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81"/>
  </p:notesMasterIdLst>
  <p:sldIdLst>
    <p:sldId id="295" r:id="rId2"/>
    <p:sldId id="257" r:id="rId3"/>
    <p:sldId id="277" r:id="rId4"/>
    <p:sldId id="259" r:id="rId5"/>
    <p:sldId id="261" r:id="rId6"/>
    <p:sldId id="273" r:id="rId7"/>
    <p:sldId id="258" r:id="rId8"/>
    <p:sldId id="269" r:id="rId9"/>
    <p:sldId id="326" r:id="rId10"/>
    <p:sldId id="327" r:id="rId11"/>
    <p:sldId id="296" r:id="rId12"/>
    <p:sldId id="267" r:id="rId13"/>
    <p:sldId id="299" r:id="rId14"/>
    <p:sldId id="301" r:id="rId15"/>
    <p:sldId id="328" r:id="rId16"/>
    <p:sldId id="302" r:id="rId17"/>
    <p:sldId id="303" r:id="rId18"/>
    <p:sldId id="292" r:id="rId19"/>
    <p:sldId id="304" r:id="rId20"/>
    <p:sldId id="343" r:id="rId21"/>
    <p:sldId id="344" r:id="rId22"/>
    <p:sldId id="345" r:id="rId23"/>
    <p:sldId id="346" r:id="rId24"/>
    <p:sldId id="347" r:id="rId25"/>
    <p:sldId id="378" r:id="rId26"/>
    <p:sldId id="348" r:id="rId27"/>
    <p:sldId id="298" r:id="rId28"/>
    <p:sldId id="272" r:id="rId29"/>
    <p:sldId id="262" r:id="rId30"/>
    <p:sldId id="306" r:id="rId31"/>
    <p:sldId id="307" r:id="rId32"/>
    <p:sldId id="332" r:id="rId33"/>
    <p:sldId id="353" r:id="rId34"/>
    <p:sldId id="354" r:id="rId35"/>
    <p:sldId id="336" r:id="rId36"/>
    <p:sldId id="337" r:id="rId37"/>
    <p:sldId id="338" r:id="rId38"/>
    <p:sldId id="339" r:id="rId39"/>
    <p:sldId id="340" r:id="rId40"/>
    <p:sldId id="265" r:id="rId41"/>
    <p:sldId id="309" r:id="rId42"/>
    <p:sldId id="379" r:id="rId43"/>
    <p:sldId id="355" r:id="rId44"/>
    <p:sldId id="356" r:id="rId45"/>
    <p:sldId id="310" r:id="rId46"/>
    <p:sldId id="357" r:id="rId47"/>
    <p:sldId id="358" r:id="rId48"/>
    <p:sldId id="311" r:id="rId49"/>
    <p:sldId id="312" r:id="rId50"/>
    <p:sldId id="359" r:id="rId51"/>
    <p:sldId id="361" r:id="rId52"/>
    <p:sldId id="363" r:id="rId53"/>
    <p:sldId id="370" r:id="rId54"/>
    <p:sldId id="371" r:id="rId55"/>
    <p:sldId id="374" r:id="rId56"/>
    <p:sldId id="375" r:id="rId57"/>
    <p:sldId id="376" r:id="rId58"/>
    <p:sldId id="377" r:id="rId59"/>
    <p:sldId id="316" r:id="rId60"/>
    <p:sldId id="317" r:id="rId61"/>
    <p:sldId id="287" r:id="rId62"/>
    <p:sldId id="318" r:id="rId63"/>
    <p:sldId id="319" r:id="rId64"/>
    <p:sldId id="320" r:id="rId65"/>
    <p:sldId id="321" r:id="rId66"/>
    <p:sldId id="380" r:id="rId67"/>
    <p:sldId id="263" r:id="rId68"/>
    <p:sldId id="270" r:id="rId69"/>
    <p:sldId id="300" r:id="rId70"/>
    <p:sldId id="283" r:id="rId71"/>
    <p:sldId id="381" r:id="rId72"/>
    <p:sldId id="322" r:id="rId73"/>
    <p:sldId id="323" r:id="rId74"/>
    <p:sldId id="324" r:id="rId75"/>
    <p:sldId id="382" r:id="rId76"/>
    <p:sldId id="383" r:id="rId77"/>
    <p:sldId id="384" r:id="rId78"/>
    <p:sldId id="385" r:id="rId79"/>
    <p:sldId id="325" r:id="rId80"/>
  </p:sldIdLst>
  <p:sldSz cx="9144000" cy="5143500" type="screen16x9"/>
  <p:notesSz cx="6858000" cy="9144000"/>
  <p:embeddedFontLst>
    <p:embeddedFont>
      <p:font typeface="Calibri" panose="020F0502020204030204" pitchFamily="34" charset="0"/>
      <p:regular r:id="rId82"/>
      <p:bold r:id="rId83"/>
      <p:italic r:id="rId84"/>
      <p:boldItalic r:id="rId85"/>
    </p:embeddedFont>
    <p:embeddedFont>
      <p:font typeface="Fira Sans Extra Condensed" panose="020B0604020202020204" charset="0"/>
      <p:regular r:id="rId86"/>
      <p:bold r:id="rId87"/>
      <p:italic r:id="rId88"/>
      <p:boldItalic r:id="rId89"/>
    </p:embeddedFont>
    <p:embeddedFont>
      <p:font typeface="Cambria" panose="02040503050406030204" pitchFamily="18" charset="0"/>
      <p:regular r:id="rId90"/>
      <p:bold r:id="rId91"/>
      <p:italic r:id="rId92"/>
      <p:boldItalic r:id="rId93"/>
    </p:embeddedFont>
    <p:embeddedFont>
      <p:font typeface="Denk One" panose="020B0604020202020204" charset="0"/>
      <p:regular r:id="rId94"/>
    </p:embeddedFont>
    <p:embeddedFont>
      <p:font typeface="Poppins" panose="020B0604020202020204" charset="0"/>
      <p:regular r:id="rId95"/>
      <p:bold r:id="rId96"/>
      <p:italic r:id="rId97"/>
      <p:boldItalic r:id="rId98"/>
    </p:embeddedFont>
    <p:embeddedFont>
      <p:font typeface="Segoe UI" panose="020B0502040204020203"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FEF53C-D431-4C10-BBBB-8B452B4B1942}">
  <a:tblStyle styleId="{76FEF53C-D431-4C10-BBBB-8B452B4B19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86"/>
  </p:normalViewPr>
  <p:slideViewPr>
    <p:cSldViewPr snapToGrid="0">
      <p:cViewPr varScale="1">
        <p:scale>
          <a:sx n="84" d="100"/>
          <a:sy n="84" d="100"/>
        </p:scale>
        <p:origin x="9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7521F-8E7F-4689-AA92-40E5A9360061}" type="doc">
      <dgm:prSet loTypeId="urn:microsoft.com/office/officeart/2005/8/layout/vList3" loCatId="picture" qsTypeId="urn:microsoft.com/office/officeart/2005/8/quickstyle/simple1" qsCatId="simple" csTypeId="urn:microsoft.com/office/officeart/2005/8/colors/accent1_2" csCatId="accent1" phldr="1"/>
      <dgm:spPr/>
    </dgm:pt>
    <dgm:pt modelId="{D40B4EC6-98EB-4DD6-99B2-2407A8E2220F}">
      <dgm:prSet phldrT="[Text]" custT="1"/>
      <dgm:spPr>
        <a:solidFill>
          <a:schemeClr val="accent1"/>
        </a:solidFill>
      </dgm:spPr>
      <dgm:t>
        <a:bodyPr/>
        <a:lstStyle/>
        <a:p>
          <a:pPr>
            <a:lnSpc>
              <a:spcPct val="110000"/>
            </a:lnSpc>
          </a:pPr>
          <a:r>
            <a:rPr lang="en-US" sz="2500" dirty="0" err="1" smtClean="0">
              <a:latin typeface="+mj-lt"/>
            </a:rPr>
            <a:t>Đun</a:t>
          </a:r>
          <a:r>
            <a:rPr lang="en-US" sz="2500" dirty="0" smtClean="0">
              <a:latin typeface="+mj-lt"/>
            </a:rPr>
            <a:t>, </a:t>
          </a:r>
          <a:r>
            <a:rPr lang="en-US" sz="2500" dirty="0" err="1" smtClean="0">
              <a:latin typeface="+mj-lt"/>
            </a:rPr>
            <a:t>nấu</a:t>
          </a:r>
          <a:r>
            <a:rPr lang="en-US" sz="2500" dirty="0" smtClean="0">
              <a:latin typeface="+mj-lt"/>
            </a:rPr>
            <a:t>, </a:t>
          </a:r>
          <a:r>
            <a:rPr lang="en-US" sz="2500" dirty="0" err="1" smtClean="0">
              <a:latin typeface="+mj-lt"/>
            </a:rPr>
            <a:t>phơi</a:t>
          </a:r>
          <a:r>
            <a:rPr lang="en-US" sz="2500" dirty="0" smtClean="0">
              <a:latin typeface="+mj-lt"/>
            </a:rPr>
            <a:t> </a:t>
          </a:r>
          <a:r>
            <a:rPr lang="en-US" sz="2500" dirty="0" err="1" smtClean="0">
              <a:latin typeface="+mj-lt"/>
            </a:rPr>
            <a:t>nắng</a:t>
          </a:r>
          <a:r>
            <a:rPr lang="en-US" sz="2500" dirty="0" smtClean="0">
              <a:latin typeface="+mj-lt"/>
            </a:rPr>
            <a:t>, </a:t>
          </a:r>
          <a:r>
            <a:rPr lang="en-US" sz="2500" dirty="0" err="1" smtClean="0">
              <a:latin typeface="+mj-lt"/>
            </a:rPr>
            <a:t>sấy</a:t>
          </a:r>
          <a:r>
            <a:rPr lang="en-US" sz="2500" dirty="0" smtClean="0">
              <a:latin typeface="+mj-lt"/>
            </a:rPr>
            <a:t>, </a:t>
          </a:r>
          <a:r>
            <a:rPr lang="en-US" sz="2500" dirty="0" err="1" smtClean="0">
              <a:latin typeface="+mj-lt"/>
            </a:rPr>
            <a:t>đặt</a:t>
          </a:r>
          <a:r>
            <a:rPr lang="en-US" sz="2500" dirty="0" smtClean="0">
              <a:latin typeface="+mj-lt"/>
            </a:rPr>
            <a:t> </a:t>
          </a:r>
          <a:r>
            <a:rPr lang="en-US" sz="2500" dirty="0" err="1" smtClean="0">
              <a:latin typeface="+mj-lt"/>
            </a:rPr>
            <a:t>gần</a:t>
          </a:r>
          <a:r>
            <a:rPr lang="en-US" sz="2500" dirty="0" smtClean="0">
              <a:latin typeface="+mj-lt"/>
            </a:rPr>
            <a:t> </a:t>
          </a:r>
          <a:r>
            <a:rPr lang="en-US" sz="2500" dirty="0" err="1" smtClean="0">
              <a:latin typeface="+mj-lt"/>
            </a:rPr>
            <a:t>bếp</a:t>
          </a:r>
          <a:r>
            <a:rPr lang="en-US" sz="2500" dirty="0" smtClean="0">
              <a:latin typeface="+mj-lt"/>
            </a:rPr>
            <a:t>, …</a:t>
          </a:r>
          <a:endParaRPr lang="en-US" sz="2500" dirty="0">
            <a:latin typeface="+mj-lt"/>
          </a:endParaRPr>
        </a:p>
      </dgm:t>
    </dgm:pt>
    <dgm:pt modelId="{A258EA3A-EBF6-4330-960E-B640CC61A905}" type="parTrans" cxnId="{3D7D9E4B-8BCC-4EF5-883A-C572B28B0547}">
      <dgm:prSet/>
      <dgm:spPr/>
      <dgm:t>
        <a:bodyPr/>
        <a:lstStyle/>
        <a:p>
          <a:pPr>
            <a:lnSpc>
              <a:spcPct val="110000"/>
            </a:lnSpc>
          </a:pPr>
          <a:endParaRPr lang="en-US"/>
        </a:p>
      </dgm:t>
    </dgm:pt>
    <dgm:pt modelId="{9CC4EA4D-9A78-45A9-8307-2A5F8AA17028}" type="sibTrans" cxnId="{3D7D9E4B-8BCC-4EF5-883A-C572B28B0547}">
      <dgm:prSet/>
      <dgm:spPr/>
      <dgm:t>
        <a:bodyPr/>
        <a:lstStyle/>
        <a:p>
          <a:pPr>
            <a:lnSpc>
              <a:spcPct val="110000"/>
            </a:lnSpc>
          </a:pPr>
          <a:endParaRPr lang="en-US"/>
        </a:p>
      </dgm:t>
    </dgm:pt>
    <dgm:pt modelId="{49402D0B-DFA1-41D2-8F31-920D5A97B7CF}">
      <dgm:prSet phldrT="[Text]" custT="1"/>
      <dgm:spPr>
        <a:solidFill>
          <a:schemeClr val="accent4">
            <a:lumMod val="75000"/>
          </a:schemeClr>
        </a:solidFill>
      </dgm:spPr>
      <dgm:t>
        <a:bodyPr/>
        <a:lstStyle/>
        <a:p>
          <a:pPr>
            <a:lnSpc>
              <a:spcPct val="110000"/>
            </a:lnSpc>
          </a:pPr>
          <a:r>
            <a:rPr lang="en-US" sz="2500" dirty="0" err="1" smtClean="0">
              <a:latin typeface="+mj-lt"/>
            </a:rPr>
            <a:t>Chà</a:t>
          </a:r>
          <a:r>
            <a:rPr lang="en-US" sz="2500" dirty="0" smtClean="0">
              <a:latin typeface="+mj-lt"/>
            </a:rPr>
            <a:t>, </a:t>
          </a:r>
          <a:r>
            <a:rPr lang="en-US" sz="2500" dirty="0" err="1" smtClean="0">
              <a:latin typeface="+mj-lt"/>
            </a:rPr>
            <a:t>cọ</a:t>
          </a:r>
          <a:r>
            <a:rPr lang="en-US" sz="2500" dirty="0" smtClean="0">
              <a:latin typeface="+mj-lt"/>
            </a:rPr>
            <a:t> </a:t>
          </a:r>
          <a:r>
            <a:rPr lang="en-US" sz="2500" dirty="0" err="1" smtClean="0">
              <a:latin typeface="+mj-lt"/>
            </a:rPr>
            <a:t>xát</a:t>
          </a:r>
          <a:r>
            <a:rPr lang="en-US" sz="2500" dirty="0" smtClean="0">
              <a:latin typeface="+mj-lt"/>
            </a:rPr>
            <a:t>, </a:t>
          </a:r>
          <a:r>
            <a:rPr lang="en-US" sz="2500" dirty="0" err="1" smtClean="0">
              <a:latin typeface="+mj-lt"/>
            </a:rPr>
            <a:t>dùng</a:t>
          </a:r>
          <a:r>
            <a:rPr lang="en-US" sz="2500" dirty="0" smtClean="0">
              <a:latin typeface="+mj-lt"/>
            </a:rPr>
            <a:t> </a:t>
          </a:r>
          <a:r>
            <a:rPr lang="en-US" sz="2500" dirty="0" err="1" smtClean="0">
              <a:latin typeface="+mj-lt"/>
            </a:rPr>
            <a:t>búa</a:t>
          </a:r>
          <a:r>
            <a:rPr lang="en-US" sz="2500" dirty="0" smtClean="0">
              <a:latin typeface="+mj-lt"/>
            </a:rPr>
            <a:t> </a:t>
          </a:r>
          <a:r>
            <a:rPr lang="en-US" sz="2500" dirty="0" err="1" smtClean="0">
              <a:latin typeface="+mj-lt"/>
            </a:rPr>
            <a:t>đập</a:t>
          </a:r>
          <a:r>
            <a:rPr lang="en-US" sz="2500" dirty="0" smtClean="0">
              <a:latin typeface="+mj-lt"/>
            </a:rPr>
            <a:t>, </a:t>
          </a:r>
          <a:r>
            <a:rPr lang="en-US" sz="2500" dirty="0" err="1" smtClean="0">
              <a:latin typeface="+mj-lt"/>
            </a:rPr>
            <a:t>ném</a:t>
          </a:r>
          <a:r>
            <a:rPr lang="en-US" sz="2500" dirty="0" smtClean="0">
              <a:latin typeface="+mj-lt"/>
            </a:rPr>
            <a:t>, ….</a:t>
          </a:r>
          <a:endParaRPr lang="en-US" sz="2500" dirty="0">
            <a:latin typeface="+mj-lt"/>
          </a:endParaRPr>
        </a:p>
      </dgm:t>
    </dgm:pt>
    <dgm:pt modelId="{A6AE1EC1-11BE-435D-B1DF-39DE51160DD6}" type="parTrans" cxnId="{13AAFCAB-512F-4F0E-BF96-CA678C18DC59}">
      <dgm:prSet/>
      <dgm:spPr/>
      <dgm:t>
        <a:bodyPr/>
        <a:lstStyle/>
        <a:p>
          <a:pPr>
            <a:lnSpc>
              <a:spcPct val="110000"/>
            </a:lnSpc>
          </a:pPr>
          <a:endParaRPr lang="en-US"/>
        </a:p>
      </dgm:t>
    </dgm:pt>
    <dgm:pt modelId="{99F5E070-7761-4974-B390-9A8D320D5CE5}" type="sibTrans" cxnId="{13AAFCAB-512F-4F0E-BF96-CA678C18DC59}">
      <dgm:prSet/>
      <dgm:spPr/>
      <dgm:t>
        <a:bodyPr/>
        <a:lstStyle/>
        <a:p>
          <a:pPr>
            <a:lnSpc>
              <a:spcPct val="110000"/>
            </a:lnSpc>
          </a:pPr>
          <a:endParaRPr lang="en-US"/>
        </a:p>
      </dgm:t>
    </dgm:pt>
    <dgm:pt modelId="{3E7F8430-7473-406A-814E-85F52E193EFE}" type="pres">
      <dgm:prSet presAssocID="{BC17521F-8E7F-4689-AA92-40E5A9360061}" presName="linearFlow" presStyleCnt="0">
        <dgm:presLayoutVars>
          <dgm:dir/>
          <dgm:resizeHandles val="exact"/>
        </dgm:presLayoutVars>
      </dgm:prSet>
      <dgm:spPr/>
    </dgm:pt>
    <dgm:pt modelId="{1BAEE6E1-130D-40C5-90FA-43BAE9661F5A}" type="pres">
      <dgm:prSet presAssocID="{D40B4EC6-98EB-4DD6-99B2-2407A8E2220F}" presName="composite" presStyleCnt="0"/>
      <dgm:spPr/>
    </dgm:pt>
    <dgm:pt modelId="{5FE4810A-52E9-464E-B0CB-D042C17BBD45}" type="pres">
      <dgm:prSet presAssocID="{D40B4EC6-98EB-4DD6-99B2-2407A8E2220F}" presName="imgShp" presStyleLbl="fgImgPlace1" presStyleIdx="0" presStyleCnt="2" custLinFactNeighborX="-18357" custLinFactNeighborY="-111"/>
      <dgm:spPr/>
    </dgm:pt>
    <dgm:pt modelId="{63380F53-2A14-4872-A2E2-814CA11AE4F2}" type="pres">
      <dgm:prSet presAssocID="{D40B4EC6-98EB-4DD6-99B2-2407A8E2220F}" presName="txShp" presStyleLbl="node1" presStyleIdx="0" presStyleCnt="2" custScaleY="129487">
        <dgm:presLayoutVars>
          <dgm:bulletEnabled val="1"/>
        </dgm:presLayoutVars>
      </dgm:prSet>
      <dgm:spPr/>
      <dgm:t>
        <a:bodyPr/>
        <a:lstStyle/>
        <a:p>
          <a:endParaRPr lang="en-US"/>
        </a:p>
      </dgm:t>
    </dgm:pt>
    <dgm:pt modelId="{F4D376D0-0D37-41E7-8D6D-5033A142AC3A}" type="pres">
      <dgm:prSet presAssocID="{9CC4EA4D-9A78-45A9-8307-2A5F8AA17028}" presName="spacing" presStyleCnt="0"/>
      <dgm:spPr/>
    </dgm:pt>
    <dgm:pt modelId="{58F1EDF2-A83E-40C8-8414-CC2F07D2906E}" type="pres">
      <dgm:prSet presAssocID="{49402D0B-DFA1-41D2-8F31-920D5A97B7CF}" presName="composite" presStyleCnt="0"/>
      <dgm:spPr/>
    </dgm:pt>
    <dgm:pt modelId="{58A2C336-B4AF-47B5-9E67-815302F3C851}" type="pres">
      <dgm:prSet presAssocID="{49402D0B-DFA1-41D2-8F31-920D5A97B7CF}" presName="imgShp" presStyleLbl="fgImgPlace1" presStyleIdx="1" presStyleCnt="2" custLinFactNeighborX="-24615" custLinFactNeighborY="-10437"/>
      <dgm:spPr/>
    </dgm:pt>
    <dgm:pt modelId="{804820F5-2C64-40ED-A74E-17B31D7B25DC}" type="pres">
      <dgm:prSet presAssocID="{49402D0B-DFA1-41D2-8F31-920D5A97B7CF}" presName="txShp" presStyleLbl="node1" presStyleIdx="1" presStyleCnt="2">
        <dgm:presLayoutVars>
          <dgm:bulletEnabled val="1"/>
        </dgm:presLayoutVars>
      </dgm:prSet>
      <dgm:spPr/>
      <dgm:t>
        <a:bodyPr/>
        <a:lstStyle/>
        <a:p>
          <a:endParaRPr lang="en-US"/>
        </a:p>
      </dgm:t>
    </dgm:pt>
  </dgm:ptLst>
  <dgm:cxnLst>
    <dgm:cxn modelId="{13AAFCAB-512F-4F0E-BF96-CA678C18DC59}" srcId="{BC17521F-8E7F-4689-AA92-40E5A9360061}" destId="{49402D0B-DFA1-41D2-8F31-920D5A97B7CF}" srcOrd="1" destOrd="0" parTransId="{A6AE1EC1-11BE-435D-B1DF-39DE51160DD6}" sibTransId="{99F5E070-7761-4974-B390-9A8D320D5CE5}"/>
    <dgm:cxn modelId="{3D7D9E4B-8BCC-4EF5-883A-C572B28B0547}" srcId="{BC17521F-8E7F-4689-AA92-40E5A9360061}" destId="{D40B4EC6-98EB-4DD6-99B2-2407A8E2220F}" srcOrd="0" destOrd="0" parTransId="{A258EA3A-EBF6-4330-960E-B640CC61A905}" sibTransId="{9CC4EA4D-9A78-45A9-8307-2A5F8AA17028}"/>
    <dgm:cxn modelId="{293A8CDA-23C5-41CA-AD22-88D1C57CB6C2}" type="presOf" srcId="{BC17521F-8E7F-4689-AA92-40E5A9360061}" destId="{3E7F8430-7473-406A-814E-85F52E193EFE}" srcOrd="0" destOrd="0" presId="urn:microsoft.com/office/officeart/2005/8/layout/vList3"/>
    <dgm:cxn modelId="{B1869826-33E3-49E2-93A2-B687C28FC9AE}" type="presOf" srcId="{49402D0B-DFA1-41D2-8F31-920D5A97B7CF}" destId="{804820F5-2C64-40ED-A74E-17B31D7B25DC}" srcOrd="0" destOrd="0" presId="urn:microsoft.com/office/officeart/2005/8/layout/vList3"/>
    <dgm:cxn modelId="{BB4000FB-AA77-4200-A079-B7EDCF5F9C3E}" type="presOf" srcId="{D40B4EC6-98EB-4DD6-99B2-2407A8E2220F}" destId="{63380F53-2A14-4872-A2E2-814CA11AE4F2}" srcOrd="0" destOrd="0" presId="urn:microsoft.com/office/officeart/2005/8/layout/vList3"/>
    <dgm:cxn modelId="{E928DE9C-B9A4-4564-AFBF-5CFBBF0608AE}" type="presParOf" srcId="{3E7F8430-7473-406A-814E-85F52E193EFE}" destId="{1BAEE6E1-130D-40C5-90FA-43BAE9661F5A}" srcOrd="0" destOrd="0" presId="urn:microsoft.com/office/officeart/2005/8/layout/vList3"/>
    <dgm:cxn modelId="{3D170CC3-A86B-4CB3-A574-A9E9940152A3}" type="presParOf" srcId="{1BAEE6E1-130D-40C5-90FA-43BAE9661F5A}" destId="{5FE4810A-52E9-464E-B0CB-D042C17BBD45}" srcOrd="0" destOrd="0" presId="urn:microsoft.com/office/officeart/2005/8/layout/vList3"/>
    <dgm:cxn modelId="{CCA85130-0FBC-43E2-9E83-EF41BE8F48C7}" type="presParOf" srcId="{1BAEE6E1-130D-40C5-90FA-43BAE9661F5A}" destId="{63380F53-2A14-4872-A2E2-814CA11AE4F2}" srcOrd="1" destOrd="0" presId="urn:microsoft.com/office/officeart/2005/8/layout/vList3"/>
    <dgm:cxn modelId="{E98588F2-59F3-451D-B1C9-5BB7F0604595}" type="presParOf" srcId="{3E7F8430-7473-406A-814E-85F52E193EFE}" destId="{F4D376D0-0D37-41E7-8D6D-5033A142AC3A}" srcOrd="1" destOrd="0" presId="urn:microsoft.com/office/officeart/2005/8/layout/vList3"/>
    <dgm:cxn modelId="{6513C1BB-9D06-45FB-9F00-9941B5A46715}" type="presParOf" srcId="{3E7F8430-7473-406A-814E-85F52E193EFE}" destId="{58F1EDF2-A83E-40C8-8414-CC2F07D2906E}" srcOrd="2" destOrd="0" presId="urn:microsoft.com/office/officeart/2005/8/layout/vList3"/>
    <dgm:cxn modelId="{96789EE9-DD1F-4AAC-81A7-3A57C5577E3B}" type="presParOf" srcId="{58F1EDF2-A83E-40C8-8414-CC2F07D2906E}" destId="{58A2C336-B4AF-47B5-9E67-815302F3C851}" srcOrd="0" destOrd="0" presId="urn:microsoft.com/office/officeart/2005/8/layout/vList3"/>
    <dgm:cxn modelId="{BA8A9F2E-919E-49BE-B693-76D5F66438B9}" type="presParOf" srcId="{58F1EDF2-A83E-40C8-8414-CC2F07D2906E}" destId="{804820F5-2C64-40ED-A74E-17B31D7B25D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80F53-2A14-4872-A2E2-814CA11AE4F2}">
      <dsp:nvSpPr>
        <dsp:cNvPr id="0" name=""/>
        <dsp:cNvSpPr/>
      </dsp:nvSpPr>
      <dsp:spPr>
        <a:xfrm rot="10800000">
          <a:off x="1083407" y="231"/>
          <a:ext cx="3041795" cy="1643142"/>
        </a:xfrm>
        <a:prstGeom prst="homePlat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578" tIns="95250" rIns="177800" bIns="95250" numCol="1" spcCol="1270" anchor="ctr" anchorCtr="0">
          <a:noAutofit/>
        </a:bodyPr>
        <a:lstStyle/>
        <a:p>
          <a:pPr lvl="0" algn="ctr" defTabSz="1111250">
            <a:lnSpc>
              <a:spcPct val="110000"/>
            </a:lnSpc>
            <a:spcBef>
              <a:spcPct val="0"/>
            </a:spcBef>
            <a:spcAft>
              <a:spcPct val="35000"/>
            </a:spcAft>
          </a:pPr>
          <a:r>
            <a:rPr lang="en-US" sz="2500" kern="1200" dirty="0" err="1" smtClean="0">
              <a:latin typeface="+mj-lt"/>
            </a:rPr>
            <a:t>Đun</a:t>
          </a:r>
          <a:r>
            <a:rPr lang="en-US" sz="2500" kern="1200" dirty="0" smtClean="0">
              <a:latin typeface="+mj-lt"/>
            </a:rPr>
            <a:t>, </a:t>
          </a:r>
          <a:r>
            <a:rPr lang="en-US" sz="2500" kern="1200" dirty="0" err="1" smtClean="0">
              <a:latin typeface="+mj-lt"/>
            </a:rPr>
            <a:t>nấu</a:t>
          </a:r>
          <a:r>
            <a:rPr lang="en-US" sz="2500" kern="1200" dirty="0" smtClean="0">
              <a:latin typeface="+mj-lt"/>
            </a:rPr>
            <a:t>, </a:t>
          </a:r>
          <a:r>
            <a:rPr lang="en-US" sz="2500" kern="1200" dirty="0" err="1" smtClean="0">
              <a:latin typeface="+mj-lt"/>
            </a:rPr>
            <a:t>phơi</a:t>
          </a:r>
          <a:r>
            <a:rPr lang="en-US" sz="2500" kern="1200" dirty="0" smtClean="0">
              <a:latin typeface="+mj-lt"/>
            </a:rPr>
            <a:t> </a:t>
          </a:r>
          <a:r>
            <a:rPr lang="en-US" sz="2500" kern="1200" dirty="0" err="1" smtClean="0">
              <a:latin typeface="+mj-lt"/>
            </a:rPr>
            <a:t>nắng</a:t>
          </a:r>
          <a:r>
            <a:rPr lang="en-US" sz="2500" kern="1200" dirty="0" smtClean="0">
              <a:latin typeface="+mj-lt"/>
            </a:rPr>
            <a:t>, </a:t>
          </a:r>
          <a:r>
            <a:rPr lang="en-US" sz="2500" kern="1200" dirty="0" err="1" smtClean="0">
              <a:latin typeface="+mj-lt"/>
            </a:rPr>
            <a:t>sấy</a:t>
          </a:r>
          <a:r>
            <a:rPr lang="en-US" sz="2500" kern="1200" dirty="0" smtClean="0">
              <a:latin typeface="+mj-lt"/>
            </a:rPr>
            <a:t>, </a:t>
          </a:r>
          <a:r>
            <a:rPr lang="en-US" sz="2500" kern="1200" dirty="0" err="1" smtClean="0">
              <a:latin typeface="+mj-lt"/>
            </a:rPr>
            <a:t>đặt</a:t>
          </a:r>
          <a:r>
            <a:rPr lang="en-US" sz="2500" kern="1200" dirty="0" smtClean="0">
              <a:latin typeface="+mj-lt"/>
            </a:rPr>
            <a:t> </a:t>
          </a:r>
          <a:r>
            <a:rPr lang="en-US" sz="2500" kern="1200" dirty="0" err="1" smtClean="0">
              <a:latin typeface="+mj-lt"/>
            </a:rPr>
            <a:t>gần</a:t>
          </a:r>
          <a:r>
            <a:rPr lang="en-US" sz="2500" kern="1200" dirty="0" smtClean="0">
              <a:latin typeface="+mj-lt"/>
            </a:rPr>
            <a:t> </a:t>
          </a:r>
          <a:r>
            <a:rPr lang="en-US" sz="2500" kern="1200" dirty="0" err="1" smtClean="0">
              <a:latin typeface="+mj-lt"/>
            </a:rPr>
            <a:t>bếp</a:t>
          </a:r>
          <a:r>
            <a:rPr lang="en-US" sz="2500" kern="1200" dirty="0" smtClean="0">
              <a:latin typeface="+mj-lt"/>
            </a:rPr>
            <a:t>, …</a:t>
          </a:r>
          <a:endParaRPr lang="en-US" sz="2500" kern="1200" dirty="0">
            <a:latin typeface="+mj-lt"/>
          </a:endParaRPr>
        </a:p>
      </dsp:txBody>
      <dsp:txXfrm rot="10800000">
        <a:off x="1494192" y="231"/>
        <a:ext cx="2631010" cy="1643142"/>
      </dsp:txXfrm>
    </dsp:sp>
    <dsp:sp modelId="{5FE4810A-52E9-464E-B0CB-D042C17BBD45}">
      <dsp:nvSpPr>
        <dsp:cNvPr id="0" name=""/>
        <dsp:cNvSpPr/>
      </dsp:nvSpPr>
      <dsp:spPr>
        <a:xfrm>
          <a:off x="215982" y="185912"/>
          <a:ext cx="1268963" cy="126896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4820F5-2C64-40ED-A74E-17B31D7B25DC}">
      <dsp:nvSpPr>
        <dsp:cNvPr id="0" name=""/>
        <dsp:cNvSpPr/>
      </dsp:nvSpPr>
      <dsp:spPr>
        <a:xfrm rot="10800000">
          <a:off x="1083407" y="2022169"/>
          <a:ext cx="3041795" cy="1268963"/>
        </a:xfrm>
        <a:prstGeom prst="homePlat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578" tIns="95250" rIns="177800" bIns="95250" numCol="1" spcCol="1270" anchor="ctr" anchorCtr="0">
          <a:noAutofit/>
        </a:bodyPr>
        <a:lstStyle/>
        <a:p>
          <a:pPr lvl="0" algn="ctr" defTabSz="1111250">
            <a:lnSpc>
              <a:spcPct val="110000"/>
            </a:lnSpc>
            <a:spcBef>
              <a:spcPct val="0"/>
            </a:spcBef>
            <a:spcAft>
              <a:spcPct val="35000"/>
            </a:spcAft>
          </a:pPr>
          <a:r>
            <a:rPr lang="en-US" sz="2500" kern="1200" dirty="0" err="1" smtClean="0">
              <a:latin typeface="+mj-lt"/>
            </a:rPr>
            <a:t>Chà</a:t>
          </a:r>
          <a:r>
            <a:rPr lang="en-US" sz="2500" kern="1200" dirty="0" smtClean="0">
              <a:latin typeface="+mj-lt"/>
            </a:rPr>
            <a:t>, </a:t>
          </a:r>
          <a:r>
            <a:rPr lang="en-US" sz="2500" kern="1200" dirty="0" err="1" smtClean="0">
              <a:latin typeface="+mj-lt"/>
            </a:rPr>
            <a:t>cọ</a:t>
          </a:r>
          <a:r>
            <a:rPr lang="en-US" sz="2500" kern="1200" dirty="0" smtClean="0">
              <a:latin typeface="+mj-lt"/>
            </a:rPr>
            <a:t> </a:t>
          </a:r>
          <a:r>
            <a:rPr lang="en-US" sz="2500" kern="1200" dirty="0" err="1" smtClean="0">
              <a:latin typeface="+mj-lt"/>
            </a:rPr>
            <a:t>xát</a:t>
          </a:r>
          <a:r>
            <a:rPr lang="en-US" sz="2500" kern="1200" dirty="0" smtClean="0">
              <a:latin typeface="+mj-lt"/>
            </a:rPr>
            <a:t>, </a:t>
          </a:r>
          <a:r>
            <a:rPr lang="en-US" sz="2500" kern="1200" dirty="0" err="1" smtClean="0">
              <a:latin typeface="+mj-lt"/>
            </a:rPr>
            <a:t>dùng</a:t>
          </a:r>
          <a:r>
            <a:rPr lang="en-US" sz="2500" kern="1200" dirty="0" smtClean="0">
              <a:latin typeface="+mj-lt"/>
            </a:rPr>
            <a:t> </a:t>
          </a:r>
          <a:r>
            <a:rPr lang="en-US" sz="2500" kern="1200" dirty="0" err="1" smtClean="0">
              <a:latin typeface="+mj-lt"/>
            </a:rPr>
            <a:t>búa</a:t>
          </a:r>
          <a:r>
            <a:rPr lang="en-US" sz="2500" kern="1200" dirty="0" smtClean="0">
              <a:latin typeface="+mj-lt"/>
            </a:rPr>
            <a:t> </a:t>
          </a:r>
          <a:r>
            <a:rPr lang="en-US" sz="2500" kern="1200" dirty="0" err="1" smtClean="0">
              <a:latin typeface="+mj-lt"/>
            </a:rPr>
            <a:t>đập</a:t>
          </a:r>
          <a:r>
            <a:rPr lang="en-US" sz="2500" kern="1200" dirty="0" smtClean="0">
              <a:latin typeface="+mj-lt"/>
            </a:rPr>
            <a:t>, </a:t>
          </a:r>
          <a:r>
            <a:rPr lang="en-US" sz="2500" kern="1200" dirty="0" err="1" smtClean="0">
              <a:latin typeface="+mj-lt"/>
            </a:rPr>
            <a:t>ném</a:t>
          </a:r>
          <a:r>
            <a:rPr lang="en-US" sz="2500" kern="1200" dirty="0" smtClean="0">
              <a:latin typeface="+mj-lt"/>
            </a:rPr>
            <a:t>, ….</a:t>
          </a:r>
          <a:endParaRPr lang="en-US" sz="2500" kern="1200" dirty="0">
            <a:latin typeface="+mj-lt"/>
          </a:endParaRPr>
        </a:p>
      </dsp:txBody>
      <dsp:txXfrm rot="10800000">
        <a:off x="1400648" y="2022169"/>
        <a:ext cx="2724554" cy="1268963"/>
      </dsp:txXfrm>
    </dsp:sp>
    <dsp:sp modelId="{58A2C336-B4AF-47B5-9E67-815302F3C851}">
      <dsp:nvSpPr>
        <dsp:cNvPr id="0" name=""/>
        <dsp:cNvSpPr/>
      </dsp:nvSpPr>
      <dsp:spPr>
        <a:xfrm>
          <a:off x="136570" y="1889727"/>
          <a:ext cx="1268963" cy="126896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062150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2"/>
        <p:cNvGrpSpPr/>
        <p:nvPr/>
      </p:nvGrpSpPr>
      <p:grpSpPr>
        <a:xfrm>
          <a:off x="0" y="0"/>
          <a:ext cx="0" cy="0"/>
          <a:chOff x="0" y="0"/>
          <a:chExt cx="0" cy="0"/>
        </a:xfrm>
      </p:grpSpPr>
      <p:sp>
        <p:nvSpPr>
          <p:cNvPr id="5053" name="Google Shape;5053;gd213381300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4" name="Google Shape;5054;gd213381300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29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d08ce91f6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0" name="Google Shape;3330;gd08ce91f6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18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3"/>
        <p:cNvGrpSpPr/>
        <p:nvPr/>
      </p:nvGrpSpPr>
      <p:grpSpPr>
        <a:xfrm>
          <a:off x="0" y="0"/>
          <a:ext cx="0" cy="0"/>
          <a:chOff x="0" y="0"/>
          <a:chExt cx="0" cy="0"/>
        </a:xfrm>
      </p:grpSpPr>
      <p:sp>
        <p:nvSpPr>
          <p:cNvPr id="3724" name="Google Shape;3724;g7a2bc4d681_0_4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5" name="Google Shape;3725;g7a2bc4d681_0_4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02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1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87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g7a2bc4d68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3" name="Google Shape;4513;g7a2bc4d68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65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g7a2bc4d68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3" name="Google Shape;4513;g7a2bc4d68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883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738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095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7" name="Google Shape;3747;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406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1" name="Google Shape;2951;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41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7a2bc4d68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7a2bc4d6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788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7a2bc4d68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7a2bc4d6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27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090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gd08ce91f6e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9" name="Google Shape;3199;gd08ce91f6e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826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7a2bc4d68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7a2bc4d6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026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326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94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5366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0600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0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249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7" name="Google Shape;3747;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884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d21338130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d21338130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406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d21338130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d21338130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218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3"/>
        <p:cNvGrpSpPr/>
        <p:nvPr/>
      </p:nvGrpSpPr>
      <p:grpSpPr>
        <a:xfrm>
          <a:off x="0" y="0"/>
          <a:ext cx="0" cy="0"/>
          <a:chOff x="0" y="0"/>
          <a:chExt cx="0" cy="0"/>
        </a:xfrm>
      </p:grpSpPr>
      <p:sp>
        <p:nvSpPr>
          <p:cNvPr id="3724" name="Google Shape;3724;g7a2bc4d681_0_4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5" name="Google Shape;3725;g7a2bc4d681_0_4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459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7" name="Google Shape;3747;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911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d21338130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d21338130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1568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777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023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3"/>
        <p:cNvGrpSpPr/>
        <p:nvPr/>
      </p:nvGrpSpPr>
      <p:grpSpPr>
        <a:xfrm>
          <a:off x="0" y="0"/>
          <a:ext cx="0" cy="0"/>
          <a:chOff x="0" y="0"/>
          <a:chExt cx="0" cy="0"/>
        </a:xfrm>
      </p:grpSpPr>
      <p:sp>
        <p:nvSpPr>
          <p:cNvPr id="3724" name="Google Shape;3724;g7a2bc4d681_0_4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5" name="Google Shape;3725;g7a2bc4d681_0_4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410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67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140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7a2bc4d681_0_9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7a2bc4d681_0_9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350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d08ce91f6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0" name="Google Shape;4010;gd08ce91f6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255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443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30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582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2"/>
        <p:cNvGrpSpPr/>
        <p:nvPr/>
      </p:nvGrpSpPr>
      <p:grpSpPr>
        <a:xfrm>
          <a:off x="0" y="0"/>
          <a:ext cx="0" cy="0"/>
          <a:chOff x="0" y="0"/>
          <a:chExt cx="0" cy="0"/>
        </a:xfrm>
      </p:grpSpPr>
      <p:sp>
        <p:nvSpPr>
          <p:cNvPr id="5053" name="Google Shape;5053;gd213381300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4" name="Google Shape;5054;gd213381300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155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24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7a2bc4d6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5" name="Google Shape;3755;g7a2bc4d6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353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5"/>
        <p:cNvGrpSpPr/>
        <p:nvPr/>
      </p:nvGrpSpPr>
      <p:grpSpPr>
        <a:xfrm>
          <a:off x="0" y="0"/>
          <a:ext cx="0" cy="0"/>
          <a:chOff x="0" y="0"/>
          <a:chExt cx="0" cy="0"/>
        </a:xfrm>
      </p:grpSpPr>
      <p:sp>
        <p:nvSpPr>
          <p:cNvPr id="2956" name="Google Shape;2956;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7" name="Google Shape;2957;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07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68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311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2_1_1_1_1_1">
    <p:spTree>
      <p:nvGrpSpPr>
        <p:cNvPr id="1" name="Shape 1752"/>
        <p:cNvGrpSpPr/>
        <p:nvPr/>
      </p:nvGrpSpPr>
      <p:grpSpPr>
        <a:xfrm>
          <a:off x="0" y="0"/>
          <a:ext cx="0" cy="0"/>
          <a:chOff x="0" y="0"/>
          <a:chExt cx="0" cy="0"/>
        </a:xfrm>
      </p:grpSpPr>
      <p:sp>
        <p:nvSpPr>
          <p:cNvPr id="1753" name="Google Shape;1753;p20"/>
          <p:cNvSpPr txBox="1">
            <a:spLocks noGrp="1"/>
          </p:cNvSpPr>
          <p:nvPr>
            <p:ph type="title"/>
          </p:nvPr>
        </p:nvSpPr>
        <p:spPr>
          <a:xfrm>
            <a:off x="2020450" y="1307400"/>
            <a:ext cx="5103000" cy="4407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1400" b="0">
                <a:solidFill>
                  <a:schemeClr val="lt2"/>
                </a:solidFill>
                <a:latin typeface="Poppins"/>
                <a:ea typeface="Poppins"/>
                <a:cs typeface="Poppins"/>
                <a:sym typeface="Poppins"/>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grpSp>
        <p:nvGrpSpPr>
          <p:cNvPr id="1754" name="Google Shape;1754;p20"/>
          <p:cNvGrpSpPr/>
          <p:nvPr/>
        </p:nvGrpSpPr>
        <p:grpSpPr>
          <a:xfrm>
            <a:off x="178100" y="0"/>
            <a:ext cx="1329075" cy="1585150"/>
            <a:chOff x="10248175" y="1051225"/>
            <a:chExt cx="1329075" cy="1585150"/>
          </a:xfrm>
        </p:grpSpPr>
        <p:sp>
          <p:nvSpPr>
            <p:cNvPr id="1755" name="Google Shape;1755;p20"/>
            <p:cNvSpPr/>
            <p:nvPr/>
          </p:nvSpPr>
          <p:spPr>
            <a:xfrm>
              <a:off x="10506550" y="1622400"/>
              <a:ext cx="480275" cy="537950"/>
            </a:xfrm>
            <a:custGeom>
              <a:avLst/>
              <a:gdLst/>
              <a:ahLst/>
              <a:cxnLst/>
              <a:rect l="l" t="t" r="r" b="b"/>
              <a:pathLst>
                <a:path w="19211" h="21518" extrusionOk="0">
                  <a:moveTo>
                    <a:pt x="14923" y="6508"/>
                  </a:moveTo>
                  <a:cubicBezTo>
                    <a:pt x="15118" y="6508"/>
                    <a:pt x="15316" y="6544"/>
                    <a:pt x="15502" y="6637"/>
                  </a:cubicBezTo>
                  <a:cubicBezTo>
                    <a:pt x="15776" y="6789"/>
                    <a:pt x="15988" y="7093"/>
                    <a:pt x="15988" y="7427"/>
                  </a:cubicBezTo>
                  <a:cubicBezTo>
                    <a:pt x="15988" y="7792"/>
                    <a:pt x="15745" y="8096"/>
                    <a:pt x="15441" y="8309"/>
                  </a:cubicBezTo>
                  <a:cubicBezTo>
                    <a:pt x="15137" y="8521"/>
                    <a:pt x="14803" y="8613"/>
                    <a:pt x="14438" y="8704"/>
                  </a:cubicBezTo>
                  <a:cubicBezTo>
                    <a:pt x="14256" y="8734"/>
                    <a:pt x="14104" y="8765"/>
                    <a:pt x="13921" y="8825"/>
                  </a:cubicBezTo>
                  <a:cubicBezTo>
                    <a:pt x="13615" y="8896"/>
                    <a:pt x="13327" y="8967"/>
                    <a:pt x="13030" y="8967"/>
                  </a:cubicBezTo>
                  <a:cubicBezTo>
                    <a:pt x="12943" y="8967"/>
                    <a:pt x="12855" y="8961"/>
                    <a:pt x="12766" y="8947"/>
                  </a:cubicBezTo>
                  <a:cubicBezTo>
                    <a:pt x="12371" y="8886"/>
                    <a:pt x="11976" y="8613"/>
                    <a:pt x="11915" y="8248"/>
                  </a:cubicBezTo>
                  <a:cubicBezTo>
                    <a:pt x="11854" y="7944"/>
                    <a:pt x="12006" y="7640"/>
                    <a:pt x="12189" y="7427"/>
                  </a:cubicBezTo>
                  <a:cubicBezTo>
                    <a:pt x="12706" y="6910"/>
                    <a:pt x="13344" y="6850"/>
                    <a:pt x="14013" y="6728"/>
                  </a:cubicBezTo>
                  <a:cubicBezTo>
                    <a:pt x="14195" y="6698"/>
                    <a:pt x="14377" y="6607"/>
                    <a:pt x="14560" y="6546"/>
                  </a:cubicBezTo>
                  <a:cubicBezTo>
                    <a:pt x="14677" y="6522"/>
                    <a:pt x="14800" y="6508"/>
                    <a:pt x="14923" y="6508"/>
                  </a:cubicBezTo>
                  <a:close/>
                  <a:moveTo>
                    <a:pt x="3842" y="6623"/>
                  </a:moveTo>
                  <a:cubicBezTo>
                    <a:pt x="3888" y="6623"/>
                    <a:pt x="3935" y="6627"/>
                    <a:pt x="3982" y="6637"/>
                  </a:cubicBezTo>
                  <a:cubicBezTo>
                    <a:pt x="4164" y="6667"/>
                    <a:pt x="4316" y="6850"/>
                    <a:pt x="4377" y="7062"/>
                  </a:cubicBezTo>
                  <a:cubicBezTo>
                    <a:pt x="4408" y="7245"/>
                    <a:pt x="4377" y="7458"/>
                    <a:pt x="4347" y="7670"/>
                  </a:cubicBezTo>
                  <a:cubicBezTo>
                    <a:pt x="4164" y="8309"/>
                    <a:pt x="3800" y="8917"/>
                    <a:pt x="3283" y="9373"/>
                  </a:cubicBezTo>
                  <a:cubicBezTo>
                    <a:pt x="3131" y="9494"/>
                    <a:pt x="2949" y="9616"/>
                    <a:pt x="2736" y="9616"/>
                  </a:cubicBezTo>
                  <a:cubicBezTo>
                    <a:pt x="2553" y="9616"/>
                    <a:pt x="2371" y="9494"/>
                    <a:pt x="2249" y="9342"/>
                  </a:cubicBezTo>
                  <a:cubicBezTo>
                    <a:pt x="2158" y="9160"/>
                    <a:pt x="2128" y="8947"/>
                    <a:pt x="2128" y="8765"/>
                  </a:cubicBezTo>
                  <a:cubicBezTo>
                    <a:pt x="2157" y="8103"/>
                    <a:pt x="3003" y="6623"/>
                    <a:pt x="3842" y="6623"/>
                  </a:cubicBezTo>
                  <a:close/>
                  <a:moveTo>
                    <a:pt x="15956" y="10492"/>
                  </a:moveTo>
                  <a:cubicBezTo>
                    <a:pt x="16091" y="10492"/>
                    <a:pt x="16225" y="10502"/>
                    <a:pt x="16353" y="10528"/>
                  </a:cubicBezTo>
                  <a:cubicBezTo>
                    <a:pt x="16627" y="10619"/>
                    <a:pt x="16931" y="10801"/>
                    <a:pt x="16961" y="11075"/>
                  </a:cubicBezTo>
                  <a:cubicBezTo>
                    <a:pt x="16991" y="11379"/>
                    <a:pt x="16748" y="11622"/>
                    <a:pt x="16505" y="11743"/>
                  </a:cubicBezTo>
                  <a:cubicBezTo>
                    <a:pt x="16135" y="11968"/>
                    <a:pt x="15723" y="12040"/>
                    <a:pt x="15296" y="12040"/>
                  </a:cubicBezTo>
                  <a:cubicBezTo>
                    <a:pt x="14915" y="12040"/>
                    <a:pt x="14521" y="11983"/>
                    <a:pt x="14134" y="11926"/>
                  </a:cubicBezTo>
                  <a:lnTo>
                    <a:pt x="14073" y="11835"/>
                  </a:lnTo>
                  <a:cubicBezTo>
                    <a:pt x="14013" y="11804"/>
                    <a:pt x="13982" y="11774"/>
                    <a:pt x="13921" y="11713"/>
                  </a:cubicBezTo>
                  <a:cubicBezTo>
                    <a:pt x="13800" y="11561"/>
                    <a:pt x="13861" y="11318"/>
                    <a:pt x="13952" y="11166"/>
                  </a:cubicBezTo>
                  <a:cubicBezTo>
                    <a:pt x="14256" y="10710"/>
                    <a:pt x="14864" y="10588"/>
                    <a:pt x="15411" y="10528"/>
                  </a:cubicBezTo>
                  <a:cubicBezTo>
                    <a:pt x="15586" y="10510"/>
                    <a:pt x="15772" y="10492"/>
                    <a:pt x="15956" y="10492"/>
                  </a:cubicBezTo>
                  <a:close/>
                  <a:moveTo>
                    <a:pt x="6861" y="12935"/>
                  </a:moveTo>
                  <a:cubicBezTo>
                    <a:pt x="6997" y="12935"/>
                    <a:pt x="7133" y="12953"/>
                    <a:pt x="7265" y="12990"/>
                  </a:cubicBezTo>
                  <a:cubicBezTo>
                    <a:pt x="7326" y="13020"/>
                    <a:pt x="7417" y="13050"/>
                    <a:pt x="7447" y="13081"/>
                  </a:cubicBezTo>
                  <a:cubicBezTo>
                    <a:pt x="7599" y="13263"/>
                    <a:pt x="7447" y="13506"/>
                    <a:pt x="7295" y="13658"/>
                  </a:cubicBezTo>
                  <a:cubicBezTo>
                    <a:pt x="6930" y="13962"/>
                    <a:pt x="6505" y="14175"/>
                    <a:pt x="6049" y="14266"/>
                  </a:cubicBezTo>
                  <a:lnTo>
                    <a:pt x="5927" y="14236"/>
                  </a:lnTo>
                  <a:cubicBezTo>
                    <a:pt x="5877" y="14248"/>
                    <a:pt x="5821" y="14256"/>
                    <a:pt x="5763" y="14256"/>
                  </a:cubicBezTo>
                  <a:cubicBezTo>
                    <a:pt x="5680" y="14256"/>
                    <a:pt x="5591" y="14241"/>
                    <a:pt x="5502" y="14205"/>
                  </a:cubicBezTo>
                  <a:cubicBezTo>
                    <a:pt x="5411" y="14205"/>
                    <a:pt x="5350" y="14175"/>
                    <a:pt x="5319" y="14084"/>
                  </a:cubicBezTo>
                  <a:cubicBezTo>
                    <a:pt x="5319" y="14053"/>
                    <a:pt x="5319" y="13993"/>
                    <a:pt x="5350" y="13962"/>
                  </a:cubicBezTo>
                  <a:cubicBezTo>
                    <a:pt x="5576" y="13334"/>
                    <a:pt x="6217" y="12935"/>
                    <a:pt x="6861" y="12935"/>
                  </a:cubicBezTo>
                  <a:close/>
                  <a:moveTo>
                    <a:pt x="10408" y="1"/>
                  </a:moveTo>
                  <a:cubicBezTo>
                    <a:pt x="7319" y="1"/>
                    <a:pt x="6930" y="5269"/>
                    <a:pt x="6930" y="5269"/>
                  </a:cubicBezTo>
                  <a:cubicBezTo>
                    <a:pt x="6930" y="5269"/>
                    <a:pt x="6062" y="5034"/>
                    <a:pt x="4979" y="5034"/>
                  </a:cubicBezTo>
                  <a:cubicBezTo>
                    <a:pt x="3451" y="5034"/>
                    <a:pt x="1494" y="5502"/>
                    <a:pt x="942" y="7762"/>
                  </a:cubicBezTo>
                  <a:cubicBezTo>
                    <a:pt x="0" y="11652"/>
                    <a:pt x="3982" y="18066"/>
                    <a:pt x="9575" y="19555"/>
                  </a:cubicBezTo>
                  <a:cubicBezTo>
                    <a:pt x="11763" y="20133"/>
                    <a:pt x="13739" y="21014"/>
                    <a:pt x="14864" y="21409"/>
                  </a:cubicBezTo>
                  <a:cubicBezTo>
                    <a:pt x="15078" y="21482"/>
                    <a:pt x="15293" y="21517"/>
                    <a:pt x="15503" y="21517"/>
                  </a:cubicBezTo>
                  <a:cubicBezTo>
                    <a:pt x="16423" y="21517"/>
                    <a:pt x="17232" y="20849"/>
                    <a:pt x="17356" y="19859"/>
                  </a:cubicBezTo>
                  <a:cubicBezTo>
                    <a:pt x="17538" y="18278"/>
                    <a:pt x="18359" y="16364"/>
                    <a:pt x="18663" y="13932"/>
                  </a:cubicBezTo>
                  <a:cubicBezTo>
                    <a:pt x="19210" y="9494"/>
                    <a:pt x="17386" y="3354"/>
                    <a:pt x="12432" y="619"/>
                  </a:cubicBezTo>
                  <a:cubicBezTo>
                    <a:pt x="11653" y="184"/>
                    <a:pt x="10983" y="1"/>
                    <a:pt x="10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0"/>
            <p:cNvSpPr/>
            <p:nvPr/>
          </p:nvSpPr>
          <p:spPr>
            <a:xfrm>
              <a:off x="10691200" y="1773125"/>
              <a:ext cx="217350" cy="355650"/>
            </a:xfrm>
            <a:custGeom>
              <a:avLst/>
              <a:gdLst/>
              <a:ahLst/>
              <a:cxnLst/>
              <a:rect l="l" t="t" r="r" b="b"/>
              <a:pathLst>
                <a:path w="8694" h="14226" fill="none" extrusionOk="0">
                  <a:moveTo>
                    <a:pt x="8693" y="14225"/>
                  </a:moveTo>
                  <a:cubicBezTo>
                    <a:pt x="8177" y="14164"/>
                    <a:pt x="7751" y="13800"/>
                    <a:pt x="7478" y="13344"/>
                  </a:cubicBezTo>
                  <a:cubicBezTo>
                    <a:pt x="7204" y="12918"/>
                    <a:pt x="7052" y="12401"/>
                    <a:pt x="6900" y="11915"/>
                  </a:cubicBezTo>
                  <a:cubicBezTo>
                    <a:pt x="6323" y="10183"/>
                    <a:pt x="5380" y="8572"/>
                    <a:pt x="4195" y="7173"/>
                  </a:cubicBezTo>
                  <a:cubicBezTo>
                    <a:pt x="3709" y="6596"/>
                    <a:pt x="3161" y="6079"/>
                    <a:pt x="2736" y="5441"/>
                  </a:cubicBezTo>
                  <a:cubicBezTo>
                    <a:pt x="2402" y="4985"/>
                    <a:pt x="2158" y="4468"/>
                    <a:pt x="1915" y="3982"/>
                  </a:cubicBezTo>
                  <a:cubicBezTo>
                    <a:pt x="1824" y="3769"/>
                    <a:pt x="1733" y="3556"/>
                    <a:pt x="1611" y="3374"/>
                  </a:cubicBezTo>
                  <a:cubicBezTo>
                    <a:pt x="1064" y="2249"/>
                    <a:pt x="517" y="1125"/>
                    <a:pt x="0"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0"/>
            <p:cNvSpPr/>
            <p:nvPr/>
          </p:nvSpPr>
          <p:spPr>
            <a:xfrm>
              <a:off x="10741350" y="1862775"/>
              <a:ext cx="201400" cy="23575"/>
            </a:xfrm>
            <a:custGeom>
              <a:avLst/>
              <a:gdLst/>
              <a:ahLst/>
              <a:cxnLst/>
              <a:rect l="l" t="t" r="r" b="b"/>
              <a:pathLst>
                <a:path w="8056" h="943" fill="none" extrusionOk="0">
                  <a:moveTo>
                    <a:pt x="0" y="578"/>
                  </a:moveTo>
                  <a:cubicBezTo>
                    <a:pt x="335" y="183"/>
                    <a:pt x="882" y="1"/>
                    <a:pt x="1399" y="122"/>
                  </a:cubicBezTo>
                  <a:cubicBezTo>
                    <a:pt x="1703" y="183"/>
                    <a:pt x="1946" y="365"/>
                    <a:pt x="2219" y="487"/>
                  </a:cubicBezTo>
                  <a:cubicBezTo>
                    <a:pt x="2736" y="761"/>
                    <a:pt x="3314" y="913"/>
                    <a:pt x="3861" y="943"/>
                  </a:cubicBezTo>
                  <a:cubicBezTo>
                    <a:pt x="4073" y="943"/>
                    <a:pt x="4317" y="943"/>
                    <a:pt x="4529" y="882"/>
                  </a:cubicBezTo>
                  <a:cubicBezTo>
                    <a:pt x="4712" y="821"/>
                    <a:pt x="4864" y="669"/>
                    <a:pt x="5046" y="609"/>
                  </a:cubicBezTo>
                  <a:cubicBezTo>
                    <a:pt x="5411" y="426"/>
                    <a:pt x="5806" y="396"/>
                    <a:pt x="6201" y="365"/>
                  </a:cubicBezTo>
                  <a:cubicBezTo>
                    <a:pt x="6839" y="335"/>
                    <a:pt x="7447" y="305"/>
                    <a:pt x="8055" y="274"/>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0"/>
            <p:cNvSpPr/>
            <p:nvPr/>
          </p:nvSpPr>
          <p:spPr>
            <a:xfrm>
              <a:off x="10716275" y="1726750"/>
              <a:ext cx="179350" cy="100350"/>
            </a:xfrm>
            <a:custGeom>
              <a:avLst/>
              <a:gdLst/>
              <a:ahLst/>
              <a:cxnLst/>
              <a:rect l="l" t="t" r="r" b="b"/>
              <a:pathLst>
                <a:path w="7174" h="4014" fill="none" extrusionOk="0">
                  <a:moveTo>
                    <a:pt x="0" y="4013"/>
                  </a:moveTo>
                  <a:cubicBezTo>
                    <a:pt x="365" y="3861"/>
                    <a:pt x="517" y="3466"/>
                    <a:pt x="760" y="3192"/>
                  </a:cubicBezTo>
                  <a:cubicBezTo>
                    <a:pt x="1155" y="2767"/>
                    <a:pt x="1733" y="2615"/>
                    <a:pt x="2310" y="2524"/>
                  </a:cubicBezTo>
                  <a:cubicBezTo>
                    <a:pt x="2858" y="2463"/>
                    <a:pt x="3435" y="2463"/>
                    <a:pt x="3982" y="2281"/>
                  </a:cubicBezTo>
                  <a:cubicBezTo>
                    <a:pt x="5198" y="1855"/>
                    <a:pt x="5958" y="518"/>
                    <a:pt x="7174" y="1"/>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0"/>
            <p:cNvSpPr/>
            <p:nvPr/>
          </p:nvSpPr>
          <p:spPr>
            <a:xfrm>
              <a:off x="10820375" y="1952450"/>
              <a:ext cx="136050" cy="22825"/>
            </a:xfrm>
            <a:custGeom>
              <a:avLst/>
              <a:gdLst/>
              <a:ahLst/>
              <a:cxnLst/>
              <a:rect l="l" t="t" r="r" b="b"/>
              <a:pathLst>
                <a:path w="5442" h="913" fill="none" extrusionOk="0">
                  <a:moveTo>
                    <a:pt x="1" y="912"/>
                  </a:moveTo>
                  <a:cubicBezTo>
                    <a:pt x="274" y="547"/>
                    <a:pt x="760" y="456"/>
                    <a:pt x="1186" y="487"/>
                  </a:cubicBezTo>
                  <a:cubicBezTo>
                    <a:pt x="1642" y="517"/>
                    <a:pt x="2037" y="669"/>
                    <a:pt x="2493" y="730"/>
                  </a:cubicBezTo>
                  <a:cubicBezTo>
                    <a:pt x="2797" y="760"/>
                    <a:pt x="3101" y="760"/>
                    <a:pt x="3405" y="699"/>
                  </a:cubicBezTo>
                  <a:cubicBezTo>
                    <a:pt x="4104" y="547"/>
                    <a:pt x="4742" y="92"/>
                    <a:pt x="5441"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0"/>
            <p:cNvSpPr/>
            <p:nvPr/>
          </p:nvSpPr>
          <p:spPr>
            <a:xfrm>
              <a:off x="10855325" y="2037550"/>
              <a:ext cx="75250" cy="18275"/>
            </a:xfrm>
            <a:custGeom>
              <a:avLst/>
              <a:gdLst/>
              <a:ahLst/>
              <a:cxnLst/>
              <a:rect l="l" t="t" r="r" b="b"/>
              <a:pathLst>
                <a:path w="3010" h="731" fill="none" extrusionOk="0">
                  <a:moveTo>
                    <a:pt x="1" y="396"/>
                  </a:moveTo>
                  <a:cubicBezTo>
                    <a:pt x="366" y="183"/>
                    <a:pt x="791" y="1"/>
                    <a:pt x="1186" y="92"/>
                  </a:cubicBezTo>
                  <a:cubicBezTo>
                    <a:pt x="1521" y="153"/>
                    <a:pt x="1794" y="426"/>
                    <a:pt x="2098" y="578"/>
                  </a:cubicBezTo>
                  <a:cubicBezTo>
                    <a:pt x="2402" y="730"/>
                    <a:pt x="2858" y="730"/>
                    <a:pt x="3010" y="426"/>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0"/>
            <p:cNvSpPr/>
            <p:nvPr/>
          </p:nvSpPr>
          <p:spPr>
            <a:xfrm>
              <a:off x="10571125" y="1824025"/>
              <a:ext cx="140600" cy="82100"/>
            </a:xfrm>
            <a:custGeom>
              <a:avLst/>
              <a:gdLst/>
              <a:ahLst/>
              <a:cxnLst/>
              <a:rect l="l" t="t" r="r" b="b"/>
              <a:pathLst>
                <a:path w="5624" h="3284" fill="none" extrusionOk="0">
                  <a:moveTo>
                    <a:pt x="5624" y="1"/>
                  </a:moveTo>
                  <a:cubicBezTo>
                    <a:pt x="5381" y="213"/>
                    <a:pt x="5168" y="426"/>
                    <a:pt x="4925" y="639"/>
                  </a:cubicBezTo>
                  <a:cubicBezTo>
                    <a:pt x="4408" y="1125"/>
                    <a:pt x="3770" y="1642"/>
                    <a:pt x="3040" y="1672"/>
                  </a:cubicBezTo>
                  <a:cubicBezTo>
                    <a:pt x="2554" y="1672"/>
                    <a:pt x="2068" y="1460"/>
                    <a:pt x="1581" y="1551"/>
                  </a:cubicBezTo>
                  <a:cubicBezTo>
                    <a:pt x="1186" y="1611"/>
                    <a:pt x="821" y="1885"/>
                    <a:pt x="578" y="2189"/>
                  </a:cubicBezTo>
                  <a:cubicBezTo>
                    <a:pt x="335" y="2523"/>
                    <a:pt x="153" y="2888"/>
                    <a:pt x="1" y="3283"/>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0"/>
            <p:cNvSpPr/>
            <p:nvPr/>
          </p:nvSpPr>
          <p:spPr>
            <a:xfrm>
              <a:off x="10676000" y="1884825"/>
              <a:ext cx="71450" cy="166425"/>
            </a:xfrm>
            <a:custGeom>
              <a:avLst/>
              <a:gdLst/>
              <a:ahLst/>
              <a:cxnLst/>
              <a:rect l="l" t="t" r="r" b="b"/>
              <a:pathLst>
                <a:path w="2858" h="6657" fill="none" extrusionOk="0">
                  <a:moveTo>
                    <a:pt x="2706" y="0"/>
                  </a:moveTo>
                  <a:cubicBezTo>
                    <a:pt x="2858" y="335"/>
                    <a:pt x="2675" y="699"/>
                    <a:pt x="2554" y="1034"/>
                  </a:cubicBezTo>
                  <a:cubicBezTo>
                    <a:pt x="2341" y="1672"/>
                    <a:pt x="2371" y="2401"/>
                    <a:pt x="2007" y="3009"/>
                  </a:cubicBezTo>
                  <a:cubicBezTo>
                    <a:pt x="1855" y="3313"/>
                    <a:pt x="1611" y="3556"/>
                    <a:pt x="1399" y="3830"/>
                  </a:cubicBezTo>
                  <a:cubicBezTo>
                    <a:pt x="973" y="4347"/>
                    <a:pt x="730" y="4955"/>
                    <a:pt x="456" y="5563"/>
                  </a:cubicBezTo>
                  <a:cubicBezTo>
                    <a:pt x="304" y="5927"/>
                    <a:pt x="152" y="6292"/>
                    <a:pt x="0" y="665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0"/>
            <p:cNvSpPr/>
            <p:nvPr/>
          </p:nvSpPr>
          <p:spPr>
            <a:xfrm>
              <a:off x="10791500" y="1993475"/>
              <a:ext cx="37250" cy="107175"/>
            </a:xfrm>
            <a:custGeom>
              <a:avLst/>
              <a:gdLst/>
              <a:ahLst/>
              <a:cxnLst/>
              <a:rect l="l" t="t" r="r" b="b"/>
              <a:pathLst>
                <a:path w="1490" h="4287" fill="none" extrusionOk="0">
                  <a:moveTo>
                    <a:pt x="1490" y="1"/>
                  </a:moveTo>
                  <a:cubicBezTo>
                    <a:pt x="1277" y="761"/>
                    <a:pt x="1034" y="1490"/>
                    <a:pt x="760" y="2189"/>
                  </a:cubicBezTo>
                  <a:cubicBezTo>
                    <a:pt x="517" y="2888"/>
                    <a:pt x="244" y="3587"/>
                    <a:pt x="1" y="428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0"/>
            <p:cNvSpPr/>
            <p:nvPr/>
          </p:nvSpPr>
          <p:spPr>
            <a:xfrm>
              <a:off x="10840900" y="2074800"/>
              <a:ext cx="19025" cy="53975"/>
            </a:xfrm>
            <a:custGeom>
              <a:avLst/>
              <a:gdLst/>
              <a:ahLst/>
              <a:cxnLst/>
              <a:rect l="l" t="t" r="r" b="b"/>
              <a:pathLst>
                <a:path w="761" h="2159" fill="none" extrusionOk="0">
                  <a:moveTo>
                    <a:pt x="760" y="0"/>
                  </a:moveTo>
                  <a:cubicBezTo>
                    <a:pt x="365" y="669"/>
                    <a:pt x="122" y="1368"/>
                    <a:pt x="0" y="2128"/>
                  </a:cubicBezTo>
                  <a:cubicBezTo>
                    <a:pt x="61" y="2158"/>
                    <a:pt x="152" y="2128"/>
                    <a:pt x="183" y="203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0"/>
            <p:cNvSpPr/>
            <p:nvPr/>
          </p:nvSpPr>
          <p:spPr>
            <a:xfrm>
              <a:off x="10876000" y="1588350"/>
              <a:ext cx="503125" cy="479600"/>
            </a:xfrm>
            <a:custGeom>
              <a:avLst/>
              <a:gdLst/>
              <a:ahLst/>
              <a:cxnLst/>
              <a:rect l="l" t="t" r="r" b="b"/>
              <a:pathLst>
                <a:path w="20125" h="19184" extrusionOk="0">
                  <a:moveTo>
                    <a:pt x="8918" y="1373"/>
                  </a:moveTo>
                  <a:cubicBezTo>
                    <a:pt x="9719" y="1373"/>
                    <a:pt x="11097" y="1798"/>
                    <a:pt x="11150" y="2589"/>
                  </a:cubicBezTo>
                  <a:cubicBezTo>
                    <a:pt x="11180" y="2771"/>
                    <a:pt x="11058" y="2984"/>
                    <a:pt x="10876" y="3075"/>
                  </a:cubicBezTo>
                  <a:cubicBezTo>
                    <a:pt x="10694" y="3196"/>
                    <a:pt x="10481" y="3227"/>
                    <a:pt x="10268" y="3227"/>
                  </a:cubicBezTo>
                  <a:cubicBezTo>
                    <a:pt x="10220" y="3229"/>
                    <a:pt x="10172" y="3230"/>
                    <a:pt x="10124" y="3230"/>
                  </a:cubicBezTo>
                  <a:cubicBezTo>
                    <a:pt x="9504" y="3230"/>
                    <a:pt x="8889" y="3049"/>
                    <a:pt x="8353" y="2710"/>
                  </a:cubicBezTo>
                  <a:cubicBezTo>
                    <a:pt x="8171" y="2589"/>
                    <a:pt x="8019" y="2437"/>
                    <a:pt x="7958" y="2224"/>
                  </a:cubicBezTo>
                  <a:cubicBezTo>
                    <a:pt x="7897" y="2041"/>
                    <a:pt x="7958" y="1829"/>
                    <a:pt x="8110" y="1677"/>
                  </a:cubicBezTo>
                  <a:cubicBezTo>
                    <a:pt x="8232" y="1555"/>
                    <a:pt x="8414" y="1464"/>
                    <a:pt x="8596" y="1403"/>
                  </a:cubicBezTo>
                  <a:cubicBezTo>
                    <a:pt x="8685" y="1383"/>
                    <a:pt x="8795" y="1373"/>
                    <a:pt x="8918" y="1373"/>
                  </a:cubicBezTo>
                  <a:close/>
                  <a:moveTo>
                    <a:pt x="4523" y="5962"/>
                  </a:moveTo>
                  <a:cubicBezTo>
                    <a:pt x="5314" y="6023"/>
                    <a:pt x="5982" y="6753"/>
                    <a:pt x="5982" y="7513"/>
                  </a:cubicBezTo>
                  <a:cubicBezTo>
                    <a:pt x="5982" y="7604"/>
                    <a:pt x="5982" y="7665"/>
                    <a:pt x="5952" y="7756"/>
                  </a:cubicBezTo>
                  <a:cubicBezTo>
                    <a:pt x="5901" y="7833"/>
                    <a:pt x="5822" y="7861"/>
                    <a:pt x="5735" y="7861"/>
                  </a:cubicBezTo>
                  <a:cubicBezTo>
                    <a:pt x="5615" y="7861"/>
                    <a:pt x="5480" y="7808"/>
                    <a:pt x="5374" y="7756"/>
                  </a:cubicBezTo>
                  <a:cubicBezTo>
                    <a:pt x="4979" y="7482"/>
                    <a:pt x="4645" y="7117"/>
                    <a:pt x="4432" y="6722"/>
                  </a:cubicBezTo>
                  <a:lnTo>
                    <a:pt x="4432" y="6601"/>
                  </a:lnTo>
                  <a:cubicBezTo>
                    <a:pt x="4371" y="6479"/>
                    <a:pt x="4311" y="6327"/>
                    <a:pt x="4311" y="6175"/>
                  </a:cubicBezTo>
                  <a:cubicBezTo>
                    <a:pt x="4311" y="6114"/>
                    <a:pt x="4341" y="6023"/>
                    <a:pt x="4402" y="5993"/>
                  </a:cubicBezTo>
                  <a:cubicBezTo>
                    <a:pt x="4432" y="5962"/>
                    <a:pt x="4493" y="5962"/>
                    <a:pt x="4523" y="5962"/>
                  </a:cubicBezTo>
                  <a:close/>
                  <a:moveTo>
                    <a:pt x="12220" y="10568"/>
                  </a:moveTo>
                  <a:cubicBezTo>
                    <a:pt x="12391" y="10568"/>
                    <a:pt x="12571" y="10616"/>
                    <a:pt x="12730" y="10704"/>
                  </a:cubicBezTo>
                  <a:cubicBezTo>
                    <a:pt x="13369" y="11038"/>
                    <a:pt x="13612" y="11646"/>
                    <a:pt x="13916" y="12254"/>
                  </a:cubicBezTo>
                  <a:cubicBezTo>
                    <a:pt x="14007" y="12406"/>
                    <a:pt x="14128" y="12558"/>
                    <a:pt x="14220" y="12710"/>
                  </a:cubicBezTo>
                  <a:cubicBezTo>
                    <a:pt x="14402" y="12984"/>
                    <a:pt x="14463" y="13318"/>
                    <a:pt x="14402" y="13622"/>
                  </a:cubicBezTo>
                  <a:cubicBezTo>
                    <a:pt x="14341" y="13956"/>
                    <a:pt x="14098" y="14230"/>
                    <a:pt x="13794" y="14321"/>
                  </a:cubicBezTo>
                  <a:cubicBezTo>
                    <a:pt x="13712" y="14351"/>
                    <a:pt x="13626" y="14364"/>
                    <a:pt x="13539" y="14364"/>
                  </a:cubicBezTo>
                  <a:cubicBezTo>
                    <a:pt x="13273" y="14364"/>
                    <a:pt x="12997" y="14239"/>
                    <a:pt x="12791" y="14078"/>
                  </a:cubicBezTo>
                  <a:cubicBezTo>
                    <a:pt x="12517" y="13835"/>
                    <a:pt x="12335" y="13531"/>
                    <a:pt x="12153" y="13197"/>
                  </a:cubicBezTo>
                  <a:lnTo>
                    <a:pt x="11879" y="12741"/>
                  </a:lnTo>
                  <a:cubicBezTo>
                    <a:pt x="11666" y="12406"/>
                    <a:pt x="11454" y="12042"/>
                    <a:pt x="11423" y="11677"/>
                  </a:cubicBezTo>
                  <a:cubicBezTo>
                    <a:pt x="11362" y="11282"/>
                    <a:pt x="11514" y="10826"/>
                    <a:pt x="11879" y="10643"/>
                  </a:cubicBezTo>
                  <a:cubicBezTo>
                    <a:pt x="11981" y="10593"/>
                    <a:pt x="12098" y="10568"/>
                    <a:pt x="12220" y="10568"/>
                  </a:cubicBezTo>
                  <a:close/>
                  <a:moveTo>
                    <a:pt x="9444" y="13410"/>
                  </a:moveTo>
                  <a:cubicBezTo>
                    <a:pt x="9508" y="13410"/>
                    <a:pt x="9572" y="13420"/>
                    <a:pt x="9630" y="13440"/>
                  </a:cubicBezTo>
                  <a:cubicBezTo>
                    <a:pt x="10147" y="13592"/>
                    <a:pt x="10420" y="14169"/>
                    <a:pt x="10633" y="14656"/>
                  </a:cubicBezTo>
                  <a:cubicBezTo>
                    <a:pt x="10755" y="14960"/>
                    <a:pt x="10876" y="15233"/>
                    <a:pt x="10907" y="15567"/>
                  </a:cubicBezTo>
                  <a:cubicBezTo>
                    <a:pt x="10937" y="15841"/>
                    <a:pt x="10815" y="16175"/>
                    <a:pt x="10542" y="16297"/>
                  </a:cubicBezTo>
                  <a:cubicBezTo>
                    <a:pt x="10486" y="16318"/>
                    <a:pt x="10427" y="16328"/>
                    <a:pt x="10367" y="16328"/>
                  </a:cubicBezTo>
                  <a:cubicBezTo>
                    <a:pt x="10164" y="16328"/>
                    <a:pt x="9946" y="16218"/>
                    <a:pt x="9782" y="16054"/>
                  </a:cubicBezTo>
                  <a:cubicBezTo>
                    <a:pt x="9204" y="15507"/>
                    <a:pt x="9052" y="14625"/>
                    <a:pt x="8961" y="13835"/>
                  </a:cubicBezTo>
                  <a:lnTo>
                    <a:pt x="9022" y="13744"/>
                  </a:lnTo>
                  <a:cubicBezTo>
                    <a:pt x="9052" y="13683"/>
                    <a:pt x="9052" y="13622"/>
                    <a:pt x="9083" y="13561"/>
                  </a:cubicBezTo>
                  <a:cubicBezTo>
                    <a:pt x="9166" y="13457"/>
                    <a:pt x="9306" y="13410"/>
                    <a:pt x="9444" y="13410"/>
                  </a:cubicBezTo>
                  <a:close/>
                  <a:moveTo>
                    <a:pt x="9437" y="0"/>
                  </a:moveTo>
                  <a:cubicBezTo>
                    <a:pt x="9371" y="0"/>
                    <a:pt x="9303" y="2"/>
                    <a:pt x="9235" y="5"/>
                  </a:cubicBezTo>
                  <a:cubicBezTo>
                    <a:pt x="5253" y="187"/>
                    <a:pt x="177" y="5810"/>
                    <a:pt x="359" y="11586"/>
                  </a:cubicBezTo>
                  <a:cubicBezTo>
                    <a:pt x="420" y="13865"/>
                    <a:pt x="116" y="16023"/>
                    <a:pt x="55" y="17209"/>
                  </a:cubicBezTo>
                  <a:cubicBezTo>
                    <a:pt x="0" y="18284"/>
                    <a:pt x="870" y="19183"/>
                    <a:pt x="1916" y="19183"/>
                  </a:cubicBezTo>
                  <a:cubicBezTo>
                    <a:pt x="2024" y="19183"/>
                    <a:pt x="2133" y="19174"/>
                    <a:pt x="2244" y="19154"/>
                  </a:cubicBezTo>
                  <a:cubicBezTo>
                    <a:pt x="3824" y="18881"/>
                    <a:pt x="5891" y="19124"/>
                    <a:pt x="8292" y="18729"/>
                  </a:cubicBezTo>
                  <a:cubicBezTo>
                    <a:pt x="12730" y="17999"/>
                    <a:pt x="18080" y="14504"/>
                    <a:pt x="19326" y="9002"/>
                  </a:cubicBezTo>
                  <a:cubicBezTo>
                    <a:pt x="20125" y="5457"/>
                    <a:pt x="17428" y="4820"/>
                    <a:pt x="15388" y="4820"/>
                  </a:cubicBezTo>
                  <a:cubicBezTo>
                    <a:pt x="14245" y="4820"/>
                    <a:pt x="13308" y="5020"/>
                    <a:pt x="13308" y="5020"/>
                  </a:cubicBezTo>
                  <a:cubicBezTo>
                    <a:pt x="13308" y="5020"/>
                    <a:pt x="13220" y="0"/>
                    <a:pt x="9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0"/>
            <p:cNvSpPr/>
            <p:nvPr/>
          </p:nvSpPr>
          <p:spPr>
            <a:xfrm>
              <a:off x="10911575" y="1730550"/>
              <a:ext cx="282700" cy="308550"/>
            </a:xfrm>
            <a:custGeom>
              <a:avLst/>
              <a:gdLst/>
              <a:ahLst/>
              <a:cxnLst/>
              <a:rect l="l" t="t" r="r" b="b"/>
              <a:pathLst>
                <a:path w="11308" h="12342" fill="none" extrusionOk="0">
                  <a:moveTo>
                    <a:pt x="91" y="12341"/>
                  </a:moveTo>
                  <a:cubicBezTo>
                    <a:pt x="0" y="11825"/>
                    <a:pt x="243" y="11308"/>
                    <a:pt x="578" y="10943"/>
                  </a:cubicBezTo>
                  <a:cubicBezTo>
                    <a:pt x="912" y="10548"/>
                    <a:pt x="1368" y="10275"/>
                    <a:pt x="1793" y="9971"/>
                  </a:cubicBezTo>
                  <a:cubicBezTo>
                    <a:pt x="3283" y="8937"/>
                    <a:pt x="4590" y="7569"/>
                    <a:pt x="5593" y="6019"/>
                  </a:cubicBezTo>
                  <a:cubicBezTo>
                    <a:pt x="5988" y="5411"/>
                    <a:pt x="6353" y="4743"/>
                    <a:pt x="6839" y="4165"/>
                  </a:cubicBezTo>
                  <a:cubicBezTo>
                    <a:pt x="7173" y="3709"/>
                    <a:pt x="7599" y="3344"/>
                    <a:pt x="8025" y="2949"/>
                  </a:cubicBezTo>
                  <a:cubicBezTo>
                    <a:pt x="8176" y="2797"/>
                    <a:pt x="8359" y="2645"/>
                    <a:pt x="8511" y="2493"/>
                  </a:cubicBezTo>
                  <a:cubicBezTo>
                    <a:pt x="9423" y="1673"/>
                    <a:pt x="10365" y="822"/>
                    <a:pt x="11307" y="1"/>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0"/>
            <p:cNvSpPr/>
            <p:nvPr/>
          </p:nvSpPr>
          <p:spPr>
            <a:xfrm>
              <a:off x="11108375" y="1807300"/>
              <a:ext cx="63850" cy="192275"/>
            </a:xfrm>
            <a:custGeom>
              <a:avLst/>
              <a:gdLst/>
              <a:ahLst/>
              <a:cxnLst/>
              <a:rect l="l" t="t" r="r" b="b"/>
              <a:pathLst>
                <a:path w="2554" h="7691" fill="none" extrusionOk="0">
                  <a:moveTo>
                    <a:pt x="1" y="1"/>
                  </a:moveTo>
                  <a:cubicBezTo>
                    <a:pt x="456" y="214"/>
                    <a:pt x="791" y="730"/>
                    <a:pt x="821" y="1247"/>
                  </a:cubicBezTo>
                  <a:cubicBezTo>
                    <a:pt x="821" y="1551"/>
                    <a:pt x="730" y="1855"/>
                    <a:pt x="700" y="2129"/>
                  </a:cubicBezTo>
                  <a:cubicBezTo>
                    <a:pt x="578" y="2706"/>
                    <a:pt x="608" y="3284"/>
                    <a:pt x="730" y="3831"/>
                  </a:cubicBezTo>
                  <a:cubicBezTo>
                    <a:pt x="760" y="4043"/>
                    <a:pt x="852" y="4256"/>
                    <a:pt x="973" y="4439"/>
                  </a:cubicBezTo>
                  <a:cubicBezTo>
                    <a:pt x="1095" y="4621"/>
                    <a:pt x="1247" y="4743"/>
                    <a:pt x="1399" y="4895"/>
                  </a:cubicBezTo>
                  <a:cubicBezTo>
                    <a:pt x="1672" y="5168"/>
                    <a:pt x="1794" y="5563"/>
                    <a:pt x="1915" y="5928"/>
                  </a:cubicBezTo>
                  <a:cubicBezTo>
                    <a:pt x="2128" y="6505"/>
                    <a:pt x="2341" y="7083"/>
                    <a:pt x="2554" y="7691"/>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0"/>
            <p:cNvSpPr/>
            <p:nvPr/>
          </p:nvSpPr>
          <p:spPr>
            <a:xfrm>
              <a:off x="11148650" y="1769325"/>
              <a:ext cx="146675" cy="144400"/>
            </a:xfrm>
            <a:custGeom>
              <a:avLst/>
              <a:gdLst/>
              <a:ahLst/>
              <a:cxnLst/>
              <a:rect l="l" t="t" r="r" b="b"/>
              <a:pathLst>
                <a:path w="5867" h="5776" fill="none" extrusionOk="0">
                  <a:moveTo>
                    <a:pt x="1" y="0"/>
                  </a:moveTo>
                  <a:cubicBezTo>
                    <a:pt x="244" y="304"/>
                    <a:pt x="669" y="365"/>
                    <a:pt x="1034" y="517"/>
                  </a:cubicBezTo>
                  <a:cubicBezTo>
                    <a:pt x="1551" y="760"/>
                    <a:pt x="1855" y="1277"/>
                    <a:pt x="2098" y="1793"/>
                  </a:cubicBezTo>
                  <a:cubicBezTo>
                    <a:pt x="2311" y="2341"/>
                    <a:pt x="2463" y="2888"/>
                    <a:pt x="2797" y="3344"/>
                  </a:cubicBezTo>
                  <a:cubicBezTo>
                    <a:pt x="3557" y="4407"/>
                    <a:pt x="5046" y="4742"/>
                    <a:pt x="5867" y="5775"/>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0"/>
            <p:cNvSpPr/>
            <p:nvPr/>
          </p:nvSpPr>
          <p:spPr>
            <a:xfrm>
              <a:off x="11036175" y="1911425"/>
              <a:ext cx="60825" cy="123875"/>
            </a:xfrm>
            <a:custGeom>
              <a:avLst/>
              <a:gdLst/>
              <a:ahLst/>
              <a:cxnLst/>
              <a:rect l="l" t="t" r="r" b="b"/>
              <a:pathLst>
                <a:path w="2433" h="4955" fill="none" extrusionOk="0">
                  <a:moveTo>
                    <a:pt x="1" y="0"/>
                  </a:moveTo>
                  <a:cubicBezTo>
                    <a:pt x="426" y="152"/>
                    <a:pt x="639" y="578"/>
                    <a:pt x="730" y="1033"/>
                  </a:cubicBezTo>
                  <a:cubicBezTo>
                    <a:pt x="822" y="1459"/>
                    <a:pt x="822" y="1885"/>
                    <a:pt x="882" y="2340"/>
                  </a:cubicBezTo>
                  <a:cubicBezTo>
                    <a:pt x="913" y="2644"/>
                    <a:pt x="1004" y="2948"/>
                    <a:pt x="1156" y="3222"/>
                  </a:cubicBezTo>
                  <a:cubicBezTo>
                    <a:pt x="1490" y="3860"/>
                    <a:pt x="2129" y="4316"/>
                    <a:pt x="2433" y="4954"/>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0"/>
            <p:cNvSpPr/>
            <p:nvPr/>
          </p:nvSpPr>
          <p:spPr>
            <a:xfrm>
              <a:off x="10976925" y="1965375"/>
              <a:ext cx="19775" cy="72200"/>
            </a:xfrm>
            <a:custGeom>
              <a:avLst/>
              <a:gdLst/>
              <a:ahLst/>
              <a:cxnLst/>
              <a:rect l="l" t="t" r="r" b="b"/>
              <a:pathLst>
                <a:path w="791" h="2888" fill="none" extrusionOk="0">
                  <a:moveTo>
                    <a:pt x="0" y="0"/>
                  </a:moveTo>
                  <a:cubicBezTo>
                    <a:pt x="304" y="304"/>
                    <a:pt x="608" y="638"/>
                    <a:pt x="638" y="1064"/>
                  </a:cubicBezTo>
                  <a:cubicBezTo>
                    <a:pt x="638" y="1398"/>
                    <a:pt x="486" y="1733"/>
                    <a:pt x="395" y="2067"/>
                  </a:cubicBezTo>
                  <a:cubicBezTo>
                    <a:pt x="334" y="2401"/>
                    <a:pt x="456" y="2827"/>
                    <a:pt x="790" y="2888"/>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0"/>
            <p:cNvSpPr/>
            <p:nvPr/>
          </p:nvSpPr>
          <p:spPr>
            <a:xfrm>
              <a:off x="11032375" y="1652300"/>
              <a:ext cx="118575" cy="112475"/>
            </a:xfrm>
            <a:custGeom>
              <a:avLst/>
              <a:gdLst/>
              <a:ahLst/>
              <a:cxnLst/>
              <a:rect l="l" t="t" r="r" b="b"/>
              <a:pathLst>
                <a:path w="4743" h="4499" fill="none" extrusionOk="0">
                  <a:moveTo>
                    <a:pt x="4743" y="4499"/>
                  </a:moveTo>
                  <a:cubicBezTo>
                    <a:pt x="4469" y="4316"/>
                    <a:pt x="4196" y="4164"/>
                    <a:pt x="3922" y="4012"/>
                  </a:cubicBezTo>
                  <a:cubicBezTo>
                    <a:pt x="3314" y="3617"/>
                    <a:pt x="2645" y="3192"/>
                    <a:pt x="2402" y="2493"/>
                  </a:cubicBezTo>
                  <a:cubicBezTo>
                    <a:pt x="2250" y="2006"/>
                    <a:pt x="2311" y="1490"/>
                    <a:pt x="2129" y="1064"/>
                  </a:cubicBezTo>
                  <a:cubicBezTo>
                    <a:pt x="1946" y="669"/>
                    <a:pt x="1582" y="426"/>
                    <a:pt x="1186" y="274"/>
                  </a:cubicBezTo>
                  <a:cubicBezTo>
                    <a:pt x="822" y="122"/>
                    <a:pt x="396" y="61"/>
                    <a:pt x="1"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0"/>
            <p:cNvSpPr/>
            <p:nvPr/>
          </p:nvSpPr>
          <p:spPr>
            <a:xfrm>
              <a:off x="10922200" y="1794400"/>
              <a:ext cx="179350" cy="26600"/>
            </a:xfrm>
            <a:custGeom>
              <a:avLst/>
              <a:gdLst/>
              <a:ahLst/>
              <a:cxnLst/>
              <a:rect l="l" t="t" r="r" b="b"/>
              <a:pathLst>
                <a:path w="7174" h="1064" fill="none" extrusionOk="0">
                  <a:moveTo>
                    <a:pt x="7174" y="730"/>
                  </a:moveTo>
                  <a:cubicBezTo>
                    <a:pt x="6900" y="942"/>
                    <a:pt x="6505" y="882"/>
                    <a:pt x="6141" y="882"/>
                  </a:cubicBezTo>
                  <a:cubicBezTo>
                    <a:pt x="5441" y="851"/>
                    <a:pt x="4742" y="1064"/>
                    <a:pt x="4074" y="912"/>
                  </a:cubicBezTo>
                  <a:cubicBezTo>
                    <a:pt x="3739" y="821"/>
                    <a:pt x="3466" y="638"/>
                    <a:pt x="3131" y="517"/>
                  </a:cubicBezTo>
                  <a:cubicBezTo>
                    <a:pt x="2523" y="274"/>
                    <a:pt x="1855" y="213"/>
                    <a:pt x="1186" y="122"/>
                  </a:cubicBezTo>
                  <a:cubicBezTo>
                    <a:pt x="791" y="91"/>
                    <a:pt x="396" y="30"/>
                    <a:pt x="1" y="0"/>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0"/>
            <p:cNvSpPr/>
            <p:nvPr/>
          </p:nvSpPr>
          <p:spPr>
            <a:xfrm>
              <a:off x="10907775" y="1919000"/>
              <a:ext cx="113250" cy="6125"/>
            </a:xfrm>
            <a:custGeom>
              <a:avLst/>
              <a:gdLst/>
              <a:ahLst/>
              <a:cxnLst/>
              <a:rect l="l" t="t" r="r" b="b"/>
              <a:pathLst>
                <a:path w="4530" h="245" fill="none" extrusionOk="0">
                  <a:moveTo>
                    <a:pt x="4529" y="214"/>
                  </a:moveTo>
                  <a:cubicBezTo>
                    <a:pt x="3739" y="244"/>
                    <a:pt x="2979" y="183"/>
                    <a:pt x="2219" y="153"/>
                  </a:cubicBezTo>
                  <a:cubicBezTo>
                    <a:pt x="1459" y="92"/>
                    <a:pt x="730" y="62"/>
                    <a:pt x="0" y="1"/>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0"/>
            <p:cNvSpPr/>
            <p:nvPr/>
          </p:nvSpPr>
          <p:spPr>
            <a:xfrm>
              <a:off x="10894850" y="1971450"/>
              <a:ext cx="57000" cy="6100"/>
            </a:xfrm>
            <a:custGeom>
              <a:avLst/>
              <a:gdLst/>
              <a:ahLst/>
              <a:cxnLst/>
              <a:rect l="l" t="t" r="r" b="b"/>
              <a:pathLst>
                <a:path w="2280" h="244" fill="none" extrusionOk="0">
                  <a:moveTo>
                    <a:pt x="2280" y="243"/>
                  </a:moveTo>
                  <a:cubicBezTo>
                    <a:pt x="1551" y="61"/>
                    <a:pt x="760" y="0"/>
                    <a:pt x="31" y="91"/>
                  </a:cubicBezTo>
                  <a:cubicBezTo>
                    <a:pt x="0" y="183"/>
                    <a:pt x="92" y="243"/>
                    <a:pt x="152" y="243"/>
                  </a:cubicBezTo>
                </a:path>
              </a:pathLst>
            </a:custGeom>
            <a:noFill/>
            <a:ln w="9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0"/>
            <p:cNvSpPr/>
            <p:nvPr/>
          </p:nvSpPr>
          <p:spPr>
            <a:xfrm>
              <a:off x="10248175" y="1575450"/>
              <a:ext cx="588950" cy="452350"/>
            </a:xfrm>
            <a:custGeom>
              <a:avLst/>
              <a:gdLst/>
              <a:ahLst/>
              <a:cxnLst/>
              <a:rect l="l" t="t" r="r" b="b"/>
              <a:pathLst>
                <a:path w="23558" h="18094" extrusionOk="0">
                  <a:moveTo>
                    <a:pt x="12402" y="1281"/>
                  </a:moveTo>
                  <a:cubicBezTo>
                    <a:pt x="13101" y="1281"/>
                    <a:pt x="14743" y="2162"/>
                    <a:pt x="14621" y="3044"/>
                  </a:cubicBezTo>
                  <a:cubicBezTo>
                    <a:pt x="14591" y="3256"/>
                    <a:pt x="14408" y="3408"/>
                    <a:pt x="14226" y="3469"/>
                  </a:cubicBezTo>
                  <a:cubicBezTo>
                    <a:pt x="14136" y="3495"/>
                    <a:pt x="14046" y="3504"/>
                    <a:pt x="13958" y="3504"/>
                  </a:cubicBezTo>
                  <a:cubicBezTo>
                    <a:pt x="13839" y="3504"/>
                    <a:pt x="13723" y="3487"/>
                    <a:pt x="13618" y="3469"/>
                  </a:cubicBezTo>
                  <a:cubicBezTo>
                    <a:pt x="12949" y="3317"/>
                    <a:pt x="12341" y="2983"/>
                    <a:pt x="11885" y="2497"/>
                  </a:cubicBezTo>
                  <a:cubicBezTo>
                    <a:pt x="11733" y="2345"/>
                    <a:pt x="11581" y="2162"/>
                    <a:pt x="11581" y="1949"/>
                  </a:cubicBezTo>
                  <a:cubicBezTo>
                    <a:pt x="11581" y="1737"/>
                    <a:pt x="11703" y="1554"/>
                    <a:pt x="11855" y="1433"/>
                  </a:cubicBezTo>
                  <a:cubicBezTo>
                    <a:pt x="12007" y="1342"/>
                    <a:pt x="12220" y="1281"/>
                    <a:pt x="12402" y="1281"/>
                  </a:cubicBezTo>
                  <a:close/>
                  <a:moveTo>
                    <a:pt x="7311" y="4723"/>
                  </a:moveTo>
                  <a:cubicBezTo>
                    <a:pt x="7334" y="4723"/>
                    <a:pt x="7356" y="4731"/>
                    <a:pt x="7387" y="4746"/>
                  </a:cubicBezTo>
                  <a:cubicBezTo>
                    <a:pt x="8116" y="4989"/>
                    <a:pt x="8603" y="5840"/>
                    <a:pt x="8420" y="6600"/>
                  </a:cubicBezTo>
                  <a:cubicBezTo>
                    <a:pt x="8420" y="6691"/>
                    <a:pt x="8390" y="6752"/>
                    <a:pt x="8329" y="6813"/>
                  </a:cubicBezTo>
                  <a:cubicBezTo>
                    <a:pt x="8281" y="6861"/>
                    <a:pt x="8221" y="6882"/>
                    <a:pt x="8156" y="6882"/>
                  </a:cubicBezTo>
                  <a:cubicBezTo>
                    <a:pt x="8016" y="6882"/>
                    <a:pt x="7855" y="6785"/>
                    <a:pt x="7752" y="6661"/>
                  </a:cubicBezTo>
                  <a:cubicBezTo>
                    <a:pt x="7417" y="6326"/>
                    <a:pt x="7204" y="5901"/>
                    <a:pt x="7113" y="5445"/>
                  </a:cubicBezTo>
                  <a:lnTo>
                    <a:pt x="7113" y="5354"/>
                  </a:lnTo>
                  <a:cubicBezTo>
                    <a:pt x="7083" y="5202"/>
                    <a:pt x="7083" y="5050"/>
                    <a:pt x="7113" y="4898"/>
                  </a:cubicBezTo>
                  <a:cubicBezTo>
                    <a:pt x="7144" y="4837"/>
                    <a:pt x="7174" y="4746"/>
                    <a:pt x="7235" y="4746"/>
                  </a:cubicBezTo>
                  <a:cubicBezTo>
                    <a:pt x="7265" y="4731"/>
                    <a:pt x="7288" y="4723"/>
                    <a:pt x="7311" y="4723"/>
                  </a:cubicBezTo>
                  <a:close/>
                  <a:moveTo>
                    <a:pt x="13533" y="11022"/>
                  </a:moveTo>
                  <a:cubicBezTo>
                    <a:pt x="13782" y="11022"/>
                    <a:pt x="14020" y="11136"/>
                    <a:pt x="14195" y="11311"/>
                  </a:cubicBezTo>
                  <a:cubicBezTo>
                    <a:pt x="14743" y="11798"/>
                    <a:pt x="14834" y="12436"/>
                    <a:pt x="14986" y="13074"/>
                  </a:cubicBezTo>
                  <a:cubicBezTo>
                    <a:pt x="15016" y="13257"/>
                    <a:pt x="15107" y="13439"/>
                    <a:pt x="15168" y="13591"/>
                  </a:cubicBezTo>
                  <a:cubicBezTo>
                    <a:pt x="15290" y="13895"/>
                    <a:pt x="15290" y="14260"/>
                    <a:pt x="15138" y="14533"/>
                  </a:cubicBezTo>
                  <a:cubicBezTo>
                    <a:pt x="14986" y="14837"/>
                    <a:pt x="14712" y="15050"/>
                    <a:pt x="14378" y="15080"/>
                  </a:cubicBezTo>
                  <a:cubicBezTo>
                    <a:pt x="14357" y="15082"/>
                    <a:pt x="14336" y="15083"/>
                    <a:pt x="14316" y="15083"/>
                  </a:cubicBezTo>
                  <a:cubicBezTo>
                    <a:pt x="13975" y="15083"/>
                    <a:pt x="13667" y="14852"/>
                    <a:pt x="13466" y="14594"/>
                  </a:cubicBezTo>
                  <a:cubicBezTo>
                    <a:pt x="13253" y="14290"/>
                    <a:pt x="13132" y="13956"/>
                    <a:pt x="13040" y="13591"/>
                  </a:cubicBezTo>
                  <a:cubicBezTo>
                    <a:pt x="12980" y="13439"/>
                    <a:pt x="12949" y="13257"/>
                    <a:pt x="12888" y="13074"/>
                  </a:cubicBezTo>
                  <a:cubicBezTo>
                    <a:pt x="12767" y="12710"/>
                    <a:pt x="12645" y="12314"/>
                    <a:pt x="12706" y="11919"/>
                  </a:cubicBezTo>
                  <a:cubicBezTo>
                    <a:pt x="12736" y="11524"/>
                    <a:pt x="13010" y="11129"/>
                    <a:pt x="13375" y="11038"/>
                  </a:cubicBezTo>
                  <a:cubicBezTo>
                    <a:pt x="13428" y="11027"/>
                    <a:pt x="13481" y="11022"/>
                    <a:pt x="13533" y="11022"/>
                  </a:cubicBezTo>
                  <a:close/>
                  <a:moveTo>
                    <a:pt x="10216" y="13134"/>
                  </a:moveTo>
                  <a:cubicBezTo>
                    <a:pt x="10325" y="13134"/>
                    <a:pt x="10446" y="13175"/>
                    <a:pt x="10548" y="13226"/>
                  </a:cubicBezTo>
                  <a:cubicBezTo>
                    <a:pt x="11004" y="13500"/>
                    <a:pt x="11156" y="14108"/>
                    <a:pt x="11247" y="14655"/>
                  </a:cubicBezTo>
                  <a:cubicBezTo>
                    <a:pt x="11277" y="14959"/>
                    <a:pt x="11338" y="15263"/>
                    <a:pt x="11277" y="15567"/>
                  </a:cubicBezTo>
                  <a:cubicBezTo>
                    <a:pt x="11217" y="15871"/>
                    <a:pt x="11034" y="16175"/>
                    <a:pt x="10761" y="16205"/>
                  </a:cubicBezTo>
                  <a:cubicBezTo>
                    <a:pt x="10729" y="16212"/>
                    <a:pt x="10697" y="16216"/>
                    <a:pt x="10665" y="16216"/>
                  </a:cubicBezTo>
                  <a:cubicBezTo>
                    <a:pt x="10425" y="16216"/>
                    <a:pt x="10196" y="16025"/>
                    <a:pt x="10062" y="15810"/>
                  </a:cubicBezTo>
                  <a:cubicBezTo>
                    <a:pt x="9636" y="15141"/>
                    <a:pt x="9697" y="14260"/>
                    <a:pt x="9788" y="13439"/>
                  </a:cubicBezTo>
                  <a:lnTo>
                    <a:pt x="9879" y="13378"/>
                  </a:lnTo>
                  <a:cubicBezTo>
                    <a:pt x="9910" y="13317"/>
                    <a:pt x="9940" y="13257"/>
                    <a:pt x="10001" y="13226"/>
                  </a:cubicBezTo>
                  <a:cubicBezTo>
                    <a:pt x="10054" y="13159"/>
                    <a:pt x="10131" y="13134"/>
                    <a:pt x="10216" y="13134"/>
                  </a:cubicBezTo>
                  <a:close/>
                  <a:moveTo>
                    <a:pt x="12360" y="1"/>
                  </a:moveTo>
                  <a:cubicBezTo>
                    <a:pt x="8476" y="1"/>
                    <a:pt x="3094" y="4016"/>
                    <a:pt x="1976" y="9214"/>
                  </a:cubicBezTo>
                  <a:cubicBezTo>
                    <a:pt x="1490" y="11433"/>
                    <a:pt x="700" y="13469"/>
                    <a:pt x="365" y="14594"/>
                  </a:cubicBezTo>
                  <a:cubicBezTo>
                    <a:pt x="1" y="15749"/>
                    <a:pt x="791" y="16935"/>
                    <a:pt x="2007" y="17026"/>
                  </a:cubicBezTo>
                  <a:cubicBezTo>
                    <a:pt x="3587" y="17117"/>
                    <a:pt x="5533" y="17877"/>
                    <a:pt x="7995" y="18059"/>
                  </a:cubicBezTo>
                  <a:cubicBezTo>
                    <a:pt x="8300" y="18082"/>
                    <a:pt x="8612" y="18093"/>
                    <a:pt x="8930" y="18093"/>
                  </a:cubicBezTo>
                  <a:cubicBezTo>
                    <a:pt x="13272" y="18093"/>
                    <a:pt x="18684" y="15950"/>
                    <a:pt x="21034" y="11220"/>
                  </a:cubicBezTo>
                  <a:cubicBezTo>
                    <a:pt x="23557" y="6174"/>
                    <a:pt x="16141" y="5931"/>
                    <a:pt x="16141" y="5931"/>
                  </a:cubicBezTo>
                  <a:cubicBezTo>
                    <a:pt x="16141" y="5931"/>
                    <a:pt x="17265" y="855"/>
                    <a:pt x="13344" y="95"/>
                  </a:cubicBezTo>
                  <a:cubicBezTo>
                    <a:pt x="13030" y="32"/>
                    <a:pt x="12701" y="1"/>
                    <a:pt x="1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0"/>
            <p:cNvSpPr/>
            <p:nvPr/>
          </p:nvSpPr>
          <p:spPr>
            <a:xfrm>
              <a:off x="10286925" y="1735875"/>
              <a:ext cx="345775" cy="233325"/>
            </a:xfrm>
            <a:custGeom>
              <a:avLst/>
              <a:gdLst/>
              <a:ahLst/>
              <a:cxnLst/>
              <a:rect l="l" t="t" r="r" b="b"/>
              <a:pathLst>
                <a:path w="13831" h="9333" fill="none" extrusionOk="0">
                  <a:moveTo>
                    <a:pt x="1" y="9332"/>
                  </a:moveTo>
                  <a:cubicBezTo>
                    <a:pt x="31" y="8815"/>
                    <a:pt x="396" y="8359"/>
                    <a:pt x="821" y="8086"/>
                  </a:cubicBezTo>
                  <a:cubicBezTo>
                    <a:pt x="1247" y="7782"/>
                    <a:pt x="1764" y="7630"/>
                    <a:pt x="2220" y="7448"/>
                  </a:cubicBezTo>
                  <a:cubicBezTo>
                    <a:pt x="3952" y="6779"/>
                    <a:pt x="5533" y="5776"/>
                    <a:pt x="6870" y="4499"/>
                  </a:cubicBezTo>
                  <a:cubicBezTo>
                    <a:pt x="7417" y="3982"/>
                    <a:pt x="7904" y="3435"/>
                    <a:pt x="8512" y="2979"/>
                  </a:cubicBezTo>
                  <a:cubicBezTo>
                    <a:pt x="8968" y="2645"/>
                    <a:pt x="9454" y="2371"/>
                    <a:pt x="9940" y="2098"/>
                  </a:cubicBezTo>
                  <a:cubicBezTo>
                    <a:pt x="10153" y="2007"/>
                    <a:pt x="10335" y="1885"/>
                    <a:pt x="10548" y="1794"/>
                  </a:cubicBezTo>
                  <a:cubicBezTo>
                    <a:pt x="11642" y="1186"/>
                    <a:pt x="12737" y="578"/>
                    <a:pt x="13831" y="1"/>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0"/>
            <p:cNvSpPr/>
            <p:nvPr/>
          </p:nvSpPr>
          <p:spPr>
            <a:xfrm>
              <a:off x="10526300" y="1790600"/>
              <a:ext cx="21300" cy="201375"/>
            </a:xfrm>
            <a:custGeom>
              <a:avLst/>
              <a:gdLst/>
              <a:ahLst/>
              <a:cxnLst/>
              <a:rect l="l" t="t" r="r" b="b"/>
              <a:pathLst>
                <a:path w="852" h="8055" fill="none" extrusionOk="0">
                  <a:moveTo>
                    <a:pt x="183" y="0"/>
                  </a:moveTo>
                  <a:cubicBezTo>
                    <a:pt x="608" y="334"/>
                    <a:pt x="821" y="882"/>
                    <a:pt x="700" y="1398"/>
                  </a:cubicBezTo>
                  <a:cubicBezTo>
                    <a:pt x="639" y="1702"/>
                    <a:pt x="487" y="1945"/>
                    <a:pt x="365" y="2249"/>
                  </a:cubicBezTo>
                  <a:cubicBezTo>
                    <a:pt x="122" y="2766"/>
                    <a:pt x="0" y="3313"/>
                    <a:pt x="0" y="3891"/>
                  </a:cubicBezTo>
                  <a:cubicBezTo>
                    <a:pt x="0" y="4104"/>
                    <a:pt x="0" y="4347"/>
                    <a:pt x="92" y="4529"/>
                  </a:cubicBezTo>
                  <a:cubicBezTo>
                    <a:pt x="183" y="4711"/>
                    <a:pt x="304" y="4894"/>
                    <a:pt x="396" y="5076"/>
                  </a:cubicBezTo>
                  <a:cubicBezTo>
                    <a:pt x="578" y="5411"/>
                    <a:pt x="639" y="5806"/>
                    <a:pt x="669" y="6201"/>
                  </a:cubicBezTo>
                  <a:cubicBezTo>
                    <a:pt x="730" y="6839"/>
                    <a:pt x="791" y="7447"/>
                    <a:pt x="852" y="8055"/>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0"/>
            <p:cNvSpPr/>
            <p:nvPr/>
          </p:nvSpPr>
          <p:spPr>
            <a:xfrm>
              <a:off x="10580250" y="1763225"/>
              <a:ext cx="107925" cy="174800"/>
            </a:xfrm>
            <a:custGeom>
              <a:avLst/>
              <a:gdLst/>
              <a:ahLst/>
              <a:cxnLst/>
              <a:rect l="l" t="t" r="r" b="b"/>
              <a:pathLst>
                <a:path w="4317" h="6992" fill="none" extrusionOk="0">
                  <a:moveTo>
                    <a:pt x="1" y="1"/>
                  </a:moveTo>
                  <a:cubicBezTo>
                    <a:pt x="153" y="366"/>
                    <a:pt x="548" y="518"/>
                    <a:pt x="852" y="761"/>
                  </a:cubicBezTo>
                  <a:cubicBezTo>
                    <a:pt x="1277" y="1095"/>
                    <a:pt x="1490" y="1703"/>
                    <a:pt x="1581" y="2250"/>
                  </a:cubicBezTo>
                  <a:cubicBezTo>
                    <a:pt x="1672" y="2797"/>
                    <a:pt x="1703" y="3375"/>
                    <a:pt x="1915" y="3922"/>
                  </a:cubicBezTo>
                  <a:cubicBezTo>
                    <a:pt x="2402" y="5138"/>
                    <a:pt x="3739" y="5806"/>
                    <a:pt x="4317" y="6992"/>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0"/>
            <p:cNvSpPr/>
            <p:nvPr/>
          </p:nvSpPr>
          <p:spPr>
            <a:xfrm>
              <a:off x="10436625" y="1874175"/>
              <a:ext cx="28900" cy="135300"/>
            </a:xfrm>
            <a:custGeom>
              <a:avLst/>
              <a:gdLst/>
              <a:ahLst/>
              <a:cxnLst/>
              <a:rect l="l" t="t" r="r" b="b"/>
              <a:pathLst>
                <a:path w="1156" h="5412" fill="none" extrusionOk="0">
                  <a:moveTo>
                    <a:pt x="1" y="1"/>
                  </a:moveTo>
                  <a:cubicBezTo>
                    <a:pt x="365" y="244"/>
                    <a:pt x="487" y="730"/>
                    <a:pt x="487" y="1186"/>
                  </a:cubicBezTo>
                  <a:cubicBezTo>
                    <a:pt x="457" y="1612"/>
                    <a:pt x="335" y="2037"/>
                    <a:pt x="274" y="2493"/>
                  </a:cubicBezTo>
                  <a:cubicBezTo>
                    <a:pt x="274" y="2797"/>
                    <a:pt x="274" y="3101"/>
                    <a:pt x="365" y="3405"/>
                  </a:cubicBezTo>
                  <a:cubicBezTo>
                    <a:pt x="548" y="4104"/>
                    <a:pt x="1034" y="4682"/>
                    <a:pt x="1156" y="5411"/>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0"/>
            <p:cNvSpPr/>
            <p:nvPr/>
          </p:nvSpPr>
          <p:spPr>
            <a:xfrm>
              <a:off x="10494375" y="1621900"/>
              <a:ext cx="88950" cy="136800"/>
            </a:xfrm>
            <a:custGeom>
              <a:avLst/>
              <a:gdLst/>
              <a:ahLst/>
              <a:cxnLst/>
              <a:rect l="l" t="t" r="r" b="b"/>
              <a:pathLst>
                <a:path w="3558" h="5472" fill="none" extrusionOk="0">
                  <a:moveTo>
                    <a:pt x="3557" y="5472"/>
                  </a:moveTo>
                  <a:cubicBezTo>
                    <a:pt x="3314" y="5259"/>
                    <a:pt x="3101" y="5046"/>
                    <a:pt x="2858" y="4833"/>
                  </a:cubicBezTo>
                  <a:cubicBezTo>
                    <a:pt x="2341" y="4316"/>
                    <a:pt x="1825" y="3709"/>
                    <a:pt x="1764" y="2979"/>
                  </a:cubicBezTo>
                  <a:cubicBezTo>
                    <a:pt x="1733" y="2493"/>
                    <a:pt x="1916" y="2006"/>
                    <a:pt x="1825" y="1520"/>
                  </a:cubicBezTo>
                  <a:cubicBezTo>
                    <a:pt x="1733" y="1125"/>
                    <a:pt x="1460" y="791"/>
                    <a:pt x="1125" y="547"/>
                  </a:cubicBezTo>
                  <a:cubicBezTo>
                    <a:pt x="791" y="304"/>
                    <a:pt x="396" y="152"/>
                    <a:pt x="1"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0"/>
            <p:cNvSpPr/>
            <p:nvPr/>
          </p:nvSpPr>
          <p:spPr>
            <a:xfrm>
              <a:off x="10353800" y="1733600"/>
              <a:ext cx="169475" cy="63850"/>
            </a:xfrm>
            <a:custGeom>
              <a:avLst/>
              <a:gdLst/>
              <a:ahLst/>
              <a:cxnLst/>
              <a:rect l="l" t="t" r="r" b="b"/>
              <a:pathLst>
                <a:path w="6779" h="2554" fill="none" extrusionOk="0">
                  <a:moveTo>
                    <a:pt x="6779" y="2402"/>
                  </a:moveTo>
                  <a:cubicBezTo>
                    <a:pt x="6475" y="2554"/>
                    <a:pt x="6110" y="2402"/>
                    <a:pt x="5745" y="2311"/>
                  </a:cubicBezTo>
                  <a:cubicBezTo>
                    <a:pt x="5107" y="2098"/>
                    <a:pt x="4378" y="2159"/>
                    <a:pt x="3739" y="1855"/>
                  </a:cubicBezTo>
                  <a:cubicBezTo>
                    <a:pt x="3435" y="1703"/>
                    <a:pt x="3192" y="1459"/>
                    <a:pt x="2919" y="1247"/>
                  </a:cubicBezTo>
                  <a:cubicBezTo>
                    <a:pt x="2371" y="882"/>
                    <a:pt x="1733" y="639"/>
                    <a:pt x="1125" y="396"/>
                  </a:cubicBezTo>
                  <a:cubicBezTo>
                    <a:pt x="761" y="274"/>
                    <a:pt x="365" y="122"/>
                    <a:pt x="1"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0"/>
            <p:cNvSpPr/>
            <p:nvPr/>
          </p:nvSpPr>
          <p:spPr>
            <a:xfrm>
              <a:off x="11103825" y="1683125"/>
              <a:ext cx="473425" cy="504700"/>
            </a:xfrm>
            <a:custGeom>
              <a:avLst/>
              <a:gdLst/>
              <a:ahLst/>
              <a:cxnLst/>
              <a:rect l="l" t="t" r="r" b="b"/>
              <a:pathLst>
                <a:path w="18937" h="20188" extrusionOk="0">
                  <a:moveTo>
                    <a:pt x="13815" y="5524"/>
                  </a:moveTo>
                  <a:cubicBezTo>
                    <a:pt x="13932" y="5524"/>
                    <a:pt x="14051" y="5542"/>
                    <a:pt x="14165" y="5576"/>
                  </a:cubicBezTo>
                  <a:cubicBezTo>
                    <a:pt x="14499" y="5667"/>
                    <a:pt x="14742" y="5910"/>
                    <a:pt x="14833" y="6244"/>
                  </a:cubicBezTo>
                  <a:cubicBezTo>
                    <a:pt x="14894" y="6579"/>
                    <a:pt x="14742" y="6944"/>
                    <a:pt x="14469" y="7217"/>
                  </a:cubicBezTo>
                  <a:cubicBezTo>
                    <a:pt x="14225" y="7460"/>
                    <a:pt x="13891" y="7612"/>
                    <a:pt x="13557" y="7795"/>
                  </a:cubicBezTo>
                  <a:cubicBezTo>
                    <a:pt x="13405" y="7855"/>
                    <a:pt x="13253" y="7947"/>
                    <a:pt x="13070" y="8007"/>
                  </a:cubicBezTo>
                  <a:cubicBezTo>
                    <a:pt x="12736" y="8190"/>
                    <a:pt x="12341" y="8372"/>
                    <a:pt x="11946" y="8372"/>
                  </a:cubicBezTo>
                  <a:cubicBezTo>
                    <a:pt x="11923" y="8374"/>
                    <a:pt x="11899" y="8375"/>
                    <a:pt x="11875" y="8375"/>
                  </a:cubicBezTo>
                  <a:cubicBezTo>
                    <a:pt x="11525" y="8375"/>
                    <a:pt x="11117" y="8167"/>
                    <a:pt x="11003" y="7825"/>
                  </a:cubicBezTo>
                  <a:cubicBezTo>
                    <a:pt x="10882" y="7551"/>
                    <a:pt x="10943" y="7247"/>
                    <a:pt x="11125" y="6974"/>
                  </a:cubicBezTo>
                  <a:cubicBezTo>
                    <a:pt x="11520" y="6366"/>
                    <a:pt x="12128" y="6184"/>
                    <a:pt x="12766" y="5940"/>
                  </a:cubicBezTo>
                  <a:cubicBezTo>
                    <a:pt x="12918" y="5880"/>
                    <a:pt x="13070" y="5758"/>
                    <a:pt x="13253" y="5667"/>
                  </a:cubicBezTo>
                  <a:cubicBezTo>
                    <a:pt x="13424" y="5572"/>
                    <a:pt x="13618" y="5524"/>
                    <a:pt x="13815" y="5524"/>
                  </a:cubicBezTo>
                  <a:close/>
                  <a:moveTo>
                    <a:pt x="15806" y="9223"/>
                  </a:moveTo>
                  <a:cubicBezTo>
                    <a:pt x="16079" y="9223"/>
                    <a:pt x="16414" y="9345"/>
                    <a:pt x="16505" y="9618"/>
                  </a:cubicBezTo>
                  <a:cubicBezTo>
                    <a:pt x="16596" y="9892"/>
                    <a:pt x="16414" y="10196"/>
                    <a:pt x="16201" y="10378"/>
                  </a:cubicBezTo>
                  <a:cubicBezTo>
                    <a:pt x="15593" y="10925"/>
                    <a:pt x="14712" y="10986"/>
                    <a:pt x="13921" y="11017"/>
                  </a:cubicBezTo>
                  <a:lnTo>
                    <a:pt x="13800" y="10925"/>
                  </a:lnTo>
                  <a:cubicBezTo>
                    <a:pt x="13769" y="10925"/>
                    <a:pt x="13709" y="10895"/>
                    <a:pt x="13678" y="10865"/>
                  </a:cubicBezTo>
                  <a:cubicBezTo>
                    <a:pt x="13496" y="10743"/>
                    <a:pt x="13496" y="10500"/>
                    <a:pt x="13587" y="10287"/>
                  </a:cubicBezTo>
                  <a:cubicBezTo>
                    <a:pt x="13800" y="9801"/>
                    <a:pt x="14377" y="9558"/>
                    <a:pt x="14894" y="9406"/>
                  </a:cubicBezTo>
                  <a:cubicBezTo>
                    <a:pt x="15168" y="9314"/>
                    <a:pt x="15472" y="9223"/>
                    <a:pt x="15806" y="9223"/>
                  </a:cubicBezTo>
                  <a:close/>
                  <a:moveTo>
                    <a:pt x="2888" y="7855"/>
                  </a:moveTo>
                  <a:cubicBezTo>
                    <a:pt x="3101" y="7855"/>
                    <a:pt x="3283" y="8007"/>
                    <a:pt x="3374" y="8190"/>
                  </a:cubicBezTo>
                  <a:cubicBezTo>
                    <a:pt x="3465" y="8372"/>
                    <a:pt x="3465" y="8585"/>
                    <a:pt x="3465" y="8767"/>
                  </a:cubicBezTo>
                  <a:cubicBezTo>
                    <a:pt x="3404" y="9466"/>
                    <a:pt x="3161" y="10105"/>
                    <a:pt x="2766" y="10652"/>
                  </a:cubicBezTo>
                  <a:cubicBezTo>
                    <a:pt x="2645" y="10804"/>
                    <a:pt x="2493" y="10986"/>
                    <a:pt x="2280" y="11017"/>
                  </a:cubicBezTo>
                  <a:cubicBezTo>
                    <a:pt x="2252" y="11021"/>
                    <a:pt x="2224" y="11022"/>
                    <a:pt x="2197" y="11022"/>
                  </a:cubicBezTo>
                  <a:cubicBezTo>
                    <a:pt x="2020" y="11022"/>
                    <a:pt x="1865" y="10940"/>
                    <a:pt x="1733" y="10834"/>
                  </a:cubicBezTo>
                  <a:cubicBezTo>
                    <a:pt x="1611" y="10682"/>
                    <a:pt x="1520" y="10500"/>
                    <a:pt x="1490" y="10287"/>
                  </a:cubicBezTo>
                  <a:cubicBezTo>
                    <a:pt x="1398" y="9618"/>
                    <a:pt x="1976" y="7855"/>
                    <a:pt x="2888" y="7855"/>
                  </a:cubicBezTo>
                  <a:close/>
                  <a:moveTo>
                    <a:pt x="7250" y="13414"/>
                  </a:moveTo>
                  <a:cubicBezTo>
                    <a:pt x="7286" y="13414"/>
                    <a:pt x="7321" y="13415"/>
                    <a:pt x="7356" y="13418"/>
                  </a:cubicBezTo>
                  <a:cubicBezTo>
                    <a:pt x="7447" y="13418"/>
                    <a:pt x="7508" y="13448"/>
                    <a:pt x="7569" y="13479"/>
                  </a:cubicBezTo>
                  <a:cubicBezTo>
                    <a:pt x="7751" y="13631"/>
                    <a:pt x="7660" y="13904"/>
                    <a:pt x="7538" y="14056"/>
                  </a:cubicBezTo>
                  <a:cubicBezTo>
                    <a:pt x="7265" y="14451"/>
                    <a:pt x="6870" y="14725"/>
                    <a:pt x="6414" y="14907"/>
                  </a:cubicBezTo>
                  <a:lnTo>
                    <a:pt x="6322" y="14907"/>
                  </a:lnTo>
                  <a:cubicBezTo>
                    <a:pt x="6233" y="14952"/>
                    <a:pt x="6128" y="14980"/>
                    <a:pt x="6019" y="14980"/>
                  </a:cubicBezTo>
                  <a:cubicBezTo>
                    <a:pt x="5978" y="14980"/>
                    <a:pt x="5938" y="14976"/>
                    <a:pt x="5897" y="14968"/>
                  </a:cubicBezTo>
                  <a:cubicBezTo>
                    <a:pt x="5806" y="14968"/>
                    <a:pt x="5715" y="14938"/>
                    <a:pt x="5684" y="14877"/>
                  </a:cubicBezTo>
                  <a:cubicBezTo>
                    <a:pt x="5684" y="14846"/>
                    <a:pt x="5684" y="14786"/>
                    <a:pt x="5684" y="14755"/>
                  </a:cubicBezTo>
                  <a:cubicBezTo>
                    <a:pt x="5800" y="14001"/>
                    <a:pt x="6524" y="13414"/>
                    <a:pt x="7250" y="13414"/>
                  </a:cubicBezTo>
                  <a:close/>
                  <a:moveTo>
                    <a:pt x="8513" y="1"/>
                  </a:moveTo>
                  <a:cubicBezTo>
                    <a:pt x="4769" y="1"/>
                    <a:pt x="5502" y="5910"/>
                    <a:pt x="5502" y="5910"/>
                  </a:cubicBezTo>
                  <a:cubicBezTo>
                    <a:pt x="5502" y="5910"/>
                    <a:pt x="5394" y="5903"/>
                    <a:pt x="5210" y="5903"/>
                  </a:cubicBezTo>
                  <a:cubicBezTo>
                    <a:pt x="4111" y="5903"/>
                    <a:pt x="282" y="6148"/>
                    <a:pt x="152" y="9558"/>
                  </a:cubicBezTo>
                  <a:cubicBezTo>
                    <a:pt x="0" y="13539"/>
                    <a:pt x="5167" y="19071"/>
                    <a:pt x="10943" y="19406"/>
                  </a:cubicBezTo>
                  <a:cubicBezTo>
                    <a:pt x="13222" y="19527"/>
                    <a:pt x="15320" y="20014"/>
                    <a:pt x="16505" y="20166"/>
                  </a:cubicBezTo>
                  <a:cubicBezTo>
                    <a:pt x="16599" y="20180"/>
                    <a:pt x="16693" y="20187"/>
                    <a:pt x="16785" y="20187"/>
                  </a:cubicBezTo>
                  <a:cubicBezTo>
                    <a:pt x="17848" y="20187"/>
                    <a:pt x="18717" y="19251"/>
                    <a:pt x="18633" y="18159"/>
                  </a:cubicBezTo>
                  <a:cubicBezTo>
                    <a:pt x="18511" y="16579"/>
                    <a:pt x="18937" y="14542"/>
                    <a:pt x="18724" y="12080"/>
                  </a:cubicBezTo>
                  <a:cubicBezTo>
                    <a:pt x="18390" y="7612"/>
                    <a:pt x="15380" y="1989"/>
                    <a:pt x="10000" y="257"/>
                  </a:cubicBezTo>
                  <a:cubicBezTo>
                    <a:pt x="9439" y="80"/>
                    <a:pt x="8946" y="1"/>
                    <a:pt x="8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0"/>
            <p:cNvSpPr/>
            <p:nvPr/>
          </p:nvSpPr>
          <p:spPr>
            <a:xfrm>
              <a:off x="11256550" y="1847575"/>
              <a:ext cx="283475" cy="306275"/>
            </a:xfrm>
            <a:custGeom>
              <a:avLst/>
              <a:gdLst/>
              <a:ahLst/>
              <a:cxnLst/>
              <a:rect l="l" t="t" r="r" b="b"/>
              <a:pathLst>
                <a:path w="11339" h="12251" fill="none" extrusionOk="0">
                  <a:moveTo>
                    <a:pt x="11338" y="12220"/>
                  </a:moveTo>
                  <a:cubicBezTo>
                    <a:pt x="10822" y="12250"/>
                    <a:pt x="10335" y="11977"/>
                    <a:pt x="9970" y="11612"/>
                  </a:cubicBezTo>
                  <a:cubicBezTo>
                    <a:pt x="9636" y="11217"/>
                    <a:pt x="9393" y="10761"/>
                    <a:pt x="9119" y="10305"/>
                  </a:cubicBezTo>
                  <a:cubicBezTo>
                    <a:pt x="8208" y="8724"/>
                    <a:pt x="6992" y="7326"/>
                    <a:pt x="5533" y="6201"/>
                  </a:cubicBezTo>
                  <a:cubicBezTo>
                    <a:pt x="4925" y="5746"/>
                    <a:pt x="4317" y="5320"/>
                    <a:pt x="3770" y="4803"/>
                  </a:cubicBezTo>
                  <a:cubicBezTo>
                    <a:pt x="3375" y="4408"/>
                    <a:pt x="3010" y="3952"/>
                    <a:pt x="2676" y="3496"/>
                  </a:cubicBezTo>
                  <a:cubicBezTo>
                    <a:pt x="2524" y="3344"/>
                    <a:pt x="2402" y="3162"/>
                    <a:pt x="2250" y="2980"/>
                  </a:cubicBezTo>
                  <a:cubicBezTo>
                    <a:pt x="1490" y="1976"/>
                    <a:pt x="730" y="1004"/>
                    <a:pt x="1" y="1"/>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0"/>
            <p:cNvSpPr/>
            <p:nvPr/>
          </p:nvSpPr>
          <p:spPr>
            <a:xfrm>
              <a:off x="11326475" y="1891650"/>
              <a:ext cx="196075" cy="47900"/>
            </a:xfrm>
            <a:custGeom>
              <a:avLst/>
              <a:gdLst/>
              <a:ahLst/>
              <a:cxnLst/>
              <a:rect l="l" t="t" r="r" b="b"/>
              <a:pathLst>
                <a:path w="7843" h="1916" fill="none" extrusionOk="0">
                  <a:moveTo>
                    <a:pt x="0" y="1916"/>
                  </a:moveTo>
                  <a:cubicBezTo>
                    <a:pt x="243" y="1460"/>
                    <a:pt x="760" y="1156"/>
                    <a:pt x="1277" y="1186"/>
                  </a:cubicBezTo>
                  <a:cubicBezTo>
                    <a:pt x="1581" y="1217"/>
                    <a:pt x="1885" y="1308"/>
                    <a:pt x="2158" y="1399"/>
                  </a:cubicBezTo>
                  <a:cubicBezTo>
                    <a:pt x="2705" y="1551"/>
                    <a:pt x="3313" y="1581"/>
                    <a:pt x="3860" y="1521"/>
                  </a:cubicBezTo>
                  <a:cubicBezTo>
                    <a:pt x="4073" y="1460"/>
                    <a:pt x="4286" y="1429"/>
                    <a:pt x="4499" y="1308"/>
                  </a:cubicBezTo>
                  <a:cubicBezTo>
                    <a:pt x="4651" y="1217"/>
                    <a:pt x="4803" y="1065"/>
                    <a:pt x="4955" y="943"/>
                  </a:cubicBezTo>
                  <a:cubicBezTo>
                    <a:pt x="5289" y="700"/>
                    <a:pt x="5684" y="578"/>
                    <a:pt x="6049" y="487"/>
                  </a:cubicBezTo>
                  <a:lnTo>
                    <a:pt x="7842" y="1"/>
                  </a:ln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0"/>
            <p:cNvSpPr/>
            <p:nvPr/>
          </p:nvSpPr>
          <p:spPr>
            <a:xfrm>
              <a:off x="11291500" y="1761725"/>
              <a:ext cx="155800" cy="133750"/>
            </a:xfrm>
            <a:custGeom>
              <a:avLst/>
              <a:gdLst/>
              <a:ahLst/>
              <a:cxnLst/>
              <a:rect l="l" t="t" r="r" b="b"/>
              <a:pathLst>
                <a:path w="6232" h="5350" fill="none" extrusionOk="0">
                  <a:moveTo>
                    <a:pt x="1" y="5350"/>
                  </a:moveTo>
                  <a:cubicBezTo>
                    <a:pt x="335" y="5137"/>
                    <a:pt x="426" y="4711"/>
                    <a:pt x="609" y="4377"/>
                  </a:cubicBezTo>
                  <a:cubicBezTo>
                    <a:pt x="913" y="3891"/>
                    <a:pt x="1430" y="3617"/>
                    <a:pt x="1977" y="3435"/>
                  </a:cubicBezTo>
                  <a:cubicBezTo>
                    <a:pt x="2524" y="3252"/>
                    <a:pt x="3071" y="3131"/>
                    <a:pt x="3557" y="2857"/>
                  </a:cubicBezTo>
                  <a:cubicBezTo>
                    <a:pt x="4712" y="2189"/>
                    <a:pt x="5168" y="730"/>
                    <a:pt x="6232"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0"/>
            <p:cNvSpPr/>
            <p:nvPr/>
          </p:nvSpPr>
          <p:spPr>
            <a:xfrm>
              <a:off x="11422975" y="1969925"/>
              <a:ext cx="129200" cy="50175"/>
            </a:xfrm>
            <a:custGeom>
              <a:avLst/>
              <a:gdLst/>
              <a:ahLst/>
              <a:cxnLst/>
              <a:rect l="l" t="t" r="r" b="b"/>
              <a:pathLst>
                <a:path w="5168" h="2007" fill="none" extrusionOk="0">
                  <a:moveTo>
                    <a:pt x="0" y="2007"/>
                  </a:moveTo>
                  <a:cubicBezTo>
                    <a:pt x="213" y="1611"/>
                    <a:pt x="669" y="1399"/>
                    <a:pt x="1095" y="1338"/>
                  </a:cubicBezTo>
                  <a:cubicBezTo>
                    <a:pt x="1551" y="1307"/>
                    <a:pt x="1976" y="1368"/>
                    <a:pt x="2432" y="1338"/>
                  </a:cubicBezTo>
                  <a:cubicBezTo>
                    <a:pt x="2736" y="1307"/>
                    <a:pt x="3040" y="1247"/>
                    <a:pt x="3313" y="1125"/>
                  </a:cubicBezTo>
                  <a:cubicBezTo>
                    <a:pt x="3982" y="821"/>
                    <a:pt x="4499" y="244"/>
                    <a:pt x="5168"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0"/>
            <p:cNvSpPr/>
            <p:nvPr/>
          </p:nvSpPr>
          <p:spPr>
            <a:xfrm>
              <a:off x="11472375" y="2069475"/>
              <a:ext cx="73725" cy="14450"/>
            </a:xfrm>
            <a:custGeom>
              <a:avLst/>
              <a:gdLst/>
              <a:ahLst/>
              <a:cxnLst/>
              <a:rect l="l" t="t" r="r" b="b"/>
              <a:pathLst>
                <a:path w="2949" h="578" fill="none" extrusionOk="0">
                  <a:moveTo>
                    <a:pt x="0" y="578"/>
                  </a:moveTo>
                  <a:cubicBezTo>
                    <a:pt x="304" y="304"/>
                    <a:pt x="669" y="31"/>
                    <a:pt x="1094" y="31"/>
                  </a:cubicBezTo>
                  <a:cubicBezTo>
                    <a:pt x="1429" y="31"/>
                    <a:pt x="1733" y="243"/>
                    <a:pt x="2067" y="335"/>
                  </a:cubicBezTo>
                  <a:cubicBezTo>
                    <a:pt x="2401" y="426"/>
                    <a:pt x="2857" y="335"/>
                    <a:pt x="2948" y="0"/>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0"/>
            <p:cNvSpPr/>
            <p:nvPr/>
          </p:nvSpPr>
          <p:spPr>
            <a:xfrm>
              <a:off x="11165375" y="1893175"/>
              <a:ext cx="121600" cy="108700"/>
            </a:xfrm>
            <a:custGeom>
              <a:avLst/>
              <a:gdLst/>
              <a:ahLst/>
              <a:cxnLst/>
              <a:rect l="l" t="t" r="r" b="b"/>
              <a:pathLst>
                <a:path w="4864" h="4348" fill="none" extrusionOk="0">
                  <a:moveTo>
                    <a:pt x="4864" y="1"/>
                  </a:moveTo>
                  <a:cubicBezTo>
                    <a:pt x="4681" y="244"/>
                    <a:pt x="4499" y="517"/>
                    <a:pt x="4316" y="760"/>
                  </a:cubicBezTo>
                  <a:cubicBezTo>
                    <a:pt x="3891" y="1368"/>
                    <a:pt x="3374" y="1976"/>
                    <a:pt x="2675" y="2159"/>
                  </a:cubicBezTo>
                  <a:cubicBezTo>
                    <a:pt x="2189" y="2250"/>
                    <a:pt x="1672" y="2159"/>
                    <a:pt x="1216" y="2311"/>
                  </a:cubicBezTo>
                  <a:cubicBezTo>
                    <a:pt x="821" y="2463"/>
                    <a:pt x="547" y="2797"/>
                    <a:pt x="365" y="3162"/>
                  </a:cubicBezTo>
                  <a:cubicBezTo>
                    <a:pt x="152" y="3526"/>
                    <a:pt x="91" y="3922"/>
                    <a:pt x="0" y="4347"/>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0"/>
            <p:cNvSpPr/>
            <p:nvPr/>
          </p:nvSpPr>
          <p:spPr>
            <a:xfrm>
              <a:off x="11296825" y="1946375"/>
              <a:ext cx="38775" cy="177075"/>
            </a:xfrm>
            <a:custGeom>
              <a:avLst/>
              <a:gdLst/>
              <a:ahLst/>
              <a:cxnLst/>
              <a:rect l="l" t="t" r="r" b="b"/>
              <a:pathLst>
                <a:path w="1551" h="7083" fill="none" extrusionOk="0">
                  <a:moveTo>
                    <a:pt x="1338" y="0"/>
                  </a:moveTo>
                  <a:cubicBezTo>
                    <a:pt x="1551" y="304"/>
                    <a:pt x="1460" y="699"/>
                    <a:pt x="1399" y="1034"/>
                  </a:cubicBezTo>
                  <a:cubicBezTo>
                    <a:pt x="1308" y="1733"/>
                    <a:pt x="1460" y="2432"/>
                    <a:pt x="1247" y="3101"/>
                  </a:cubicBezTo>
                  <a:cubicBezTo>
                    <a:pt x="1156" y="3405"/>
                    <a:pt x="943" y="3708"/>
                    <a:pt x="791" y="4012"/>
                  </a:cubicBezTo>
                  <a:cubicBezTo>
                    <a:pt x="517" y="4590"/>
                    <a:pt x="365" y="5259"/>
                    <a:pt x="244" y="5897"/>
                  </a:cubicBezTo>
                  <a:cubicBezTo>
                    <a:pt x="153" y="6292"/>
                    <a:pt x="92" y="6687"/>
                    <a:pt x="1" y="7082"/>
                  </a:cubicBezTo>
                </a:path>
              </a:pathLst>
            </a:custGeom>
            <a:noFill/>
            <a:ln w="9875" cap="rnd" cmpd="sng">
              <a:solidFill>
                <a:srgbClr val="667C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0"/>
            <p:cNvSpPr/>
            <p:nvPr/>
          </p:nvSpPr>
          <p:spPr>
            <a:xfrm>
              <a:off x="11419925" y="2036800"/>
              <a:ext cx="15225" cy="112475"/>
            </a:xfrm>
            <a:custGeom>
              <a:avLst/>
              <a:gdLst/>
              <a:ahLst/>
              <a:cxnLst/>
              <a:rect l="l" t="t" r="r" b="b"/>
              <a:pathLst>
                <a:path w="609" h="4499" fill="none" extrusionOk="0">
                  <a:moveTo>
                    <a:pt x="609" y="0"/>
                  </a:moveTo>
                  <a:cubicBezTo>
                    <a:pt x="578" y="760"/>
                    <a:pt x="457" y="1520"/>
                    <a:pt x="335" y="2280"/>
                  </a:cubicBezTo>
                  <a:cubicBezTo>
                    <a:pt x="214" y="3009"/>
                    <a:pt x="122" y="3739"/>
                    <a:pt x="1" y="4499"/>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0"/>
            <p:cNvSpPr/>
            <p:nvPr/>
          </p:nvSpPr>
          <p:spPr>
            <a:xfrm>
              <a:off x="11472375" y="2109750"/>
              <a:ext cx="9900" cy="56250"/>
            </a:xfrm>
            <a:custGeom>
              <a:avLst/>
              <a:gdLst/>
              <a:ahLst/>
              <a:cxnLst/>
              <a:rect l="l" t="t" r="r" b="b"/>
              <a:pathLst>
                <a:path w="396" h="2250" fill="none" extrusionOk="0">
                  <a:moveTo>
                    <a:pt x="395" y="0"/>
                  </a:moveTo>
                  <a:cubicBezTo>
                    <a:pt x="122" y="730"/>
                    <a:pt x="0" y="1490"/>
                    <a:pt x="30" y="2250"/>
                  </a:cubicBezTo>
                  <a:cubicBezTo>
                    <a:pt x="122" y="2250"/>
                    <a:pt x="213" y="2189"/>
                    <a:pt x="213" y="2098"/>
                  </a:cubicBezTo>
                </a:path>
              </a:pathLst>
            </a:custGeom>
            <a:noFill/>
            <a:ln w="9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0"/>
            <p:cNvSpPr/>
            <p:nvPr/>
          </p:nvSpPr>
          <p:spPr>
            <a:xfrm>
              <a:off x="10426750" y="1983600"/>
              <a:ext cx="900500" cy="144400"/>
            </a:xfrm>
            <a:custGeom>
              <a:avLst/>
              <a:gdLst/>
              <a:ahLst/>
              <a:cxnLst/>
              <a:rect l="l" t="t" r="r" b="b"/>
              <a:pathLst>
                <a:path w="36020" h="5776" extrusionOk="0">
                  <a:moveTo>
                    <a:pt x="18846" y="1"/>
                  </a:moveTo>
                  <a:cubicBezTo>
                    <a:pt x="7508" y="1"/>
                    <a:pt x="1" y="1064"/>
                    <a:pt x="1" y="1064"/>
                  </a:cubicBezTo>
                  <a:lnTo>
                    <a:pt x="3344" y="5776"/>
                  </a:lnTo>
                  <a:lnTo>
                    <a:pt x="32129" y="5137"/>
                  </a:lnTo>
                  <a:lnTo>
                    <a:pt x="36020" y="1186"/>
                  </a:lnTo>
                  <a:cubicBezTo>
                    <a:pt x="36020" y="1186"/>
                    <a:pt x="30214" y="1"/>
                    <a:pt x="18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0"/>
            <p:cNvSpPr/>
            <p:nvPr/>
          </p:nvSpPr>
          <p:spPr>
            <a:xfrm>
              <a:off x="10381925" y="2010200"/>
              <a:ext cx="981050" cy="620800"/>
            </a:xfrm>
            <a:custGeom>
              <a:avLst/>
              <a:gdLst/>
              <a:ahLst/>
              <a:cxnLst/>
              <a:rect l="l" t="t" r="r" b="b"/>
              <a:pathLst>
                <a:path w="39242" h="24832" extrusionOk="0">
                  <a:moveTo>
                    <a:pt x="1794" y="0"/>
                  </a:moveTo>
                  <a:cubicBezTo>
                    <a:pt x="1794" y="1"/>
                    <a:pt x="0" y="20457"/>
                    <a:pt x="12493" y="23587"/>
                  </a:cubicBezTo>
                  <a:cubicBezTo>
                    <a:pt x="16208" y="24516"/>
                    <a:pt x="19214" y="24831"/>
                    <a:pt x="21638" y="24831"/>
                  </a:cubicBezTo>
                  <a:cubicBezTo>
                    <a:pt x="25483" y="24831"/>
                    <a:pt x="27867" y="24040"/>
                    <a:pt x="29302" y="23648"/>
                  </a:cubicBezTo>
                  <a:cubicBezTo>
                    <a:pt x="30062" y="23466"/>
                    <a:pt x="32068" y="22676"/>
                    <a:pt x="32676" y="22159"/>
                  </a:cubicBezTo>
                  <a:cubicBezTo>
                    <a:pt x="34895" y="20274"/>
                    <a:pt x="39241" y="14621"/>
                    <a:pt x="37813" y="122"/>
                  </a:cubicBezTo>
                  <a:lnTo>
                    <a:pt x="37813" y="122"/>
                  </a:lnTo>
                  <a:cubicBezTo>
                    <a:pt x="37812" y="122"/>
                    <a:pt x="30752" y="1748"/>
                    <a:pt x="20268" y="1748"/>
                  </a:cubicBezTo>
                  <a:cubicBezTo>
                    <a:pt x="14856" y="1748"/>
                    <a:pt x="8531" y="1315"/>
                    <a:pt x="1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0"/>
            <p:cNvSpPr/>
            <p:nvPr/>
          </p:nvSpPr>
          <p:spPr>
            <a:xfrm>
              <a:off x="10433600" y="1298950"/>
              <a:ext cx="913400" cy="711275"/>
            </a:xfrm>
            <a:custGeom>
              <a:avLst/>
              <a:gdLst/>
              <a:ahLst/>
              <a:cxnLst/>
              <a:rect l="l" t="t" r="r" b="b"/>
              <a:pathLst>
                <a:path w="36536" h="28451" extrusionOk="0">
                  <a:moveTo>
                    <a:pt x="18754" y="0"/>
                  </a:moveTo>
                  <a:cubicBezTo>
                    <a:pt x="18694" y="0"/>
                    <a:pt x="18633" y="31"/>
                    <a:pt x="18602" y="91"/>
                  </a:cubicBezTo>
                  <a:lnTo>
                    <a:pt x="61" y="27417"/>
                  </a:lnTo>
                  <a:cubicBezTo>
                    <a:pt x="0" y="27478"/>
                    <a:pt x="31" y="27599"/>
                    <a:pt x="122" y="27660"/>
                  </a:cubicBezTo>
                  <a:cubicBezTo>
                    <a:pt x="157" y="27683"/>
                    <a:pt x="196" y="27693"/>
                    <a:pt x="234" y="27693"/>
                  </a:cubicBezTo>
                  <a:cubicBezTo>
                    <a:pt x="297" y="27693"/>
                    <a:pt x="358" y="27667"/>
                    <a:pt x="395" y="27630"/>
                  </a:cubicBezTo>
                  <a:lnTo>
                    <a:pt x="18754" y="547"/>
                  </a:lnTo>
                  <a:lnTo>
                    <a:pt x="36171" y="28359"/>
                  </a:lnTo>
                  <a:cubicBezTo>
                    <a:pt x="36201" y="28420"/>
                    <a:pt x="36262" y="28450"/>
                    <a:pt x="36323" y="28450"/>
                  </a:cubicBezTo>
                  <a:cubicBezTo>
                    <a:pt x="36353" y="28450"/>
                    <a:pt x="36384" y="28450"/>
                    <a:pt x="36414" y="28420"/>
                  </a:cubicBezTo>
                  <a:cubicBezTo>
                    <a:pt x="36505" y="28390"/>
                    <a:pt x="36536" y="28268"/>
                    <a:pt x="36475" y="28177"/>
                  </a:cubicBezTo>
                  <a:lnTo>
                    <a:pt x="18906" y="91"/>
                  </a:lnTo>
                  <a:cubicBezTo>
                    <a:pt x="18876" y="31"/>
                    <a:pt x="18815" y="0"/>
                    <a:pt x="18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0"/>
            <p:cNvSpPr/>
            <p:nvPr/>
          </p:nvSpPr>
          <p:spPr>
            <a:xfrm>
              <a:off x="10755775" y="1298950"/>
              <a:ext cx="311600" cy="1337425"/>
            </a:xfrm>
            <a:custGeom>
              <a:avLst/>
              <a:gdLst/>
              <a:ahLst/>
              <a:cxnLst/>
              <a:rect l="l" t="t" r="r" b="b"/>
              <a:pathLst>
                <a:path w="12464" h="53497" extrusionOk="0">
                  <a:moveTo>
                    <a:pt x="5867" y="1155"/>
                  </a:moveTo>
                  <a:lnTo>
                    <a:pt x="12068" y="29484"/>
                  </a:lnTo>
                  <a:lnTo>
                    <a:pt x="5958" y="52554"/>
                  </a:lnTo>
                  <a:lnTo>
                    <a:pt x="366" y="29788"/>
                  </a:lnTo>
                  <a:lnTo>
                    <a:pt x="5867" y="1155"/>
                  </a:lnTo>
                  <a:close/>
                  <a:moveTo>
                    <a:pt x="5867" y="0"/>
                  </a:moveTo>
                  <a:cubicBezTo>
                    <a:pt x="5776" y="0"/>
                    <a:pt x="5685" y="91"/>
                    <a:pt x="5685" y="152"/>
                  </a:cubicBezTo>
                  <a:lnTo>
                    <a:pt x="1" y="29757"/>
                  </a:lnTo>
                  <a:cubicBezTo>
                    <a:pt x="1" y="29788"/>
                    <a:pt x="1" y="29818"/>
                    <a:pt x="1" y="29849"/>
                  </a:cubicBezTo>
                  <a:lnTo>
                    <a:pt x="5746" y="53344"/>
                  </a:lnTo>
                  <a:cubicBezTo>
                    <a:pt x="5776" y="53436"/>
                    <a:pt x="5837" y="53496"/>
                    <a:pt x="5928" y="53496"/>
                  </a:cubicBezTo>
                  <a:cubicBezTo>
                    <a:pt x="6019" y="53496"/>
                    <a:pt x="6110" y="53436"/>
                    <a:pt x="6110" y="53375"/>
                  </a:cubicBezTo>
                  <a:lnTo>
                    <a:pt x="12433" y="29514"/>
                  </a:lnTo>
                  <a:cubicBezTo>
                    <a:pt x="12463" y="29484"/>
                    <a:pt x="12463" y="29453"/>
                    <a:pt x="12433" y="29423"/>
                  </a:cubicBezTo>
                  <a:lnTo>
                    <a:pt x="6050" y="152"/>
                  </a:lnTo>
                  <a:cubicBezTo>
                    <a:pt x="6019" y="61"/>
                    <a:pt x="5958" y="0"/>
                    <a:pt x="5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0"/>
            <p:cNvSpPr/>
            <p:nvPr/>
          </p:nvSpPr>
          <p:spPr>
            <a:xfrm>
              <a:off x="10431300" y="1984925"/>
              <a:ext cx="334400" cy="591425"/>
            </a:xfrm>
            <a:custGeom>
              <a:avLst/>
              <a:gdLst/>
              <a:ahLst/>
              <a:cxnLst/>
              <a:rect l="l" t="t" r="r" b="b"/>
              <a:pathLst>
                <a:path w="13376" h="23657" extrusionOk="0">
                  <a:moveTo>
                    <a:pt x="204" y="0"/>
                  </a:moveTo>
                  <a:cubicBezTo>
                    <a:pt x="186" y="0"/>
                    <a:pt x="169" y="3"/>
                    <a:pt x="153" y="8"/>
                  </a:cubicBezTo>
                  <a:cubicBezTo>
                    <a:pt x="31" y="39"/>
                    <a:pt x="1" y="160"/>
                    <a:pt x="31" y="252"/>
                  </a:cubicBezTo>
                  <a:lnTo>
                    <a:pt x="7114" y="23535"/>
                  </a:lnTo>
                  <a:cubicBezTo>
                    <a:pt x="7114" y="23595"/>
                    <a:pt x="7205" y="23656"/>
                    <a:pt x="7266" y="23656"/>
                  </a:cubicBezTo>
                  <a:lnTo>
                    <a:pt x="7296" y="23656"/>
                  </a:lnTo>
                  <a:cubicBezTo>
                    <a:pt x="7357" y="23656"/>
                    <a:pt x="7448" y="23595"/>
                    <a:pt x="7478" y="23535"/>
                  </a:cubicBezTo>
                  <a:lnTo>
                    <a:pt x="13345" y="2410"/>
                  </a:lnTo>
                  <a:cubicBezTo>
                    <a:pt x="13375" y="2318"/>
                    <a:pt x="13314" y="2197"/>
                    <a:pt x="13223" y="2166"/>
                  </a:cubicBezTo>
                  <a:cubicBezTo>
                    <a:pt x="13202" y="2161"/>
                    <a:pt x="13182" y="2159"/>
                    <a:pt x="13163" y="2159"/>
                  </a:cubicBezTo>
                  <a:cubicBezTo>
                    <a:pt x="13072" y="2159"/>
                    <a:pt x="13005" y="2218"/>
                    <a:pt x="12980" y="2318"/>
                  </a:cubicBezTo>
                  <a:lnTo>
                    <a:pt x="7266" y="22805"/>
                  </a:lnTo>
                  <a:lnTo>
                    <a:pt x="396" y="130"/>
                  </a:lnTo>
                  <a:cubicBezTo>
                    <a:pt x="371" y="55"/>
                    <a:pt x="284"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0"/>
            <p:cNvSpPr/>
            <p:nvPr/>
          </p:nvSpPr>
          <p:spPr>
            <a:xfrm>
              <a:off x="11056700" y="1966875"/>
              <a:ext cx="269800" cy="606425"/>
            </a:xfrm>
            <a:custGeom>
              <a:avLst/>
              <a:gdLst/>
              <a:ahLst/>
              <a:cxnLst/>
              <a:rect l="l" t="t" r="r" b="b"/>
              <a:pathLst>
                <a:path w="10792" h="24257" extrusionOk="0">
                  <a:moveTo>
                    <a:pt x="10609" y="1"/>
                  </a:moveTo>
                  <a:cubicBezTo>
                    <a:pt x="10518" y="1"/>
                    <a:pt x="10426" y="62"/>
                    <a:pt x="10396" y="153"/>
                  </a:cubicBezTo>
                  <a:lnTo>
                    <a:pt x="5533" y="23223"/>
                  </a:lnTo>
                  <a:lnTo>
                    <a:pt x="396" y="2706"/>
                  </a:lnTo>
                  <a:cubicBezTo>
                    <a:pt x="396" y="2631"/>
                    <a:pt x="313" y="2577"/>
                    <a:pt x="233" y="2577"/>
                  </a:cubicBezTo>
                  <a:cubicBezTo>
                    <a:pt x="216" y="2577"/>
                    <a:pt x="199" y="2579"/>
                    <a:pt x="183" y="2585"/>
                  </a:cubicBezTo>
                  <a:cubicBezTo>
                    <a:pt x="61" y="2615"/>
                    <a:pt x="1" y="2706"/>
                    <a:pt x="31" y="2797"/>
                  </a:cubicBezTo>
                  <a:lnTo>
                    <a:pt x="5350" y="24135"/>
                  </a:lnTo>
                  <a:cubicBezTo>
                    <a:pt x="5381" y="24196"/>
                    <a:pt x="5441" y="24257"/>
                    <a:pt x="5533" y="24257"/>
                  </a:cubicBezTo>
                  <a:cubicBezTo>
                    <a:pt x="5624" y="24257"/>
                    <a:pt x="5715" y="24196"/>
                    <a:pt x="5715" y="24105"/>
                  </a:cubicBezTo>
                  <a:lnTo>
                    <a:pt x="10761" y="244"/>
                  </a:lnTo>
                  <a:cubicBezTo>
                    <a:pt x="10791" y="122"/>
                    <a:pt x="10730" y="31"/>
                    <a:pt x="10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0"/>
            <p:cNvSpPr/>
            <p:nvPr/>
          </p:nvSpPr>
          <p:spPr>
            <a:xfrm>
              <a:off x="10419150" y="1717425"/>
              <a:ext cx="476050" cy="463050"/>
            </a:xfrm>
            <a:custGeom>
              <a:avLst/>
              <a:gdLst/>
              <a:ahLst/>
              <a:cxnLst/>
              <a:rect l="l" t="t" r="r" b="b"/>
              <a:pathLst>
                <a:path w="19042" h="18522" extrusionOk="0">
                  <a:moveTo>
                    <a:pt x="4134" y="5815"/>
                  </a:moveTo>
                  <a:cubicBezTo>
                    <a:pt x="4894" y="5845"/>
                    <a:pt x="5563" y="6544"/>
                    <a:pt x="5563" y="7274"/>
                  </a:cubicBezTo>
                  <a:cubicBezTo>
                    <a:pt x="5593" y="7365"/>
                    <a:pt x="5563" y="7426"/>
                    <a:pt x="5533" y="7486"/>
                  </a:cubicBezTo>
                  <a:cubicBezTo>
                    <a:pt x="5490" y="7573"/>
                    <a:pt x="5406" y="7605"/>
                    <a:pt x="5310" y="7605"/>
                  </a:cubicBezTo>
                  <a:cubicBezTo>
                    <a:pt x="5203" y="7605"/>
                    <a:pt x="5082" y="7565"/>
                    <a:pt x="4986" y="7517"/>
                  </a:cubicBezTo>
                  <a:cubicBezTo>
                    <a:pt x="4590" y="7274"/>
                    <a:pt x="4286" y="6939"/>
                    <a:pt x="4074" y="6544"/>
                  </a:cubicBezTo>
                  <a:lnTo>
                    <a:pt x="4074" y="6453"/>
                  </a:lnTo>
                  <a:cubicBezTo>
                    <a:pt x="3982" y="6301"/>
                    <a:pt x="3952" y="6179"/>
                    <a:pt x="3952" y="6027"/>
                  </a:cubicBezTo>
                  <a:cubicBezTo>
                    <a:pt x="3952" y="5967"/>
                    <a:pt x="3952" y="5875"/>
                    <a:pt x="4013" y="5845"/>
                  </a:cubicBezTo>
                  <a:cubicBezTo>
                    <a:pt x="4043" y="5815"/>
                    <a:pt x="4104" y="5815"/>
                    <a:pt x="4134" y="5815"/>
                  </a:cubicBezTo>
                  <a:close/>
                  <a:moveTo>
                    <a:pt x="14401" y="7291"/>
                  </a:moveTo>
                  <a:cubicBezTo>
                    <a:pt x="14903" y="7291"/>
                    <a:pt x="15350" y="7505"/>
                    <a:pt x="15837" y="7699"/>
                  </a:cubicBezTo>
                  <a:cubicBezTo>
                    <a:pt x="15989" y="7790"/>
                    <a:pt x="16171" y="7790"/>
                    <a:pt x="16323" y="7851"/>
                  </a:cubicBezTo>
                  <a:cubicBezTo>
                    <a:pt x="16627" y="7942"/>
                    <a:pt x="16901" y="8125"/>
                    <a:pt x="17053" y="8398"/>
                  </a:cubicBezTo>
                  <a:cubicBezTo>
                    <a:pt x="17205" y="8672"/>
                    <a:pt x="17205" y="9037"/>
                    <a:pt x="17053" y="9310"/>
                  </a:cubicBezTo>
                  <a:cubicBezTo>
                    <a:pt x="16870" y="9584"/>
                    <a:pt x="16506" y="9736"/>
                    <a:pt x="16141" y="9736"/>
                  </a:cubicBezTo>
                  <a:cubicBezTo>
                    <a:pt x="15806" y="9736"/>
                    <a:pt x="15472" y="9614"/>
                    <a:pt x="15138" y="9523"/>
                  </a:cubicBezTo>
                  <a:cubicBezTo>
                    <a:pt x="14986" y="9462"/>
                    <a:pt x="14803" y="9401"/>
                    <a:pt x="14651" y="9341"/>
                  </a:cubicBezTo>
                  <a:cubicBezTo>
                    <a:pt x="14287" y="9219"/>
                    <a:pt x="13922" y="9097"/>
                    <a:pt x="13648" y="8854"/>
                  </a:cubicBezTo>
                  <a:cubicBezTo>
                    <a:pt x="13375" y="8581"/>
                    <a:pt x="13192" y="8186"/>
                    <a:pt x="13344" y="7821"/>
                  </a:cubicBezTo>
                  <a:cubicBezTo>
                    <a:pt x="13466" y="7547"/>
                    <a:pt x="13739" y="7395"/>
                    <a:pt x="14013" y="7334"/>
                  </a:cubicBezTo>
                  <a:cubicBezTo>
                    <a:pt x="14147" y="7304"/>
                    <a:pt x="14276" y="7291"/>
                    <a:pt x="14401" y="7291"/>
                  </a:cubicBezTo>
                  <a:close/>
                  <a:moveTo>
                    <a:pt x="2170" y="9611"/>
                  </a:moveTo>
                  <a:cubicBezTo>
                    <a:pt x="2939" y="9611"/>
                    <a:pt x="4209" y="9983"/>
                    <a:pt x="4286" y="10708"/>
                  </a:cubicBezTo>
                  <a:cubicBezTo>
                    <a:pt x="4317" y="10921"/>
                    <a:pt x="4195" y="11104"/>
                    <a:pt x="4013" y="11195"/>
                  </a:cubicBezTo>
                  <a:cubicBezTo>
                    <a:pt x="3861" y="11316"/>
                    <a:pt x="3648" y="11347"/>
                    <a:pt x="3466" y="11347"/>
                  </a:cubicBezTo>
                  <a:cubicBezTo>
                    <a:pt x="3413" y="11349"/>
                    <a:pt x="3359" y="11350"/>
                    <a:pt x="3306" y="11350"/>
                  </a:cubicBezTo>
                  <a:cubicBezTo>
                    <a:pt x="2717" y="11350"/>
                    <a:pt x="2113" y="11197"/>
                    <a:pt x="1612" y="10891"/>
                  </a:cubicBezTo>
                  <a:cubicBezTo>
                    <a:pt x="1429" y="10800"/>
                    <a:pt x="1277" y="10648"/>
                    <a:pt x="1216" y="10465"/>
                  </a:cubicBezTo>
                  <a:cubicBezTo>
                    <a:pt x="1156" y="10283"/>
                    <a:pt x="1216" y="10070"/>
                    <a:pt x="1338" y="9918"/>
                  </a:cubicBezTo>
                  <a:cubicBezTo>
                    <a:pt x="1460" y="9797"/>
                    <a:pt x="1642" y="9705"/>
                    <a:pt x="1824" y="9645"/>
                  </a:cubicBezTo>
                  <a:cubicBezTo>
                    <a:pt x="1919" y="9622"/>
                    <a:pt x="2037" y="9611"/>
                    <a:pt x="2170" y="9611"/>
                  </a:cubicBezTo>
                  <a:close/>
                  <a:moveTo>
                    <a:pt x="11770" y="10893"/>
                  </a:moveTo>
                  <a:cubicBezTo>
                    <a:pt x="11830" y="10893"/>
                    <a:pt x="11891" y="10903"/>
                    <a:pt x="11946" y="10921"/>
                  </a:cubicBezTo>
                  <a:cubicBezTo>
                    <a:pt x="12432" y="11073"/>
                    <a:pt x="12736" y="11590"/>
                    <a:pt x="12949" y="12076"/>
                  </a:cubicBezTo>
                  <a:cubicBezTo>
                    <a:pt x="13040" y="12350"/>
                    <a:pt x="13162" y="12623"/>
                    <a:pt x="13192" y="12927"/>
                  </a:cubicBezTo>
                  <a:cubicBezTo>
                    <a:pt x="13223" y="13201"/>
                    <a:pt x="13132" y="13505"/>
                    <a:pt x="12888" y="13626"/>
                  </a:cubicBezTo>
                  <a:cubicBezTo>
                    <a:pt x="12828" y="13657"/>
                    <a:pt x="12763" y="13670"/>
                    <a:pt x="12697" y="13670"/>
                  </a:cubicBezTo>
                  <a:cubicBezTo>
                    <a:pt x="12501" y="13670"/>
                    <a:pt x="12296" y="13550"/>
                    <a:pt x="12159" y="13414"/>
                  </a:cubicBezTo>
                  <a:cubicBezTo>
                    <a:pt x="11581" y="12897"/>
                    <a:pt x="11429" y="12076"/>
                    <a:pt x="11308" y="11316"/>
                  </a:cubicBezTo>
                  <a:lnTo>
                    <a:pt x="11369" y="11225"/>
                  </a:lnTo>
                  <a:cubicBezTo>
                    <a:pt x="11399" y="11164"/>
                    <a:pt x="11399" y="11104"/>
                    <a:pt x="11429" y="11073"/>
                  </a:cubicBezTo>
                  <a:cubicBezTo>
                    <a:pt x="11493" y="10946"/>
                    <a:pt x="11630" y="10893"/>
                    <a:pt x="11770" y="10893"/>
                  </a:cubicBezTo>
                  <a:close/>
                  <a:moveTo>
                    <a:pt x="8778" y="0"/>
                  </a:moveTo>
                  <a:cubicBezTo>
                    <a:pt x="8691" y="0"/>
                    <a:pt x="8602" y="3"/>
                    <a:pt x="8511" y="9"/>
                  </a:cubicBezTo>
                  <a:cubicBezTo>
                    <a:pt x="4712" y="283"/>
                    <a:pt x="1" y="5754"/>
                    <a:pt x="274" y="11286"/>
                  </a:cubicBezTo>
                  <a:cubicBezTo>
                    <a:pt x="365" y="13474"/>
                    <a:pt x="153" y="15541"/>
                    <a:pt x="92" y="16666"/>
                  </a:cubicBezTo>
                  <a:cubicBezTo>
                    <a:pt x="65" y="17704"/>
                    <a:pt x="897" y="18521"/>
                    <a:pt x="1882" y="18521"/>
                  </a:cubicBezTo>
                  <a:cubicBezTo>
                    <a:pt x="1993" y="18521"/>
                    <a:pt x="2106" y="18511"/>
                    <a:pt x="2220" y="18490"/>
                  </a:cubicBezTo>
                  <a:cubicBezTo>
                    <a:pt x="3739" y="18186"/>
                    <a:pt x="5715" y="18398"/>
                    <a:pt x="8025" y="17973"/>
                  </a:cubicBezTo>
                  <a:cubicBezTo>
                    <a:pt x="12250" y="17152"/>
                    <a:pt x="17296" y="13718"/>
                    <a:pt x="18360" y="8429"/>
                  </a:cubicBezTo>
                  <a:cubicBezTo>
                    <a:pt x="19041" y="5116"/>
                    <a:pt x="16610" y="4491"/>
                    <a:pt x="14679" y="4491"/>
                  </a:cubicBezTo>
                  <a:cubicBezTo>
                    <a:pt x="13510" y="4491"/>
                    <a:pt x="12524" y="4720"/>
                    <a:pt x="12524" y="4720"/>
                  </a:cubicBezTo>
                  <a:cubicBezTo>
                    <a:pt x="12524" y="4720"/>
                    <a:pt x="12321" y="0"/>
                    <a:pt x="8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0"/>
            <p:cNvSpPr/>
            <p:nvPr/>
          </p:nvSpPr>
          <p:spPr>
            <a:xfrm>
              <a:off x="10454100" y="1852150"/>
              <a:ext cx="264475" cy="300925"/>
            </a:xfrm>
            <a:custGeom>
              <a:avLst/>
              <a:gdLst/>
              <a:ahLst/>
              <a:cxnLst/>
              <a:rect l="l" t="t" r="r" b="b"/>
              <a:pathLst>
                <a:path w="10579" h="12037" fill="none" extrusionOk="0">
                  <a:moveTo>
                    <a:pt x="92" y="12037"/>
                  </a:moveTo>
                  <a:cubicBezTo>
                    <a:pt x="1" y="11550"/>
                    <a:pt x="214" y="11064"/>
                    <a:pt x="548" y="10669"/>
                  </a:cubicBezTo>
                  <a:cubicBezTo>
                    <a:pt x="882" y="10304"/>
                    <a:pt x="1277" y="10031"/>
                    <a:pt x="1703" y="9727"/>
                  </a:cubicBezTo>
                  <a:cubicBezTo>
                    <a:pt x="3101" y="8693"/>
                    <a:pt x="4317" y="7386"/>
                    <a:pt x="5229" y="5897"/>
                  </a:cubicBezTo>
                  <a:cubicBezTo>
                    <a:pt x="5624" y="5289"/>
                    <a:pt x="5958" y="4620"/>
                    <a:pt x="6384" y="4073"/>
                  </a:cubicBezTo>
                  <a:cubicBezTo>
                    <a:pt x="6718" y="3648"/>
                    <a:pt x="7113" y="3252"/>
                    <a:pt x="7509" y="2888"/>
                  </a:cubicBezTo>
                  <a:cubicBezTo>
                    <a:pt x="7661" y="2736"/>
                    <a:pt x="7813" y="2584"/>
                    <a:pt x="7965" y="2462"/>
                  </a:cubicBezTo>
                  <a:cubicBezTo>
                    <a:pt x="8816" y="1611"/>
                    <a:pt x="9697" y="790"/>
                    <a:pt x="10579"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0"/>
            <p:cNvSpPr/>
            <p:nvPr/>
          </p:nvSpPr>
          <p:spPr>
            <a:xfrm>
              <a:off x="10638000" y="1927375"/>
              <a:ext cx="65375" cy="182400"/>
            </a:xfrm>
            <a:custGeom>
              <a:avLst/>
              <a:gdLst/>
              <a:ahLst/>
              <a:cxnLst/>
              <a:rect l="l" t="t" r="r" b="b"/>
              <a:pathLst>
                <a:path w="2615" h="7296" fill="none" extrusionOk="0">
                  <a:moveTo>
                    <a:pt x="1" y="0"/>
                  </a:moveTo>
                  <a:cubicBezTo>
                    <a:pt x="457" y="213"/>
                    <a:pt x="791" y="669"/>
                    <a:pt x="821" y="1155"/>
                  </a:cubicBezTo>
                  <a:cubicBezTo>
                    <a:pt x="821" y="1459"/>
                    <a:pt x="760" y="1733"/>
                    <a:pt x="700" y="2037"/>
                  </a:cubicBezTo>
                  <a:cubicBezTo>
                    <a:pt x="609" y="2584"/>
                    <a:pt x="639" y="3131"/>
                    <a:pt x="791" y="3648"/>
                  </a:cubicBezTo>
                  <a:cubicBezTo>
                    <a:pt x="821" y="3861"/>
                    <a:pt x="912" y="4073"/>
                    <a:pt x="1034" y="4225"/>
                  </a:cubicBezTo>
                  <a:cubicBezTo>
                    <a:pt x="1156" y="4377"/>
                    <a:pt x="1308" y="4499"/>
                    <a:pt x="1429" y="4651"/>
                  </a:cubicBezTo>
                  <a:cubicBezTo>
                    <a:pt x="1703" y="4924"/>
                    <a:pt x="1855" y="5289"/>
                    <a:pt x="1976" y="5624"/>
                  </a:cubicBezTo>
                  <a:cubicBezTo>
                    <a:pt x="2189" y="6171"/>
                    <a:pt x="2402" y="6748"/>
                    <a:pt x="2615" y="7295"/>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0"/>
            <p:cNvSpPr/>
            <p:nvPr/>
          </p:nvSpPr>
          <p:spPr>
            <a:xfrm>
              <a:off x="10676000" y="1890125"/>
              <a:ext cx="143650" cy="134525"/>
            </a:xfrm>
            <a:custGeom>
              <a:avLst/>
              <a:gdLst/>
              <a:ahLst/>
              <a:cxnLst/>
              <a:rect l="l" t="t" r="r" b="b"/>
              <a:pathLst>
                <a:path w="5746" h="5381" fill="none" extrusionOk="0">
                  <a:moveTo>
                    <a:pt x="0" y="1"/>
                  </a:moveTo>
                  <a:cubicBezTo>
                    <a:pt x="244" y="305"/>
                    <a:pt x="669" y="335"/>
                    <a:pt x="1003" y="487"/>
                  </a:cubicBezTo>
                  <a:cubicBezTo>
                    <a:pt x="1490" y="700"/>
                    <a:pt x="1794" y="1186"/>
                    <a:pt x="2037" y="1673"/>
                  </a:cubicBezTo>
                  <a:cubicBezTo>
                    <a:pt x="2250" y="2189"/>
                    <a:pt x="2432" y="2706"/>
                    <a:pt x="2736" y="3132"/>
                  </a:cubicBezTo>
                  <a:cubicBezTo>
                    <a:pt x="3496" y="4135"/>
                    <a:pt x="4924" y="4439"/>
                    <a:pt x="5745" y="538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0"/>
            <p:cNvSpPr/>
            <p:nvPr/>
          </p:nvSpPr>
          <p:spPr>
            <a:xfrm>
              <a:off x="10571125" y="2028425"/>
              <a:ext cx="60825" cy="117825"/>
            </a:xfrm>
            <a:custGeom>
              <a:avLst/>
              <a:gdLst/>
              <a:ahLst/>
              <a:cxnLst/>
              <a:rect l="l" t="t" r="r" b="b"/>
              <a:pathLst>
                <a:path w="2433" h="4713" fill="none" extrusionOk="0">
                  <a:moveTo>
                    <a:pt x="1" y="1"/>
                  </a:moveTo>
                  <a:cubicBezTo>
                    <a:pt x="396" y="123"/>
                    <a:pt x="639" y="548"/>
                    <a:pt x="730" y="974"/>
                  </a:cubicBezTo>
                  <a:cubicBezTo>
                    <a:pt x="821" y="1369"/>
                    <a:pt x="821" y="1794"/>
                    <a:pt x="882" y="2220"/>
                  </a:cubicBezTo>
                  <a:cubicBezTo>
                    <a:pt x="943" y="2493"/>
                    <a:pt x="1034" y="2797"/>
                    <a:pt x="1186" y="3040"/>
                  </a:cubicBezTo>
                  <a:cubicBezTo>
                    <a:pt x="1521" y="3648"/>
                    <a:pt x="2128" y="4074"/>
                    <a:pt x="2432" y="4712"/>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0"/>
            <p:cNvSpPr/>
            <p:nvPr/>
          </p:nvSpPr>
          <p:spPr>
            <a:xfrm>
              <a:off x="10515650" y="2081625"/>
              <a:ext cx="20550" cy="68425"/>
            </a:xfrm>
            <a:custGeom>
              <a:avLst/>
              <a:gdLst/>
              <a:ahLst/>
              <a:cxnLst/>
              <a:rect l="l" t="t" r="r" b="b"/>
              <a:pathLst>
                <a:path w="822" h="2737" fill="none" extrusionOk="0">
                  <a:moveTo>
                    <a:pt x="1" y="1"/>
                  </a:moveTo>
                  <a:cubicBezTo>
                    <a:pt x="305" y="274"/>
                    <a:pt x="609" y="578"/>
                    <a:pt x="639" y="973"/>
                  </a:cubicBezTo>
                  <a:cubicBezTo>
                    <a:pt x="639" y="1308"/>
                    <a:pt x="487" y="1612"/>
                    <a:pt x="426" y="1946"/>
                  </a:cubicBezTo>
                  <a:cubicBezTo>
                    <a:pt x="396" y="2280"/>
                    <a:pt x="518" y="2675"/>
                    <a:pt x="822" y="2736"/>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0"/>
            <p:cNvSpPr/>
            <p:nvPr/>
          </p:nvSpPr>
          <p:spPr>
            <a:xfrm>
              <a:off x="10562025" y="1780700"/>
              <a:ext cx="116275" cy="104900"/>
            </a:xfrm>
            <a:custGeom>
              <a:avLst/>
              <a:gdLst/>
              <a:ahLst/>
              <a:cxnLst/>
              <a:rect l="l" t="t" r="r" b="b"/>
              <a:pathLst>
                <a:path w="4651" h="4196" fill="none" extrusionOk="0">
                  <a:moveTo>
                    <a:pt x="4651" y="4196"/>
                  </a:moveTo>
                  <a:cubicBezTo>
                    <a:pt x="4377" y="4044"/>
                    <a:pt x="4103" y="3892"/>
                    <a:pt x="3860" y="3740"/>
                  </a:cubicBezTo>
                  <a:cubicBezTo>
                    <a:pt x="3252" y="3405"/>
                    <a:pt x="2584" y="2980"/>
                    <a:pt x="2371" y="2311"/>
                  </a:cubicBezTo>
                  <a:cubicBezTo>
                    <a:pt x="2219" y="1886"/>
                    <a:pt x="2249" y="1369"/>
                    <a:pt x="2067" y="974"/>
                  </a:cubicBezTo>
                  <a:cubicBezTo>
                    <a:pt x="1885" y="609"/>
                    <a:pt x="1520" y="366"/>
                    <a:pt x="1155" y="214"/>
                  </a:cubicBezTo>
                  <a:cubicBezTo>
                    <a:pt x="790" y="92"/>
                    <a:pt x="395" y="31"/>
                    <a:pt x="0"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0"/>
            <p:cNvSpPr/>
            <p:nvPr/>
          </p:nvSpPr>
          <p:spPr>
            <a:xfrm>
              <a:off x="10460200" y="1919000"/>
              <a:ext cx="171750" cy="22825"/>
            </a:xfrm>
            <a:custGeom>
              <a:avLst/>
              <a:gdLst/>
              <a:ahLst/>
              <a:cxnLst/>
              <a:rect l="l" t="t" r="r" b="b"/>
              <a:pathLst>
                <a:path w="6870" h="913" fill="none" extrusionOk="0">
                  <a:moveTo>
                    <a:pt x="6869" y="548"/>
                  </a:moveTo>
                  <a:cubicBezTo>
                    <a:pt x="6596" y="761"/>
                    <a:pt x="6201" y="700"/>
                    <a:pt x="5866" y="700"/>
                  </a:cubicBezTo>
                  <a:cubicBezTo>
                    <a:pt x="5228" y="670"/>
                    <a:pt x="4559" y="913"/>
                    <a:pt x="3921" y="761"/>
                  </a:cubicBezTo>
                  <a:cubicBezTo>
                    <a:pt x="3587" y="700"/>
                    <a:pt x="3313" y="548"/>
                    <a:pt x="2979" y="427"/>
                  </a:cubicBezTo>
                  <a:cubicBezTo>
                    <a:pt x="2401" y="214"/>
                    <a:pt x="1763" y="153"/>
                    <a:pt x="1125" y="92"/>
                  </a:cubicBezTo>
                  <a:lnTo>
                    <a:pt x="0" y="1"/>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0"/>
            <p:cNvSpPr/>
            <p:nvPr/>
          </p:nvSpPr>
          <p:spPr>
            <a:xfrm>
              <a:off x="10448025" y="2038325"/>
              <a:ext cx="108700" cy="3825"/>
            </a:xfrm>
            <a:custGeom>
              <a:avLst/>
              <a:gdLst/>
              <a:ahLst/>
              <a:cxnLst/>
              <a:rect l="l" t="t" r="r" b="b"/>
              <a:pathLst>
                <a:path w="4348" h="153" fill="none" extrusionOk="0">
                  <a:moveTo>
                    <a:pt x="4347" y="122"/>
                  </a:moveTo>
                  <a:cubicBezTo>
                    <a:pt x="3618" y="152"/>
                    <a:pt x="2888" y="122"/>
                    <a:pt x="2128" y="91"/>
                  </a:cubicBezTo>
                  <a:cubicBezTo>
                    <a:pt x="1429" y="61"/>
                    <a:pt x="730" y="30"/>
                    <a:pt x="1"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0"/>
            <p:cNvSpPr/>
            <p:nvPr/>
          </p:nvSpPr>
          <p:spPr>
            <a:xfrm>
              <a:off x="10437400" y="2088475"/>
              <a:ext cx="53975" cy="6100"/>
            </a:xfrm>
            <a:custGeom>
              <a:avLst/>
              <a:gdLst/>
              <a:ahLst/>
              <a:cxnLst/>
              <a:rect l="l" t="t" r="r" b="b"/>
              <a:pathLst>
                <a:path w="2159" h="244" fill="none" extrusionOk="0">
                  <a:moveTo>
                    <a:pt x="2158" y="213"/>
                  </a:moveTo>
                  <a:cubicBezTo>
                    <a:pt x="1459" y="31"/>
                    <a:pt x="730" y="0"/>
                    <a:pt x="31" y="91"/>
                  </a:cubicBezTo>
                  <a:cubicBezTo>
                    <a:pt x="0" y="183"/>
                    <a:pt x="61" y="243"/>
                    <a:pt x="152" y="243"/>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0"/>
            <p:cNvSpPr/>
            <p:nvPr/>
          </p:nvSpPr>
          <p:spPr>
            <a:xfrm>
              <a:off x="10912325" y="1723100"/>
              <a:ext cx="473425" cy="497225"/>
            </a:xfrm>
            <a:custGeom>
              <a:avLst/>
              <a:gdLst/>
              <a:ahLst/>
              <a:cxnLst/>
              <a:rect l="l" t="t" r="r" b="b"/>
              <a:pathLst>
                <a:path w="18937" h="19889" extrusionOk="0">
                  <a:moveTo>
                    <a:pt x="13596" y="5333"/>
                  </a:moveTo>
                  <a:cubicBezTo>
                    <a:pt x="13697" y="5333"/>
                    <a:pt x="13797" y="5347"/>
                    <a:pt x="13891" y="5375"/>
                  </a:cubicBezTo>
                  <a:cubicBezTo>
                    <a:pt x="14195" y="5466"/>
                    <a:pt x="14469" y="5709"/>
                    <a:pt x="14560" y="6013"/>
                  </a:cubicBezTo>
                  <a:cubicBezTo>
                    <a:pt x="14651" y="6378"/>
                    <a:pt x="14499" y="6743"/>
                    <a:pt x="14226" y="7016"/>
                  </a:cubicBezTo>
                  <a:cubicBezTo>
                    <a:pt x="13982" y="7259"/>
                    <a:pt x="13679" y="7442"/>
                    <a:pt x="13344" y="7624"/>
                  </a:cubicBezTo>
                  <a:cubicBezTo>
                    <a:pt x="13192" y="7685"/>
                    <a:pt x="13040" y="7776"/>
                    <a:pt x="12858" y="7867"/>
                  </a:cubicBezTo>
                  <a:cubicBezTo>
                    <a:pt x="12523" y="8050"/>
                    <a:pt x="12159" y="8232"/>
                    <a:pt x="11764" y="8263"/>
                  </a:cubicBezTo>
                  <a:cubicBezTo>
                    <a:pt x="11735" y="8265"/>
                    <a:pt x="11707" y="8266"/>
                    <a:pt x="11678" y="8266"/>
                  </a:cubicBezTo>
                  <a:cubicBezTo>
                    <a:pt x="11309" y="8266"/>
                    <a:pt x="10932" y="8084"/>
                    <a:pt x="10791" y="7746"/>
                  </a:cubicBezTo>
                  <a:cubicBezTo>
                    <a:pt x="10669" y="7472"/>
                    <a:pt x="10730" y="7168"/>
                    <a:pt x="10882" y="6895"/>
                  </a:cubicBezTo>
                  <a:cubicBezTo>
                    <a:pt x="11247" y="6287"/>
                    <a:pt x="11855" y="6074"/>
                    <a:pt x="12463" y="5800"/>
                  </a:cubicBezTo>
                  <a:cubicBezTo>
                    <a:pt x="12645" y="5740"/>
                    <a:pt x="12797" y="5618"/>
                    <a:pt x="12949" y="5527"/>
                  </a:cubicBezTo>
                  <a:cubicBezTo>
                    <a:pt x="13138" y="5401"/>
                    <a:pt x="13370" y="5333"/>
                    <a:pt x="13596" y="5333"/>
                  </a:cubicBezTo>
                  <a:close/>
                  <a:moveTo>
                    <a:pt x="15624" y="8962"/>
                  </a:moveTo>
                  <a:cubicBezTo>
                    <a:pt x="15928" y="8962"/>
                    <a:pt x="16232" y="9083"/>
                    <a:pt x="16353" y="9357"/>
                  </a:cubicBezTo>
                  <a:cubicBezTo>
                    <a:pt x="16445" y="9630"/>
                    <a:pt x="16293" y="9904"/>
                    <a:pt x="16080" y="10117"/>
                  </a:cubicBezTo>
                  <a:cubicBezTo>
                    <a:pt x="15502" y="10664"/>
                    <a:pt x="14621" y="10755"/>
                    <a:pt x="13800" y="10816"/>
                  </a:cubicBezTo>
                  <a:lnTo>
                    <a:pt x="13709" y="10755"/>
                  </a:lnTo>
                  <a:cubicBezTo>
                    <a:pt x="13648" y="10725"/>
                    <a:pt x="13618" y="10725"/>
                    <a:pt x="13557" y="10694"/>
                  </a:cubicBezTo>
                  <a:cubicBezTo>
                    <a:pt x="13405" y="10573"/>
                    <a:pt x="13375" y="10329"/>
                    <a:pt x="13466" y="10117"/>
                  </a:cubicBezTo>
                  <a:cubicBezTo>
                    <a:pt x="13648" y="9630"/>
                    <a:pt x="14226" y="9357"/>
                    <a:pt x="14712" y="9174"/>
                  </a:cubicBezTo>
                  <a:cubicBezTo>
                    <a:pt x="15016" y="9083"/>
                    <a:pt x="15320" y="8962"/>
                    <a:pt x="15624" y="8962"/>
                  </a:cubicBezTo>
                  <a:close/>
                  <a:moveTo>
                    <a:pt x="2675" y="8050"/>
                  </a:moveTo>
                  <a:cubicBezTo>
                    <a:pt x="2888" y="8050"/>
                    <a:pt x="3070" y="8202"/>
                    <a:pt x="3162" y="8354"/>
                  </a:cubicBezTo>
                  <a:cubicBezTo>
                    <a:pt x="3253" y="8536"/>
                    <a:pt x="3283" y="8749"/>
                    <a:pt x="3283" y="8962"/>
                  </a:cubicBezTo>
                  <a:cubicBezTo>
                    <a:pt x="3283" y="9630"/>
                    <a:pt x="3040" y="10299"/>
                    <a:pt x="2675" y="10846"/>
                  </a:cubicBezTo>
                  <a:cubicBezTo>
                    <a:pt x="2523" y="11029"/>
                    <a:pt x="2371" y="11211"/>
                    <a:pt x="2189" y="11241"/>
                  </a:cubicBezTo>
                  <a:cubicBezTo>
                    <a:pt x="2153" y="11246"/>
                    <a:pt x="2119" y="11249"/>
                    <a:pt x="2085" y="11249"/>
                  </a:cubicBezTo>
                  <a:cubicBezTo>
                    <a:pt x="1916" y="11249"/>
                    <a:pt x="1768" y="11186"/>
                    <a:pt x="1642" y="11059"/>
                  </a:cubicBezTo>
                  <a:cubicBezTo>
                    <a:pt x="1490" y="10937"/>
                    <a:pt x="1429" y="10755"/>
                    <a:pt x="1368" y="10542"/>
                  </a:cubicBezTo>
                  <a:cubicBezTo>
                    <a:pt x="1247" y="9873"/>
                    <a:pt x="1794" y="8080"/>
                    <a:pt x="2675" y="8050"/>
                  </a:cubicBezTo>
                  <a:close/>
                  <a:moveTo>
                    <a:pt x="7302" y="13459"/>
                  </a:moveTo>
                  <a:cubicBezTo>
                    <a:pt x="7320" y="13459"/>
                    <a:pt x="7338" y="13459"/>
                    <a:pt x="7356" y="13460"/>
                  </a:cubicBezTo>
                  <a:cubicBezTo>
                    <a:pt x="7417" y="13460"/>
                    <a:pt x="7508" y="13491"/>
                    <a:pt x="7569" y="13521"/>
                  </a:cubicBezTo>
                  <a:cubicBezTo>
                    <a:pt x="7751" y="13643"/>
                    <a:pt x="7660" y="13916"/>
                    <a:pt x="7539" y="14098"/>
                  </a:cubicBezTo>
                  <a:cubicBezTo>
                    <a:pt x="7265" y="14494"/>
                    <a:pt x="6900" y="14798"/>
                    <a:pt x="6475" y="14980"/>
                  </a:cubicBezTo>
                  <a:lnTo>
                    <a:pt x="6353" y="14980"/>
                  </a:lnTo>
                  <a:cubicBezTo>
                    <a:pt x="6232" y="15041"/>
                    <a:pt x="6080" y="15071"/>
                    <a:pt x="5928" y="15071"/>
                  </a:cubicBezTo>
                  <a:cubicBezTo>
                    <a:pt x="5867" y="15071"/>
                    <a:pt x="5776" y="15041"/>
                    <a:pt x="5745" y="14980"/>
                  </a:cubicBezTo>
                  <a:cubicBezTo>
                    <a:pt x="5715" y="14950"/>
                    <a:pt x="5715" y="14889"/>
                    <a:pt x="5715" y="14828"/>
                  </a:cubicBezTo>
                  <a:cubicBezTo>
                    <a:pt x="5804" y="14085"/>
                    <a:pt x="6531" y="13459"/>
                    <a:pt x="7302" y="13459"/>
                  </a:cubicBezTo>
                  <a:close/>
                  <a:moveTo>
                    <a:pt x="8153" y="1"/>
                  </a:moveTo>
                  <a:cubicBezTo>
                    <a:pt x="4280" y="1"/>
                    <a:pt x="5229" y="6044"/>
                    <a:pt x="5229" y="6044"/>
                  </a:cubicBezTo>
                  <a:cubicBezTo>
                    <a:pt x="5229" y="6044"/>
                    <a:pt x="5192" y="6042"/>
                    <a:pt x="5125" y="6042"/>
                  </a:cubicBezTo>
                  <a:cubicBezTo>
                    <a:pt x="4393" y="6042"/>
                    <a:pt x="28" y="6195"/>
                    <a:pt x="0" y="9843"/>
                  </a:cubicBezTo>
                  <a:cubicBezTo>
                    <a:pt x="0" y="13825"/>
                    <a:pt x="5350" y="19175"/>
                    <a:pt x="11125" y="19296"/>
                  </a:cubicBezTo>
                  <a:cubicBezTo>
                    <a:pt x="13405" y="19357"/>
                    <a:pt x="15533" y="19752"/>
                    <a:pt x="16718" y="19874"/>
                  </a:cubicBezTo>
                  <a:cubicBezTo>
                    <a:pt x="16796" y="19884"/>
                    <a:pt x="16874" y="19889"/>
                    <a:pt x="16951" y="19889"/>
                  </a:cubicBezTo>
                  <a:cubicBezTo>
                    <a:pt x="18035" y="19889"/>
                    <a:pt x="18927" y="18914"/>
                    <a:pt x="18785" y="17807"/>
                  </a:cubicBezTo>
                  <a:cubicBezTo>
                    <a:pt x="18603" y="16226"/>
                    <a:pt x="18937" y="14159"/>
                    <a:pt x="18663" y="11728"/>
                  </a:cubicBezTo>
                  <a:cubicBezTo>
                    <a:pt x="18177" y="7259"/>
                    <a:pt x="14955" y="1758"/>
                    <a:pt x="9514" y="208"/>
                  </a:cubicBezTo>
                  <a:cubicBezTo>
                    <a:pt x="9005" y="65"/>
                    <a:pt x="8553" y="1"/>
                    <a:pt x="8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0"/>
            <p:cNvSpPr/>
            <p:nvPr/>
          </p:nvSpPr>
          <p:spPr>
            <a:xfrm>
              <a:off x="11058975" y="1889375"/>
              <a:ext cx="294100" cy="297150"/>
            </a:xfrm>
            <a:custGeom>
              <a:avLst/>
              <a:gdLst/>
              <a:ahLst/>
              <a:cxnLst/>
              <a:rect l="l" t="t" r="r" b="b"/>
              <a:pathLst>
                <a:path w="11764" h="11886" fill="none" extrusionOk="0">
                  <a:moveTo>
                    <a:pt x="11764" y="11824"/>
                  </a:moveTo>
                  <a:cubicBezTo>
                    <a:pt x="11247" y="11885"/>
                    <a:pt x="10731" y="11642"/>
                    <a:pt x="10366" y="11277"/>
                  </a:cubicBezTo>
                  <a:cubicBezTo>
                    <a:pt x="10001" y="10913"/>
                    <a:pt x="9758" y="10426"/>
                    <a:pt x="9484" y="10001"/>
                  </a:cubicBezTo>
                  <a:cubicBezTo>
                    <a:pt x="8512" y="8451"/>
                    <a:pt x="7235" y="7083"/>
                    <a:pt x="5746" y="6019"/>
                  </a:cubicBezTo>
                  <a:cubicBezTo>
                    <a:pt x="5138" y="5563"/>
                    <a:pt x="4469" y="5168"/>
                    <a:pt x="3922" y="4681"/>
                  </a:cubicBezTo>
                  <a:cubicBezTo>
                    <a:pt x="3496" y="4286"/>
                    <a:pt x="3132" y="3861"/>
                    <a:pt x="2797" y="3435"/>
                  </a:cubicBezTo>
                  <a:cubicBezTo>
                    <a:pt x="2645" y="3253"/>
                    <a:pt x="2493" y="3070"/>
                    <a:pt x="2372" y="2919"/>
                  </a:cubicBezTo>
                  <a:cubicBezTo>
                    <a:pt x="1551" y="1946"/>
                    <a:pt x="761" y="973"/>
                    <a:pt x="1"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0"/>
            <p:cNvSpPr/>
            <p:nvPr/>
          </p:nvSpPr>
          <p:spPr>
            <a:xfrm>
              <a:off x="11131925" y="1925100"/>
              <a:ext cx="194575" cy="53975"/>
            </a:xfrm>
            <a:custGeom>
              <a:avLst/>
              <a:gdLst/>
              <a:ahLst/>
              <a:cxnLst/>
              <a:rect l="l" t="t" r="r" b="b"/>
              <a:pathLst>
                <a:path w="7783" h="2159" fill="none" extrusionOk="0">
                  <a:moveTo>
                    <a:pt x="1" y="2158"/>
                  </a:moveTo>
                  <a:cubicBezTo>
                    <a:pt x="214" y="1702"/>
                    <a:pt x="730" y="1398"/>
                    <a:pt x="1247" y="1398"/>
                  </a:cubicBezTo>
                  <a:cubicBezTo>
                    <a:pt x="1551" y="1398"/>
                    <a:pt x="1855" y="1520"/>
                    <a:pt x="2159" y="1581"/>
                  </a:cubicBezTo>
                  <a:cubicBezTo>
                    <a:pt x="2706" y="1702"/>
                    <a:pt x="3284" y="1733"/>
                    <a:pt x="3831" y="1611"/>
                  </a:cubicBezTo>
                  <a:cubicBezTo>
                    <a:pt x="4074" y="1581"/>
                    <a:pt x="4287" y="1520"/>
                    <a:pt x="4469" y="1398"/>
                  </a:cubicBezTo>
                  <a:cubicBezTo>
                    <a:pt x="4621" y="1307"/>
                    <a:pt x="4773" y="1125"/>
                    <a:pt x="4925" y="1003"/>
                  </a:cubicBezTo>
                  <a:cubicBezTo>
                    <a:pt x="5229" y="760"/>
                    <a:pt x="5624" y="638"/>
                    <a:pt x="5989" y="517"/>
                  </a:cubicBezTo>
                  <a:cubicBezTo>
                    <a:pt x="6597" y="334"/>
                    <a:pt x="7174" y="183"/>
                    <a:pt x="7782"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0"/>
            <p:cNvSpPr/>
            <p:nvPr/>
          </p:nvSpPr>
          <p:spPr>
            <a:xfrm>
              <a:off x="11095450" y="1797425"/>
              <a:ext cx="151250" cy="139100"/>
            </a:xfrm>
            <a:custGeom>
              <a:avLst/>
              <a:gdLst/>
              <a:ahLst/>
              <a:cxnLst/>
              <a:rect l="l" t="t" r="r" b="b"/>
              <a:pathLst>
                <a:path w="6050" h="5564" fill="none" extrusionOk="0">
                  <a:moveTo>
                    <a:pt x="1" y="5563"/>
                  </a:moveTo>
                  <a:cubicBezTo>
                    <a:pt x="335" y="5350"/>
                    <a:pt x="396" y="4894"/>
                    <a:pt x="578" y="4560"/>
                  </a:cubicBezTo>
                  <a:cubicBezTo>
                    <a:pt x="852" y="4074"/>
                    <a:pt x="1369" y="3770"/>
                    <a:pt x="1916" y="3587"/>
                  </a:cubicBezTo>
                  <a:cubicBezTo>
                    <a:pt x="2432" y="3375"/>
                    <a:pt x="3010" y="3253"/>
                    <a:pt x="3466" y="2949"/>
                  </a:cubicBezTo>
                  <a:cubicBezTo>
                    <a:pt x="4591" y="2250"/>
                    <a:pt x="4986" y="791"/>
                    <a:pt x="6050"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0"/>
            <p:cNvSpPr/>
            <p:nvPr/>
          </p:nvSpPr>
          <p:spPr>
            <a:xfrm>
              <a:off x="11231475" y="2001850"/>
              <a:ext cx="126925" cy="53975"/>
            </a:xfrm>
            <a:custGeom>
              <a:avLst/>
              <a:gdLst/>
              <a:ahLst/>
              <a:cxnLst/>
              <a:rect l="l" t="t" r="r" b="b"/>
              <a:pathLst>
                <a:path w="5077" h="2159" fill="none" extrusionOk="0">
                  <a:moveTo>
                    <a:pt x="1" y="2158"/>
                  </a:moveTo>
                  <a:cubicBezTo>
                    <a:pt x="183" y="1763"/>
                    <a:pt x="639" y="1550"/>
                    <a:pt x="1064" y="1489"/>
                  </a:cubicBezTo>
                  <a:cubicBezTo>
                    <a:pt x="1490" y="1429"/>
                    <a:pt x="1946" y="1459"/>
                    <a:pt x="2372" y="1429"/>
                  </a:cubicBezTo>
                  <a:cubicBezTo>
                    <a:pt x="2675" y="1398"/>
                    <a:pt x="2979" y="1307"/>
                    <a:pt x="3283" y="1186"/>
                  </a:cubicBezTo>
                  <a:cubicBezTo>
                    <a:pt x="3922" y="882"/>
                    <a:pt x="4408" y="274"/>
                    <a:pt x="5077"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0"/>
            <p:cNvSpPr/>
            <p:nvPr/>
          </p:nvSpPr>
          <p:spPr>
            <a:xfrm>
              <a:off x="11282400" y="2102150"/>
              <a:ext cx="73725" cy="15975"/>
            </a:xfrm>
            <a:custGeom>
              <a:avLst/>
              <a:gdLst/>
              <a:ahLst/>
              <a:cxnLst/>
              <a:rect l="l" t="t" r="r" b="b"/>
              <a:pathLst>
                <a:path w="2949" h="639" fill="none" extrusionOk="0">
                  <a:moveTo>
                    <a:pt x="0" y="639"/>
                  </a:moveTo>
                  <a:cubicBezTo>
                    <a:pt x="304" y="365"/>
                    <a:pt x="669" y="61"/>
                    <a:pt x="1094" y="61"/>
                  </a:cubicBezTo>
                  <a:cubicBezTo>
                    <a:pt x="1429" y="61"/>
                    <a:pt x="1733" y="243"/>
                    <a:pt x="2067" y="335"/>
                  </a:cubicBezTo>
                  <a:cubicBezTo>
                    <a:pt x="2401" y="426"/>
                    <a:pt x="2857" y="335"/>
                    <a:pt x="2949" y="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0"/>
            <p:cNvSpPr/>
            <p:nvPr/>
          </p:nvSpPr>
          <p:spPr>
            <a:xfrm>
              <a:off x="10973125" y="1934200"/>
              <a:ext cx="117800" cy="112500"/>
            </a:xfrm>
            <a:custGeom>
              <a:avLst/>
              <a:gdLst/>
              <a:ahLst/>
              <a:cxnLst/>
              <a:rect l="l" t="t" r="r" b="b"/>
              <a:pathLst>
                <a:path w="4712" h="4500" fill="none" extrusionOk="0">
                  <a:moveTo>
                    <a:pt x="0" y="4499"/>
                  </a:moveTo>
                  <a:cubicBezTo>
                    <a:pt x="61" y="4104"/>
                    <a:pt x="122" y="3709"/>
                    <a:pt x="304" y="3314"/>
                  </a:cubicBezTo>
                  <a:cubicBezTo>
                    <a:pt x="486" y="2949"/>
                    <a:pt x="760" y="2615"/>
                    <a:pt x="1155" y="2463"/>
                  </a:cubicBezTo>
                  <a:cubicBezTo>
                    <a:pt x="1581" y="2250"/>
                    <a:pt x="2128" y="2372"/>
                    <a:pt x="2584" y="2220"/>
                  </a:cubicBezTo>
                  <a:cubicBezTo>
                    <a:pt x="3283" y="2037"/>
                    <a:pt x="3769" y="1399"/>
                    <a:pt x="4164" y="791"/>
                  </a:cubicBezTo>
                  <a:cubicBezTo>
                    <a:pt x="4347" y="518"/>
                    <a:pt x="4529" y="274"/>
                    <a:pt x="4711"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0"/>
            <p:cNvSpPr/>
            <p:nvPr/>
          </p:nvSpPr>
          <p:spPr>
            <a:xfrm>
              <a:off x="11109125" y="1985875"/>
              <a:ext cx="32700" cy="177850"/>
            </a:xfrm>
            <a:custGeom>
              <a:avLst/>
              <a:gdLst/>
              <a:ahLst/>
              <a:cxnLst/>
              <a:rect l="l" t="t" r="r" b="b"/>
              <a:pathLst>
                <a:path w="1308" h="7114" fill="none" extrusionOk="0">
                  <a:moveTo>
                    <a:pt x="1095" y="1"/>
                  </a:moveTo>
                  <a:cubicBezTo>
                    <a:pt x="1308" y="305"/>
                    <a:pt x="1217" y="700"/>
                    <a:pt x="1156" y="1034"/>
                  </a:cubicBezTo>
                  <a:cubicBezTo>
                    <a:pt x="1095" y="1733"/>
                    <a:pt x="1308" y="2432"/>
                    <a:pt x="1095" y="3101"/>
                  </a:cubicBezTo>
                  <a:cubicBezTo>
                    <a:pt x="1004" y="3435"/>
                    <a:pt x="822" y="3709"/>
                    <a:pt x="670" y="4043"/>
                  </a:cubicBezTo>
                  <a:cubicBezTo>
                    <a:pt x="396" y="4621"/>
                    <a:pt x="305" y="5290"/>
                    <a:pt x="183" y="5958"/>
                  </a:cubicBezTo>
                  <a:cubicBezTo>
                    <a:pt x="123" y="6353"/>
                    <a:pt x="62" y="6749"/>
                    <a:pt x="1" y="7113"/>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0"/>
            <p:cNvSpPr/>
            <p:nvPr/>
          </p:nvSpPr>
          <p:spPr>
            <a:xfrm>
              <a:off x="11233000" y="2072500"/>
              <a:ext cx="10650" cy="112500"/>
            </a:xfrm>
            <a:custGeom>
              <a:avLst/>
              <a:gdLst/>
              <a:ahLst/>
              <a:cxnLst/>
              <a:rect l="l" t="t" r="r" b="b"/>
              <a:pathLst>
                <a:path w="426" h="4500" fill="none" extrusionOk="0">
                  <a:moveTo>
                    <a:pt x="426" y="1"/>
                  </a:moveTo>
                  <a:cubicBezTo>
                    <a:pt x="426" y="761"/>
                    <a:pt x="335" y="1521"/>
                    <a:pt x="244" y="2281"/>
                  </a:cubicBezTo>
                  <a:cubicBezTo>
                    <a:pt x="152" y="3040"/>
                    <a:pt x="61" y="3770"/>
                    <a:pt x="0" y="4499"/>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0"/>
            <p:cNvSpPr/>
            <p:nvPr/>
          </p:nvSpPr>
          <p:spPr>
            <a:xfrm>
              <a:off x="11285425" y="2143950"/>
              <a:ext cx="8400" cy="56250"/>
            </a:xfrm>
            <a:custGeom>
              <a:avLst/>
              <a:gdLst/>
              <a:ahLst/>
              <a:cxnLst/>
              <a:rect l="l" t="t" r="r" b="b"/>
              <a:pathLst>
                <a:path w="336" h="2250" fill="none" extrusionOk="0">
                  <a:moveTo>
                    <a:pt x="335" y="0"/>
                  </a:moveTo>
                  <a:cubicBezTo>
                    <a:pt x="92" y="730"/>
                    <a:pt x="1" y="1489"/>
                    <a:pt x="62" y="2249"/>
                  </a:cubicBezTo>
                  <a:cubicBezTo>
                    <a:pt x="122" y="2249"/>
                    <a:pt x="214" y="2189"/>
                    <a:pt x="214" y="2128"/>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0"/>
            <p:cNvSpPr/>
            <p:nvPr/>
          </p:nvSpPr>
          <p:spPr>
            <a:xfrm>
              <a:off x="10873575" y="1051225"/>
              <a:ext cx="54725" cy="265600"/>
            </a:xfrm>
            <a:custGeom>
              <a:avLst/>
              <a:gdLst/>
              <a:ahLst/>
              <a:cxnLst/>
              <a:rect l="l" t="t" r="r" b="b"/>
              <a:pathLst>
                <a:path w="2189" h="10624" extrusionOk="0">
                  <a:moveTo>
                    <a:pt x="417" y="10040"/>
                  </a:moveTo>
                  <a:lnTo>
                    <a:pt x="417" y="10040"/>
                  </a:lnTo>
                  <a:cubicBezTo>
                    <a:pt x="419" y="10040"/>
                    <a:pt x="426" y="10052"/>
                    <a:pt x="431" y="10065"/>
                  </a:cubicBezTo>
                  <a:lnTo>
                    <a:pt x="431" y="10065"/>
                  </a:lnTo>
                  <a:cubicBezTo>
                    <a:pt x="429" y="10064"/>
                    <a:pt x="427" y="10062"/>
                    <a:pt x="426" y="10061"/>
                  </a:cubicBezTo>
                  <a:cubicBezTo>
                    <a:pt x="418" y="10046"/>
                    <a:pt x="416" y="10040"/>
                    <a:pt x="417" y="10040"/>
                  </a:cubicBezTo>
                  <a:close/>
                  <a:moveTo>
                    <a:pt x="431" y="10066"/>
                  </a:moveTo>
                  <a:lnTo>
                    <a:pt x="431" y="10066"/>
                  </a:lnTo>
                  <a:cubicBezTo>
                    <a:pt x="436" y="10079"/>
                    <a:pt x="437" y="10092"/>
                    <a:pt x="426" y="10092"/>
                  </a:cubicBezTo>
                  <a:cubicBezTo>
                    <a:pt x="426" y="10083"/>
                    <a:pt x="428" y="10075"/>
                    <a:pt x="431" y="10066"/>
                  </a:cubicBezTo>
                  <a:close/>
                  <a:moveTo>
                    <a:pt x="888" y="9818"/>
                  </a:moveTo>
                  <a:lnTo>
                    <a:pt x="888" y="9818"/>
                  </a:lnTo>
                  <a:cubicBezTo>
                    <a:pt x="888" y="9828"/>
                    <a:pt x="888" y="9837"/>
                    <a:pt x="887" y="9847"/>
                  </a:cubicBezTo>
                  <a:lnTo>
                    <a:pt x="887" y="9847"/>
                  </a:lnTo>
                  <a:cubicBezTo>
                    <a:pt x="843" y="9868"/>
                    <a:pt x="800" y="9889"/>
                    <a:pt x="760" y="9909"/>
                  </a:cubicBezTo>
                  <a:cubicBezTo>
                    <a:pt x="730" y="9909"/>
                    <a:pt x="699" y="9940"/>
                    <a:pt x="669" y="10000"/>
                  </a:cubicBezTo>
                  <a:cubicBezTo>
                    <a:pt x="645" y="10074"/>
                    <a:pt x="659" y="10147"/>
                    <a:pt x="713" y="10204"/>
                  </a:cubicBezTo>
                  <a:lnTo>
                    <a:pt x="713" y="10204"/>
                  </a:lnTo>
                  <a:cubicBezTo>
                    <a:pt x="606" y="10171"/>
                    <a:pt x="512" y="10125"/>
                    <a:pt x="432" y="10065"/>
                  </a:cubicBezTo>
                  <a:lnTo>
                    <a:pt x="432" y="10065"/>
                  </a:lnTo>
                  <a:cubicBezTo>
                    <a:pt x="440" y="10042"/>
                    <a:pt x="456" y="10014"/>
                    <a:pt x="456" y="9970"/>
                  </a:cubicBezTo>
                  <a:cubicBezTo>
                    <a:pt x="474" y="9934"/>
                    <a:pt x="481" y="9877"/>
                    <a:pt x="478" y="9818"/>
                  </a:cubicBezTo>
                  <a:close/>
                  <a:moveTo>
                    <a:pt x="1459" y="10061"/>
                  </a:moveTo>
                  <a:cubicBezTo>
                    <a:pt x="1529" y="10061"/>
                    <a:pt x="1599" y="10074"/>
                    <a:pt x="1661" y="10097"/>
                  </a:cubicBezTo>
                  <a:lnTo>
                    <a:pt x="1661" y="10097"/>
                  </a:lnTo>
                  <a:cubicBezTo>
                    <a:pt x="1529" y="10169"/>
                    <a:pt x="1386" y="10220"/>
                    <a:pt x="1240" y="10244"/>
                  </a:cubicBezTo>
                  <a:lnTo>
                    <a:pt x="1240" y="10244"/>
                  </a:lnTo>
                  <a:cubicBezTo>
                    <a:pt x="1244" y="10226"/>
                    <a:pt x="1246" y="10205"/>
                    <a:pt x="1246" y="10183"/>
                  </a:cubicBezTo>
                  <a:cubicBezTo>
                    <a:pt x="1246" y="10160"/>
                    <a:pt x="1246" y="10137"/>
                    <a:pt x="1246" y="10114"/>
                  </a:cubicBezTo>
                  <a:lnTo>
                    <a:pt x="1246" y="10114"/>
                  </a:lnTo>
                  <a:cubicBezTo>
                    <a:pt x="1315" y="10091"/>
                    <a:pt x="1385" y="10074"/>
                    <a:pt x="1459" y="10061"/>
                  </a:cubicBezTo>
                  <a:close/>
                  <a:moveTo>
                    <a:pt x="1064" y="0"/>
                  </a:moveTo>
                  <a:cubicBezTo>
                    <a:pt x="973" y="0"/>
                    <a:pt x="882" y="91"/>
                    <a:pt x="882" y="183"/>
                  </a:cubicBezTo>
                  <a:cubicBezTo>
                    <a:pt x="912" y="1854"/>
                    <a:pt x="912" y="3526"/>
                    <a:pt x="912" y="5198"/>
                  </a:cubicBezTo>
                  <a:cubicBezTo>
                    <a:pt x="912" y="6620"/>
                    <a:pt x="912" y="8020"/>
                    <a:pt x="893" y="9436"/>
                  </a:cubicBezTo>
                  <a:lnTo>
                    <a:pt x="893" y="9436"/>
                  </a:lnTo>
                  <a:lnTo>
                    <a:pt x="213" y="9453"/>
                  </a:lnTo>
                  <a:cubicBezTo>
                    <a:pt x="152" y="9453"/>
                    <a:pt x="122" y="9453"/>
                    <a:pt x="91" y="9484"/>
                  </a:cubicBezTo>
                  <a:cubicBezTo>
                    <a:pt x="0" y="9544"/>
                    <a:pt x="0" y="9666"/>
                    <a:pt x="61" y="9757"/>
                  </a:cubicBezTo>
                  <a:lnTo>
                    <a:pt x="61" y="9788"/>
                  </a:lnTo>
                  <a:cubicBezTo>
                    <a:pt x="122" y="9818"/>
                    <a:pt x="122" y="9818"/>
                    <a:pt x="91" y="9879"/>
                  </a:cubicBezTo>
                  <a:cubicBezTo>
                    <a:pt x="91" y="9909"/>
                    <a:pt x="61" y="9940"/>
                    <a:pt x="61" y="10031"/>
                  </a:cubicBezTo>
                  <a:cubicBezTo>
                    <a:pt x="61" y="10092"/>
                    <a:pt x="61" y="10152"/>
                    <a:pt x="91" y="10213"/>
                  </a:cubicBezTo>
                  <a:cubicBezTo>
                    <a:pt x="91" y="10244"/>
                    <a:pt x="122" y="10274"/>
                    <a:pt x="122" y="10274"/>
                  </a:cubicBezTo>
                  <a:lnTo>
                    <a:pt x="183" y="10335"/>
                  </a:lnTo>
                  <a:cubicBezTo>
                    <a:pt x="365" y="10517"/>
                    <a:pt x="608" y="10578"/>
                    <a:pt x="821" y="10608"/>
                  </a:cubicBezTo>
                  <a:cubicBezTo>
                    <a:pt x="898" y="10619"/>
                    <a:pt x="975" y="10624"/>
                    <a:pt x="1052" y="10624"/>
                  </a:cubicBezTo>
                  <a:cubicBezTo>
                    <a:pt x="1428" y="10624"/>
                    <a:pt x="1794" y="10501"/>
                    <a:pt x="2098" y="10274"/>
                  </a:cubicBezTo>
                  <a:cubicBezTo>
                    <a:pt x="2158" y="10213"/>
                    <a:pt x="2189" y="10122"/>
                    <a:pt x="2158" y="10031"/>
                  </a:cubicBezTo>
                  <a:cubicBezTo>
                    <a:pt x="2067" y="9909"/>
                    <a:pt x="1946" y="9818"/>
                    <a:pt x="1824" y="9757"/>
                  </a:cubicBezTo>
                  <a:cubicBezTo>
                    <a:pt x="1745" y="9718"/>
                    <a:pt x="1654" y="9704"/>
                    <a:pt x="1567" y="9699"/>
                  </a:cubicBezTo>
                  <a:lnTo>
                    <a:pt x="1567" y="9699"/>
                  </a:lnTo>
                  <a:cubicBezTo>
                    <a:pt x="1576" y="9679"/>
                    <a:pt x="1581" y="9657"/>
                    <a:pt x="1581" y="9636"/>
                  </a:cubicBezTo>
                  <a:cubicBezTo>
                    <a:pt x="1581" y="9514"/>
                    <a:pt x="1490" y="9423"/>
                    <a:pt x="1398" y="9423"/>
                  </a:cubicBezTo>
                  <a:lnTo>
                    <a:pt x="1246" y="9427"/>
                  </a:lnTo>
                  <a:lnTo>
                    <a:pt x="1246" y="9427"/>
                  </a:lnTo>
                  <a:cubicBezTo>
                    <a:pt x="1246" y="8014"/>
                    <a:pt x="1242" y="6617"/>
                    <a:pt x="1216" y="5198"/>
                  </a:cubicBezTo>
                  <a:cubicBezTo>
                    <a:pt x="1246" y="3526"/>
                    <a:pt x="1246" y="1854"/>
                    <a:pt x="1246" y="183"/>
                  </a:cubicBezTo>
                  <a:cubicBezTo>
                    <a:pt x="1246" y="91"/>
                    <a:pt x="1155" y="0"/>
                    <a:pt x="1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9" name="Google Shape;1819;p20"/>
          <p:cNvSpPr txBox="1">
            <a:spLocks noGrp="1"/>
          </p:cNvSpPr>
          <p:nvPr>
            <p:ph type="title" idx="2"/>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20" name="Google Shape;1820;p20"/>
          <p:cNvGrpSpPr/>
          <p:nvPr/>
        </p:nvGrpSpPr>
        <p:grpSpPr>
          <a:xfrm rot="-9295606" flipH="1">
            <a:off x="8493210" y="-186622"/>
            <a:ext cx="1098409" cy="2394569"/>
            <a:chOff x="3345650" y="2840950"/>
            <a:chExt cx="370900" cy="808575"/>
          </a:xfrm>
        </p:grpSpPr>
        <p:sp>
          <p:nvSpPr>
            <p:cNvPr id="1821" name="Google Shape;1821;p20"/>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0"/>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0"/>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0"/>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0"/>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0"/>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0"/>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0"/>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0"/>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0"/>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0"/>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0"/>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0"/>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0"/>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0"/>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0"/>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0"/>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0"/>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0"/>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0"/>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0"/>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0"/>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0"/>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0"/>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0"/>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0"/>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0"/>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0"/>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0"/>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0"/>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0"/>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0"/>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0"/>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0"/>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0"/>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0"/>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0"/>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0"/>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0"/>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0"/>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0"/>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0"/>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0"/>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0"/>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0"/>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0"/>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20"/>
          <p:cNvGrpSpPr/>
          <p:nvPr/>
        </p:nvGrpSpPr>
        <p:grpSpPr>
          <a:xfrm rot="-7362562">
            <a:off x="8389513" y="-1907869"/>
            <a:ext cx="1847564" cy="4032546"/>
            <a:chOff x="7386050" y="661025"/>
            <a:chExt cx="1576975" cy="3441950"/>
          </a:xfrm>
        </p:grpSpPr>
        <p:sp>
          <p:nvSpPr>
            <p:cNvPr id="1870" name="Google Shape;1870;p20"/>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0"/>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0"/>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0"/>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0"/>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0"/>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0"/>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0"/>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0"/>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0"/>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0"/>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81" name="Google Shape;1881;p20"/>
          <p:cNvPicPr preferRelativeResize="0"/>
          <p:nvPr/>
        </p:nvPicPr>
        <p:blipFill>
          <a:blip r:embed="rId2">
            <a:alphaModFix amt="51000"/>
          </a:blip>
          <a:stretch>
            <a:fillRect/>
          </a:stretch>
        </p:blipFill>
        <p:spPr>
          <a:xfrm>
            <a:off x="-1266788" y="-720250"/>
            <a:ext cx="2944863" cy="2634425"/>
          </a:xfrm>
          <a:prstGeom prst="rect">
            <a:avLst/>
          </a:prstGeom>
          <a:noFill/>
          <a:ln>
            <a:noFill/>
          </a:ln>
        </p:spPr>
      </p:pic>
      <p:pic>
        <p:nvPicPr>
          <p:cNvPr id="1882" name="Google Shape;1882;p20"/>
          <p:cNvPicPr preferRelativeResize="0"/>
          <p:nvPr/>
        </p:nvPicPr>
        <p:blipFill>
          <a:blip r:embed="rId2">
            <a:alphaModFix amt="51000"/>
          </a:blip>
          <a:stretch>
            <a:fillRect/>
          </a:stretch>
        </p:blipFill>
        <p:spPr>
          <a:xfrm>
            <a:off x="7613887" y="-459825"/>
            <a:ext cx="2944863" cy="26344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883"/>
        <p:cNvGrpSpPr/>
        <p:nvPr/>
      </p:nvGrpSpPr>
      <p:grpSpPr>
        <a:xfrm>
          <a:off x="0" y="0"/>
          <a:ext cx="0" cy="0"/>
          <a:chOff x="0" y="0"/>
          <a:chExt cx="0" cy="0"/>
        </a:xfrm>
      </p:grpSpPr>
      <p:sp>
        <p:nvSpPr>
          <p:cNvPr id="1884" name="Google Shape;1884;p21"/>
          <p:cNvSpPr txBox="1">
            <a:spLocks noGrp="1"/>
          </p:cNvSpPr>
          <p:nvPr>
            <p:ph type="title"/>
          </p:nvPr>
        </p:nvSpPr>
        <p:spPr>
          <a:xfrm>
            <a:off x="726425" y="1207825"/>
            <a:ext cx="3393000" cy="1543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85" name="Google Shape;1885;p21"/>
          <p:cNvSpPr txBox="1">
            <a:spLocks noGrp="1"/>
          </p:cNvSpPr>
          <p:nvPr>
            <p:ph type="subTitle" idx="1"/>
          </p:nvPr>
        </p:nvSpPr>
        <p:spPr>
          <a:xfrm>
            <a:off x="726425" y="2751298"/>
            <a:ext cx="3393000" cy="117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6" name="Google Shape;1886;p21"/>
          <p:cNvSpPr/>
          <p:nvPr/>
        </p:nvSpPr>
        <p:spPr>
          <a:xfrm rot="-8614070" flipH="1">
            <a:off x="-1284390" y="3553364"/>
            <a:ext cx="2540892" cy="221076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21"/>
          <p:cNvGrpSpPr/>
          <p:nvPr/>
        </p:nvGrpSpPr>
        <p:grpSpPr>
          <a:xfrm rot="7084717" flipH="1">
            <a:off x="3605703" y="-490771"/>
            <a:ext cx="992233" cy="1839015"/>
            <a:chOff x="3321775" y="2146200"/>
            <a:chExt cx="1129175" cy="2092825"/>
          </a:xfrm>
        </p:grpSpPr>
        <p:sp>
          <p:nvSpPr>
            <p:cNvPr id="1888" name="Google Shape;1888;p21"/>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1"/>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1"/>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1"/>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1"/>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1"/>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1"/>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1"/>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1"/>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1"/>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1"/>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1"/>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1"/>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1"/>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1"/>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1"/>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1"/>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1"/>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1"/>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1"/>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1"/>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1"/>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1"/>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1"/>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1"/>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1"/>
          <p:cNvGrpSpPr/>
          <p:nvPr/>
        </p:nvGrpSpPr>
        <p:grpSpPr>
          <a:xfrm>
            <a:off x="3730435" y="3713466"/>
            <a:ext cx="2176120" cy="1473255"/>
            <a:chOff x="4159060" y="3694416"/>
            <a:chExt cx="2176120" cy="1473255"/>
          </a:xfrm>
        </p:grpSpPr>
        <p:grpSp>
          <p:nvGrpSpPr>
            <p:cNvPr id="1919" name="Google Shape;1919;p21"/>
            <p:cNvGrpSpPr/>
            <p:nvPr/>
          </p:nvGrpSpPr>
          <p:grpSpPr>
            <a:xfrm>
              <a:off x="4902504" y="4429988"/>
              <a:ext cx="1432676" cy="737683"/>
              <a:chOff x="4102175" y="4352175"/>
              <a:chExt cx="1709025" cy="879975"/>
            </a:xfrm>
          </p:grpSpPr>
          <p:sp>
            <p:nvSpPr>
              <p:cNvPr id="1920" name="Google Shape;1920;p21"/>
              <p:cNvSpPr/>
              <p:nvPr/>
            </p:nvSpPr>
            <p:spPr>
              <a:xfrm>
                <a:off x="4412200" y="4352175"/>
                <a:ext cx="1157350" cy="879975"/>
              </a:xfrm>
              <a:custGeom>
                <a:avLst/>
                <a:gdLst/>
                <a:ahLst/>
                <a:cxnLst/>
                <a:rect l="l" t="t" r="r" b="b"/>
                <a:pathLst>
                  <a:path w="46294" h="35199" extrusionOk="0">
                    <a:moveTo>
                      <a:pt x="44561" y="28907"/>
                    </a:moveTo>
                    <a:cubicBezTo>
                      <a:pt x="44773" y="26445"/>
                      <a:pt x="44226" y="22736"/>
                      <a:pt x="45138" y="21065"/>
                    </a:cubicBezTo>
                    <a:cubicBezTo>
                      <a:pt x="46050" y="19423"/>
                      <a:pt x="46293" y="17630"/>
                      <a:pt x="45047" y="16870"/>
                    </a:cubicBezTo>
                    <a:cubicBezTo>
                      <a:pt x="43831" y="16080"/>
                      <a:pt x="45229" y="13648"/>
                      <a:pt x="43406" y="12037"/>
                    </a:cubicBezTo>
                    <a:cubicBezTo>
                      <a:pt x="41582" y="10426"/>
                      <a:pt x="41947" y="9241"/>
                      <a:pt x="41217" y="8055"/>
                    </a:cubicBezTo>
                    <a:cubicBezTo>
                      <a:pt x="40457" y="6870"/>
                      <a:pt x="37995" y="5867"/>
                      <a:pt x="37995" y="5867"/>
                    </a:cubicBezTo>
                    <a:cubicBezTo>
                      <a:pt x="37995" y="5867"/>
                      <a:pt x="41065" y="9423"/>
                      <a:pt x="39819" y="11277"/>
                    </a:cubicBezTo>
                    <a:cubicBezTo>
                      <a:pt x="38603" y="13101"/>
                      <a:pt x="35564" y="14560"/>
                      <a:pt x="36445" y="16718"/>
                    </a:cubicBezTo>
                    <a:cubicBezTo>
                      <a:pt x="37296" y="18876"/>
                      <a:pt x="38117" y="20062"/>
                      <a:pt x="36475" y="22554"/>
                    </a:cubicBezTo>
                    <a:cubicBezTo>
                      <a:pt x="34834" y="25016"/>
                      <a:pt x="34652" y="26384"/>
                      <a:pt x="35381" y="27965"/>
                    </a:cubicBezTo>
                    <a:cubicBezTo>
                      <a:pt x="36111" y="29515"/>
                      <a:pt x="34469" y="33375"/>
                      <a:pt x="32706" y="33922"/>
                    </a:cubicBezTo>
                    <a:cubicBezTo>
                      <a:pt x="30974" y="34469"/>
                      <a:pt x="33922" y="31703"/>
                      <a:pt x="32615" y="28420"/>
                    </a:cubicBezTo>
                    <a:cubicBezTo>
                      <a:pt x="31339" y="25107"/>
                      <a:pt x="31795" y="22828"/>
                      <a:pt x="32068" y="19970"/>
                    </a:cubicBezTo>
                    <a:cubicBezTo>
                      <a:pt x="32342" y="17144"/>
                      <a:pt x="31156" y="12007"/>
                      <a:pt x="26749" y="9423"/>
                    </a:cubicBezTo>
                    <a:cubicBezTo>
                      <a:pt x="22341" y="6870"/>
                      <a:pt x="19879" y="1"/>
                      <a:pt x="19879" y="1"/>
                    </a:cubicBezTo>
                    <a:cubicBezTo>
                      <a:pt x="19879" y="1"/>
                      <a:pt x="17873" y="3739"/>
                      <a:pt x="18785" y="8055"/>
                    </a:cubicBezTo>
                    <a:cubicBezTo>
                      <a:pt x="19697" y="12372"/>
                      <a:pt x="17053" y="16049"/>
                      <a:pt x="18968" y="18694"/>
                    </a:cubicBezTo>
                    <a:cubicBezTo>
                      <a:pt x="20882" y="21369"/>
                      <a:pt x="24925" y="25563"/>
                      <a:pt x="25290" y="28147"/>
                    </a:cubicBezTo>
                    <a:cubicBezTo>
                      <a:pt x="25655" y="30700"/>
                      <a:pt x="27570" y="30062"/>
                      <a:pt x="26931" y="32645"/>
                    </a:cubicBezTo>
                    <a:cubicBezTo>
                      <a:pt x="26323" y="35199"/>
                      <a:pt x="24104" y="34469"/>
                      <a:pt x="23557" y="32250"/>
                    </a:cubicBezTo>
                    <a:cubicBezTo>
                      <a:pt x="23010" y="30031"/>
                      <a:pt x="20518" y="24469"/>
                      <a:pt x="16870" y="22888"/>
                    </a:cubicBezTo>
                    <a:cubicBezTo>
                      <a:pt x="13192" y="21338"/>
                      <a:pt x="11095" y="22433"/>
                      <a:pt x="10062" y="19150"/>
                    </a:cubicBezTo>
                    <a:cubicBezTo>
                      <a:pt x="9059" y="15837"/>
                      <a:pt x="6353" y="16961"/>
                      <a:pt x="5989" y="15442"/>
                    </a:cubicBezTo>
                    <a:cubicBezTo>
                      <a:pt x="5563" y="13891"/>
                      <a:pt x="4226" y="12767"/>
                      <a:pt x="2615" y="12584"/>
                    </a:cubicBezTo>
                    <a:cubicBezTo>
                      <a:pt x="1703" y="12493"/>
                      <a:pt x="760" y="12736"/>
                      <a:pt x="1" y="13314"/>
                    </a:cubicBezTo>
                    <a:cubicBezTo>
                      <a:pt x="1" y="13314"/>
                      <a:pt x="2767" y="12767"/>
                      <a:pt x="3496" y="15381"/>
                    </a:cubicBezTo>
                    <a:cubicBezTo>
                      <a:pt x="4226" y="17995"/>
                      <a:pt x="2888" y="21034"/>
                      <a:pt x="4773" y="22858"/>
                    </a:cubicBezTo>
                    <a:cubicBezTo>
                      <a:pt x="6657" y="24682"/>
                      <a:pt x="5381" y="26718"/>
                      <a:pt x="8846" y="29089"/>
                    </a:cubicBezTo>
                    <a:cubicBezTo>
                      <a:pt x="12341" y="31460"/>
                      <a:pt x="13071" y="31369"/>
                      <a:pt x="14621" y="33132"/>
                    </a:cubicBezTo>
                    <a:cubicBezTo>
                      <a:pt x="15350" y="33952"/>
                      <a:pt x="16293" y="34317"/>
                      <a:pt x="17083" y="34712"/>
                    </a:cubicBezTo>
                    <a:lnTo>
                      <a:pt x="39485" y="34712"/>
                    </a:lnTo>
                    <a:cubicBezTo>
                      <a:pt x="39758" y="34074"/>
                      <a:pt x="40184" y="33557"/>
                      <a:pt x="40731" y="33162"/>
                    </a:cubicBezTo>
                    <a:cubicBezTo>
                      <a:pt x="42615" y="31886"/>
                      <a:pt x="44318" y="31399"/>
                      <a:pt x="44561" y="2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1"/>
              <p:cNvSpPr/>
              <p:nvPr/>
            </p:nvSpPr>
            <p:spPr>
              <a:xfrm>
                <a:off x="4102175" y="4979075"/>
                <a:ext cx="622375" cy="240925"/>
              </a:xfrm>
              <a:custGeom>
                <a:avLst/>
                <a:gdLst/>
                <a:ahLst/>
                <a:cxnLst/>
                <a:rect l="l" t="t" r="r" b="b"/>
                <a:pathLst>
                  <a:path w="24895" h="9637" extrusionOk="0">
                    <a:moveTo>
                      <a:pt x="11824" y="1916"/>
                    </a:moveTo>
                    <a:cubicBezTo>
                      <a:pt x="8146" y="2098"/>
                      <a:pt x="3952" y="2372"/>
                      <a:pt x="2736" y="1186"/>
                    </a:cubicBezTo>
                    <a:cubicBezTo>
                      <a:pt x="1550" y="1"/>
                      <a:pt x="0" y="791"/>
                      <a:pt x="0" y="791"/>
                    </a:cubicBezTo>
                    <a:cubicBezTo>
                      <a:pt x="0" y="791"/>
                      <a:pt x="2462" y="1521"/>
                      <a:pt x="3101" y="3466"/>
                    </a:cubicBezTo>
                    <a:cubicBezTo>
                      <a:pt x="3739" y="5655"/>
                      <a:pt x="4681" y="7752"/>
                      <a:pt x="5958" y="9636"/>
                    </a:cubicBezTo>
                    <a:lnTo>
                      <a:pt x="24894" y="9636"/>
                    </a:lnTo>
                    <a:cubicBezTo>
                      <a:pt x="22736" y="7448"/>
                      <a:pt x="21338" y="7114"/>
                      <a:pt x="18602" y="6050"/>
                    </a:cubicBezTo>
                    <a:cubicBezTo>
                      <a:pt x="15563" y="4864"/>
                      <a:pt x="15472" y="1734"/>
                      <a:pt x="11824" y="19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1"/>
              <p:cNvSpPr/>
              <p:nvPr/>
            </p:nvSpPr>
            <p:spPr>
              <a:xfrm>
                <a:off x="5469225" y="4964650"/>
                <a:ext cx="341975" cy="255350"/>
              </a:xfrm>
              <a:custGeom>
                <a:avLst/>
                <a:gdLst/>
                <a:ahLst/>
                <a:cxnLst/>
                <a:rect l="l" t="t" r="r" b="b"/>
                <a:pathLst>
                  <a:path w="13679" h="10214" extrusionOk="0">
                    <a:moveTo>
                      <a:pt x="12401" y="0"/>
                    </a:moveTo>
                    <a:cubicBezTo>
                      <a:pt x="12401" y="0"/>
                      <a:pt x="12128" y="3010"/>
                      <a:pt x="9818" y="3374"/>
                    </a:cubicBezTo>
                    <a:cubicBezTo>
                      <a:pt x="7538" y="3709"/>
                      <a:pt x="4559" y="3769"/>
                      <a:pt x="4134" y="6019"/>
                    </a:cubicBezTo>
                    <a:cubicBezTo>
                      <a:pt x="3708" y="8268"/>
                      <a:pt x="3860" y="9058"/>
                      <a:pt x="2614" y="9332"/>
                    </a:cubicBezTo>
                    <a:cubicBezTo>
                      <a:pt x="1702" y="9514"/>
                      <a:pt x="669" y="9605"/>
                      <a:pt x="0" y="10213"/>
                    </a:cubicBezTo>
                    <a:lnTo>
                      <a:pt x="10578" y="10213"/>
                    </a:lnTo>
                    <a:cubicBezTo>
                      <a:pt x="10882" y="8238"/>
                      <a:pt x="12249" y="7873"/>
                      <a:pt x="12949" y="6535"/>
                    </a:cubicBezTo>
                    <a:cubicBezTo>
                      <a:pt x="13678" y="5107"/>
                      <a:pt x="12401" y="0"/>
                      <a:pt x="12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1"/>
              <p:cNvSpPr/>
              <p:nvPr/>
            </p:nvSpPr>
            <p:spPr>
              <a:xfrm>
                <a:off x="4102175" y="4352175"/>
                <a:ext cx="1686225" cy="867825"/>
              </a:xfrm>
              <a:custGeom>
                <a:avLst/>
                <a:gdLst/>
                <a:ahLst/>
                <a:cxnLst/>
                <a:rect l="l" t="t" r="r" b="b"/>
                <a:pathLst>
                  <a:path w="67449" h="34713" extrusionOk="0">
                    <a:moveTo>
                      <a:pt x="1186" y="25624"/>
                    </a:moveTo>
                    <a:cubicBezTo>
                      <a:pt x="760" y="25624"/>
                      <a:pt x="365" y="25715"/>
                      <a:pt x="0" y="25898"/>
                    </a:cubicBezTo>
                    <a:cubicBezTo>
                      <a:pt x="0" y="25898"/>
                      <a:pt x="152" y="25928"/>
                      <a:pt x="426" y="26050"/>
                    </a:cubicBezTo>
                    <a:cubicBezTo>
                      <a:pt x="471" y="26043"/>
                      <a:pt x="518" y="26040"/>
                      <a:pt x="566" y="26040"/>
                    </a:cubicBezTo>
                    <a:cubicBezTo>
                      <a:pt x="2167" y="26040"/>
                      <a:pt x="5290" y="29364"/>
                      <a:pt x="5319" y="29393"/>
                    </a:cubicBezTo>
                    <a:lnTo>
                      <a:pt x="5350" y="29424"/>
                    </a:lnTo>
                    <a:lnTo>
                      <a:pt x="5441" y="29454"/>
                    </a:lnTo>
                    <a:cubicBezTo>
                      <a:pt x="5441" y="29454"/>
                      <a:pt x="10882" y="31247"/>
                      <a:pt x="12493" y="33405"/>
                    </a:cubicBezTo>
                    <a:cubicBezTo>
                      <a:pt x="12858" y="33922"/>
                      <a:pt x="13313" y="34348"/>
                      <a:pt x="13800" y="34712"/>
                    </a:cubicBezTo>
                    <a:lnTo>
                      <a:pt x="14924" y="34712"/>
                    </a:lnTo>
                    <a:cubicBezTo>
                      <a:pt x="14165" y="34348"/>
                      <a:pt x="13465" y="33770"/>
                      <a:pt x="12949" y="33071"/>
                    </a:cubicBezTo>
                    <a:cubicBezTo>
                      <a:pt x="11338" y="30913"/>
                      <a:pt x="6322" y="29150"/>
                      <a:pt x="5684" y="28937"/>
                    </a:cubicBezTo>
                    <a:cubicBezTo>
                      <a:pt x="5289" y="28572"/>
                      <a:pt x="2979" y="26171"/>
                      <a:pt x="1186" y="25624"/>
                    </a:cubicBezTo>
                    <a:close/>
                    <a:moveTo>
                      <a:pt x="13982" y="12615"/>
                    </a:moveTo>
                    <a:cubicBezTo>
                      <a:pt x="13405" y="12736"/>
                      <a:pt x="12858" y="12980"/>
                      <a:pt x="12402" y="13314"/>
                    </a:cubicBezTo>
                    <a:cubicBezTo>
                      <a:pt x="12638" y="13292"/>
                      <a:pt x="12874" y="13271"/>
                      <a:pt x="13100" y="13271"/>
                    </a:cubicBezTo>
                    <a:cubicBezTo>
                      <a:pt x="13194" y="13271"/>
                      <a:pt x="13285" y="13275"/>
                      <a:pt x="13374" y="13283"/>
                    </a:cubicBezTo>
                    <a:cubicBezTo>
                      <a:pt x="13648" y="13223"/>
                      <a:pt x="13921" y="13192"/>
                      <a:pt x="14195" y="13192"/>
                    </a:cubicBezTo>
                    <a:cubicBezTo>
                      <a:pt x="14742" y="13192"/>
                      <a:pt x="15259" y="13375"/>
                      <a:pt x="15715" y="13709"/>
                    </a:cubicBezTo>
                    <a:cubicBezTo>
                      <a:pt x="16079" y="14043"/>
                      <a:pt x="16383" y="14439"/>
                      <a:pt x="16596" y="14894"/>
                    </a:cubicBezTo>
                    <a:cubicBezTo>
                      <a:pt x="16779" y="15350"/>
                      <a:pt x="16900" y="15837"/>
                      <a:pt x="16900" y="16353"/>
                    </a:cubicBezTo>
                    <a:cubicBezTo>
                      <a:pt x="16900" y="17296"/>
                      <a:pt x="17721" y="18116"/>
                      <a:pt x="18481" y="18876"/>
                    </a:cubicBezTo>
                    <a:cubicBezTo>
                      <a:pt x="19028" y="19393"/>
                      <a:pt x="19545" y="19940"/>
                      <a:pt x="19666" y="20396"/>
                    </a:cubicBezTo>
                    <a:cubicBezTo>
                      <a:pt x="19849" y="21095"/>
                      <a:pt x="20791" y="22220"/>
                      <a:pt x="22159" y="23314"/>
                    </a:cubicBezTo>
                    <a:cubicBezTo>
                      <a:pt x="23496" y="24347"/>
                      <a:pt x="24955" y="25229"/>
                      <a:pt x="26536" y="25867"/>
                    </a:cubicBezTo>
                    <a:cubicBezTo>
                      <a:pt x="28268" y="26597"/>
                      <a:pt x="29727" y="28147"/>
                      <a:pt x="31034" y="30031"/>
                    </a:cubicBezTo>
                    <a:cubicBezTo>
                      <a:pt x="32037" y="31521"/>
                      <a:pt x="32949" y="33071"/>
                      <a:pt x="33739" y="34682"/>
                    </a:cubicBezTo>
                    <a:lnTo>
                      <a:pt x="34378" y="34712"/>
                    </a:lnTo>
                    <a:cubicBezTo>
                      <a:pt x="33527" y="32980"/>
                      <a:pt x="32554" y="31308"/>
                      <a:pt x="31490" y="29697"/>
                    </a:cubicBezTo>
                    <a:cubicBezTo>
                      <a:pt x="30122" y="27752"/>
                      <a:pt x="28572" y="26141"/>
                      <a:pt x="26748" y="25381"/>
                    </a:cubicBezTo>
                    <a:cubicBezTo>
                      <a:pt x="25229" y="24743"/>
                      <a:pt x="23800" y="23892"/>
                      <a:pt x="22523" y="22888"/>
                    </a:cubicBezTo>
                    <a:cubicBezTo>
                      <a:pt x="21216" y="21855"/>
                      <a:pt x="20365" y="20852"/>
                      <a:pt x="20213" y="20244"/>
                    </a:cubicBezTo>
                    <a:cubicBezTo>
                      <a:pt x="20031" y="19636"/>
                      <a:pt x="19453" y="19059"/>
                      <a:pt x="18876" y="18481"/>
                    </a:cubicBezTo>
                    <a:cubicBezTo>
                      <a:pt x="18207" y="17782"/>
                      <a:pt x="17478" y="17083"/>
                      <a:pt x="17478" y="16353"/>
                    </a:cubicBezTo>
                    <a:cubicBezTo>
                      <a:pt x="17478" y="15776"/>
                      <a:pt x="17326" y="15198"/>
                      <a:pt x="17113" y="14682"/>
                    </a:cubicBezTo>
                    <a:cubicBezTo>
                      <a:pt x="16870" y="14135"/>
                      <a:pt x="16505" y="13648"/>
                      <a:pt x="16049" y="13283"/>
                    </a:cubicBezTo>
                    <a:cubicBezTo>
                      <a:pt x="15532" y="12828"/>
                      <a:pt x="14864" y="12615"/>
                      <a:pt x="14195" y="12615"/>
                    </a:cubicBezTo>
                    <a:close/>
                    <a:moveTo>
                      <a:pt x="32280" y="1"/>
                    </a:moveTo>
                    <a:cubicBezTo>
                      <a:pt x="32280" y="1"/>
                      <a:pt x="32128" y="305"/>
                      <a:pt x="31916" y="852"/>
                    </a:cubicBezTo>
                    <a:cubicBezTo>
                      <a:pt x="31672" y="4590"/>
                      <a:pt x="33557" y="7964"/>
                      <a:pt x="35198" y="10882"/>
                    </a:cubicBezTo>
                    <a:cubicBezTo>
                      <a:pt x="36353" y="12949"/>
                      <a:pt x="37356" y="14742"/>
                      <a:pt x="37356" y="16201"/>
                    </a:cubicBezTo>
                    <a:cubicBezTo>
                      <a:pt x="37417" y="18177"/>
                      <a:pt x="37812" y="20153"/>
                      <a:pt x="38572" y="21977"/>
                    </a:cubicBezTo>
                    <a:cubicBezTo>
                      <a:pt x="39332" y="23922"/>
                      <a:pt x="40274" y="25806"/>
                      <a:pt x="41369" y="27600"/>
                    </a:cubicBezTo>
                    <a:cubicBezTo>
                      <a:pt x="42220" y="29028"/>
                      <a:pt x="42706" y="31855"/>
                      <a:pt x="42980" y="34712"/>
                    </a:cubicBezTo>
                    <a:lnTo>
                      <a:pt x="43557" y="34712"/>
                    </a:lnTo>
                    <a:cubicBezTo>
                      <a:pt x="43253" y="31764"/>
                      <a:pt x="42767" y="28816"/>
                      <a:pt x="41855" y="27296"/>
                    </a:cubicBezTo>
                    <a:cubicBezTo>
                      <a:pt x="40791" y="25533"/>
                      <a:pt x="39879" y="23679"/>
                      <a:pt x="39089" y="21794"/>
                    </a:cubicBezTo>
                    <a:cubicBezTo>
                      <a:pt x="38360" y="20001"/>
                      <a:pt x="37964" y="18116"/>
                      <a:pt x="37934" y="16201"/>
                    </a:cubicBezTo>
                    <a:cubicBezTo>
                      <a:pt x="37934" y="14590"/>
                      <a:pt x="36901" y="12736"/>
                      <a:pt x="35715" y="10609"/>
                    </a:cubicBezTo>
                    <a:cubicBezTo>
                      <a:pt x="34043" y="7660"/>
                      <a:pt x="32128" y="4256"/>
                      <a:pt x="32493" y="548"/>
                    </a:cubicBezTo>
                    <a:cubicBezTo>
                      <a:pt x="32372" y="183"/>
                      <a:pt x="32280" y="1"/>
                      <a:pt x="32280" y="1"/>
                    </a:cubicBezTo>
                    <a:close/>
                    <a:moveTo>
                      <a:pt x="50366" y="5867"/>
                    </a:moveTo>
                    <a:lnTo>
                      <a:pt x="50366" y="5867"/>
                    </a:lnTo>
                    <a:cubicBezTo>
                      <a:pt x="50366" y="5867"/>
                      <a:pt x="50639" y="6201"/>
                      <a:pt x="51004" y="6688"/>
                    </a:cubicBezTo>
                    <a:cubicBezTo>
                      <a:pt x="52098" y="7751"/>
                      <a:pt x="52858" y="9119"/>
                      <a:pt x="53223" y="10578"/>
                    </a:cubicBezTo>
                    <a:cubicBezTo>
                      <a:pt x="53588" y="12098"/>
                      <a:pt x="53588" y="13466"/>
                      <a:pt x="53375" y="13861"/>
                    </a:cubicBezTo>
                    <a:lnTo>
                      <a:pt x="53375" y="13891"/>
                    </a:lnTo>
                    <a:cubicBezTo>
                      <a:pt x="52858" y="14651"/>
                      <a:pt x="52646" y="15594"/>
                      <a:pt x="52828" y="16505"/>
                    </a:cubicBezTo>
                    <a:cubicBezTo>
                      <a:pt x="53010" y="17539"/>
                      <a:pt x="53497" y="18451"/>
                      <a:pt x="54226" y="19211"/>
                    </a:cubicBezTo>
                    <a:cubicBezTo>
                      <a:pt x="55260" y="20335"/>
                      <a:pt x="54226" y="22341"/>
                      <a:pt x="53314" y="24104"/>
                    </a:cubicBezTo>
                    <a:cubicBezTo>
                      <a:pt x="52585" y="25472"/>
                      <a:pt x="51946" y="26749"/>
                      <a:pt x="52250" y="27630"/>
                    </a:cubicBezTo>
                    <a:cubicBezTo>
                      <a:pt x="52767" y="28998"/>
                      <a:pt x="51642" y="30335"/>
                      <a:pt x="49971" y="32372"/>
                    </a:cubicBezTo>
                    <a:cubicBezTo>
                      <a:pt x="49606" y="32797"/>
                      <a:pt x="49211" y="33253"/>
                      <a:pt x="48816" y="33740"/>
                    </a:cubicBezTo>
                    <a:cubicBezTo>
                      <a:pt x="48572" y="34044"/>
                      <a:pt x="48329" y="34348"/>
                      <a:pt x="48086" y="34712"/>
                    </a:cubicBezTo>
                    <a:lnTo>
                      <a:pt x="48816" y="34712"/>
                    </a:lnTo>
                    <a:cubicBezTo>
                      <a:pt x="48998" y="34500"/>
                      <a:pt x="49150" y="34287"/>
                      <a:pt x="49302" y="34104"/>
                    </a:cubicBezTo>
                    <a:cubicBezTo>
                      <a:pt x="49667" y="33618"/>
                      <a:pt x="50062" y="33162"/>
                      <a:pt x="50427" y="32706"/>
                    </a:cubicBezTo>
                    <a:cubicBezTo>
                      <a:pt x="52250" y="30548"/>
                      <a:pt x="53436" y="29089"/>
                      <a:pt x="52828" y="27448"/>
                    </a:cubicBezTo>
                    <a:cubicBezTo>
                      <a:pt x="52615" y="26810"/>
                      <a:pt x="53223" y="25624"/>
                      <a:pt x="53861" y="24347"/>
                    </a:cubicBezTo>
                    <a:cubicBezTo>
                      <a:pt x="54864" y="22433"/>
                      <a:pt x="55989" y="20274"/>
                      <a:pt x="54682" y="18815"/>
                    </a:cubicBezTo>
                    <a:cubicBezTo>
                      <a:pt x="54044" y="18147"/>
                      <a:pt x="53618" y="17326"/>
                      <a:pt x="53436" y="16414"/>
                    </a:cubicBezTo>
                    <a:cubicBezTo>
                      <a:pt x="53284" y="15654"/>
                      <a:pt x="53436" y="14864"/>
                      <a:pt x="53861" y="14195"/>
                    </a:cubicBezTo>
                    <a:lnTo>
                      <a:pt x="53861" y="14165"/>
                    </a:lnTo>
                    <a:cubicBezTo>
                      <a:pt x="54135" y="13679"/>
                      <a:pt x="54196" y="12128"/>
                      <a:pt x="53770" y="10457"/>
                    </a:cubicBezTo>
                    <a:cubicBezTo>
                      <a:pt x="53405" y="8937"/>
                      <a:pt x="52646" y="7569"/>
                      <a:pt x="51582" y="6444"/>
                    </a:cubicBezTo>
                    <a:cubicBezTo>
                      <a:pt x="51187" y="6232"/>
                      <a:pt x="50761" y="6049"/>
                      <a:pt x="50366" y="5867"/>
                    </a:cubicBezTo>
                    <a:close/>
                    <a:moveTo>
                      <a:pt x="67083" y="24499"/>
                    </a:moveTo>
                    <a:cubicBezTo>
                      <a:pt x="67053" y="24834"/>
                      <a:pt x="66992" y="25138"/>
                      <a:pt x="66901" y="25442"/>
                    </a:cubicBezTo>
                    <a:cubicBezTo>
                      <a:pt x="66901" y="27600"/>
                      <a:pt x="65624" y="28785"/>
                      <a:pt x="64652" y="29727"/>
                    </a:cubicBezTo>
                    <a:cubicBezTo>
                      <a:pt x="64044" y="30275"/>
                      <a:pt x="63558" y="30731"/>
                      <a:pt x="63466" y="31308"/>
                    </a:cubicBezTo>
                    <a:cubicBezTo>
                      <a:pt x="63345" y="31946"/>
                      <a:pt x="62980" y="32554"/>
                      <a:pt x="62494" y="33010"/>
                    </a:cubicBezTo>
                    <a:cubicBezTo>
                      <a:pt x="61825" y="33618"/>
                      <a:pt x="61065" y="34135"/>
                      <a:pt x="60214" y="34469"/>
                    </a:cubicBezTo>
                    <a:lnTo>
                      <a:pt x="59819" y="34652"/>
                    </a:lnTo>
                    <a:lnTo>
                      <a:pt x="59697" y="34712"/>
                    </a:lnTo>
                    <a:lnTo>
                      <a:pt x="61035" y="34712"/>
                    </a:lnTo>
                    <a:cubicBezTo>
                      <a:pt x="61703" y="34378"/>
                      <a:pt x="62342" y="33952"/>
                      <a:pt x="62889" y="33436"/>
                    </a:cubicBezTo>
                    <a:cubicBezTo>
                      <a:pt x="63466" y="32889"/>
                      <a:pt x="63862" y="32190"/>
                      <a:pt x="64014" y="31399"/>
                    </a:cubicBezTo>
                    <a:cubicBezTo>
                      <a:pt x="64105" y="31004"/>
                      <a:pt x="64530" y="30639"/>
                      <a:pt x="65047" y="30123"/>
                    </a:cubicBezTo>
                    <a:cubicBezTo>
                      <a:pt x="66020" y="29241"/>
                      <a:pt x="67235" y="28056"/>
                      <a:pt x="67448" y="26080"/>
                    </a:cubicBezTo>
                    <a:cubicBezTo>
                      <a:pt x="67266" y="25168"/>
                      <a:pt x="67083" y="24499"/>
                      <a:pt x="67083" y="244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21"/>
            <p:cNvGrpSpPr/>
            <p:nvPr/>
          </p:nvGrpSpPr>
          <p:grpSpPr>
            <a:xfrm>
              <a:off x="4387657" y="3694416"/>
              <a:ext cx="1252400" cy="1473059"/>
              <a:chOff x="2634050" y="3784550"/>
              <a:chExt cx="1220425" cy="1435450"/>
            </a:xfrm>
          </p:grpSpPr>
          <p:sp>
            <p:nvSpPr>
              <p:cNvPr id="1925" name="Google Shape;1925;p21"/>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1"/>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1"/>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1"/>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1"/>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1"/>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1"/>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1"/>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1"/>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1"/>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1"/>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1"/>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1"/>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1"/>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1"/>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1"/>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1"/>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1"/>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21"/>
            <p:cNvGrpSpPr/>
            <p:nvPr/>
          </p:nvGrpSpPr>
          <p:grpSpPr>
            <a:xfrm>
              <a:off x="4159060" y="4439610"/>
              <a:ext cx="701773" cy="702653"/>
              <a:chOff x="5856000" y="4600650"/>
              <a:chExt cx="618575" cy="619350"/>
            </a:xfrm>
          </p:grpSpPr>
          <p:sp>
            <p:nvSpPr>
              <p:cNvPr id="1947" name="Google Shape;1947;p21"/>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1"/>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1"/>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1"/>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1"/>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1"/>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57" name="Google Shape;1957;p21"/>
          <p:cNvPicPr preferRelativeResize="0"/>
          <p:nvPr/>
        </p:nvPicPr>
        <p:blipFill>
          <a:blip r:embed="rId2">
            <a:alphaModFix amt="50000"/>
          </a:blip>
          <a:stretch>
            <a:fillRect/>
          </a:stretch>
        </p:blipFill>
        <p:spPr>
          <a:xfrm>
            <a:off x="-2494150" y="3306005"/>
            <a:ext cx="3742525" cy="3347995"/>
          </a:xfrm>
          <a:prstGeom prst="rect">
            <a:avLst/>
          </a:prstGeom>
          <a:noFill/>
          <a:ln>
            <a:noFill/>
          </a:ln>
        </p:spPr>
      </p:pic>
      <p:pic>
        <p:nvPicPr>
          <p:cNvPr id="1958" name="Google Shape;1958;p21"/>
          <p:cNvPicPr preferRelativeResize="0"/>
          <p:nvPr/>
        </p:nvPicPr>
        <p:blipFill>
          <a:blip r:embed="rId2">
            <a:alphaModFix amt="50000"/>
          </a:blip>
          <a:stretch>
            <a:fillRect/>
          </a:stretch>
        </p:blipFill>
        <p:spPr>
          <a:xfrm>
            <a:off x="3534825" y="3713475"/>
            <a:ext cx="2958175" cy="2646325"/>
          </a:xfrm>
          <a:prstGeom prst="rect">
            <a:avLst/>
          </a:prstGeom>
          <a:noFill/>
          <a:ln>
            <a:noFill/>
          </a:ln>
        </p:spPr>
      </p:pic>
      <p:pic>
        <p:nvPicPr>
          <p:cNvPr id="1959" name="Google Shape;1959;p21"/>
          <p:cNvPicPr preferRelativeResize="0"/>
          <p:nvPr/>
        </p:nvPicPr>
        <p:blipFill>
          <a:blip r:embed="rId2">
            <a:alphaModFix amt="50000"/>
          </a:blip>
          <a:stretch>
            <a:fillRect/>
          </a:stretch>
        </p:blipFill>
        <p:spPr>
          <a:xfrm>
            <a:off x="2727500" y="-1547225"/>
            <a:ext cx="2958175" cy="26463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1960"/>
        <p:cNvGrpSpPr/>
        <p:nvPr/>
      </p:nvGrpSpPr>
      <p:grpSpPr>
        <a:xfrm>
          <a:off x="0" y="0"/>
          <a:ext cx="0" cy="0"/>
          <a:chOff x="0" y="0"/>
          <a:chExt cx="0" cy="0"/>
        </a:xfrm>
      </p:grpSpPr>
      <p:sp>
        <p:nvSpPr>
          <p:cNvPr id="1961" name="Google Shape;1961;p22"/>
          <p:cNvSpPr/>
          <p:nvPr/>
        </p:nvSpPr>
        <p:spPr>
          <a:xfrm rot="-3482857" flipH="1">
            <a:off x="7706678"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22"/>
          <p:cNvGrpSpPr/>
          <p:nvPr/>
        </p:nvGrpSpPr>
        <p:grpSpPr>
          <a:xfrm rot="-8236893" flipH="1">
            <a:off x="8161871" y="-382950"/>
            <a:ext cx="1160581" cy="1843510"/>
            <a:chOff x="4836950" y="647600"/>
            <a:chExt cx="1160575" cy="1843500"/>
          </a:xfrm>
        </p:grpSpPr>
        <p:sp>
          <p:nvSpPr>
            <p:cNvPr id="1963" name="Google Shape;1963;p22"/>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2"/>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2"/>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2"/>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2"/>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7" name="Google Shape;1987;p22"/>
          <p:cNvSpPr/>
          <p:nvPr/>
        </p:nvSpPr>
        <p:spPr>
          <a:xfrm rot="-818203">
            <a:off x="-2503374"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8" name="Google Shape;1988;p22"/>
          <p:cNvGrpSpPr/>
          <p:nvPr/>
        </p:nvGrpSpPr>
        <p:grpSpPr>
          <a:xfrm rot="1702189" flipH="1">
            <a:off x="-1959604" y="-942952"/>
            <a:ext cx="3117292" cy="2414378"/>
            <a:chOff x="9298389" y="-164681"/>
            <a:chExt cx="3403527" cy="2636070"/>
          </a:xfrm>
        </p:grpSpPr>
        <p:sp>
          <p:nvSpPr>
            <p:cNvPr id="1989" name="Google Shape;1989;p2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3000"/>
              <a:buNone/>
              <a:defRPr>
                <a:latin typeface="Poppins"/>
                <a:ea typeface="Poppins"/>
                <a:cs typeface="Poppins"/>
                <a:sym typeface="Poppins"/>
              </a:defRPr>
            </a:lvl2pPr>
            <a:lvl3pPr lvl="2">
              <a:spcBef>
                <a:spcPts val="0"/>
              </a:spcBef>
              <a:spcAft>
                <a:spcPts val="0"/>
              </a:spcAft>
              <a:buSzPts val="3000"/>
              <a:buNone/>
              <a:defRPr>
                <a:latin typeface="Poppins"/>
                <a:ea typeface="Poppins"/>
                <a:cs typeface="Poppins"/>
                <a:sym typeface="Poppins"/>
              </a:defRPr>
            </a:lvl3pPr>
            <a:lvl4pPr lvl="3">
              <a:spcBef>
                <a:spcPts val="0"/>
              </a:spcBef>
              <a:spcAft>
                <a:spcPts val="0"/>
              </a:spcAft>
              <a:buSzPts val="3000"/>
              <a:buNone/>
              <a:defRPr>
                <a:latin typeface="Poppins"/>
                <a:ea typeface="Poppins"/>
                <a:cs typeface="Poppins"/>
                <a:sym typeface="Poppins"/>
              </a:defRPr>
            </a:lvl4pPr>
            <a:lvl5pPr lvl="4">
              <a:spcBef>
                <a:spcPts val="0"/>
              </a:spcBef>
              <a:spcAft>
                <a:spcPts val="0"/>
              </a:spcAft>
              <a:buSzPts val="3000"/>
              <a:buNone/>
              <a:defRPr>
                <a:latin typeface="Poppins"/>
                <a:ea typeface="Poppins"/>
                <a:cs typeface="Poppins"/>
                <a:sym typeface="Poppins"/>
              </a:defRPr>
            </a:lvl5pPr>
            <a:lvl6pPr lvl="5">
              <a:spcBef>
                <a:spcPts val="0"/>
              </a:spcBef>
              <a:spcAft>
                <a:spcPts val="0"/>
              </a:spcAft>
              <a:buSzPts val="3000"/>
              <a:buNone/>
              <a:defRPr>
                <a:latin typeface="Poppins"/>
                <a:ea typeface="Poppins"/>
                <a:cs typeface="Poppins"/>
                <a:sym typeface="Poppins"/>
              </a:defRPr>
            </a:lvl6pPr>
            <a:lvl7pPr lvl="6">
              <a:spcBef>
                <a:spcPts val="0"/>
              </a:spcBef>
              <a:spcAft>
                <a:spcPts val="0"/>
              </a:spcAft>
              <a:buSzPts val="3000"/>
              <a:buNone/>
              <a:defRPr>
                <a:latin typeface="Poppins"/>
                <a:ea typeface="Poppins"/>
                <a:cs typeface="Poppins"/>
                <a:sym typeface="Poppins"/>
              </a:defRPr>
            </a:lvl7pPr>
            <a:lvl8pPr lvl="7">
              <a:spcBef>
                <a:spcPts val="0"/>
              </a:spcBef>
              <a:spcAft>
                <a:spcPts val="0"/>
              </a:spcAft>
              <a:buSzPts val="3000"/>
              <a:buNone/>
              <a:defRPr>
                <a:latin typeface="Poppins"/>
                <a:ea typeface="Poppins"/>
                <a:cs typeface="Poppins"/>
                <a:sym typeface="Poppins"/>
              </a:defRPr>
            </a:lvl8pPr>
            <a:lvl9pPr lvl="8">
              <a:spcBef>
                <a:spcPts val="0"/>
              </a:spcBef>
              <a:spcAft>
                <a:spcPts val="0"/>
              </a:spcAft>
              <a:buSzPts val="3000"/>
              <a:buNone/>
              <a:defRPr>
                <a:latin typeface="Poppins"/>
                <a:ea typeface="Poppins"/>
                <a:cs typeface="Poppins"/>
                <a:sym typeface="Poppins"/>
              </a:defRPr>
            </a:lvl9pPr>
          </a:lstStyle>
          <a:p>
            <a:endParaRPr/>
          </a:p>
        </p:txBody>
      </p:sp>
      <p:sp>
        <p:nvSpPr>
          <p:cNvPr id="1992" name="Google Shape;1992;p22"/>
          <p:cNvSpPr txBox="1">
            <a:spLocks noGrp="1"/>
          </p:cNvSpPr>
          <p:nvPr>
            <p:ph type="body" idx="1"/>
          </p:nvPr>
        </p:nvSpPr>
        <p:spPr>
          <a:xfrm>
            <a:off x="720000" y="1620450"/>
            <a:ext cx="3801000" cy="298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
        <p:nvSpPr>
          <p:cNvPr id="1993" name="Google Shape;1993;p22"/>
          <p:cNvSpPr txBox="1">
            <a:spLocks noGrp="1"/>
          </p:cNvSpPr>
          <p:nvPr>
            <p:ph type="body" idx="2"/>
          </p:nvPr>
        </p:nvSpPr>
        <p:spPr>
          <a:xfrm>
            <a:off x="4623125" y="1620575"/>
            <a:ext cx="3801000" cy="1224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rtl="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pic>
        <p:nvPicPr>
          <p:cNvPr id="1994" name="Google Shape;1994;p22"/>
          <p:cNvPicPr preferRelativeResize="0"/>
          <p:nvPr/>
        </p:nvPicPr>
        <p:blipFill>
          <a:blip r:embed="rId2">
            <a:alphaModFix amt="52000"/>
          </a:blip>
          <a:stretch>
            <a:fillRect/>
          </a:stretch>
        </p:blipFill>
        <p:spPr>
          <a:xfrm>
            <a:off x="-2116525" y="-1420795"/>
            <a:ext cx="3742525" cy="3347995"/>
          </a:xfrm>
          <a:prstGeom prst="rect">
            <a:avLst/>
          </a:prstGeom>
          <a:noFill/>
          <a:ln>
            <a:noFill/>
          </a:ln>
        </p:spPr>
      </p:pic>
      <p:pic>
        <p:nvPicPr>
          <p:cNvPr id="1995" name="Google Shape;1995;p22"/>
          <p:cNvPicPr preferRelativeResize="0"/>
          <p:nvPr/>
        </p:nvPicPr>
        <p:blipFill>
          <a:blip r:embed="rId2">
            <a:alphaModFix amt="52000"/>
          </a:blip>
          <a:stretch>
            <a:fillRect/>
          </a:stretch>
        </p:blipFill>
        <p:spPr>
          <a:xfrm>
            <a:off x="7519425" y="-1031950"/>
            <a:ext cx="3742525" cy="334799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96"/>
        <p:cNvGrpSpPr/>
        <p:nvPr/>
      </p:nvGrpSpPr>
      <p:grpSpPr>
        <a:xfrm>
          <a:off x="0" y="0"/>
          <a:ext cx="0" cy="0"/>
          <a:chOff x="0" y="0"/>
          <a:chExt cx="0" cy="0"/>
        </a:xfrm>
      </p:grpSpPr>
      <p:sp>
        <p:nvSpPr>
          <p:cNvPr id="1997" name="Google Shape;1997;p23"/>
          <p:cNvSpPr txBox="1">
            <a:spLocks noGrp="1"/>
          </p:cNvSpPr>
          <p:nvPr>
            <p:ph type="title"/>
          </p:nvPr>
        </p:nvSpPr>
        <p:spPr>
          <a:xfrm>
            <a:off x="720000" y="2617772"/>
            <a:ext cx="23364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8" name="Google Shape;1998;p23"/>
          <p:cNvSpPr txBox="1">
            <a:spLocks noGrp="1"/>
          </p:cNvSpPr>
          <p:nvPr>
            <p:ph type="subTitle" idx="1"/>
          </p:nvPr>
        </p:nvSpPr>
        <p:spPr>
          <a:xfrm>
            <a:off x="720000" y="3136575"/>
            <a:ext cx="2336400" cy="146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9" name="Google Shape;1999;p23"/>
          <p:cNvSpPr txBox="1">
            <a:spLocks noGrp="1"/>
          </p:cNvSpPr>
          <p:nvPr>
            <p:ph type="title" idx="2"/>
          </p:nvPr>
        </p:nvSpPr>
        <p:spPr>
          <a:xfrm>
            <a:off x="3403796" y="2617772"/>
            <a:ext cx="23364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00" name="Google Shape;2000;p23"/>
          <p:cNvSpPr txBox="1">
            <a:spLocks noGrp="1"/>
          </p:cNvSpPr>
          <p:nvPr>
            <p:ph type="subTitle" idx="3"/>
          </p:nvPr>
        </p:nvSpPr>
        <p:spPr>
          <a:xfrm>
            <a:off x="3403796" y="3136501"/>
            <a:ext cx="2336400" cy="146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1" name="Google Shape;2001;p23"/>
          <p:cNvSpPr txBox="1">
            <a:spLocks noGrp="1"/>
          </p:cNvSpPr>
          <p:nvPr>
            <p:ph type="title" idx="4"/>
          </p:nvPr>
        </p:nvSpPr>
        <p:spPr>
          <a:xfrm>
            <a:off x="6087592" y="2617772"/>
            <a:ext cx="2336400" cy="383700"/>
          </a:xfrm>
          <a:prstGeom prst="rect">
            <a:avLst/>
          </a:prstGeom>
        </p:spPr>
        <p:txBody>
          <a:bodyPr spcFirstLastPara="1" wrap="square" lIns="91425" tIns="91425" rIns="91425" bIns="91425" anchor="ctr" anchorCtr="0">
            <a:noAutofit/>
          </a:bodyPr>
          <a:lstStyle>
            <a:lvl1pPr lvl="0" algn="ctr" rtl="0">
              <a:spcBef>
                <a:spcPts val="120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02" name="Google Shape;2002;p23"/>
          <p:cNvSpPr txBox="1">
            <a:spLocks noGrp="1"/>
          </p:cNvSpPr>
          <p:nvPr>
            <p:ph type="subTitle" idx="5"/>
          </p:nvPr>
        </p:nvSpPr>
        <p:spPr>
          <a:xfrm>
            <a:off x="6087592" y="3136501"/>
            <a:ext cx="2336400" cy="146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3" name="Google Shape;2003;p23"/>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4" name="Google Shape;2004;p23"/>
          <p:cNvGrpSpPr/>
          <p:nvPr/>
        </p:nvGrpSpPr>
        <p:grpSpPr>
          <a:xfrm rot="8236893">
            <a:off x="-122790" y="-382950"/>
            <a:ext cx="1160581" cy="1843510"/>
            <a:chOff x="4836950" y="647600"/>
            <a:chExt cx="1160575" cy="1843500"/>
          </a:xfrm>
        </p:grpSpPr>
        <p:sp>
          <p:nvSpPr>
            <p:cNvPr id="2005" name="Google Shape;2005;p23"/>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9" name="Google Shape;2029;p23"/>
          <p:cNvSpPr/>
          <p:nvPr/>
        </p:nvSpPr>
        <p:spPr>
          <a:xfrm rot="-695360" flipH="1">
            <a:off x="7542352" y="-986365"/>
            <a:ext cx="3855895" cy="198354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0" name="Google Shape;2030;p23"/>
          <p:cNvGrpSpPr/>
          <p:nvPr/>
        </p:nvGrpSpPr>
        <p:grpSpPr>
          <a:xfrm rot="-1702004">
            <a:off x="7920647" y="-887877"/>
            <a:ext cx="3403432" cy="2635996"/>
            <a:chOff x="9298389" y="-164681"/>
            <a:chExt cx="3403527" cy="2636070"/>
          </a:xfrm>
        </p:grpSpPr>
        <p:sp>
          <p:nvSpPr>
            <p:cNvPr id="2031" name="Google Shape;2031;p23"/>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3" name="Google Shape;2033;p23"/>
          <p:cNvSpPr txBox="1">
            <a:spLocks noGrp="1"/>
          </p:cNvSpPr>
          <p:nvPr>
            <p:ph type="title" idx="6"/>
          </p:nvPr>
        </p:nvSpPr>
        <p:spPr>
          <a:xfrm>
            <a:off x="720000" y="526266"/>
            <a:ext cx="7704000" cy="594000"/>
          </a:xfrm>
          <a:prstGeom prst="rect">
            <a:avLst/>
          </a:prstGeom>
        </p:spPr>
        <p:txBody>
          <a:bodyPr spcFirstLastPara="1" wrap="square" lIns="91425" tIns="91425" rIns="91425" bIns="91425" anchor="ctr" anchorCtr="0">
            <a:noAutofit/>
          </a:bodyPr>
          <a:lstStyle>
            <a:lvl1pPr lvl="0" algn="ctr">
              <a:lnSpc>
                <a:spcPct val="115000"/>
              </a:lnSpc>
              <a:spcBef>
                <a:spcPts val="120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pic>
        <p:nvPicPr>
          <p:cNvPr id="2034" name="Google Shape;2034;p23"/>
          <p:cNvPicPr preferRelativeResize="0"/>
          <p:nvPr/>
        </p:nvPicPr>
        <p:blipFill>
          <a:blip r:embed="rId2">
            <a:alphaModFix amt="51000"/>
          </a:blip>
          <a:stretch>
            <a:fillRect/>
          </a:stretch>
        </p:blipFill>
        <p:spPr>
          <a:xfrm>
            <a:off x="-2116525" y="-1420795"/>
            <a:ext cx="3742525" cy="3347995"/>
          </a:xfrm>
          <a:prstGeom prst="rect">
            <a:avLst/>
          </a:prstGeom>
          <a:noFill/>
          <a:ln>
            <a:noFill/>
          </a:ln>
        </p:spPr>
      </p:pic>
      <p:pic>
        <p:nvPicPr>
          <p:cNvPr id="2035" name="Google Shape;2035;p23"/>
          <p:cNvPicPr preferRelativeResize="0"/>
          <p:nvPr/>
        </p:nvPicPr>
        <p:blipFill>
          <a:blip r:embed="rId2">
            <a:alphaModFix amt="51000"/>
          </a:blip>
          <a:stretch>
            <a:fillRect/>
          </a:stretch>
        </p:blipFill>
        <p:spPr>
          <a:xfrm>
            <a:off x="7818900" y="-997375"/>
            <a:ext cx="3742525" cy="334799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075"/>
        <p:cNvGrpSpPr/>
        <p:nvPr/>
      </p:nvGrpSpPr>
      <p:grpSpPr>
        <a:xfrm>
          <a:off x="0" y="0"/>
          <a:ext cx="0" cy="0"/>
          <a:chOff x="0" y="0"/>
          <a:chExt cx="0" cy="0"/>
        </a:xfrm>
      </p:grpSpPr>
      <p:grpSp>
        <p:nvGrpSpPr>
          <p:cNvPr id="2076" name="Google Shape;2076;p25"/>
          <p:cNvGrpSpPr/>
          <p:nvPr/>
        </p:nvGrpSpPr>
        <p:grpSpPr>
          <a:xfrm rot="8220563">
            <a:off x="-110731" y="-557136"/>
            <a:ext cx="939578" cy="2149414"/>
            <a:chOff x="5067575" y="3176425"/>
            <a:chExt cx="473000" cy="1081975"/>
          </a:xfrm>
        </p:grpSpPr>
        <p:sp>
          <p:nvSpPr>
            <p:cNvPr id="2077" name="Google Shape;2077;p2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1" name="Google Shape;2081;p25"/>
          <p:cNvGrpSpPr/>
          <p:nvPr/>
        </p:nvGrpSpPr>
        <p:grpSpPr>
          <a:xfrm rot="6064909">
            <a:off x="-525704" y="-915629"/>
            <a:ext cx="1148912" cy="2301674"/>
            <a:chOff x="3238525" y="2739250"/>
            <a:chExt cx="1148975" cy="2301800"/>
          </a:xfrm>
        </p:grpSpPr>
        <p:sp>
          <p:nvSpPr>
            <p:cNvPr id="2082" name="Google Shape;2082;p2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1" name="Google Shape;2141;p25"/>
          <p:cNvSpPr/>
          <p:nvPr/>
        </p:nvSpPr>
        <p:spPr>
          <a:xfrm>
            <a:off x="7032950" y="-457550"/>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5"/>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3" name="Google Shape;2143;p2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4" name="Google Shape;2144;p25"/>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5" name="Google Shape;2145;p25"/>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6" name="Google Shape;2146;p25"/>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7" name="Google Shape;2147;p25"/>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8" name="Google Shape;2148;p25"/>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9" name="Google Shape;2149;p25"/>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25"/>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1" name="Google Shape;2151;p25"/>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25"/>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3" name="Google Shape;2153;p25"/>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154" name="Google Shape;2154;p25"/>
          <p:cNvPicPr preferRelativeResize="0"/>
          <p:nvPr/>
        </p:nvPicPr>
        <p:blipFill>
          <a:blip r:embed="rId2">
            <a:alphaModFix amt="51000"/>
          </a:blip>
          <a:stretch>
            <a:fillRect/>
          </a:stretch>
        </p:blipFill>
        <p:spPr>
          <a:xfrm>
            <a:off x="7818900" y="2407530"/>
            <a:ext cx="3742525" cy="3347995"/>
          </a:xfrm>
          <a:prstGeom prst="rect">
            <a:avLst/>
          </a:prstGeom>
          <a:noFill/>
          <a:ln>
            <a:noFill/>
          </a:ln>
        </p:spPr>
      </p:pic>
      <p:pic>
        <p:nvPicPr>
          <p:cNvPr id="2155" name="Google Shape;2155;p25"/>
          <p:cNvPicPr preferRelativeResize="0"/>
          <p:nvPr/>
        </p:nvPicPr>
        <p:blipFill>
          <a:blip r:embed="rId2">
            <a:alphaModFix amt="51000"/>
          </a:blip>
          <a:stretch>
            <a:fillRect/>
          </a:stretch>
        </p:blipFill>
        <p:spPr>
          <a:xfrm>
            <a:off x="7818900" y="-997375"/>
            <a:ext cx="3742525" cy="3347995"/>
          </a:xfrm>
          <a:prstGeom prst="rect">
            <a:avLst/>
          </a:prstGeom>
          <a:noFill/>
          <a:ln>
            <a:noFill/>
          </a:ln>
        </p:spPr>
      </p:pic>
      <p:pic>
        <p:nvPicPr>
          <p:cNvPr id="2156" name="Google Shape;2156;p25"/>
          <p:cNvPicPr preferRelativeResize="0"/>
          <p:nvPr/>
        </p:nvPicPr>
        <p:blipFill>
          <a:blip r:embed="rId2">
            <a:alphaModFix amt="51000"/>
          </a:blip>
          <a:stretch>
            <a:fillRect/>
          </a:stretch>
        </p:blipFill>
        <p:spPr>
          <a:xfrm>
            <a:off x="-1387300" y="-1143675"/>
            <a:ext cx="2962825" cy="2650500"/>
          </a:xfrm>
          <a:prstGeom prst="rect">
            <a:avLst/>
          </a:prstGeom>
          <a:noFill/>
          <a:ln>
            <a:noFill/>
          </a:ln>
        </p:spPr>
      </p:pic>
      <p:sp>
        <p:nvSpPr>
          <p:cNvPr id="2157" name="Google Shape;2157;p25"/>
          <p:cNvSpPr txBox="1">
            <a:spLocks noGrp="1"/>
          </p:cNvSpPr>
          <p:nvPr>
            <p:ph type="title" idx="15"/>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2518"/>
        <p:cNvGrpSpPr/>
        <p:nvPr/>
      </p:nvGrpSpPr>
      <p:grpSpPr>
        <a:xfrm>
          <a:off x="0" y="0"/>
          <a:ext cx="0" cy="0"/>
          <a:chOff x="0" y="0"/>
          <a:chExt cx="0" cy="0"/>
        </a:xfrm>
      </p:grpSpPr>
      <p:sp>
        <p:nvSpPr>
          <p:cNvPr id="2519" name="Google Shape;2519;p29"/>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1" name="Google Shape;2521;p29"/>
          <p:cNvGrpSpPr/>
          <p:nvPr/>
        </p:nvGrpSpPr>
        <p:grpSpPr>
          <a:xfrm rot="1702121" flipH="1">
            <a:off x="-1409092" y="-750648"/>
            <a:ext cx="2877440" cy="2228610"/>
            <a:chOff x="9298389" y="-164681"/>
            <a:chExt cx="3403527" cy="2636070"/>
          </a:xfrm>
        </p:grpSpPr>
        <p:sp>
          <p:nvSpPr>
            <p:cNvPr id="2522" name="Google Shape;2522;p29"/>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29"/>
          <p:cNvGrpSpPr/>
          <p:nvPr/>
        </p:nvGrpSpPr>
        <p:grpSpPr>
          <a:xfrm rot="-2052684">
            <a:off x="8443735" y="3653551"/>
            <a:ext cx="1046336" cy="1939290"/>
            <a:chOff x="3321775" y="2146200"/>
            <a:chExt cx="1129175" cy="2092825"/>
          </a:xfrm>
        </p:grpSpPr>
        <p:sp>
          <p:nvSpPr>
            <p:cNvPr id="2525" name="Google Shape;2525;p29"/>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5" name="Google Shape;2555;p2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556" name="Google Shape;2556;p29"/>
          <p:cNvPicPr preferRelativeResize="0"/>
          <p:nvPr/>
        </p:nvPicPr>
        <p:blipFill>
          <a:blip r:embed="rId2">
            <a:alphaModFix amt="51000"/>
          </a:blip>
          <a:stretch>
            <a:fillRect/>
          </a:stretch>
        </p:blipFill>
        <p:spPr>
          <a:xfrm>
            <a:off x="7989075" y="3305523"/>
            <a:ext cx="2522775" cy="2256850"/>
          </a:xfrm>
          <a:prstGeom prst="rect">
            <a:avLst/>
          </a:prstGeom>
          <a:noFill/>
          <a:ln>
            <a:noFill/>
          </a:ln>
        </p:spPr>
      </p:pic>
      <p:pic>
        <p:nvPicPr>
          <p:cNvPr id="2557" name="Google Shape;2557;p29"/>
          <p:cNvPicPr preferRelativeResize="0"/>
          <p:nvPr/>
        </p:nvPicPr>
        <p:blipFill>
          <a:blip r:embed="rId2">
            <a:alphaModFix amt="51000"/>
          </a:blip>
          <a:stretch>
            <a:fillRect/>
          </a:stretch>
        </p:blipFill>
        <p:spPr>
          <a:xfrm>
            <a:off x="7501926" y="-1465457"/>
            <a:ext cx="3852000" cy="3445953"/>
          </a:xfrm>
          <a:prstGeom prst="rect">
            <a:avLst/>
          </a:prstGeom>
          <a:noFill/>
          <a:ln>
            <a:noFill/>
          </a:ln>
        </p:spPr>
      </p:pic>
      <p:pic>
        <p:nvPicPr>
          <p:cNvPr id="2558" name="Google Shape;2558;p29"/>
          <p:cNvPicPr preferRelativeResize="0"/>
          <p:nvPr/>
        </p:nvPicPr>
        <p:blipFill>
          <a:blip r:embed="rId2">
            <a:alphaModFix amt="51000"/>
          </a:blip>
          <a:stretch>
            <a:fillRect/>
          </a:stretch>
        </p:blipFill>
        <p:spPr>
          <a:xfrm>
            <a:off x="-2169699" y="-1395894"/>
            <a:ext cx="3852000" cy="34459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4"/>
        <p:cNvGrpSpPr/>
        <p:nvPr/>
      </p:nvGrpSpPr>
      <p:grpSpPr>
        <a:xfrm>
          <a:off x="0" y="0"/>
          <a:ext cx="0" cy="0"/>
          <a:chOff x="0" y="0"/>
          <a:chExt cx="0" cy="0"/>
        </a:xfrm>
      </p:grpSpPr>
      <p:sp>
        <p:nvSpPr>
          <p:cNvPr id="445" name="Google Shape;445;p5"/>
          <p:cNvSpPr txBox="1">
            <a:spLocks noGrp="1"/>
          </p:cNvSpPr>
          <p:nvPr>
            <p:ph type="subTitle" idx="1"/>
          </p:nvPr>
        </p:nvSpPr>
        <p:spPr>
          <a:xfrm>
            <a:off x="2020447" y="3087225"/>
            <a:ext cx="2178000" cy="89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5"/>
          <p:cNvSpPr txBox="1">
            <a:spLocks noGrp="1"/>
          </p:cNvSpPr>
          <p:nvPr>
            <p:ph type="subTitle" idx="2"/>
          </p:nvPr>
        </p:nvSpPr>
        <p:spPr>
          <a:xfrm>
            <a:off x="5924447" y="3087225"/>
            <a:ext cx="2178000" cy="891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5"/>
          <p:cNvSpPr txBox="1">
            <a:spLocks noGrp="1"/>
          </p:cNvSpPr>
          <p:nvPr>
            <p:ph type="subTitle" idx="3"/>
          </p:nvPr>
        </p:nvSpPr>
        <p:spPr>
          <a:xfrm>
            <a:off x="2020447" y="2473200"/>
            <a:ext cx="21780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448" name="Google Shape;448;p5"/>
          <p:cNvSpPr txBox="1">
            <a:spLocks noGrp="1"/>
          </p:cNvSpPr>
          <p:nvPr>
            <p:ph type="subTitle" idx="4"/>
          </p:nvPr>
        </p:nvSpPr>
        <p:spPr>
          <a:xfrm>
            <a:off x="5924447" y="2473200"/>
            <a:ext cx="21780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grpSp>
        <p:nvGrpSpPr>
          <p:cNvPr id="449" name="Google Shape;449;p5"/>
          <p:cNvGrpSpPr/>
          <p:nvPr/>
        </p:nvGrpSpPr>
        <p:grpSpPr>
          <a:xfrm rot="10138916" flipH="1">
            <a:off x="-680800" y="-97103"/>
            <a:ext cx="1870257" cy="1846921"/>
            <a:chOff x="4045425" y="3839900"/>
            <a:chExt cx="559025" cy="552050"/>
          </a:xfrm>
        </p:grpSpPr>
        <p:sp>
          <p:nvSpPr>
            <p:cNvPr id="450" name="Google Shape;450;p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5"/>
          <p:cNvGrpSpPr/>
          <p:nvPr/>
        </p:nvGrpSpPr>
        <p:grpSpPr>
          <a:xfrm rot="7291453">
            <a:off x="363914" y="-572117"/>
            <a:ext cx="803593" cy="1838199"/>
            <a:chOff x="5067575" y="3176425"/>
            <a:chExt cx="473000" cy="1081975"/>
          </a:xfrm>
        </p:grpSpPr>
        <p:sp>
          <p:nvSpPr>
            <p:cNvPr id="461" name="Google Shape;461;p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5"/>
          <p:cNvGrpSpPr/>
          <p:nvPr/>
        </p:nvGrpSpPr>
        <p:grpSpPr>
          <a:xfrm rot="-8939404" flipH="1">
            <a:off x="8094940" y="-535618"/>
            <a:ext cx="1160605" cy="1843547"/>
            <a:chOff x="4836950" y="647600"/>
            <a:chExt cx="1160575" cy="1843500"/>
          </a:xfrm>
        </p:grpSpPr>
        <p:sp>
          <p:nvSpPr>
            <p:cNvPr id="466" name="Google Shape;466;p5"/>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0" name="Google Shape;490;p5"/>
          <p:cNvPicPr preferRelativeResize="0"/>
          <p:nvPr/>
        </p:nvPicPr>
        <p:blipFill>
          <a:blip r:embed="rId2">
            <a:alphaModFix amt="51000"/>
          </a:blip>
          <a:stretch>
            <a:fillRect/>
          </a:stretch>
        </p:blipFill>
        <p:spPr>
          <a:xfrm rot="1802387">
            <a:off x="7887079" y="-1021008"/>
            <a:ext cx="3071170" cy="2747418"/>
          </a:xfrm>
          <a:prstGeom prst="rect">
            <a:avLst/>
          </a:prstGeom>
          <a:noFill/>
          <a:ln>
            <a:noFill/>
          </a:ln>
        </p:spPr>
      </p:pic>
      <p:pic>
        <p:nvPicPr>
          <p:cNvPr id="491" name="Google Shape;491;p5"/>
          <p:cNvPicPr preferRelativeResize="0"/>
          <p:nvPr/>
        </p:nvPicPr>
        <p:blipFill>
          <a:blip r:embed="rId2">
            <a:alphaModFix amt="51000"/>
          </a:blip>
          <a:stretch>
            <a:fillRect/>
          </a:stretch>
        </p:blipFill>
        <p:spPr>
          <a:xfrm rot="1802387">
            <a:off x="-1418846" y="-1249608"/>
            <a:ext cx="3071170" cy="2747418"/>
          </a:xfrm>
          <a:prstGeom prst="rect">
            <a:avLst/>
          </a:prstGeom>
          <a:noFill/>
          <a:ln>
            <a:noFill/>
          </a:ln>
        </p:spPr>
      </p:pic>
      <p:sp>
        <p:nvSpPr>
          <p:cNvPr id="492" name="Google Shape;492;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2400"/>
            </a:lvl1pPr>
          </a:lstStyle>
          <a:p>
            <a:r>
              <a:rPr lang="vi-VN"/>
              <a:t>Bấm để sửa kiểu tiêu đề Bản cái</a:t>
            </a:r>
          </a:p>
        </p:txBody>
      </p:sp>
      <p:sp>
        <p:nvSpPr>
          <p:cNvPr id="3" name="Chỗ dành sẵn cho Nội dung 2"/>
          <p:cNvSpPr>
            <a:spLocks noGrp="1"/>
          </p:cNvSpPr>
          <p:nvPr>
            <p:ph idx="1" hasCustomPrompt="1"/>
          </p:nvPr>
        </p:nvSpPr>
        <p:spPr>
          <a:xfrm>
            <a:off x="3543300" y="1371600"/>
            <a:ext cx="4457700" cy="2607469"/>
          </a:xfrm>
        </p:spPr>
        <p:txBody>
          <a:bodyPr>
            <a:normAutofit/>
          </a:bodyPr>
          <a:lstStyle>
            <a:lvl1pPr latinLnBrk="0">
              <a:defRPr lang="vi-VN" sz="1500"/>
            </a:lvl1pPr>
            <a:lvl2pPr latinLnBrk="0">
              <a:defRPr lang="vi-VN" sz="1350"/>
            </a:lvl2pPr>
            <a:lvl3pPr latinLnBrk="0">
              <a:defRPr lang="vi-VN" sz="1200"/>
            </a:lvl3pPr>
            <a:lvl4pPr latinLnBrk="0">
              <a:defRPr lang="vi-VN" sz="1050"/>
            </a:lvl4pPr>
            <a:lvl5pPr latinLnBrk="0">
              <a:defRPr lang="vi-VN" sz="1050"/>
            </a:lvl5pPr>
            <a:lvl6pPr latinLnBrk="0">
              <a:defRPr lang="vi-VN" sz="1500"/>
            </a:lvl6pPr>
            <a:lvl7pPr latinLnBrk="0">
              <a:defRPr lang="vi-VN" sz="1500"/>
            </a:lvl7pPr>
            <a:lvl8pPr latinLnBrk="0">
              <a:defRPr lang="vi-VN" sz="1500"/>
            </a:lvl8pPr>
            <a:lvl9pPr latinLnBrk="0">
              <a:defRPr lang="vi-VN"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142999" y="1371600"/>
            <a:ext cx="2194560" cy="2607469"/>
          </a:xfrm>
        </p:spPr>
        <p:txBody>
          <a:bodyPr>
            <a:normAutofit/>
          </a:bodyPr>
          <a:lstStyle>
            <a:lvl1pPr marL="0" indent="0" latinLnBrk="0">
              <a:spcBef>
                <a:spcPts val="900"/>
              </a:spcBef>
              <a:buNone/>
              <a:defRPr lang="vi-VN" sz="1350"/>
            </a:lvl1pPr>
            <a:lvl2pPr marL="342900" indent="0" latinLnBrk="0">
              <a:buNone/>
              <a:defRPr lang="vi-VN" sz="1050"/>
            </a:lvl2pPr>
            <a:lvl3pPr marL="685800" indent="0" latinLnBrk="0">
              <a:buNone/>
              <a:defRPr lang="vi-VN" sz="900"/>
            </a:lvl3pPr>
            <a:lvl4pPr marL="1028700" indent="0" latinLnBrk="0">
              <a:buNone/>
              <a:defRPr lang="vi-VN" sz="750"/>
            </a:lvl4pPr>
            <a:lvl5pPr marL="1371600" indent="0" latinLnBrk="0">
              <a:buNone/>
              <a:defRPr lang="vi-VN" sz="750"/>
            </a:lvl5pPr>
            <a:lvl6pPr marL="1714500" indent="0" latinLnBrk="0">
              <a:buNone/>
              <a:defRPr lang="vi-VN" sz="750"/>
            </a:lvl6pPr>
            <a:lvl7pPr marL="2057400" indent="0" latinLnBrk="0">
              <a:buNone/>
              <a:defRPr lang="vi-VN" sz="750"/>
            </a:lvl7pPr>
            <a:lvl8pPr marL="2400300" indent="0" latinLnBrk="0">
              <a:buNone/>
              <a:defRPr lang="vi-VN" sz="750"/>
            </a:lvl8pPr>
            <a:lvl9pPr marL="2743200" indent="0" latinLnBrk="0">
              <a:buNone/>
              <a:defRPr lang="vi-VN" sz="75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A2FFA2F-4DD1-4D2C-BAC2-71F67BBB7B93}" type="datetime1">
              <a:rPr lang="vi-VN" smtClean="0"/>
              <a:t>18/04/2024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extLst>
      <p:ext uri="{BB962C8B-B14F-4D97-AF65-F5344CB8AC3E}">
        <p14:creationId xmlns:p14="http://schemas.microsoft.com/office/powerpoint/2010/main" val="145556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extLst>
      <p:ext uri="{BB962C8B-B14F-4D97-AF65-F5344CB8AC3E}">
        <p14:creationId xmlns:p14="http://schemas.microsoft.com/office/powerpoint/2010/main" val="404329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3"/>
        <p:cNvGrpSpPr/>
        <p:nvPr/>
      </p:nvGrpSpPr>
      <p:grpSpPr>
        <a:xfrm>
          <a:off x="0" y="0"/>
          <a:ext cx="0" cy="0"/>
          <a:chOff x="0" y="0"/>
          <a:chExt cx="0" cy="0"/>
        </a:xfrm>
      </p:grpSpPr>
      <p:sp>
        <p:nvSpPr>
          <p:cNvPr id="494" name="Google Shape;494;p6"/>
          <p:cNvSpPr/>
          <p:nvPr/>
        </p:nvSpPr>
        <p:spPr>
          <a:xfrm rot="-7444187">
            <a:off x="-511160" y="-433351"/>
            <a:ext cx="1455539" cy="1863437"/>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6"/>
          <p:cNvGrpSpPr/>
          <p:nvPr/>
        </p:nvGrpSpPr>
        <p:grpSpPr>
          <a:xfrm rot="-6296729">
            <a:off x="7657416" y="-508700"/>
            <a:ext cx="1449226" cy="1567043"/>
            <a:chOff x="1415350" y="3883125"/>
            <a:chExt cx="464350" cy="502100"/>
          </a:xfrm>
        </p:grpSpPr>
        <p:sp>
          <p:nvSpPr>
            <p:cNvPr id="496" name="Google Shape;496;p6"/>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6"/>
          <p:cNvGrpSpPr/>
          <p:nvPr/>
        </p:nvGrpSpPr>
        <p:grpSpPr>
          <a:xfrm rot="-8220563" flipH="1">
            <a:off x="8782148" y="-799886"/>
            <a:ext cx="939578" cy="2149414"/>
            <a:chOff x="5067575" y="3176425"/>
            <a:chExt cx="473000" cy="1081975"/>
          </a:xfrm>
        </p:grpSpPr>
        <p:sp>
          <p:nvSpPr>
            <p:cNvPr id="509" name="Google Shape;509;p6"/>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3" name="Google Shape;513;p6"/>
          <p:cNvPicPr preferRelativeResize="0"/>
          <p:nvPr/>
        </p:nvPicPr>
        <p:blipFill>
          <a:blip r:embed="rId2">
            <a:alphaModFix amt="49000"/>
          </a:blip>
          <a:stretch>
            <a:fillRect/>
          </a:stretch>
        </p:blipFill>
        <p:spPr>
          <a:xfrm rot="1802387">
            <a:off x="7868029" y="-1125783"/>
            <a:ext cx="3071170" cy="2747418"/>
          </a:xfrm>
          <a:prstGeom prst="rect">
            <a:avLst/>
          </a:prstGeom>
          <a:noFill/>
          <a:ln>
            <a:noFill/>
          </a:ln>
        </p:spPr>
      </p:pic>
      <p:pic>
        <p:nvPicPr>
          <p:cNvPr id="514" name="Google Shape;514;p6"/>
          <p:cNvPicPr preferRelativeResize="0"/>
          <p:nvPr/>
        </p:nvPicPr>
        <p:blipFill>
          <a:blip r:embed="rId2">
            <a:alphaModFix amt="49000"/>
          </a:blip>
          <a:stretch>
            <a:fillRect/>
          </a:stretch>
        </p:blipFill>
        <p:spPr>
          <a:xfrm rot="1802387">
            <a:off x="-1818896" y="-1708458"/>
            <a:ext cx="3071170" cy="2747418"/>
          </a:xfrm>
          <a:prstGeom prst="rect">
            <a:avLst/>
          </a:prstGeom>
          <a:noFill/>
          <a:ln>
            <a:noFill/>
          </a:ln>
        </p:spPr>
      </p:pic>
      <p:sp>
        <p:nvSpPr>
          <p:cNvPr id="515" name="Google Shape;51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23"/>
        <p:cNvGrpSpPr/>
        <p:nvPr/>
      </p:nvGrpSpPr>
      <p:grpSpPr>
        <a:xfrm>
          <a:off x="0" y="0"/>
          <a:ext cx="0" cy="0"/>
          <a:chOff x="0" y="0"/>
          <a:chExt cx="0" cy="0"/>
        </a:xfrm>
      </p:grpSpPr>
      <p:sp>
        <p:nvSpPr>
          <p:cNvPr id="1024" name="Google Shape;1024;p13"/>
          <p:cNvSpPr/>
          <p:nvPr/>
        </p:nvSpPr>
        <p:spPr>
          <a:xfrm>
            <a:off x="-1336650" y="1079238"/>
            <a:ext cx="4670559" cy="4700259"/>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13"/>
          <p:cNvGrpSpPr/>
          <p:nvPr/>
        </p:nvGrpSpPr>
        <p:grpSpPr>
          <a:xfrm>
            <a:off x="451250" y="3380650"/>
            <a:ext cx="1374350" cy="2103450"/>
            <a:chOff x="1537100" y="2937075"/>
            <a:chExt cx="1374350" cy="2103450"/>
          </a:xfrm>
        </p:grpSpPr>
        <p:sp>
          <p:nvSpPr>
            <p:cNvPr id="1026" name="Google Shape;1026;p13"/>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3"/>
          <p:cNvSpPr txBox="1">
            <a:spLocks noGrp="1"/>
          </p:cNvSpPr>
          <p:nvPr>
            <p:ph type="ctrTitle"/>
          </p:nvPr>
        </p:nvSpPr>
        <p:spPr>
          <a:xfrm>
            <a:off x="4623125" y="542750"/>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4623125" y="84357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4" name="Google Shape;1064;p13"/>
          <p:cNvSpPr txBox="1">
            <a:spLocks noGrp="1"/>
          </p:cNvSpPr>
          <p:nvPr>
            <p:ph type="title" idx="2" hasCustomPrompt="1"/>
          </p:nvPr>
        </p:nvSpPr>
        <p:spPr>
          <a:xfrm>
            <a:off x="3650125" y="542750"/>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4623125" y="1239521"/>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4623125" y="153031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7" name="Google Shape;1067;p13"/>
          <p:cNvSpPr txBox="1">
            <a:spLocks noGrp="1"/>
          </p:cNvSpPr>
          <p:nvPr>
            <p:ph type="title" idx="5" hasCustomPrompt="1"/>
          </p:nvPr>
        </p:nvSpPr>
        <p:spPr>
          <a:xfrm>
            <a:off x="3650125" y="1249663"/>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4623125" y="1936303"/>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4623125" y="2217056"/>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0" name="Google Shape;1070;p13"/>
          <p:cNvSpPr txBox="1">
            <a:spLocks noGrp="1"/>
          </p:cNvSpPr>
          <p:nvPr>
            <p:ph type="title" idx="8" hasCustomPrompt="1"/>
          </p:nvPr>
        </p:nvSpPr>
        <p:spPr>
          <a:xfrm>
            <a:off x="3650125" y="1937076"/>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4623125" y="2633085"/>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4623125" y="290379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3" name="Google Shape;1073;p13"/>
          <p:cNvSpPr txBox="1">
            <a:spLocks noGrp="1"/>
          </p:cNvSpPr>
          <p:nvPr>
            <p:ph type="title" idx="14" hasCustomPrompt="1"/>
          </p:nvPr>
        </p:nvSpPr>
        <p:spPr>
          <a:xfrm>
            <a:off x="3650125" y="2624489"/>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4623125" y="359053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5" name="Google Shape;1075;p13"/>
          <p:cNvSpPr txBox="1">
            <a:spLocks noGrp="1"/>
          </p:cNvSpPr>
          <p:nvPr>
            <p:ph type="title" idx="16" hasCustomPrompt="1"/>
          </p:nvPr>
        </p:nvSpPr>
        <p:spPr>
          <a:xfrm>
            <a:off x="3650125" y="3311902"/>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4623125" y="3317472"/>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4623125" y="4277274"/>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8" name="Google Shape;1078;p13"/>
          <p:cNvSpPr txBox="1">
            <a:spLocks noGrp="1"/>
          </p:cNvSpPr>
          <p:nvPr>
            <p:ph type="title" idx="19" hasCustomPrompt="1"/>
          </p:nvPr>
        </p:nvSpPr>
        <p:spPr>
          <a:xfrm>
            <a:off x="3650125" y="4018815"/>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4623125" y="4026648"/>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grpSp>
        <p:nvGrpSpPr>
          <p:cNvPr id="1080" name="Google Shape;1080;p13"/>
          <p:cNvGrpSpPr/>
          <p:nvPr/>
        </p:nvGrpSpPr>
        <p:grpSpPr>
          <a:xfrm rot="10138916" flipH="1">
            <a:off x="-680800" y="-173303"/>
            <a:ext cx="1870257" cy="1846921"/>
            <a:chOff x="4045425" y="3839900"/>
            <a:chExt cx="559025" cy="552050"/>
          </a:xfrm>
        </p:grpSpPr>
        <p:sp>
          <p:nvSpPr>
            <p:cNvPr id="1081" name="Google Shape;1081;p13"/>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13"/>
          <p:cNvGrpSpPr/>
          <p:nvPr/>
        </p:nvGrpSpPr>
        <p:grpSpPr>
          <a:xfrm rot="7291453">
            <a:off x="363914" y="-648317"/>
            <a:ext cx="803593" cy="1838199"/>
            <a:chOff x="5067575" y="3176425"/>
            <a:chExt cx="473000" cy="1081975"/>
          </a:xfrm>
        </p:grpSpPr>
        <p:sp>
          <p:nvSpPr>
            <p:cNvPr id="1092" name="Google Shape;1092;p13"/>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6" name="Google Shape;1096;p13"/>
          <p:cNvPicPr preferRelativeResize="0"/>
          <p:nvPr/>
        </p:nvPicPr>
        <p:blipFill>
          <a:blip r:embed="rId2">
            <a:alphaModFix amt="50000"/>
          </a:blip>
          <a:stretch>
            <a:fillRect/>
          </a:stretch>
        </p:blipFill>
        <p:spPr>
          <a:xfrm>
            <a:off x="-522925" y="2394480"/>
            <a:ext cx="3742525" cy="3347995"/>
          </a:xfrm>
          <a:prstGeom prst="rect">
            <a:avLst/>
          </a:prstGeom>
          <a:noFill/>
          <a:ln>
            <a:noFill/>
          </a:ln>
        </p:spPr>
      </p:pic>
      <p:pic>
        <p:nvPicPr>
          <p:cNvPr id="1097" name="Google Shape;1097;p13"/>
          <p:cNvPicPr preferRelativeResize="0"/>
          <p:nvPr/>
        </p:nvPicPr>
        <p:blipFill>
          <a:blip r:embed="rId2">
            <a:alphaModFix amt="50000"/>
          </a:blip>
          <a:stretch>
            <a:fillRect/>
          </a:stretch>
        </p:blipFill>
        <p:spPr>
          <a:xfrm>
            <a:off x="-568900" y="-441751"/>
            <a:ext cx="3563750" cy="3188075"/>
          </a:xfrm>
          <a:prstGeom prst="rect">
            <a:avLst/>
          </a:prstGeom>
          <a:noFill/>
          <a:ln>
            <a:noFill/>
          </a:ln>
        </p:spPr>
      </p:pic>
      <p:sp>
        <p:nvSpPr>
          <p:cNvPr id="1098" name="Google Shape;1098;p13"/>
          <p:cNvSpPr txBox="1">
            <a:spLocks noGrp="1"/>
          </p:cNvSpPr>
          <p:nvPr>
            <p:ph type="title" idx="21"/>
          </p:nvPr>
        </p:nvSpPr>
        <p:spPr>
          <a:xfrm>
            <a:off x="720000" y="1640975"/>
            <a:ext cx="2499600" cy="1866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Denk One"/>
              <a:buNone/>
              <a:defRPr sz="3600">
                <a:latin typeface="Denk One"/>
                <a:ea typeface="Denk One"/>
                <a:cs typeface="Denk One"/>
                <a:sym typeface="Denk One"/>
              </a:defRPr>
            </a:lvl2pPr>
            <a:lvl3pPr lvl="2" rtl="0">
              <a:spcBef>
                <a:spcPts val="0"/>
              </a:spcBef>
              <a:spcAft>
                <a:spcPts val="0"/>
              </a:spcAft>
              <a:buSzPts val="3600"/>
              <a:buFont typeface="Denk One"/>
              <a:buNone/>
              <a:defRPr sz="3600">
                <a:latin typeface="Denk One"/>
                <a:ea typeface="Denk One"/>
                <a:cs typeface="Denk One"/>
                <a:sym typeface="Denk One"/>
              </a:defRPr>
            </a:lvl3pPr>
            <a:lvl4pPr lvl="3" rtl="0">
              <a:spcBef>
                <a:spcPts val="0"/>
              </a:spcBef>
              <a:spcAft>
                <a:spcPts val="0"/>
              </a:spcAft>
              <a:buSzPts val="3600"/>
              <a:buFont typeface="Denk One"/>
              <a:buNone/>
              <a:defRPr sz="3600">
                <a:latin typeface="Denk One"/>
                <a:ea typeface="Denk One"/>
                <a:cs typeface="Denk One"/>
                <a:sym typeface="Denk One"/>
              </a:defRPr>
            </a:lvl4pPr>
            <a:lvl5pPr lvl="4" rtl="0">
              <a:spcBef>
                <a:spcPts val="0"/>
              </a:spcBef>
              <a:spcAft>
                <a:spcPts val="0"/>
              </a:spcAft>
              <a:buSzPts val="3600"/>
              <a:buFont typeface="Denk One"/>
              <a:buNone/>
              <a:defRPr sz="3600">
                <a:latin typeface="Denk One"/>
                <a:ea typeface="Denk One"/>
                <a:cs typeface="Denk One"/>
                <a:sym typeface="Denk One"/>
              </a:defRPr>
            </a:lvl5pPr>
            <a:lvl6pPr lvl="5" rtl="0">
              <a:spcBef>
                <a:spcPts val="0"/>
              </a:spcBef>
              <a:spcAft>
                <a:spcPts val="0"/>
              </a:spcAft>
              <a:buSzPts val="3600"/>
              <a:buFont typeface="Denk One"/>
              <a:buNone/>
              <a:defRPr sz="3600">
                <a:latin typeface="Denk One"/>
                <a:ea typeface="Denk One"/>
                <a:cs typeface="Denk One"/>
                <a:sym typeface="Denk One"/>
              </a:defRPr>
            </a:lvl6pPr>
            <a:lvl7pPr lvl="6" rtl="0">
              <a:spcBef>
                <a:spcPts val="0"/>
              </a:spcBef>
              <a:spcAft>
                <a:spcPts val="0"/>
              </a:spcAft>
              <a:buSzPts val="3600"/>
              <a:buFont typeface="Denk One"/>
              <a:buNone/>
              <a:defRPr sz="3600">
                <a:latin typeface="Denk One"/>
                <a:ea typeface="Denk One"/>
                <a:cs typeface="Denk One"/>
                <a:sym typeface="Denk One"/>
              </a:defRPr>
            </a:lvl7pPr>
            <a:lvl8pPr lvl="7" rtl="0">
              <a:spcBef>
                <a:spcPts val="0"/>
              </a:spcBef>
              <a:spcAft>
                <a:spcPts val="0"/>
              </a:spcAft>
              <a:buSzPts val="3600"/>
              <a:buFont typeface="Denk One"/>
              <a:buNone/>
              <a:defRPr sz="3600">
                <a:latin typeface="Denk One"/>
                <a:ea typeface="Denk One"/>
                <a:cs typeface="Denk One"/>
                <a:sym typeface="Denk One"/>
              </a:defRPr>
            </a:lvl8pPr>
            <a:lvl9pPr lvl="8" rtl="0">
              <a:spcBef>
                <a:spcPts val="0"/>
              </a:spcBef>
              <a:spcAft>
                <a:spcPts val="0"/>
              </a:spcAft>
              <a:buSzPts val="3600"/>
              <a:buFont typeface="Denk One"/>
              <a:buNone/>
              <a:defRPr sz="3600">
                <a:latin typeface="Denk One"/>
                <a:ea typeface="Denk One"/>
                <a:cs typeface="Denk One"/>
                <a:sym typeface="Denk 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7373660" y="2784601"/>
            <a:ext cx="1206654" cy="2417350"/>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0"/>
            <a:ext cx="1579198" cy="2750073"/>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19758" y="0"/>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solidFill>
                  <a:srgbClr val="578A36"/>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625"/>
        <p:cNvGrpSpPr/>
        <p:nvPr/>
      </p:nvGrpSpPr>
      <p:grpSpPr>
        <a:xfrm>
          <a:off x="0" y="0"/>
          <a:ext cx="0" cy="0"/>
          <a:chOff x="0" y="0"/>
          <a:chExt cx="0" cy="0"/>
        </a:xfrm>
      </p:grpSpPr>
      <p:sp>
        <p:nvSpPr>
          <p:cNvPr id="1626" name="Google Shape;1626;p18"/>
          <p:cNvSpPr txBox="1">
            <a:spLocks noGrp="1"/>
          </p:cNvSpPr>
          <p:nvPr>
            <p:ph type="subTitle" idx="1"/>
          </p:nvPr>
        </p:nvSpPr>
        <p:spPr>
          <a:xfrm>
            <a:off x="2636500" y="3873400"/>
            <a:ext cx="3868200" cy="67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7" name="Google Shape;1627;p18"/>
          <p:cNvSpPr txBox="1">
            <a:spLocks noGrp="1"/>
          </p:cNvSpPr>
          <p:nvPr>
            <p:ph type="title"/>
          </p:nvPr>
        </p:nvSpPr>
        <p:spPr>
          <a:xfrm>
            <a:off x="2020450" y="533133"/>
            <a:ext cx="5103300" cy="10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8" name="Google Shape;1628;p18"/>
          <p:cNvSpPr txBox="1">
            <a:spLocks noGrp="1"/>
          </p:cNvSpPr>
          <p:nvPr>
            <p:ph type="subTitle" idx="2"/>
          </p:nvPr>
        </p:nvSpPr>
        <p:spPr>
          <a:xfrm>
            <a:off x="1557800" y="1850550"/>
            <a:ext cx="6035400" cy="767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000"/>
              <a:buFont typeface="Denk One"/>
              <a:buNone/>
              <a:defRPr sz="2000">
                <a:solidFill>
                  <a:schemeClr val="dk1"/>
                </a:solidFill>
                <a:latin typeface="Denk One"/>
                <a:ea typeface="Denk One"/>
                <a:cs typeface="Denk One"/>
                <a:sym typeface="Denk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629" name="Google Shape;1629;p18"/>
          <p:cNvGrpSpPr/>
          <p:nvPr/>
        </p:nvGrpSpPr>
        <p:grpSpPr>
          <a:xfrm rot="-3265395">
            <a:off x="8346355" y="4136375"/>
            <a:ext cx="822803" cy="1193277"/>
            <a:chOff x="3066525" y="648600"/>
            <a:chExt cx="1270100" cy="1841975"/>
          </a:xfrm>
        </p:grpSpPr>
        <p:sp>
          <p:nvSpPr>
            <p:cNvPr id="1630" name="Google Shape;1630;p18"/>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8"/>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8"/>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8"/>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8"/>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8"/>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8"/>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8"/>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8"/>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18"/>
          <p:cNvGrpSpPr/>
          <p:nvPr/>
        </p:nvGrpSpPr>
        <p:grpSpPr>
          <a:xfrm>
            <a:off x="7593200" y="0"/>
            <a:ext cx="1241675" cy="2249750"/>
            <a:chOff x="7507550" y="0"/>
            <a:chExt cx="1241675" cy="2249750"/>
          </a:xfrm>
        </p:grpSpPr>
        <p:sp>
          <p:nvSpPr>
            <p:cNvPr id="1678" name="Google Shape;1678;p18"/>
            <p:cNvSpPr/>
            <p:nvPr/>
          </p:nvSpPr>
          <p:spPr>
            <a:xfrm>
              <a:off x="7977525" y="678925"/>
              <a:ext cx="170625" cy="145600"/>
            </a:xfrm>
            <a:custGeom>
              <a:avLst/>
              <a:gdLst/>
              <a:ahLst/>
              <a:cxnLst/>
              <a:rect l="l" t="t" r="r" b="b"/>
              <a:pathLst>
                <a:path w="6825" h="5824" extrusionOk="0">
                  <a:moveTo>
                    <a:pt x="4192" y="0"/>
                  </a:moveTo>
                  <a:cubicBezTo>
                    <a:pt x="2752" y="0"/>
                    <a:pt x="2752" y="1659"/>
                    <a:pt x="2752" y="1659"/>
                  </a:cubicBezTo>
                  <a:cubicBezTo>
                    <a:pt x="2478" y="1558"/>
                    <a:pt x="2217" y="1512"/>
                    <a:pt x="1976" y="1512"/>
                  </a:cubicBezTo>
                  <a:cubicBezTo>
                    <a:pt x="696" y="1512"/>
                    <a:pt x="0" y="2821"/>
                    <a:pt x="1050" y="4151"/>
                  </a:cubicBezTo>
                  <a:cubicBezTo>
                    <a:pt x="2296" y="5732"/>
                    <a:pt x="5275" y="5823"/>
                    <a:pt x="5275" y="5823"/>
                  </a:cubicBezTo>
                  <a:cubicBezTo>
                    <a:pt x="6825" y="2783"/>
                    <a:pt x="6156" y="230"/>
                    <a:pt x="4454" y="17"/>
                  </a:cubicBezTo>
                  <a:cubicBezTo>
                    <a:pt x="4361" y="6"/>
                    <a:pt x="4274" y="0"/>
                    <a:pt x="4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8"/>
            <p:cNvSpPr/>
            <p:nvPr/>
          </p:nvSpPr>
          <p:spPr>
            <a:xfrm>
              <a:off x="7977525" y="716700"/>
              <a:ext cx="131875" cy="107825"/>
            </a:xfrm>
            <a:custGeom>
              <a:avLst/>
              <a:gdLst/>
              <a:ahLst/>
              <a:cxnLst/>
              <a:rect l="l" t="t" r="r" b="b"/>
              <a:pathLst>
                <a:path w="5275" h="4313" extrusionOk="0">
                  <a:moveTo>
                    <a:pt x="1976" y="1"/>
                  </a:moveTo>
                  <a:cubicBezTo>
                    <a:pt x="696" y="1"/>
                    <a:pt x="0" y="1310"/>
                    <a:pt x="1050" y="2640"/>
                  </a:cubicBezTo>
                  <a:cubicBezTo>
                    <a:pt x="2296" y="4221"/>
                    <a:pt x="5275" y="4312"/>
                    <a:pt x="5275" y="4312"/>
                  </a:cubicBezTo>
                  <a:cubicBezTo>
                    <a:pt x="5275" y="4312"/>
                    <a:pt x="4636" y="2306"/>
                    <a:pt x="2752" y="148"/>
                  </a:cubicBezTo>
                  <a:cubicBezTo>
                    <a:pt x="2478" y="47"/>
                    <a:pt x="2217"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8"/>
            <p:cNvSpPr/>
            <p:nvPr/>
          </p:nvSpPr>
          <p:spPr>
            <a:xfrm>
              <a:off x="7756775" y="869325"/>
              <a:ext cx="608700" cy="398975"/>
            </a:xfrm>
            <a:custGeom>
              <a:avLst/>
              <a:gdLst/>
              <a:ahLst/>
              <a:cxnLst/>
              <a:rect l="l" t="t" r="r" b="b"/>
              <a:pathLst>
                <a:path w="24348" h="15959" extrusionOk="0">
                  <a:moveTo>
                    <a:pt x="1" y="0"/>
                  </a:moveTo>
                  <a:cubicBezTo>
                    <a:pt x="1" y="274"/>
                    <a:pt x="1" y="578"/>
                    <a:pt x="31" y="851"/>
                  </a:cubicBezTo>
                  <a:cubicBezTo>
                    <a:pt x="31" y="912"/>
                    <a:pt x="31" y="1003"/>
                    <a:pt x="31" y="1064"/>
                  </a:cubicBezTo>
                  <a:cubicBezTo>
                    <a:pt x="31" y="1095"/>
                    <a:pt x="31" y="1125"/>
                    <a:pt x="31" y="1186"/>
                  </a:cubicBezTo>
                  <a:cubicBezTo>
                    <a:pt x="31" y="1399"/>
                    <a:pt x="62" y="1581"/>
                    <a:pt x="62" y="1794"/>
                  </a:cubicBezTo>
                  <a:cubicBezTo>
                    <a:pt x="92" y="1854"/>
                    <a:pt x="92" y="1915"/>
                    <a:pt x="92" y="1946"/>
                  </a:cubicBezTo>
                  <a:cubicBezTo>
                    <a:pt x="92" y="2006"/>
                    <a:pt x="92" y="2067"/>
                    <a:pt x="92" y="2128"/>
                  </a:cubicBezTo>
                  <a:cubicBezTo>
                    <a:pt x="123" y="2341"/>
                    <a:pt x="153" y="2554"/>
                    <a:pt x="183" y="2766"/>
                  </a:cubicBezTo>
                  <a:cubicBezTo>
                    <a:pt x="183" y="2858"/>
                    <a:pt x="214" y="2979"/>
                    <a:pt x="214" y="3070"/>
                  </a:cubicBezTo>
                  <a:lnTo>
                    <a:pt x="214" y="3161"/>
                  </a:lnTo>
                  <a:cubicBezTo>
                    <a:pt x="244" y="3344"/>
                    <a:pt x="274" y="3526"/>
                    <a:pt x="305" y="3678"/>
                  </a:cubicBezTo>
                  <a:cubicBezTo>
                    <a:pt x="305" y="3709"/>
                    <a:pt x="305" y="3709"/>
                    <a:pt x="305" y="3709"/>
                  </a:cubicBezTo>
                  <a:cubicBezTo>
                    <a:pt x="335" y="3800"/>
                    <a:pt x="335" y="3921"/>
                    <a:pt x="366" y="4013"/>
                  </a:cubicBezTo>
                  <a:cubicBezTo>
                    <a:pt x="396" y="4225"/>
                    <a:pt x="426" y="4408"/>
                    <a:pt x="487" y="4590"/>
                  </a:cubicBezTo>
                  <a:cubicBezTo>
                    <a:pt x="487" y="4620"/>
                    <a:pt x="487" y="4620"/>
                    <a:pt x="487" y="4651"/>
                  </a:cubicBezTo>
                  <a:cubicBezTo>
                    <a:pt x="518" y="4772"/>
                    <a:pt x="548" y="4864"/>
                    <a:pt x="548" y="4985"/>
                  </a:cubicBezTo>
                  <a:cubicBezTo>
                    <a:pt x="609" y="5198"/>
                    <a:pt x="670" y="5411"/>
                    <a:pt x="730" y="5624"/>
                  </a:cubicBezTo>
                  <a:cubicBezTo>
                    <a:pt x="761" y="5715"/>
                    <a:pt x="791" y="5836"/>
                    <a:pt x="791" y="5927"/>
                  </a:cubicBezTo>
                  <a:cubicBezTo>
                    <a:pt x="852" y="6049"/>
                    <a:pt x="882" y="6201"/>
                    <a:pt x="913" y="6323"/>
                  </a:cubicBezTo>
                  <a:cubicBezTo>
                    <a:pt x="943" y="6414"/>
                    <a:pt x="974" y="6475"/>
                    <a:pt x="1004" y="6566"/>
                  </a:cubicBezTo>
                  <a:cubicBezTo>
                    <a:pt x="1034" y="6657"/>
                    <a:pt x="1065" y="6779"/>
                    <a:pt x="1095" y="6870"/>
                  </a:cubicBezTo>
                  <a:cubicBezTo>
                    <a:pt x="1126" y="6991"/>
                    <a:pt x="1186" y="7113"/>
                    <a:pt x="1217" y="7204"/>
                  </a:cubicBezTo>
                  <a:cubicBezTo>
                    <a:pt x="1247" y="7326"/>
                    <a:pt x="1278" y="7417"/>
                    <a:pt x="1338" y="7508"/>
                  </a:cubicBezTo>
                  <a:cubicBezTo>
                    <a:pt x="1369" y="7630"/>
                    <a:pt x="1399" y="7721"/>
                    <a:pt x="1460" y="7842"/>
                  </a:cubicBezTo>
                  <a:cubicBezTo>
                    <a:pt x="1521" y="8055"/>
                    <a:pt x="1612" y="8268"/>
                    <a:pt x="1703" y="8450"/>
                  </a:cubicBezTo>
                  <a:cubicBezTo>
                    <a:pt x="1764" y="8572"/>
                    <a:pt x="1794" y="8693"/>
                    <a:pt x="1855" y="8785"/>
                  </a:cubicBezTo>
                  <a:cubicBezTo>
                    <a:pt x="1855" y="8785"/>
                    <a:pt x="1855" y="8815"/>
                    <a:pt x="1855" y="8815"/>
                  </a:cubicBezTo>
                  <a:cubicBezTo>
                    <a:pt x="1885" y="8876"/>
                    <a:pt x="1916" y="8906"/>
                    <a:pt x="1916" y="8967"/>
                  </a:cubicBezTo>
                  <a:cubicBezTo>
                    <a:pt x="2007" y="9119"/>
                    <a:pt x="2068" y="9271"/>
                    <a:pt x="2159" y="9423"/>
                  </a:cubicBezTo>
                  <a:cubicBezTo>
                    <a:pt x="2189" y="9514"/>
                    <a:pt x="2250" y="9636"/>
                    <a:pt x="2311" y="9727"/>
                  </a:cubicBezTo>
                  <a:cubicBezTo>
                    <a:pt x="2311" y="9788"/>
                    <a:pt x="2341" y="9818"/>
                    <a:pt x="2372" y="9849"/>
                  </a:cubicBezTo>
                  <a:cubicBezTo>
                    <a:pt x="2463" y="10031"/>
                    <a:pt x="2554" y="10213"/>
                    <a:pt x="2645" y="10365"/>
                  </a:cubicBezTo>
                  <a:cubicBezTo>
                    <a:pt x="2706" y="10487"/>
                    <a:pt x="2767" y="10578"/>
                    <a:pt x="2828" y="10700"/>
                  </a:cubicBezTo>
                  <a:cubicBezTo>
                    <a:pt x="2949" y="10912"/>
                    <a:pt x="3071" y="11125"/>
                    <a:pt x="3223" y="11308"/>
                  </a:cubicBezTo>
                  <a:cubicBezTo>
                    <a:pt x="3284" y="11429"/>
                    <a:pt x="3344" y="11520"/>
                    <a:pt x="3375" y="11581"/>
                  </a:cubicBezTo>
                  <a:cubicBezTo>
                    <a:pt x="3405" y="11611"/>
                    <a:pt x="3405" y="11642"/>
                    <a:pt x="3436" y="11642"/>
                  </a:cubicBezTo>
                  <a:cubicBezTo>
                    <a:pt x="3557" y="11855"/>
                    <a:pt x="3709" y="12067"/>
                    <a:pt x="3861" y="12280"/>
                  </a:cubicBezTo>
                  <a:cubicBezTo>
                    <a:pt x="3922" y="12341"/>
                    <a:pt x="3952" y="12402"/>
                    <a:pt x="4013" y="12493"/>
                  </a:cubicBezTo>
                  <a:cubicBezTo>
                    <a:pt x="4044" y="12523"/>
                    <a:pt x="4074" y="12554"/>
                    <a:pt x="4104" y="12584"/>
                  </a:cubicBezTo>
                  <a:cubicBezTo>
                    <a:pt x="4256" y="12827"/>
                    <a:pt x="4408" y="13040"/>
                    <a:pt x="4591" y="13222"/>
                  </a:cubicBezTo>
                  <a:cubicBezTo>
                    <a:pt x="4682" y="13344"/>
                    <a:pt x="4773" y="13435"/>
                    <a:pt x="4864" y="13557"/>
                  </a:cubicBezTo>
                  <a:cubicBezTo>
                    <a:pt x="5016" y="13739"/>
                    <a:pt x="5199" y="13952"/>
                    <a:pt x="5351" y="14104"/>
                  </a:cubicBezTo>
                  <a:cubicBezTo>
                    <a:pt x="5381" y="14134"/>
                    <a:pt x="5381" y="14165"/>
                    <a:pt x="5411" y="14165"/>
                  </a:cubicBezTo>
                  <a:cubicBezTo>
                    <a:pt x="5411" y="14195"/>
                    <a:pt x="5442" y="14195"/>
                    <a:pt x="5442" y="14225"/>
                  </a:cubicBezTo>
                  <a:cubicBezTo>
                    <a:pt x="5563" y="14317"/>
                    <a:pt x="5624" y="14408"/>
                    <a:pt x="5715" y="14499"/>
                  </a:cubicBezTo>
                  <a:cubicBezTo>
                    <a:pt x="5958" y="14742"/>
                    <a:pt x="6171" y="14955"/>
                    <a:pt x="6354" y="15107"/>
                  </a:cubicBezTo>
                  <a:cubicBezTo>
                    <a:pt x="6354" y="15137"/>
                    <a:pt x="6354" y="15137"/>
                    <a:pt x="6354" y="15137"/>
                  </a:cubicBezTo>
                  <a:cubicBezTo>
                    <a:pt x="6506" y="15259"/>
                    <a:pt x="6627" y="15350"/>
                    <a:pt x="6718" y="15441"/>
                  </a:cubicBezTo>
                  <a:cubicBezTo>
                    <a:pt x="7114" y="15806"/>
                    <a:pt x="7357" y="15958"/>
                    <a:pt x="7357" y="15958"/>
                  </a:cubicBezTo>
                  <a:lnTo>
                    <a:pt x="16992" y="15958"/>
                  </a:lnTo>
                  <a:cubicBezTo>
                    <a:pt x="16992" y="15958"/>
                    <a:pt x="17235" y="15806"/>
                    <a:pt x="17630" y="15441"/>
                  </a:cubicBezTo>
                  <a:cubicBezTo>
                    <a:pt x="17752" y="15350"/>
                    <a:pt x="17874" y="15259"/>
                    <a:pt x="17995" y="15137"/>
                  </a:cubicBezTo>
                  <a:cubicBezTo>
                    <a:pt x="17995" y="15137"/>
                    <a:pt x="17995" y="15137"/>
                    <a:pt x="17995" y="15107"/>
                  </a:cubicBezTo>
                  <a:cubicBezTo>
                    <a:pt x="18178" y="14955"/>
                    <a:pt x="18421" y="14742"/>
                    <a:pt x="18633" y="14499"/>
                  </a:cubicBezTo>
                  <a:cubicBezTo>
                    <a:pt x="18725" y="14408"/>
                    <a:pt x="18816" y="14317"/>
                    <a:pt x="18907" y="14225"/>
                  </a:cubicBezTo>
                  <a:cubicBezTo>
                    <a:pt x="18907" y="14195"/>
                    <a:pt x="18937" y="14195"/>
                    <a:pt x="18937" y="14165"/>
                  </a:cubicBezTo>
                  <a:cubicBezTo>
                    <a:pt x="19120" y="13982"/>
                    <a:pt x="19302" y="13770"/>
                    <a:pt x="19515" y="13557"/>
                  </a:cubicBezTo>
                  <a:cubicBezTo>
                    <a:pt x="19576" y="13435"/>
                    <a:pt x="19667" y="13344"/>
                    <a:pt x="19758" y="13222"/>
                  </a:cubicBezTo>
                  <a:cubicBezTo>
                    <a:pt x="19941" y="13040"/>
                    <a:pt x="20092" y="12827"/>
                    <a:pt x="20275" y="12584"/>
                  </a:cubicBezTo>
                  <a:cubicBezTo>
                    <a:pt x="20275" y="12554"/>
                    <a:pt x="20305" y="12523"/>
                    <a:pt x="20336" y="12493"/>
                  </a:cubicBezTo>
                  <a:cubicBezTo>
                    <a:pt x="20396" y="12402"/>
                    <a:pt x="20457" y="12341"/>
                    <a:pt x="20488" y="12280"/>
                  </a:cubicBezTo>
                  <a:cubicBezTo>
                    <a:pt x="20640" y="12067"/>
                    <a:pt x="20792" y="11855"/>
                    <a:pt x="20944" y="11642"/>
                  </a:cubicBezTo>
                  <a:cubicBezTo>
                    <a:pt x="20944" y="11642"/>
                    <a:pt x="20944" y="11611"/>
                    <a:pt x="20974" y="11581"/>
                  </a:cubicBezTo>
                  <a:cubicBezTo>
                    <a:pt x="21035" y="11520"/>
                    <a:pt x="21065" y="11429"/>
                    <a:pt x="21126" y="11308"/>
                  </a:cubicBezTo>
                  <a:cubicBezTo>
                    <a:pt x="21278" y="11125"/>
                    <a:pt x="21399" y="10912"/>
                    <a:pt x="21521" y="10700"/>
                  </a:cubicBezTo>
                  <a:cubicBezTo>
                    <a:pt x="21582" y="10578"/>
                    <a:pt x="21643" y="10487"/>
                    <a:pt x="21703" y="10365"/>
                  </a:cubicBezTo>
                  <a:cubicBezTo>
                    <a:pt x="21795" y="10213"/>
                    <a:pt x="21886" y="10031"/>
                    <a:pt x="21977" y="9849"/>
                  </a:cubicBezTo>
                  <a:cubicBezTo>
                    <a:pt x="22007" y="9818"/>
                    <a:pt x="22038" y="9788"/>
                    <a:pt x="22038" y="9727"/>
                  </a:cubicBezTo>
                  <a:cubicBezTo>
                    <a:pt x="22099" y="9636"/>
                    <a:pt x="22159" y="9514"/>
                    <a:pt x="22220" y="9423"/>
                  </a:cubicBezTo>
                  <a:cubicBezTo>
                    <a:pt x="22281" y="9271"/>
                    <a:pt x="22342" y="9119"/>
                    <a:pt x="22433" y="8967"/>
                  </a:cubicBezTo>
                  <a:cubicBezTo>
                    <a:pt x="22433" y="8906"/>
                    <a:pt x="22463" y="8876"/>
                    <a:pt x="22494" y="8815"/>
                  </a:cubicBezTo>
                  <a:cubicBezTo>
                    <a:pt x="22494" y="8815"/>
                    <a:pt x="22494" y="8785"/>
                    <a:pt x="22494" y="8785"/>
                  </a:cubicBezTo>
                  <a:cubicBezTo>
                    <a:pt x="22555" y="8693"/>
                    <a:pt x="22615" y="8572"/>
                    <a:pt x="22646" y="8450"/>
                  </a:cubicBezTo>
                  <a:cubicBezTo>
                    <a:pt x="22737" y="8268"/>
                    <a:pt x="22828" y="8055"/>
                    <a:pt x="22919" y="7842"/>
                  </a:cubicBezTo>
                  <a:cubicBezTo>
                    <a:pt x="22950" y="7721"/>
                    <a:pt x="22980" y="7630"/>
                    <a:pt x="23041" y="7508"/>
                  </a:cubicBezTo>
                  <a:cubicBezTo>
                    <a:pt x="23071" y="7417"/>
                    <a:pt x="23102" y="7326"/>
                    <a:pt x="23132" y="7204"/>
                  </a:cubicBezTo>
                  <a:cubicBezTo>
                    <a:pt x="23162" y="7113"/>
                    <a:pt x="23223" y="6991"/>
                    <a:pt x="23254" y="6870"/>
                  </a:cubicBezTo>
                  <a:cubicBezTo>
                    <a:pt x="23284" y="6779"/>
                    <a:pt x="23314" y="6657"/>
                    <a:pt x="23345" y="6566"/>
                  </a:cubicBezTo>
                  <a:cubicBezTo>
                    <a:pt x="23375" y="6475"/>
                    <a:pt x="23406" y="6414"/>
                    <a:pt x="23436" y="6323"/>
                  </a:cubicBezTo>
                  <a:cubicBezTo>
                    <a:pt x="23466" y="6201"/>
                    <a:pt x="23497" y="6049"/>
                    <a:pt x="23558" y="5927"/>
                  </a:cubicBezTo>
                  <a:cubicBezTo>
                    <a:pt x="23588" y="5836"/>
                    <a:pt x="23618" y="5715"/>
                    <a:pt x="23649" y="5624"/>
                  </a:cubicBezTo>
                  <a:cubicBezTo>
                    <a:pt x="23679" y="5411"/>
                    <a:pt x="23740" y="5198"/>
                    <a:pt x="23801" y="4985"/>
                  </a:cubicBezTo>
                  <a:cubicBezTo>
                    <a:pt x="23801" y="4864"/>
                    <a:pt x="23831" y="4772"/>
                    <a:pt x="23862" y="4651"/>
                  </a:cubicBezTo>
                  <a:cubicBezTo>
                    <a:pt x="23862" y="4620"/>
                    <a:pt x="23862" y="4620"/>
                    <a:pt x="23892" y="4590"/>
                  </a:cubicBezTo>
                  <a:cubicBezTo>
                    <a:pt x="23922" y="4408"/>
                    <a:pt x="23953" y="4225"/>
                    <a:pt x="23983" y="4013"/>
                  </a:cubicBezTo>
                  <a:cubicBezTo>
                    <a:pt x="24014" y="3921"/>
                    <a:pt x="24014" y="3800"/>
                    <a:pt x="24044" y="3709"/>
                  </a:cubicBezTo>
                  <a:lnTo>
                    <a:pt x="24044" y="3678"/>
                  </a:lnTo>
                  <a:cubicBezTo>
                    <a:pt x="24074" y="3526"/>
                    <a:pt x="24105" y="3344"/>
                    <a:pt x="24135" y="3161"/>
                  </a:cubicBezTo>
                  <a:lnTo>
                    <a:pt x="24135" y="3070"/>
                  </a:lnTo>
                  <a:cubicBezTo>
                    <a:pt x="24166" y="2979"/>
                    <a:pt x="24166" y="2858"/>
                    <a:pt x="24196" y="2766"/>
                  </a:cubicBezTo>
                  <a:cubicBezTo>
                    <a:pt x="24226" y="2554"/>
                    <a:pt x="24226" y="2341"/>
                    <a:pt x="24257" y="2128"/>
                  </a:cubicBezTo>
                  <a:cubicBezTo>
                    <a:pt x="24257" y="2067"/>
                    <a:pt x="24257" y="2006"/>
                    <a:pt x="24257" y="1946"/>
                  </a:cubicBezTo>
                  <a:lnTo>
                    <a:pt x="24287" y="1794"/>
                  </a:lnTo>
                  <a:cubicBezTo>
                    <a:pt x="24287" y="1581"/>
                    <a:pt x="24317" y="1399"/>
                    <a:pt x="24317" y="1186"/>
                  </a:cubicBezTo>
                  <a:lnTo>
                    <a:pt x="24317" y="1064"/>
                  </a:lnTo>
                  <a:cubicBezTo>
                    <a:pt x="24317" y="1003"/>
                    <a:pt x="24317" y="912"/>
                    <a:pt x="24317" y="851"/>
                  </a:cubicBezTo>
                  <a:cubicBezTo>
                    <a:pt x="24348" y="578"/>
                    <a:pt x="24348" y="274"/>
                    <a:pt x="24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8"/>
            <p:cNvSpPr/>
            <p:nvPr/>
          </p:nvSpPr>
          <p:spPr>
            <a:xfrm>
              <a:off x="7762100" y="948350"/>
              <a:ext cx="598075" cy="141375"/>
            </a:xfrm>
            <a:custGeom>
              <a:avLst/>
              <a:gdLst/>
              <a:ahLst/>
              <a:cxnLst/>
              <a:rect l="l" t="t" r="r" b="b"/>
              <a:pathLst>
                <a:path w="23923" h="5655" extrusionOk="0">
                  <a:moveTo>
                    <a:pt x="1" y="0"/>
                  </a:moveTo>
                  <a:cubicBezTo>
                    <a:pt x="31" y="183"/>
                    <a:pt x="61" y="365"/>
                    <a:pt x="92" y="548"/>
                  </a:cubicBezTo>
                  <a:cubicBezTo>
                    <a:pt x="122" y="669"/>
                    <a:pt x="122" y="760"/>
                    <a:pt x="153" y="882"/>
                  </a:cubicBezTo>
                  <a:cubicBezTo>
                    <a:pt x="183" y="1064"/>
                    <a:pt x="213" y="1247"/>
                    <a:pt x="274" y="1429"/>
                  </a:cubicBezTo>
                  <a:cubicBezTo>
                    <a:pt x="274" y="1459"/>
                    <a:pt x="274" y="1459"/>
                    <a:pt x="274" y="1490"/>
                  </a:cubicBezTo>
                  <a:cubicBezTo>
                    <a:pt x="305" y="1611"/>
                    <a:pt x="335" y="1703"/>
                    <a:pt x="335" y="1824"/>
                  </a:cubicBezTo>
                  <a:cubicBezTo>
                    <a:pt x="396" y="2037"/>
                    <a:pt x="457" y="2250"/>
                    <a:pt x="517" y="2463"/>
                  </a:cubicBezTo>
                  <a:cubicBezTo>
                    <a:pt x="548" y="2554"/>
                    <a:pt x="578" y="2675"/>
                    <a:pt x="578" y="2766"/>
                  </a:cubicBezTo>
                  <a:cubicBezTo>
                    <a:pt x="639" y="2888"/>
                    <a:pt x="669" y="3040"/>
                    <a:pt x="700" y="3162"/>
                  </a:cubicBezTo>
                  <a:cubicBezTo>
                    <a:pt x="730" y="3253"/>
                    <a:pt x="761" y="3314"/>
                    <a:pt x="791" y="3405"/>
                  </a:cubicBezTo>
                  <a:cubicBezTo>
                    <a:pt x="821" y="3496"/>
                    <a:pt x="852" y="3618"/>
                    <a:pt x="882" y="3709"/>
                  </a:cubicBezTo>
                  <a:cubicBezTo>
                    <a:pt x="913" y="3830"/>
                    <a:pt x="973" y="3952"/>
                    <a:pt x="1004" y="4043"/>
                  </a:cubicBezTo>
                  <a:cubicBezTo>
                    <a:pt x="1034" y="4165"/>
                    <a:pt x="1065" y="4256"/>
                    <a:pt x="1125" y="4347"/>
                  </a:cubicBezTo>
                  <a:cubicBezTo>
                    <a:pt x="1156" y="4469"/>
                    <a:pt x="1186" y="4560"/>
                    <a:pt x="1247" y="4681"/>
                  </a:cubicBezTo>
                  <a:cubicBezTo>
                    <a:pt x="1308" y="4894"/>
                    <a:pt x="1399" y="5107"/>
                    <a:pt x="1490" y="5289"/>
                  </a:cubicBezTo>
                  <a:cubicBezTo>
                    <a:pt x="1551" y="5411"/>
                    <a:pt x="1581" y="5532"/>
                    <a:pt x="1642" y="5624"/>
                  </a:cubicBezTo>
                  <a:cubicBezTo>
                    <a:pt x="1642" y="5624"/>
                    <a:pt x="1642" y="5654"/>
                    <a:pt x="1642" y="5654"/>
                  </a:cubicBezTo>
                  <a:lnTo>
                    <a:pt x="22281" y="5654"/>
                  </a:lnTo>
                  <a:cubicBezTo>
                    <a:pt x="22281" y="5654"/>
                    <a:pt x="22281" y="5624"/>
                    <a:pt x="22281" y="5624"/>
                  </a:cubicBezTo>
                  <a:cubicBezTo>
                    <a:pt x="22342" y="5532"/>
                    <a:pt x="22402" y="5411"/>
                    <a:pt x="22433" y="5289"/>
                  </a:cubicBezTo>
                  <a:cubicBezTo>
                    <a:pt x="22524" y="5107"/>
                    <a:pt x="22615" y="4894"/>
                    <a:pt x="22706" y="4681"/>
                  </a:cubicBezTo>
                  <a:cubicBezTo>
                    <a:pt x="22737" y="4560"/>
                    <a:pt x="22767" y="4469"/>
                    <a:pt x="22828" y="4347"/>
                  </a:cubicBezTo>
                  <a:cubicBezTo>
                    <a:pt x="22858" y="4256"/>
                    <a:pt x="22889" y="4165"/>
                    <a:pt x="22919" y="4043"/>
                  </a:cubicBezTo>
                  <a:cubicBezTo>
                    <a:pt x="22949" y="3952"/>
                    <a:pt x="23010" y="3830"/>
                    <a:pt x="23041" y="3709"/>
                  </a:cubicBezTo>
                  <a:cubicBezTo>
                    <a:pt x="23071" y="3618"/>
                    <a:pt x="23101" y="3496"/>
                    <a:pt x="23132" y="3405"/>
                  </a:cubicBezTo>
                  <a:cubicBezTo>
                    <a:pt x="23162" y="3314"/>
                    <a:pt x="23193" y="3253"/>
                    <a:pt x="23223" y="3162"/>
                  </a:cubicBezTo>
                  <a:cubicBezTo>
                    <a:pt x="23253" y="3040"/>
                    <a:pt x="23284" y="2888"/>
                    <a:pt x="23345" y="2766"/>
                  </a:cubicBezTo>
                  <a:cubicBezTo>
                    <a:pt x="23375" y="2675"/>
                    <a:pt x="23405" y="2554"/>
                    <a:pt x="23436" y="2463"/>
                  </a:cubicBezTo>
                  <a:cubicBezTo>
                    <a:pt x="23466" y="2250"/>
                    <a:pt x="23527" y="2037"/>
                    <a:pt x="23588" y="1824"/>
                  </a:cubicBezTo>
                  <a:cubicBezTo>
                    <a:pt x="23588" y="1703"/>
                    <a:pt x="23618" y="1611"/>
                    <a:pt x="23649" y="1490"/>
                  </a:cubicBezTo>
                  <a:cubicBezTo>
                    <a:pt x="23649" y="1459"/>
                    <a:pt x="23649" y="1459"/>
                    <a:pt x="23679" y="1429"/>
                  </a:cubicBezTo>
                  <a:cubicBezTo>
                    <a:pt x="23709" y="1247"/>
                    <a:pt x="23740" y="1064"/>
                    <a:pt x="23770" y="882"/>
                  </a:cubicBezTo>
                  <a:cubicBezTo>
                    <a:pt x="23801" y="760"/>
                    <a:pt x="23801" y="669"/>
                    <a:pt x="23831" y="548"/>
                  </a:cubicBezTo>
                  <a:cubicBezTo>
                    <a:pt x="23861" y="365"/>
                    <a:pt x="23892" y="183"/>
                    <a:pt x="23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8"/>
            <p:cNvSpPr/>
            <p:nvPr/>
          </p:nvSpPr>
          <p:spPr>
            <a:xfrm>
              <a:off x="7813025" y="912625"/>
              <a:ext cx="552450" cy="354150"/>
            </a:xfrm>
            <a:custGeom>
              <a:avLst/>
              <a:gdLst/>
              <a:ahLst/>
              <a:cxnLst/>
              <a:rect l="l" t="t" r="r" b="b"/>
              <a:pathLst>
                <a:path w="22098" h="14166" extrusionOk="0">
                  <a:moveTo>
                    <a:pt x="22098" y="1"/>
                  </a:moveTo>
                  <a:cubicBezTo>
                    <a:pt x="22098" y="1"/>
                    <a:pt x="18330" y="8011"/>
                    <a:pt x="2181" y="8011"/>
                  </a:cubicBezTo>
                  <a:cubicBezTo>
                    <a:pt x="1478" y="8011"/>
                    <a:pt x="751" y="7996"/>
                    <a:pt x="0" y="7965"/>
                  </a:cubicBezTo>
                  <a:lnTo>
                    <a:pt x="0" y="7965"/>
                  </a:lnTo>
                  <a:cubicBezTo>
                    <a:pt x="31" y="7995"/>
                    <a:pt x="61" y="8025"/>
                    <a:pt x="61" y="8056"/>
                  </a:cubicBezTo>
                  <a:cubicBezTo>
                    <a:pt x="152" y="8238"/>
                    <a:pt x="243" y="8420"/>
                    <a:pt x="335" y="8572"/>
                  </a:cubicBezTo>
                  <a:cubicBezTo>
                    <a:pt x="395" y="8694"/>
                    <a:pt x="456" y="8785"/>
                    <a:pt x="517" y="8907"/>
                  </a:cubicBezTo>
                  <a:cubicBezTo>
                    <a:pt x="669" y="9120"/>
                    <a:pt x="790" y="9332"/>
                    <a:pt x="912" y="9545"/>
                  </a:cubicBezTo>
                  <a:cubicBezTo>
                    <a:pt x="973" y="9636"/>
                    <a:pt x="1034" y="9727"/>
                    <a:pt x="1094" y="9819"/>
                  </a:cubicBezTo>
                  <a:cubicBezTo>
                    <a:pt x="1094" y="9819"/>
                    <a:pt x="1125" y="9849"/>
                    <a:pt x="1125" y="9849"/>
                  </a:cubicBezTo>
                  <a:cubicBezTo>
                    <a:pt x="1277" y="10062"/>
                    <a:pt x="1429" y="10275"/>
                    <a:pt x="1550" y="10487"/>
                  </a:cubicBezTo>
                  <a:cubicBezTo>
                    <a:pt x="1611" y="10548"/>
                    <a:pt x="1672" y="10639"/>
                    <a:pt x="1733" y="10700"/>
                  </a:cubicBezTo>
                  <a:cubicBezTo>
                    <a:pt x="1733" y="10731"/>
                    <a:pt x="1763" y="10761"/>
                    <a:pt x="1794" y="10822"/>
                  </a:cubicBezTo>
                  <a:cubicBezTo>
                    <a:pt x="1976" y="11034"/>
                    <a:pt x="2128" y="11247"/>
                    <a:pt x="2310" y="11430"/>
                  </a:cubicBezTo>
                  <a:cubicBezTo>
                    <a:pt x="2401" y="11551"/>
                    <a:pt x="2462" y="11642"/>
                    <a:pt x="2553" y="11764"/>
                  </a:cubicBezTo>
                  <a:cubicBezTo>
                    <a:pt x="2736" y="11977"/>
                    <a:pt x="2888" y="12159"/>
                    <a:pt x="3070" y="12342"/>
                  </a:cubicBezTo>
                  <a:cubicBezTo>
                    <a:pt x="3101" y="12342"/>
                    <a:pt x="3101" y="12372"/>
                    <a:pt x="3131" y="12402"/>
                  </a:cubicBezTo>
                  <a:cubicBezTo>
                    <a:pt x="3131" y="12402"/>
                    <a:pt x="3161" y="12433"/>
                    <a:pt x="3161" y="12433"/>
                  </a:cubicBezTo>
                  <a:cubicBezTo>
                    <a:pt x="3253" y="12524"/>
                    <a:pt x="3344" y="12615"/>
                    <a:pt x="3435" y="12706"/>
                  </a:cubicBezTo>
                  <a:cubicBezTo>
                    <a:pt x="3648" y="12949"/>
                    <a:pt x="3891" y="13162"/>
                    <a:pt x="4073" y="13345"/>
                  </a:cubicBezTo>
                  <a:cubicBezTo>
                    <a:pt x="4225" y="13466"/>
                    <a:pt x="4347" y="13557"/>
                    <a:pt x="4438" y="13649"/>
                  </a:cubicBezTo>
                  <a:cubicBezTo>
                    <a:pt x="4833" y="14013"/>
                    <a:pt x="5076" y="14165"/>
                    <a:pt x="5076" y="14165"/>
                  </a:cubicBezTo>
                  <a:lnTo>
                    <a:pt x="14773" y="14165"/>
                  </a:lnTo>
                  <a:cubicBezTo>
                    <a:pt x="14773" y="14165"/>
                    <a:pt x="15016" y="14013"/>
                    <a:pt x="15411" y="13649"/>
                  </a:cubicBezTo>
                  <a:cubicBezTo>
                    <a:pt x="15532" y="13557"/>
                    <a:pt x="15654" y="13466"/>
                    <a:pt x="15776" y="13345"/>
                  </a:cubicBezTo>
                  <a:cubicBezTo>
                    <a:pt x="15988" y="13162"/>
                    <a:pt x="16201" y="12949"/>
                    <a:pt x="16414" y="12706"/>
                  </a:cubicBezTo>
                  <a:cubicBezTo>
                    <a:pt x="16505" y="12615"/>
                    <a:pt x="16596" y="12524"/>
                    <a:pt x="16687" y="12433"/>
                  </a:cubicBezTo>
                  <a:cubicBezTo>
                    <a:pt x="16687" y="12433"/>
                    <a:pt x="16718" y="12402"/>
                    <a:pt x="16748" y="12402"/>
                  </a:cubicBezTo>
                  <a:cubicBezTo>
                    <a:pt x="16900" y="12190"/>
                    <a:pt x="17113" y="11977"/>
                    <a:pt x="17295" y="11764"/>
                  </a:cubicBezTo>
                  <a:cubicBezTo>
                    <a:pt x="17387" y="11642"/>
                    <a:pt x="17478" y="11551"/>
                    <a:pt x="17569" y="11430"/>
                  </a:cubicBezTo>
                  <a:cubicBezTo>
                    <a:pt x="17721" y="11247"/>
                    <a:pt x="17873" y="11034"/>
                    <a:pt x="18055" y="10822"/>
                  </a:cubicBezTo>
                  <a:cubicBezTo>
                    <a:pt x="18086" y="10761"/>
                    <a:pt x="18116" y="10731"/>
                    <a:pt x="18146" y="10700"/>
                  </a:cubicBezTo>
                  <a:cubicBezTo>
                    <a:pt x="18177" y="10639"/>
                    <a:pt x="18238" y="10548"/>
                    <a:pt x="18298" y="10487"/>
                  </a:cubicBezTo>
                  <a:cubicBezTo>
                    <a:pt x="18420" y="10275"/>
                    <a:pt x="18572" y="10062"/>
                    <a:pt x="18724" y="9849"/>
                  </a:cubicBezTo>
                  <a:cubicBezTo>
                    <a:pt x="18754" y="9849"/>
                    <a:pt x="18754" y="9819"/>
                    <a:pt x="18754" y="9819"/>
                  </a:cubicBezTo>
                  <a:cubicBezTo>
                    <a:pt x="18815" y="9727"/>
                    <a:pt x="18876" y="9636"/>
                    <a:pt x="18937" y="9545"/>
                  </a:cubicBezTo>
                  <a:cubicBezTo>
                    <a:pt x="19058" y="9332"/>
                    <a:pt x="19210" y="9120"/>
                    <a:pt x="19332" y="8907"/>
                  </a:cubicBezTo>
                  <a:cubicBezTo>
                    <a:pt x="19393" y="8785"/>
                    <a:pt x="19453" y="8694"/>
                    <a:pt x="19514" y="8572"/>
                  </a:cubicBezTo>
                  <a:cubicBezTo>
                    <a:pt x="19605" y="8420"/>
                    <a:pt x="19697" y="8238"/>
                    <a:pt x="19788" y="8056"/>
                  </a:cubicBezTo>
                  <a:cubicBezTo>
                    <a:pt x="19818" y="8025"/>
                    <a:pt x="19849" y="7995"/>
                    <a:pt x="19849" y="7965"/>
                  </a:cubicBezTo>
                  <a:cubicBezTo>
                    <a:pt x="19909" y="7843"/>
                    <a:pt x="19970" y="7721"/>
                    <a:pt x="20031" y="7630"/>
                  </a:cubicBezTo>
                  <a:cubicBezTo>
                    <a:pt x="20092" y="7478"/>
                    <a:pt x="20153" y="7326"/>
                    <a:pt x="20244" y="7174"/>
                  </a:cubicBezTo>
                  <a:cubicBezTo>
                    <a:pt x="20244" y="7113"/>
                    <a:pt x="20274" y="7053"/>
                    <a:pt x="20305" y="6992"/>
                  </a:cubicBezTo>
                  <a:cubicBezTo>
                    <a:pt x="20365" y="6901"/>
                    <a:pt x="20396" y="6779"/>
                    <a:pt x="20457" y="6688"/>
                  </a:cubicBezTo>
                  <a:cubicBezTo>
                    <a:pt x="20548" y="6475"/>
                    <a:pt x="20639" y="6262"/>
                    <a:pt x="20730" y="6050"/>
                  </a:cubicBezTo>
                  <a:cubicBezTo>
                    <a:pt x="20760" y="5928"/>
                    <a:pt x="20791" y="5837"/>
                    <a:pt x="20852" y="5715"/>
                  </a:cubicBezTo>
                  <a:cubicBezTo>
                    <a:pt x="20882" y="5624"/>
                    <a:pt x="20912" y="5533"/>
                    <a:pt x="20943" y="5442"/>
                  </a:cubicBezTo>
                  <a:cubicBezTo>
                    <a:pt x="20973" y="5320"/>
                    <a:pt x="21034" y="5199"/>
                    <a:pt x="21064" y="5107"/>
                  </a:cubicBezTo>
                  <a:cubicBezTo>
                    <a:pt x="21095" y="4986"/>
                    <a:pt x="21125" y="4895"/>
                    <a:pt x="21156" y="4773"/>
                  </a:cubicBezTo>
                  <a:cubicBezTo>
                    <a:pt x="21186" y="4682"/>
                    <a:pt x="21216" y="4621"/>
                    <a:pt x="21247" y="4530"/>
                  </a:cubicBezTo>
                  <a:cubicBezTo>
                    <a:pt x="21277" y="4408"/>
                    <a:pt x="21338" y="4287"/>
                    <a:pt x="21368" y="4135"/>
                  </a:cubicBezTo>
                  <a:cubicBezTo>
                    <a:pt x="21399" y="4044"/>
                    <a:pt x="21429" y="3922"/>
                    <a:pt x="21460" y="3831"/>
                  </a:cubicBezTo>
                  <a:cubicBezTo>
                    <a:pt x="21490" y="3618"/>
                    <a:pt x="21551" y="3405"/>
                    <a:pt x="21612" y="3192"/>
                  </a:cubicBezTo>
                  <a:cubicBezTo>
                    <a:pt x="21642" y="3071"/>
                    <a:pt x="21672" y="2980"/>
                    <a:pt x="21672" y="2858"/>
                  </a:cubicBezTo>
                  <a:cubicBezTo>
                    <a:pt x="21672" y="2858"/>
                    <a:pt x="21672" y="2828"/>
                    <a:pt x="21703" y="2797"/>
                  </a:cubicBezTo>
                  <a:cubicBezTo>
                    <a:pt x="21733" y="2615"/>
                    <a:pt x="21764" y="2433"/>
                    <a:pt x="21794" y="2250"/>
                  </a:cubicBezTo>
                  <a:cubicBezTo>
                    <a:pt x="21824" y="2129"/>
                    <a:pt x="21855" y="2037"/>
                    <a:pt x="21855" y="1916"/>
                  </a:cubicBezTo>
                  <a:cubicBezTo>
                    <a:pt x="21885" y="1703"/>
                    <a:pt x="21916" y="1490"/>
                    <a:pt x="21976" y="1278"/>
                  </a:cubicBezTo>
                  <a:cubicBezTo>
                    <a:pt x="21976" y="1186"/>
                    <a:pt x="21976" y="1065"/>
                    <a:pt x="22007" y="974"/>
                  </a:cubicBezTo>
                  <a:cubicBezTo>
                    <a:pt x="22037" y="761"/>
                    <a:pt x="22067" y="548"/>
                    <a:pt x="22067" y="335"/>
                  </a:cubicBezTo>
                  <a:cubicBezTo>
                    <a:pt x="22067" y="274"/>
                    <a:pt x="22067" y="214"/>
                    <a:pt x="22098" y="153"/>
                  </a:cubicBezTo>
                  <a:cubicBezTo>
                    <a:pt x="22098" y="122"/>
                    <a:pt x="22098" y="62"/>
                    <a:pt x="22098" y="1"/>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8"/>
            <p:cNvSpPr/>
            <p:nvPr/>
          </p:nvSpPr>
          <p:spPr>
            <a:xfrm>
              <a:off x="7738550" y="848050"/>
              <a:ext cx="645175" cy="34225"/>
            </a:xfrm>
            <a:custGeom>
              <a:avLst/>
              <a:gdLst/>
              <a:ahLst/>
              <a:cxnLst/>
              <a:rect l="l" t="t" r="r" b="b"/>
              <a:pathLst>
                <a:path w="25807" h="1369" extrusionOk="0">
                  <a:moveTo>
                    <a:pt x="608" y="0"/>
                  </a:moveTo>
                  <a:cubicBezTo>
                    <a:pt x="274" y="0"/>
                    <a:pt x="0" y="243"/>
                    <a:pt x="0" y="578"/>
                  </a:cubicBezTo>
                  <a:lnTo>
                    <a:pt x="0" y="760"/>
                  </a:lnTo>
                  <a:cubicBezTo>
                    <a:pt x="0" y="1095"/>
                    <a:pt x="274" y="1368"/>
                    <a:pt x="608" y="1368"/>
                  </a:cubicBezTo>
                  <a:lnTo>
                    <a:pt x="25198" y="1368"/>
                  </a:lnTo>
                  <a:cubicBezTo>
                    <a:pt x="25533" y="1368"/>
                    <a:pt x="25806" y="1095"/>
                    <a:pt x="25806" y="760"/>
                  </a:cubicBezTo>
                  <a:lnTo>
                    <a:pt x="25806" y="578"/>
                  </a:lnTo>
                  <a:cubicBezTo>
                    <a:pt x="25806" y="243"/>
                    <a:pt x="25533" y="0"/>
                    <a:pt x="25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8"/>
            <p:cNvSpPr/>
            <p:nvPr/>
          </p:nvSpPr>
          <p:spPr>
            <a:xfrm>
              <a:off x="7933850" y="980275"/>
              <a:ext cx="255350" cy="293325"/>
            </a:xfrm>
            <a:custGeom>
              <a:avLst/>
              <a:gdLst/>
              <a:ahLst/>
              <a:cxnLst/>
              <a:rect l="l" t="t" r="r" b="b"/>
              <a:pathLst>
                <a:path w="10214" h="11733" extrusionOk="0">
                  <a:moveTo>
                    <a:pt x="5107" y="973"/>
                  </a:moveTo>
                  <a:lnTo>
                    <a:pt x="9605" y="11338"/>
                  </a:lnTo>
                  <a:lnTo>
                    <a:pt x="578" y="11338"/>
                  </a:lnTo>
                  <a:lnTo>
                    <a:pt x="5107" y="973"/>
                  </a:lnTo>
                  <a:close/>
                  <a:moveTo>
                    <a:pt x="5107" y="0"/>
                  </a:moveTo>
                  <a:lnTo>
                    <a:pt x="0" y="11733"/>
                  </a:lnTo>
                  <a:lnTo>
                    <a:pt x="10213" y="11733"/>
                  </a:ln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
            <p:cNvSpPr/>
            <p:nvPr/>
          </p:nvSpPr>
          <p:spPr>
            <a:xfrm>
              <a:off x="7769700" y="0"/>
              <a:ext cx="588175" cy="1273600"/>
            </a:xfrm>
            <a:custGeom>
              <a:avLst/>
              <a:gdLst/>
              <a:ahLst/>
              <a:cxnLst/>
              <a:rect l="l" t="t" r="r" b="b"/>
              <a:pathLst>
                <a:path w="23527" h="50944" extrusionOk="0">
                  <a:moveTo>
                    <a:pt x="11673" y="1338"/>
                  </a:moveTo>
                  <a:lnTo>
                    <a:pt x="23101" y="40062"/>
                  </a:lnTo>
                  <a:lnTo>
                    <a:pt x="16384" y="50549"/>
                  </a:lnTo>
                  <a:lnTo>
                    <a:pt x="6961" y="50549"/>
                  </a:lnTo>
                  <a:lnTo>
                    <a:pt x="396" y="40366"/>
                  </a:lnTo>
                  <a:lnTo>
                    <a:pt x="11673" y="1338"/>
                  </a:lnTo>
                  <a:close/>
                  <a:moveTo>
                    <a:pt x="11642" y="1"/>
                  </a:moveTo>
                  <a:lnTo>
                    <a:pt x="31" y="40336"/>
                  </a:lnTo>
                  <a:lnTo>
                    <a:pt x="1" y="40427"/>
                  </a:lnTo>
                  <a:lnTo>
                    <a:pt x="6748" y="50944"/>
                  </a:lnTo>
                  <a:lnTo>
                    <a:pt x="16566" y="50944"/>
                  </a:lnTo>
                  <a:lnTo>
                    <a:pt x="23466" y="40214"/>
                  </a:lnTo>
                  <a:lnTo>
                    <a:pt x="23527" y="40123"/>
                  </a:lnTo>
                  <a:lnTo>
                    <a:pt x="116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
            <p:cNvSpPr/>
            <p:nvPr/>
          </p:nvSpPr>
          <p:spPr>
            <a:xfrm>
              <a:off x="8056175" y="16725"/>
              <a:ext cx="9900" cy="975725"/>
            </a:xfrm>
            <a:custGeom>
              <a:avLst/>
              <a:gdLst/>
              <a:ahLst/>
              <a:cxnLst/>
              <a:rect l="l" t="t" r="r" b="b"/>
              <a:pathLst>
                <a:path w="396" h="39029" extrusionOk="0">
                  <a:moveTo>
                    <a:pt x="1" y="1"/>
                  </a:moveTo>
                  <a:lnTo>
                    <a:pt x="1" y="39028"/>
                  </a:lnTo>
                  <a:lnTo>
                    <a:pt x="396" y="39028"/>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8"/>
            <p:cNvSpPr/>
            <p:nvPr/>
          </p:nvSpPr>
          <p:spPr>
            <a:xfrm>
              <a:off x="7756775" y="987875"/>
              <a:ext cx="38800" cy="38000"/>
            </a:xfrm>
            <a:custGeom>
              <a:avLst/>
              <a:gdLst/>
              <a:ahLst/>
              <a:cxnLst/>
              <a:rect l="l" t="t" r="r" b="b"/>
              <a:pathLst>
                <a:path w="1552" h="1520" extrusionOk="0">
                  <a:moveTo>
                    <a:pt x="761" y="0"/>
                  </a:moveTo>
                  <a:cubicBezTo>
                    <a:pt x="335" y="0"/>
                    <a:pt x="1" y="334"/>
                    <a:pt x="1" y="760"/>
                  </a:cubicBezTo>
                  <a:cubicBezTo>
                    <a:pt x="1" y="1185"/>
                    <a:pt x="335" y="1520"/>
                    <a:pt x="761" y="1520"/>
                  </a:cubicBezTo>
                  <a:cubicBezTo>
                    <a:pt x="1186" y="1520"/>
                    <a:pt x="1551" y="1185"/>
                    <a:pt x="1551" y="760"/>
                  </a:cubicBezTo>
                  <a:cubicBezTo>
                    <a:pt x="1551" y="334"/>
                    <a:pt x="1186" y="0"/>
                    <a:pt x="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8"/>
            <p:cNvSpPr/>
            <p:nvPr/>
          </p:nvSpPr>
          <p:spPr>
            <a:xfrm>
              <a:off x="8041750" y="987875"/>
              <a:ext cx="38775" cy="38000"/>
            </a:xfrm>
            <a:custGeom>
              <a:avLst/>
              <a:gdLst/>
              <a:ahLst/>
              <a:cxnLst/>
              <a:rect l="l" t="t" r="r" b="b"/>
              <a:pathLst>
                <a:path w="1551" h="1520" extrusionOk="0">
                  <a:moveTo>
                    <a:pt x="791" y="0"/>
                  </a:moveTo>
                  <a:cubicBezTo>
                    <a:pt x="365" y="0"/>
                    <a:pt x="0" y="334"/>
                    <a:pt x="0" y="760"/>
                  </a:cubicBezTo>
                  <a:cubicBezTo>
                    <a:pt x="0" y="1185"/>
                    <a:pt x="365" y="1520"/>
                    <a:pt x="791" y="1520"/>
                  </a:cubicBezTo>
                  <a:cubicBezTo>
                    <a:pt x="1216" y="1520"/>
                    <a:pt x="1550" y="1185"/>
                    <a:pt x="1550" y="760"/>
                  </a:cubicBezTo>
                  <a:cubicBezTo>
                    <a:pt x="1550" y="334"/>
                    <a:pt x="1216" y="0"/>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8"/>
            <p:cNvSpPr/>
            <p:nvPr/>
          </p:nvSpPr>
          <p:spPr>
            <a:xfrm>
              <a:off x="7921675" y="1242425"/>
              <a:ext cx="38025" cy="38775"/>
            </a:xfrm>
            <a:custGeom>
              <a:avLst/>
              <a:gdLst/>
              <a:ahLst/>
              <a:cxnLst/>
              <a:rect l="l" t="t" r="r" b="b"/>
              <a:pathLst>
                <a:path w="1521" h="1551" extrusionOk="0">
                  <a:moveTo>
                    <a:pt x="761" y="1"/>
                  </a:moveTo>
                  <a:cubicBezTo>
                    <a:pt x="335" y="1"/>
                    <a:pt x="1" y="365"/>
                    <a:pt x="1" y="791"/>
                  </a:cubicBezTo>
                  <a:cubicBezTo>
                    <a:pt x="1" y="1186"/>
                    <a:pt x="335" y="1551"/>
                    <a:pt x="761" y="1551"/>
                  </a:cubicBezTo>
                  <a:cubicBezTo>
                    <a:pt x="1186" y="1551"/>
                    <a:pt x="1521" y="1186"/>
                    <a:pt x="1521" y="791"/>
                  </a:cubicBezTo>
                  <a:cubicBezTo>
                    <a:pt x="1521" y="365"/>
                    <a:pt x="1186" y="1"/>
                    <a:pt x="761" y="1"/>
                  </a:cubicBezTo>
                  <a:close/>
                </a:path>
              </a:pathLst>
            </a:custGeom>
            <a:solidFill>
              <a:srgbClr val="766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8"/>
            <p:cNvSpPr/>
            <p:nvPr/>
          </p:nvSpPr>
          <p:spPr>
            <a:xfrm>
              <a:off x="8162575" y="1242425"/>
              <a:ext cx="38000" cy="38775"/>
            </a:xfrm>
            <a:custGeom>
              <a:avLst/>
              <a:gdLst/>
              <a:ahLst/>
              <a:cxnLst/>
              <a:rect l="l" t="t" r="r" b="b"/>
              <a:pathLst>
                <a:path w="1520" h="1551" extrusionOk="0">
                  <a:moveTo>
                    <a:pt x="760" y="1"/>
                  </a:moveTo>
                  <a:cubicBezTo>
                    <a:pt x="335" y="1"/>
                    <a:pt x="0" y="365"/>
                    <a:pt x="0" y="791"/>
                  </a:cubicBezTo>
                  <a:cubicBezTo>
                    <a:pt x="0" y="1186"/>
                    <a:pt x="335" y="1551"/>
                    <a:pt x="760" y="1551"/>
                  </a:cubicBezTo>
                  <a:cubicBezTo>
                    <a:pt x="1186" y="1551"/>
                    <a:pt x="1520" y="1186"/>
                    <a:pt x="1520" y="791"/>
                  </a:cubicBezTo>
                  <a:cubicBezTo>
                    <a:pt x="1520" y="36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8"/>
            <p:cNvSpPr/>
            <p:nvPr/>
          </p:nvSpPr>
          <p:spPr>
            <a:xfrm>
              <a:off x="8327475" y="987875"/>
              <a:ext cx="38000" cy="38000"/>
            </a:xfrm>
            <a:custGeom>
              <a:avLst/>
              <a:gdLst/>
              <a:ahLst/>
              <a:cxnLst/>
              <a:rect l="l" t="t" r="r" b="b"/>
              <a:pathLst>
                <a:path w="1520" h="1520" extrusionOk="0">
                  <a:moveTo>
                    <a:pt x="760" y="0"/>
                  </a:moveTo>
                  <a:cubicBezTo>
                    <a:pt x="334" y="0"/>
                    <a:pt x="0" y="334"/>
                    <a:pt x="0" y="760"/>
                  </a:cubicBezTo>
                  <a:cubicBezTo>
                    <a:pt x="0" y="1185"/>
                    <a:pt x="334" y="1520"/>
                    <a:pt x="760" y="1520"/>
                  </a:cubicBezTo>
                  <a:cubicBezTo>
                    <a:pt x="1186" y="1520"/>
                    <a:pt x="1520" y="1185"/>
                    <a:pt x="1520" y="760"/>
                  </a:cubicBezTo>
                  <a:cubicBezTo>
                    <a:pt x="1520" y="334"/>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8"/>
            <p:cNvSpPr/>
            <p:nvPr/>
          </p:nvSpPr>
          <p:spPr>
            <a:xfrm>
              <a:off x="8027300" y="746975"/>
              <a:ext cx="403525" cy="1228000"/>
            </a:xfrm>
            <a:custGeom>
              <a:avLst/>
              <a:gdLst/>
              <a:ahLst/>
              <a:cxnLst/>
              <a:rect l="l" t="t" r="r" b="b"/>
              <a:pathLst>
                <a:path w="16141" h="49120" fill="none" extrusionOk="0">
                  <a:moveTo>
                    <a:pt x="2736" y="4043"/>
                  </a:moveTo>
                  <a:cubicBezTo>
                    <a:pt x="2736" y="4043"/>
                    <a:pt x="4530" y="1004"/>
                    <a:pt x="7539" y="639"/>
                  </a:cubicBezTo>
                  <a:cubicBezTo>
                    <a:pt x="13223" y="1"/>
                    <a:pt x="16141" y="9697"/>
                    <a:pt x="11095" y="22311"/>
                  </a:cubicBezTo>
                  <a:cubicBezTo>
                    <a:pt x="6019" y="34956"/>
                    <a:pt x="1" y="44439"/>
                    <a:pt x="6171" y="49120"/>
                  </a:cubicBezTo>
                </a:path>
              </a:pathLst>
            </a:custGeom>
            <a:solidFill>
              <a:schemeClr val="accent2"/>
            </a:solid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8"/>
            <p:cNvSpPr/>
            <p:nvPr/>
          </p:nvSpPr>
          <p:spPr>
            <a:xfrm>
              <a:off x="7829725" y="793325"/>
              <a:ext cx="199125" cy="1321475"/>
            </a:xfrm>
            <a:custGeom>
              <a:avLst/>
              <a:gdLst/>
              <a:ahLst/>
              <a:cxnLst/>
              <a:rect l="l" t="t" r="r" b="b"/>
              <a:pathLst>
                <a:path w="7965" h="52859" fill="none" extrusionOk="0">
                  <a:moveTo>
                    <a:pt x="7965" y="2189"/>
                  </a:moveTo>
                  <a:cubicBezTo>
                    <a:pt x="7965" y="2189"/>
                    <a:pt x="5867" y="1"/>
                    <a:pt x="3679" y="1186"/>
                  </a:cubicBezTo>
                  <a:cubicBezTo>
                    <a:pt x="1" y="3192"/>
                    <a:pt x="882" y="20943"/>
                    <a:pt x="3162" y="27387"/>
                  </a:cubicBezTo>
                  <a:cubicBezTo>
                    <a:pt x="6323" y="38907"/>
                    <a:pt x="3679" y="52859"/>
                    <a:pt x="3679" y="52859"/>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8"/>
            <p:cNvSpPr/>
            <p:nvPr/>
          </p:nvSpPr>
          <p:spPr>
            <a:xfrm>
              <a:off x="7756025" y="1979525"/>
              <a:ext cx="309250" cy="270225"/>
            </a:xfrm>
            <a:custGeom>
              <a:avLst/>
              <a:gdLst/>
              <a:ahLst/>
              <a:cxnLst/>
              <a:rect l="l" t="t" r="r" b="b"/>
              <a:pathLst>
                <a:path w="12370" h="10809" extrusionOk="0">
                  <a:moveTo>
                    <a:pt x="7387" y="0"/>
                  </a:moveTo>
                  <a:cubicBezTo>
                    <a:pt x="1733" y="3070"/>
                    <a:pt x="1" y="7782"/>
                    <a:pt x="2463" y="9940"/>
                  </a:cubicBezTo>
                  <a:cubicBezTo>
                    <a:pt x="3138" y="10531"/>
                    <a:pt x="3774" y="10746"/>
                    <a:pt x="4341" y="10746"/>
                  </a:cubicBezTo>
                  <a:cubicBezTo>
                    <a:pt x="5845" y="10746"/>
                    <a:pt x="6870" y="9241"/>
                    <a:pt x="6870" y="9241"/>
                  </a:cubicBezTo>
                  <a:cubicBezTo>
                    <a:pt x="7647" y="10308"/>
                    <a:pt x="8645" y="10808"/>
                    <a:pt x="9569" y="10808"/>
                  </a:cubicBezTo>
                  <a:cubicBezTo>
                    <a:pt x="11067" y="10808"/>
                    <a:pt x="12370" y="9493"/>
                    <a:pt x="12220" y="7143"/>
                  </a:cubicBezTo>
                  <a:cubicBezTo>
                    <a:pt x="11976" y="3344"/>
                    <a:pt x="7387" y="0"/>
                    <a:pt x="7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
            <p:cNvSpPr/>
            <p:nvPr/>
          </p:nvSpPr>
          <p:spPr>
            <a:xfrm>
              <a:off x="7911800" y="1979525"/>
              <a:ext cx="153475" cy="270225"/>
            </a:xfrm>
            <a:custGeom>
              <a:avLst/>
              <a:gdLst/>
              <a:ahLst/>
              <a:cxnLst/>
              <a:rect l="l" t="t" r="r" b="b"/>
              <a:pathLst>
                <a:path w="6139" h="10809" extrusionOk="0">
                  <a:moveTo>
                    <a:pt x="1156" y="0"/>
                  </a:moveTo>
                  <a:cubicBezTo>
                    <a:pt x="1156" y="0"/>
                    <a:pt x="1" y="3800"/>
                    <a:pt x="639" y="9241"/>
                  </a:cubicBezTo>
                  <a:cubicBezTo>
                    <a:pt x="1416" y="10308"/>
                    <a:pt x="2414" y="10808"/>
                    <a:pt x="3338" y="10808"/>
                  </a:cubicBezTo>
                  <a:cubicBezTo>
                    <a:pt x="4836" y="10808"/>
                    <a:pt x="6139" y="9493"/>
                    <a:pt x="5989" y="7143"/>
                  </a:cubicBezTo>
                  <a:cubicBezTo>
                    <a:pt x="5745" y="334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
            <p:cNvSpPr/>
            <p:nvPr/>
          </p:nvSpPr>
          <p:spPr>
            <a:xfrm>
              <a:off x="8074425" y="1863250"/>
              <a:ext cx="294850" cy="251250"/>
            </a:xfrm>
            <a:custGeom>
              <a:avLst/>
              <a:gdLst/>
              <a:ahLst/>
              <a:cxnLst/>
              <a:rect l="l" t="t" r="r" b="b"/>
              <a:pathLst>
                <a:path w="11794" h="10050" extrusionOk="0">
                  <a:moveTo>
                    <a:pt x="5806" y="1"/>
                  </a:moveTo>
                  <a:cubicBezTo>
                    <a:pt x="4195" y="274"/>
                    <a:pt x="2250" y="973"/>
                    <a:pt x="2006" y="1065"/>
                  </a:cubicBezTo>
                  <a:lnTo>
                    <a:pt x="1976" y="1065"/>
                  </a:lnTo>
                  <a:cubicBezTo>
                    <a:pt x="1976" y="1065"/>
                    <a:pt x="0" y="4834"/>
                    <a:pt x="2493" y="8116"/>
                  </a:cubicBezTo>
                  <a:cubicBezTo>
                    <a:pt x="3608" y="9585"/>
                    <a:pt x="4838" y="10050"/>
                    <a:pt x="5904" y="10050"/>
                  </a:cubicBezTo>
                  <a:cubicBezTo>
                    <a:pt x="7221" y="10050"/>
                    <a:pt x="8286" y="9340"/>
                    <a:pt x="8572" y="8937"/>
                  </a:cubicBezTo>
                  <a:cubicBezTo>
                    <a:pt x="9119" y="8208"/>
                    <a:pt x="8967" y="6931"/>
                    <a:pt x="7903" y="5776"/>
                  </a:cubicBezTo>
                  <a:lnTo>
                    <a:pt x="7903" y="5776"/>
                  </a:lnTo>
                  <a:cubicBezTo>
                    <a:pt x="7947" y="5790"/>
                    <a:pt x="8457" y="5986"/>
                    <a:pt x="9084" y="5986"/>
                  </a:cubicBezTo>
                  <a:cubicBezTo>
                    <a:pt x="9767" y="5986"/>
                    <a:pt x="10588" y="5754"/>
                    <a:pt x="11095" y="4803"/>
                  </a:cubicBezTo>
                  <a:cubicBezTo>
                    <a:pt x="11125" y="4742"/>
                    <a:pt x="11125" y="4712"/>
                    <a:pt x="11156" y="4651"/>
                  </a:cubicBezTo>
                  <a:cubicBezTo>
                    <a:pt x="11156" y="4621"/>
                    <a:pt x="11186" y="4590"/>
                    <a:pt x="11186" y="4530"/>
                  </a:cubicBezTo>
                  <a:cubicBezTo>
                    <a:pt x="11794" y="2676"/>
                    <a:pt x="8511" y="426"/>
                    <a:pt x="6961" y="183"/>
                  </a:cubicBezTo>
                  <a:cubicBezTo>
                    <a:pt x="6596" y="62"/>
                    <a:pt x="6201" y="31"/>
                    <a:pt x="5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8"/>
            <p:cNvSpPr/>
            <p:nvPr/>
          </p:nvSpPr>
          <p:spPr>
            <a:xfrm>
              <a:off x="8123825" y="1863250"/>
              <a:ext cx="245450" cy="149675"/>
            </a:xfrm>
            <a:custGeom>
              <a:avLst/>
              <a:gdLst/>
              <a:ahLst/>
              <a:cxnLst/>
              <a:rect l="l" t="t" r="r" b="b"/>
              <a:pathLst>
                <a:path w="9818" h="5987" extrusionOk="0">
                  <a:moveTo>
                    <a:pt x="3830" y="1"/>
                  </a:moveTo>
                  <a:cubicBezTo>
                    <a:pt x="2097" y="1"/>
                    <a:pt x="243" y="943"/>
                    <a:pt x="30" y="1065"/>
                  </a:cubicBezTo>
                  <a:lnTo>
                    <a:pt x="0" y="1065"/>
                  </a:lnTo>
                  <a:cubicBezTo>
                    <a:pt x="0" y="1065"/>
                    <a:pt x="1885" y="3344"/>
                    <a:pt x="5927" y="5776"/>
                  </a:cubicBezTo>
                  <a:cubicBezTo>
                    <a:pt x="5971" y="5790"/>
                    <a:pt x="6481" y="5986"/>
                    <a:pt x="7108" y="5986"/>
                  </a:cubicBezTo>
                  <a:cubicBezTo>
                    <a:pt x="7791" y="5986"/>
                    <a:pt x="8612" y="5754"/>
                    <a:pt x="9119" y="4803"/>
                  </a:cubicBezTo>
                  <a:cubicBezTo>
                    <a:pt x="9149" y="4742"/>
                    <a:pt x="9149" y="4712"/>
                    <a:pt x="9180" y="4651"/>
                  </a:cubicBezTo>
                  <a:cubicBezTo>
                    <a:pt x="9180" y="4621"/>
                    <a:pt x="9210" y="4590"/>
                    <a:pt x="9210" y="4530"/>
                  </a:cubicBezTo>
                  <a:cubicBezTo>
                    <a:pt x="9818" y="2676"/>
                    <a:pt x="6535" y="426"/>
                    <a:pt x="4985" y="183"/>
                  </a:cubicBezTo>
                  <a:cubicBezTo>
                    <a:pt x="4620" y="62"/>
                    <a:pt x="4225" y="31"/>
                    <a:pt x="38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8"/>
            <p:cNvSpPr/>
            <p:nvPr/>
          </p:nvSpPr>
          <p:spPr>
            <a:xfrm>
              <a:off x="8335075" y="1232550"/>
              <a:ext cx="50175" cy="115525"/>
            </a:xfrm>
            <a:custGeom>
              <a:avLst/>
              <a:gdLst/>
              <a:ahLst/>
              <a:cxnLst/>
              <a:rect l="l" t="t" r="r" b="b"/>
              <a:pathLst>
                <a:path w="2007" h="4621" fill="none" extrusionOk="0">
                  <a:moveTo>
                    <a:pt x="2006" y="4621"/>
                  </a:moveTo>
                  <a:cubicBezTo>
                    <a:pt x="2006" y="4621"/>
                    <a:pt x="638" y="3921"/>
                    <a:pt x="699" y="2280"/>
                  </a:cubicBezTo>
                  <a:cubicBezTo>
                    <a:pt x="760" y="669"/>
                    <a:pt x="0" y="0"/>
                    <a:pt x="0"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8"/>
            <p:cNvSpPr/>
            <p:nvPr/>
          </p:nvSpPr>
          <p:spPr>
            <a:xfrm>
              <a:off x="8302400" y="1335900"/>
              <a:ext cx="326775" cy="281125"/>
            </a:xfrm>
            <a:custGeom>
              <a:avLst/>
              <a:gdLst/>
              <a:ahLst/>
              <a:cxnLst/>
              <a:rect l="l" t="t" r="r" b="b"/>
              <a:pathLst>
                <a:path w="13071" h="11245" extrusionOk="0">
                  <a:moveTo>
                    <a:pt x="2948" y="0"/>
                  </a:moveTo>
                  <a:cubicBezTo>
                    <a:pt x="2948" y="0"/>
                    <a:pt x="0" y="5016"/>
                    <a:pt x="1337" y="8693"/>
                  </a:cubicBezTo>
                  <a:cubicBezTo>
                    <a:pt x="1975" y="10432"/>
                    <a:pt x="3171" y="11245"/>
                    <a:pt x="4332" y="11245"/>
                  </a:cubicBezTo>
                  <a:cubicBezTo>
                    <a:pt x="5606" y="11245"/>
                    <a:pt x="6836" y="10264"/>
                    <a:pt x="7234" y="8450"/>
                  </a:cubicBezTo>
                  <a:cubicBezTo>
                    <a:pt x="7234" y="8450"/>
                    <a:pt x="8147" y="9028"/>
                    <a:pt x="9204" y="9028"/>
                  </a:cubicBezTo>
                  <a:cubicBezTo>
                    <a:pt x="10057" y="9028"/>
                    <a:pt x="11004" y="8652"/>
                    <a:pt x="11642" y="7295"/>
                  </a:cubicBezTo>
                  <a:cubicBezTo>
                    <a:pt x="13070" y="4256"/>
                    <a:pt x="9514" y="578"/>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8"/>
            <p:cNvSpPr/>
            <p:nvPr/>
          </p:nvSpPr>
          <p:spPr>
            <a:xfrm>
              <a:off x="8302400" y="1335900"/>
              <a:ext cx="180875" cy="281125"/>
            </a:xfrm>
            <a:custGeom>
              <a:avLst/>
              <a:gdLst/>
              <a:ahLst/>
              <a:cxnLst/>
              <a:rect l="l" t="t" r="r" b="b"/>
              <a:pathLst>
                <a:path w="7235" h="11245" extrusionOk="0">
                  <a:moveTo>
                    <a:pt x="2948" y="0"/>
                  </a:moveTo>
                  <a:cubicBezTo>
                    <a:pt x="2948" y="0"/>
                    <a:pt x="0" y="5016"/>
                    <a:pt x="1337" y="8693"/>
                  </a:cubicBezTo>
                  <a:cubicBezTo>
                    <a:pt x="1975" y="10432"/>
                    <a:pt x="3171" y="11245"/>
                    <a:pt x="4332" y="11245"/>
                  </a:cubicBezTo>
                  <a:cubicBezTo>
                    <a:pt x="5606" y="11245"/>
                    <a:pt x="6836" y="10264"/>
                    <a:pt x="7234" y="8450"/>
                  </a:cubicBezTo>
                  <a:cubicBezTo>
                    <a:pt x="5562" y="3101"/>
                    <a:pt x="2948" y="0"/>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8"/>
            <p:cNvSpPr/>
            <p:nvPr/>
          </p:nvSpPr>
          <p:spPr>
            <a:xfrm>
              <a:off x="8286425" y="1045625"/>
              <a:ext cx="83625" cy="51700"/>
            </a:xfrm>
            <a:custGeom>
              <a:avLst/>
              <a:gdLst/>
              <a:ahLst/>
              <a:cxnLst/>
              <a:rect l="l" t="t" r="r" b="b"/>
              <a:pathLst>
                <a:path w="3345" h="2068" fill="none" extrusionOk="0">
                  <a:moveTo>
                    <a:pt x="1" y="2067"/>
                  </a:moveTo>
                  <a:cubicBezTo>
                    <a:pt x="1" y="2067"/>
                    <a:pt x="1855" y="1945"/>
                    <a:pt x="2128" y="1094"/>
                  </a:cubicBezTo>
                  <a:cubicBezTo>
                    <a:pt x="2432" y="274"/>
                    <a:pt x="3344" y="0"/>
                    <a:pt x="3344"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8"/>
            <p:cNvSpPr/>
            <p:nvPr/>
          </p:nvSpPr>
          <p:spPr>
            <a:xfrm>
              <a:off x="8059975" y="1040300"/>
              <a:ext cx="252325" cy="228875"/>
            </a:xfrm>
            <a:custGeom>
              <a:avLst/>
              <a:gdLst/>
              <a:ahLst/>
              <a:cxnLst/>
              <a:rect l="l" t="t" r="r" b="b"/>
              <a:pathLst>
                <a:path w="10093" h="9155" extrusionOk="0">
                  <a:moveTo>
                    <a:pt x="4313" y="0"/>
                  </a:moveTo>
                  <a:cubicBezTo>
                    <a:pt x="2364" y="0"/>
                    <a:pt x="955" y="858"/>
                    <a:pt x="609" y="2341"/>
                  </a:cubicBezTo>
                  <a:cubicBezTo>
                    <a:pt x="1" y="5076"/>
                    <a:pt x="2949" y="5380"/>
                    <a:pt x="2949" y="5380"/>
                  </a:cubicBezTo>
                  <a:cubicBezTo>
                    <a:pt x="1987" y="7397"/>
                    <a:pt x="3046" y="9155"/>
                    <a:pt x="4798" y="9155"/>
                  </a:cubicBezTo>
                  <a:cubicBezTo>
                    <a:pt x="5370" y="9155"/>
                    <a:pt x="6015" y="8968"/>
                    <a:pt x="6688" y="8542"/>
                  </a:cubicBezTo>
                  <a:cubicBezTo>
                    <a:pt x="9454" y="6809"/>
                    <a:pt x="10092" y="1976"/>
                    <a:pt x="10092" y="1976"/>
                  </a:cubicBezTo>
                  <a:cubicBezTo>
                    <a:pt x="7991" y="612"/>
                    <a:pt x="5959" y="0"/>
                    <a:pt x="4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8"/>
            <p:cNvSpPr/>
            <p:nvPr/>
          </p:nvSpPr>
          <p:spPr>
            <a:xfrm>
              <a:off x="8109625" y="1089700"/>
              <a:ext cx="202675" cy="179475"/>
            </a:xfrm>
            <a:custGeom>
              <a:avLst/>
              <a:gdLst/>
              <a:ahLst/>
              <a:cxnLst/>
              <a:rect l="l" t="t" r="r" b="b"/>
              <a:pathLst>
                <a:path w="8107" h="7179" extrusionOk="0">
                  <a:moveTo>
                    <a:pt x="8106" y="0"/>
                  </a:moveTo>
                  <a:cubicBezTo>
                    <a:pt x="8106" y="0"/>
                    <a:pt x="4793" y="699"/>
                    <a:pt x="963" y="3404"/>
                  </a:cubicBezTo>
                  <a:cubicBezTo>
                    <a:pt x="1" y="5421"/>
                    <a:pt x="1060" y="7179"/>
                    <a:pt x="2812" y="7179"/>
                  </a:cubicBezTo>
                  <a:cubicBezTo>
                    <a:pt x="3384" y="7179"/>
                    <a:pt x="4029" y="6992"/>
                    <a:pt x="4702" y="6566"/>
                  </a:cubicBezTo>
                  <a:cubicBezTo>
                    <a:pt x="7468" y="4833"/>
                    <a:pt x="8106" y="0"/>
                    <a:pt x="8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8167125" y="1619325"/>
              <a:ext cx="42575" cy="59300"/>
            </a:xfrm>
            <a:custGeom>
              <a:avLst/>
              <a:gdLst/>
              <a:ahLst/>
              <a:cxnLst/>
              <a:rect l="l" t="t" r="r" b="b"/>
              <a:pathLst>
                <a:path w="1703" h="2372" fill="none" extrusionOk="0">
                  <a:moveTo>
                    <a:pt x="1703" y="2372"/>
                  </a:moveTo>
                  <a:cubicBezTo>
                    <a:pt x="1703" y="2372"/>
                    <a:pt x="1520" y="1004"/>
                    <a:pt x="882" y="821"/>
                  </a:cubicBezTo>
                  <a:cubicBezTo>
                    <a:pt x="244" y="669"/>
                    <a:pt x="1" y="1"/>
                    <a:pt x="1"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8153450" y="1659600"/>
              <a:ext cx="206650" cy="177800"/>
            </a:xfrm>
            <a:custGeom>
              <a:avLst/>
              <a:gdLst/>
              <a:ahLst/>
              <a:cxnLst/>
              <a:rect l="l" t="t" r="r" b="b"/>
              <a:pathLst>
                <a:path w="8266" h="7112" extrusionOk="0">
                  <a:moveTo>
                    <a:pt x="1976" y="1"/>
                  </a:moveTo>
                  <a:lnTo>
                    <a:pt x="1976" y="1"/>
                  </a:lnTo>
                  <a:cubicBezTo>
                    <a:pt x="0" y="3618"/>
                    <a:pt x="669" y="6749"/>
                    <a:pt x="2766" y="7083"/>
                  </a:cubicBezTo>
                  <a:cubicBezTo>
                    <a:pt x="2899" y="7102"/>
                    <a:pt x="3023" y="7112"/>
                    <a:pt x="3140" y="7112"/>
                  </a:cubicBezTo>
                  <a:cubicBezTo>
                    <a:pt x="4841" y="7112"/>
                    <a:pt x="4894" y="5168"/>
                    <a:pt x="4894" y="5168"/>
                  </a:cubicBezTo>
                  <a:cubicBezTo>
                    <a:pt x="5243" y="5306"/>
                    <a:pt x="5576" y="5370"/>
                    <a:pt x="5883" y="5370"/>
                  </a:cubicBezTo>
                  <a:cubicBezTo>
                    <a:pt x="7398" y="5370"/>
                    <a:pt x="8265" y="3832"/>
                    <a:pt x="7052" y="2189"/>
                  </a:cubicBezTo>
                  <a:cubicBezTo>
                    <a:pt x="5624" y="214"/>
                    <a:pt x="1977"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8202850" y="1659600"/>
              <a:ext cx="157250" cy="134250"/>
            </a:xfrm>
            <a:custGeom>
              <a:avLst/>
              <a:gdLst/>
              <a:ahLst/>
              <a:cxnLst/>
              <a:rect l="l" t="t" r="r" b="b"/>
              <a:pathLst>
                <a:path w="6290" h="5370" extrusionOk="0">
                  <a:moveTo>
                    <a:pt x="0" y="1"/>
                  </a:moveTo>
                  <a:cubicBezTo>
                    <a:pt x="0" y="1"/>
                    <a:pt x="699" y="2432"/>
                    <a:pt x="2918" y="5168"/>
                  </a:cubicBezTo>
                  <a:cubicBezTo>
                    <a:pt x="3267" y="5306"/>
                    <a:pt x="3600" y="5370"/>
                    <a:pt x="3907" y="5370"/>
                  </a:cubicBezTo>
                  <a:cubicBezTo>
                    <a:pt x="5422" y="5370"/>
                    <a:pt x="6289" y="3832"/>
                    <a:pt x="5076" y="2189"/>
                  </a:cubicBezTo>
                  <a:cubicBezTo>
                    <a:pt x="3648" y="214"/>
                    <a:pt x="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8"/>
            <p:cNvSpPr/>
            <p:nvPr/>
          </p:nvSpPr>
          <p:spPr>
            <a:xfrm>
              <a:off x="8167125" y="1453675"/>
              <a:ext cx="77525" cy="45625"/>
            </a:xfrm>
            <a:custGeom>
              <a:avLst/>
              <a:gdLst/>
              <a:ahLst/>
              <a:cxnLst/>
              <a:rect l="l" t="t" r="r" b="b"/>
              <a:pathLst>
                <a:path w="3101" h="1825" fill="none" extrusionOk="0">
                  <a:moveTo>
                    <a:pt x="1" y="1824"/>
                  </a:moveTo>
                  <a:cubicBezTo>
                    <a:pt x="1" y="1824"/>
                    <a:pt x="1125" y="61"/>
                    <a:pt x="3101"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8"/>
            <p:cNvSpPr/>
            <p:nvPr/>
          </p:nvSpPr>
          <p:spPr>
            <a:xfrm>
              <a:off x="7996375" y="1480675"/>
              <a:ext cx="236125" cy="178100"/>
            </a:xfrm>
            <a:custGeom>
              <a:avLst/>
              <a:gdLst/>
              <a:ahLst/>
              <a:cxnLst/>
              <a:rect l="l" t="t" r="r" b="b"/>
              <a:pathLst>
                <a:path w="9445" h="7124" extrusionOk="0">
                  <a:moveTo>
                    <a:pt x="7195" y="1"/>
                  </a:moveTo>
                  <a:cubicBezTo>
                    <a:pt x="3895" y="1"/>
                    <a:pt x="0" y="2821"/>
                    <a:pt x="964" y="4574"/>
                  </a:cubicBezTo>
                  <a:cubicBezTo>
                    <a:pt x="1337" y="5388"/>
                    <a:pt x="1957" y="5568"/>
                    <a:pt x="2542" y="5568"/>
                  </a:cubicBezTo>
                  <a:cubicBezTo>
                    <a:pt x="3006" y="5568"/>
                    <a:pt x="3448" y="5456"/>
                    <a:pt x="3730" y="5456"/>
                  </a:cubicBezTo>
                  <a:cubicBezTo>
                    <a:pt x="4245" y="5480"/>
                    <a:pt x="4345" y="7124"/>
                    <a:pt x="5637" y="7124"/>
                  </a:cubicBezTo>
                  <a:cubicBezTo>
                    <a:pt x="5948" y="7124"/>
                    <a:pt x="6329" y="7029"/>
                    <a:pt x="6800" y="6793"/>
                  </a:cubicBezTo>
                  <a:cubicBezTo>
                    <a:pt x="9445" y="4544"/>
                    <a:pt x="7590" y="15"/>
                    <a:pt x="7590" y="15"/>
                  </a:cubicBezTo>
                  <a:cubicBezTo>
                    <a:pt x="7460" y="5"/>
                    <a:pt x="7328" y="1"/>
                    <a:pt x="7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8089625" y="1481025"/>
              <a:ext cx="142875" cy="177750"/>
            </a:xfrm>
            <a:custGeom>
              <a:avLst/>
              <a:gdLst/>
              <a:ahLst/>
              <a:cxnLst/>
              <a:rect l="l" t="t" r="r" b="b"/>
              <a:pathLst>
                <a:path w="5715" h="7110" extrusionOk="0">
                  <a:moveTo>
                    <a:pt x="3860" y="1"/>
                  </a:moveTo>
                  <a:lnTo>
                    <a:pt x="3860" y="1"/>
                  </a:lnTo>
                  <a:cubicBezTo>
                    <a:pt x="3860" y="1"/>
                    <a:pt x="1429" y="1977"/>
                    <a:pt x="0" y="5442"/>
                  </a:cubicBezTo>
                  <a:cubicBezTo>
                    <a:pt x="515" y="5466"/>
                    <a:pt x="615" y="7110"/>
                    <a:pt x="1907" y="7110"/>
                  </a:cubicBezTo>
                  <a:cubicBezTo>
                    <a:pt x="2218" y="7110"/>
                    <a:pt x="2599" y="7015"/>
                    <a:pt x="3070" y="6779"/>
                  </a:cubicBezTo>
                  <a:cubicBezTo>
                    <a:pt x="5715" y="4530"/>
                    <a:pt x="3861" y="1"/>
                    <a:pt x="3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7875325" y="1342725"/>
              <a:ext cx="95775" cy="42575"/>
            </a:xfrm>
            <a:custGeom>
              <a:avLst/>
              <a:gdLst/>
              <a:ahLst/>
              <a:cxnLst/>
              <a:rect l="l" t="t" r="r" b="b"/>
              <a:pathLst>
                <a:path w="3831" h="1703" fill="none" extrusionOk="0">
                  <a:moveTo>
                    <a:pt x="3831" y="1703"/>
                  </a:moveTo>
                  <a:cubicBezTo>
                    <a:pt x="3831" y="1703"/>
                    <a:pt x="2372" y="1703"/>
                    <a:pt x="1672" y="852"/>
                  </a:cubicBezTo>
                  <a:cubicBezTo>
                    <a:pt x="1004" y="1"/>
                    <a:pt x="305" y="244"/>
                    <a:pt x="1" y="305"/>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7948275" y="1344875"/>
              <a:ext cx="263700" cy="216725"/>
            </a:xfrm>
            <a:custGeom>
              <a:avLst/>
              <a:gdLst/>
              <a:ahLst/>
              <a:cxnLst/>
              <a:rect l="l" t="t" r="r" b="b"/>
              <a:pathLst>
                <a:path w="10548" h="8669" extrusionOk="0">
                  <a:moveTo>
                    <a:pt x="5311" y="1"/>
                  </a:moveTo>
                  <a:cubicBezTo>
                    <a:pt x="3478" y="1"/>
                    <a:pt x="1495" y="431"/>
                    <a:pt x="1" y="1374"/>
                  </a:cubicBezTo>
                  <a:cubicBezTo>
                    <a:pt x="1" y="1374"/>
                    <a:pt x="669" y="7726"/>
                    <a:pt x="5046" y="8669"/>
                  </a:cubicBezTo>
                  <a:cubicBezTo>
                    <a:pt x="8633" y="8608"/>
                    <a:pt x="7052" y="5690"/>
                    <a:pt x="7752" y="5295"/>
                  </a:cubicBezTo>
                  <a:cubicBezTo>
                    <a:pt x="8481" y="4869"/>
                    <a:pt x="10548" y="4626"/>
                    <a:pt x="10396" y="2559"/>
                  </a:cubicBezTo>
                  <a:cubicBezTo>
                    <a:pt x="10414" y="944"/>
                    <a:pt x="8027" y="1"/>
                    <a:pt x="5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7948275" y="1379200"/>
              <a:ext cx="215850" cy="182400"/>
            </a:xfrm>
            <a:custGeom>
              <a:avLst/>
              <a:gdLst/>
              <a:ahLst/>
              <a:cxnLst/>
              <a:rect l="l" t="t" r="r" b="b"/>
              <a:pathLst>
                <a:path w="8634" h="7296" extrusionOk="0">
                  <a:moveTo>
                    <a:pt x="1" y="1"/>
                  </a:moveTo>
                  <a:lnTo>
                    <a:pt x="1" y="1"/>
                  </a:lnTo>
                  <a:cubicBezTo>
                    <a:pt x="1" y="1"/>
                    <a:pt x="669" y="6353"/>
                    <a:pt x="5046" y="7296"/>
                  </a:cubicBezTo>
                  <a:cubicBezTo>
                    <a:pt x="8633" y="7235"/>
                    <a:pt x="7052" y="4317"/>
                    <a:pt x="7752" y="3922"/>
                  </a:cubicBezTo>
                  <a:cubicBezTo>
                    <a:pt x="3983" y="822"/>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7803900" y="1314625"/>
              <a:ext cx="69925" cy="43325"/>
            </a:xfrm>
            <a:custGeom>
              <a:avLst/>
              <a:gdLst/>
              <a:ahLst/>
              <a:cxnLst/>
              <a:rect l="l" t="t" r="r" b="b"/>
              <a:pathLst>
                <a:path w="2797" h="1733" fill="none" extrusionOk="0">
                  <a:moveTo>
                    <a:pt x="0" y="1733"/>
                  </a:moveTo>
                  <a:cubicBezTo>
                    <a:pt x="0" y="1733"/>
                    <a:pt x="1216" y="61"/>
                    <a:pt x="2797"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7625550" y="1346950"/>
              <a:ext cx="236125" cy="178450"/>
            </a:xfrm>
            <a:custGeom>
              <a:avLst/>
              <a:gdLst/>
              <a:ahLst/>
              <a:cxnLst/>
              <a:rect l="l" t="t" r="r" b="b"/>
              <a:pathLst>
                <a:path w="9445" h="7138" extrusionOk="0">
                  <a:moveTo>
                    <a:pt x="7198" y="0"/>
                  </a:moveTo>
                  <a:cubicBezTo>
                    <a:pt x="3898" y="0"/>
                    <a:pt x="1" y="2850"/>
                    <a:pt x="995" y="4604"/>
                  </a:cubicBezTo>
                  <a:cubicBezTo>
                    <a:pt x="1351" y="5418"/>
                    <a:pt x="1972" y="5598"/>
                    <a:pt x="2563" y="5598"/>
                  </a:cubicBezTo>
                  <a:cubicBezTo>
                    <a:pt x="3030" y="5598"/>
                    <a:pt x="3478" y="5485"/>
                    <a:pt x="3761" y="5485"/>
                  </a:cubicBezTo>
                  <a:cubicBezTo>
                    <a:pt x="4273" y="5510"/>
                    <a:pt x="4354" y="7138"/>
                    <a:pt x="5637" y="7138"/>
                  </a:cubicBezTo>
                  <a:cubicBezTo>
                    <a:pt x="5954" y="7138"/>
                    <a:pt x="6343" y="7039"/>
                    <a:pt x="6830" y="6792"/>
                  </a:cubicBezTo>
                  <a:cubicBezTo>
                    <a:pt x="9445" y="4574"/>
                    <a:pt x="7590" y="14"/>
                    <a:pt x="7590" y="14"/>
                  </a:cubicBezTo>
                  <a:cubicBezTo>
                    <a:pt x="7461" y="5"/>
                    <a:pt x="7330" y="0"/>
                    <a:pt x="7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7719550" y="1347300"/>
              <a:ext cx="142125" cy="178100"/>
            </a:xfrm>
            <a:custGeom>
              <a:avLst/>
              <a:gdLst/>
              <a:ahLst/>
              <a:cxnLst/>
              <a:rect l="l" t="t" r="r" b="b"/>
              <a:pathLst>
                <a:path w="5685" h="7124" extrusionOk="0">
                  <a:moveTo>
                    <a:pt x="3830" y="0"/>
                  </a:moveTo>
                  <a:cubicBezTo>
                    <a:pt x="3830" y="0"/>
                    <a:pt x="1429" y="2006"/>
                    <a:pt x="1" y="5471"/>
                  </a:cubicBezTo>
                  <a:cubicBezTo>
                    <a:pt x="513" y="5496"/>
                    <a:pt x="594" y="7124"/>
                    <a:pt x="1877" y="7124"/>
                  </a:cubicBezTo>
                  <a:cubicBezTo>
                    <a:pt x="2194" y="7124"/>
                    <a:pt x="2583" y="7025"/>
                    <a:pt x="3070" y="6778"/>
                  </a:cubicBezTo>
                  <a:cubicBezTo>
                    <a:pt x="5684" y="4560"/>
                    <a:pt x="3831" y="0"/>
                    <a:pt x="3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7847225" y="1563100"/>
              <a:ext cx="79800" cy="121600"/>
            </a:xfrm>
            <a:custGeom>
              <a:avLst/>
              <a:gdLst/>
              <a:ahLst/>
              <a:cxnLst/>
              <a:rect l="l" t="t" r="r" b="b"/>
              <a:pathLst>
                <a:path w="3192" h="4864" fill="none" extrusionOk="0">
                  <a:moveTo>
                    <a:pt x="91" y="4864"/>
                  </a:moveTo>
                  <a:cubicBezTo>
                    <a:pt x="91" y="4864"/>
                    <a:pt x="0" y="3344"/>
                    <a:pt x="1277" y="2523"/>
                  </a:cubicBezTo>
                  <a:cubicBezTo>
                    <a:pt x="2523" y="1703"/>
                    <a:pt x="3161" y="760"/>
                    <a:pt x="3192"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7588925" y="1652750"/>
              <a:ext cx="363925" cy="298050"/>
            </a:xfrm>
            <a:custGeom>
              <a:avLst/>
              <a:gdLst/>
              <a:ahLst/>
              <a:cxnLst/>
              <a:rect l="l" t="t" r="r" b="b"/>
              <a:pathLst>
                <a:path w="14557" h="11922" extrusionOk="0">
                  <a:moveTo>
                    <a:pt x="10663" y="0"/>
                  </a:moveTo>
                  <a:cubicBezTo>
                    <a:pt x="9676" y="0"/>
                    <a:pt x="3114" y="156"/>
                    <a:pt x="1456" y="4257"/>
                  </a:cubicBezTo>
                  <a:cubicBezTo>
                    <a:pt x="1" y="7834"/>
                    <a:pt x="2330" y="8948"/>
                    <a:pt x="3845" y="8948"/>
                  </a:cubicBezTo>
                  <a:cubicBezTo>
                    <a:pt x="4196" y="8948"/>
                    <a:pt x="4503" y="8889"/>
                    <a:pt x="4709" y="8786"/>
                  </a:cubicBezTo>
                  <a:cubicBezTo>
                    <a:pt x="5014" y="8633"/>
                    <a:pt x="5259" y="8564"/>
                    <a:pt x="5460" y="8564"/>
                  </a:cubicBezTo>
                  <a:cubicBezTo>
                    <a:pt x="5579" y="8564"/>
                    <a:pt x="5682" y="8588"/>
                    <a:pt x="5773" y="8634"/>
                  </a:cubicBezTo>
                  <a:cubicBezTo>
                    <a:pt x="6077" y="8816"/>
                    <a:pt x="6198" y="9333"/>
                    <a:pt x="6229" y="10245"/>
                  </a:cubicBezTo>
                  <a:cubicBezTo>
                    <a:pt x="6261" y="11070"/>
                    <a:pt x="7311" y="11922"/>
                    <a:pt x="8635" y="11922"/>
                  </a:cubicBezTo>
                  <a:cubicBezTo>
                    <a:pt x="9796" y="11922"/>
                    <a:pt x="11167" y="11266"/>
                    <a:pt x="12247" y="9363"/>
                  </a:cubicBezTo>
                  <a:cubicBezTo>
                    <a:pt x="14557" y="5290"/>
                    <a:pt x="10788" y="1"/>
                    <a:pt x="10788" y="1"/>
                  </a:cubicBezTo>
                  <a:cubicBezTo>
                    <a:pt x="10788" y="1"/>
                    <a:pt x="10744" y="0"/>
                    <a:pt x="10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7733225" y="1652775"/>
              <a:ext cx="219625" cy="298025"/>
            </a:xfrm>
            <a:custGeom>
              <a:avLst/>
              <a:gdLst/>
              <a:ahLst/>
              <a:cxnLst/>
              <a:rect l="l" t="t" r="r" b="b"/>
              <a:pathLst>
                <a:path w="8785" h="11921" extrusionOk="0">
                  <a:moveTo>
                    <a:pt x="5016" y="0"/>
                  </a:moveTo>
                  <a:cubicBezTo>
                    <a:pt x="5016" y="0"/>
                    <a:pt x="2767" y="5654"/>
                    <a:pt x="1" y="8633"/>
                  </a:cubicBezTo>
                  <a:cubicBezTo>
                    <a:pt x="305" y="8815"/>
                    <a:pt x="426" y="9332"/>
                    <a:pt x="457" y="10244"/>
                  </a:cubicBezTo>
                  <a:cubicBezTo>
                    <a:pt x="489" y="11069"/>
                    <a:pt x="1539" y="11921"/>
                    <a:pt x="2863" y="11921"/>
                  </a:cubicBezTo>
                  <a:cubicBezTo>
                    <a:pt x="4024" y="11921"/>
                    <a:pt x="5395" y="11265"/>
                    <a:pt x="6475" y="9362"/>
                  </a:cubicBezTo>
                  <a:cubicBezTo>
                    <a:pt x="8785" y="5289"/>
                    <a:pt x="5016" y="0"/>
                    <a:pt x="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8358625" y="894400"/>
              <a:ext cx="92725" cy="63850"/>
            </a:xfrm>
            <a:custGeom>
              <a:avLst/>
              <a:gdLst/>
              <a:ahLst/>
              <a:cxnLst/>
              <a:rect l="l" t="t" r="r" b="b"/>
              <a:pathLst>
                <a:path w="3709" h="2554" fill="none" extrusionOk="0">
                  <a:moveTo>
                    <a:pt x="3709" y="2189"/>
                  </a:moveTo>
                  <a:cubicBezTo>
                    <a:pt x="3709" y="2189"/>
                    <a:pt x="2098" y="2554"/>
                    <a:pt x="1368" y="1277"/>
                  </a:cubicBezTo>
                  <a:cubicBezTo>
                    <a:pt x="639" y="0"/>
                    <a:pt x="0" y="274"/>
                    <a:pt x="0" y="274"/>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8427775" y="868275"/>
              <a:ext cx="321450" cy="257150"/>
            </a:xfrm>
            <a:custGeom>
              <a:avLst/>
              <a:gdLst/>
              <a:ahLst/>
              <a:cxnLst/>
              <a:rect l="l" t="t" r="r" b="b"/>
              <a:pathLst>
                <a:path w="12858" h="10286" extrusionOk="0">
                  <a:moveTo>
                    <a:pt x="8281" y="0"/>
                  </a:moveTo>
                  <a:cubicBezTo>
                    <a:pt x="5566" y="0"/>
                    <a:pt x="2087" y="1134"/>
                    <a:pt x="0" y="3203"/>
                  </a:cubicBezTo>
                  <a:cubicBezTo>
                    <a:pt x="0" y="3203"/>
                    <a:pt x="2331" y="10286"/>
                    <a:pt x="7566" y="10286"/>
                  </a:cubicBezTo>
                  <a:cubicBezTo>
                    <a:pt x="7577" y="10286"/>
                    <a:pt x="7588" y="10286"/>
                    <a:pt x="7599" y="10286"/>
                  </a:cubicBezTo>
                  <a:cubicBezTo>
                    <a:pt x="11672" y="9313"/>
                    <a:pt x="9119" y="6395"/>
                    <a:pt x="9849" y="5726"/>
                  </a:cubicBezTo>
                  <a:cubicBezTo>
                    <a:pt x="10578" y="5088"/>
                    <a:pt x="12858" y="4298"/>
                    <a:pt x="12189" y="1988"/>
                  </a:cubicBezTo>
                  <a:cubicBezTo>
                    <a:pt x="11916" y="635"/>
                    <a:pt x="10312" y="0"/>
                    <a:pt x="8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8427775" y="948350"/>
              <a:ext cx="291825" cy="177075"/>
            </a:xfrm>
            <a:custGeom>
              <a:avLst/>
              <a:gdLst/>
              <a:ahLst/>
              <a:cxnLst/>
              <a:rect l="l" t="t" r="r" b="b"/>
              <a:pathLst>
                <a:path w="11673" h="7083" extrusionOk="0">
                  <a:moveTo>
                    <a:pt x="29" y="0"/>
                  </a:moveTo>
                  <a:cubicBezTo>
                    <a:pt x="10" y="0"/>
                    <a:pt x="0" y="0"/>
                    <a:pt x="0" y="0"/>
                  </a:cubicBezTo>
                  <a:cubicBezTo>
                    <a:pt x="0" y="0"/>
                    <a:pt x="2331" y="7083"/>
                    <a:pt x="7566" y="7083"/>
                  </a:cubicBezTo>
                  <a:cubicBezTo>
                    <a:pt x="7577" y="7083"/>
                    <a:pt x="7588" y="7083"/>
                    <a:pt x="7599" y="7083"/>
                  </a:cubicBezTo>
                  <a:cubicBezTo>
                    <a:pt x="11672" y="6110"/>
                    <a:pt x="9119" y="3192"/>
                    <a:pt x="9849" y="2523"/>
                  </a:cubicBezTo>
                  <a:cubicBezTo>
                    <a:pt x="5001" y="56"/>
                    <a:pt x="430"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8189175" y="704425"/>
              <a:ext cx="43325" cy="64625"/>
            </a:xfrm>
            <a:custGeom>
              <a:avLst/>
              <a:gdLst/>
              <a:ahLst/>
              <a:cxnLst/>
              <a:rect l="l" t="t" r="r" b="b"/>
              <a:pathLst>
                <a:path w="1733" h="2585" fill="none" extrusionOk="0">
                  <a:moveTo>
                    <a:pt x="1733" y="1"/>
                  </a:moveTo>
                  <a:cubicBezTo>
                    <a:pt x="1733" y="1"/>
                    <a:pt x="669" y="1034"/>
                    <a:pt x="0" y="2584"/>
                  </a:cubicBezTo>
                </a:path>
              </a:pathLst>
            </a:custGeom>
            <a:noFill/>
            <a:ln w="9875" cap="flat" cmpd="sng">
              <a:solidFill>
                <a:srgbClr val="414C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8196525" y="503500"/>
              <a:ext cx="263950" cy="224300"/>
            </a:xfrm>
            <a:custGeom>
              <a:avLst/>
              <a:gdLst/>
              <a:ahLst/>
              <a:cxnLst/>
              <a:rect l="l" t="t" r="r" b="b"/>
              <a:pathLst>
                <a:path w="10558" h="8972" extrusionOk="0">
                  <a:moveTo>
                    <a:pt x="4587" y="1"/>
                  </a:moveTo>
                  <a:cubicBezTo>
                    <a:pt x="2230" y="1"/>
                    <a:pt x="1" y="4809"/>
                    <a:pt x="983" y="8737"/>
                  </a:cubicBezTo>
                  <a:cubicBezTo>
                    <a:pt x="983" y="8737"/>
                    <a:pt x="2055" y="8972"/>
                    <a:pt x="3472" y="8972"/>
                  </a:cubicBezTo>
                  <a:cubicBezTo>
                    <a:pt x="5472" y="8972"/>
                    <a:pt x="8159" y="8503"/>
                    <a:pt x="9493" y="6244"/>
                  </a:cubicBezTo>
                  <a:cubicBezTo>
                    <a:pt x="10557" y="2840"/>
                    <a:pt x="7305" y="3417"/>
                    <a:pt x="7123" y="2597"/>
                  </a:cubicBezTo>
                  <a:cubicBezTo>
                    <a:pt x="6971" y="1776"/>
                    <a:pt x="7183" y="621"/>
                    <a:pt x="5177" y="104"/>
                  </a:cubicBezTo>
                  <a:cubicBezTo>
                    <a:pt x="4981" y="34"/>
                    <a:pt x="4783" y="1"/>
                    <a:pt x="4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8221075" y="568400"/>
              <a:ext cx="239400" cy="159400"/>
            </a:xfrm>
            <a:custGeom>
              <a:avLst/>
              <a:gdLst/>
              <a:ahLst/>
              <a:cxnLst/>
              <a:rect l="l" t="t" r="r" b="b"/>
              <a:pathLst>
                <a:path w="9576" h="6376" extrusionOk="0">
                  <a:moveTo>
                    <a:pt x="6141" y="1"/>
                  </a:moveTo>
                  <a:cubicBezTo>
                    <a:pt x="2007" y="2615"/>
                    <a:pt x="1" y="6141"/>
                    <a:pt x="1" y="6141"/>
                  </a:cubicBezTo>
                  <a:cubicBezTo>
                    <a:pt x="1" y="6141"/>
                    <a:pt x="1073" y="6376"/>
                    <a:pt x="2490" y="6376"/>
                  </a:cubicBezTo>
                  <a:cubicBezTo>
                    <a:pt x="4490" y="6376"/>
                    <a:pt x="7177" y="5907"/>
                    <a:pt x="8511" y="3648"/>
                  </a:cubicBezTo>
                  <a:cubicBezTo>
                    <a:pt x="9575" y="244"/>
                    <a:pt x="6323" y="821"/>
                    <a:pt x="6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7865450" y="784975"/>
              <a:ext cx="86650" cy="28900"/>
            </a:xfrm>
            <a:custGeom>
              <a:avLst/>
              <a:gdLst/>
              <a:ahLst/>
              <a:cxnLst/>
              <a:rect l="l" t="t" r="r" b="b"/>
              <a:pathLst>
                <a:path w="3466" h="1156" fill="none" extrusionOk="0">
                  <a:moveTo>
                    <a:pt x="1" y="0"/>
                  </a:moveTo>
                  <a:cubicBezTo>
                    <a:pt x="1" y="0"/>
                    <a:pt x="396" y="791"/>
                    <a:pt x="1703" y="760"/>
                  </a:cubicBezTo>
                  <a:cubicBezTo>
                    <a:pt x="2979" y="730"/>
                    <a:pt x="3466" y="1155"/>
                    <a:pt x="3466" y="1155"/>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7525775" y="565200"/>
              <a:ext cx="354150" cy="295375"/>
            </a:xfrm>
            <a:custGeom>
              <a:avLst/>
              <a:gdLst/>
              <a:ahLst/>
              <a:cxnLst/>
              <a:rect l="l" t="t" r="r" b="b"/>
              <a:pathLst>
                <a:path w="14166" h="11815" extrusionOk="0">
                  <a:moveTo>
                    <a:pt x="7474" y="0"/>
                  </a:moveTo>
                  <a:cubicBezTo>
                    <a:pt x="4936" y="0"/>
                    <a:pt x="3833" y="2327"/>
                    <a:pt x="4499" y="3351"/>
                  </a:cubicBezTo>
                  <a:cubicBezTo>
                    <a:pt x="4986" y="4080"/>
                    <a:pt x="5168" y="4597"/>
                    <a:pt x="5016" y="4901"/>
                  </a:cubicBezTo>
                  <a:cubicBezTo>
                    <a:pt x="4925" y="5174"/>
                    <a:pt x="4621" y="5326"/>
                    <a:pt x="4074" y="5387"/>
                  </a:cubicBezTo>
                  <a:cubicBezTo>
                    <a:pt x="2858" y="5570"/>
                    <a:pt x="1" y="8427"/>
                    <a:pt x="4013" y="11010"/>
                  </a:cubicBezTo>
                  <a:cubicBezTo>
                    <a:pt x="4913" y="11590"/>
                    <a:pt x="5917" y="11815"/>
                    <a:pt x="6932" y="11815"/>
                  </a:cubicBezTo>
                  <a:cubicBezTo>
                    <a:pt x="10446" y="11815"/>
                    <a:pt x="14104" y="9126"/>
                    <a:pt x="14104" y="9126"/>
                  </a:cubicBezTo>
                  <a:cubicBezTo>
                    <a:pt x="14104" y="9126"/>
                    <a:pt x="14165" y="2621"/>
                    <a:pt x="9910" y="615"/>
                  </a:cubicBezTo>
                  <a:cubicBezTo>
                    <a:pt x="8992" y="179"/>
                    <a:pt x="8178" y="0"/>
                    <a:pt x="7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7621575" y="565200"/>
              <a:ext cx="258350" cy="228150"/>
            </a:xfrm>
            <a:custGeom>
              <a:avLst/>
              <a:gdLst/>
              <a:ahLst/>
              <a:cxnLst/>
              <a:rect l="l" t="t" r="r" b="b"/>
              <a:pathLst>
                <a:path w="10334" h="9126" extrusionOk="0">
                  <a:moveTo>
                    <a:pt x="3642" y="0"/>
                  </a:moveTo>
                  <a:cubicBezTo>
                    <a:pt x="1104" y="0"/>
                    <a:pt x="1" y="2327"/>
                    <a:pt x="667" y="3351"/>
                  </a:cubicBezTo>
                  <a:cubicBezTo>
                    <a:pt x="1154" y="4080"/>
                    <a:pt x="1336" y="4597"/>
                    <a:pt x="1184" y="4901"/>
                  </a:cubicBezTo>
                  <a:cubicBezTo>
                    <a:pt x="5196" y="5782"/>
                    <a:pt x="10272" y="9126"/>
                    <a:pt x="10272" y="9126"/>
                  </a:cubicBezTo>
                  <a:cubicBezTo>
                    <a:pt x="10272" y="9126"/>
                    <a:pt x="10333" y="2621"/>
                    <a:pt x="6078" y="615"/>
                  </a:cubicBezTo>
                  <a:cubicBezTo>
                    <a:pt x="5160" y="179"/>
                    <a:pt x="4346" y="0"/>
                    <a:pt x="3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7811500" y="971900"/>
              <a:ext cx="53975" cy="91975"/>
            </a:xfrm>
            <a:custGeom>
              <a:avLst/>
              <a:gdLst/>
              <a:ahLst/>
              <a:cxnLst/>
              <a:rect l="l" t="t" r="r" b="b"/>
              <a:pathLst>
                <a:path w="2159" h="3679" fill="none" extrusionOk="0">
                  <a:moveTo>
                    <a:pt x="0" y="3435"/>
                  </a:moveTo>
                  <a:cubicBezTo>
                    <a:pt x="0" y="3435"/>
                    <a:pt x="851" y="3679"/>
                    <a:pt x="1064" y="2128"/>
                  </a:cubicBezTo>
                  <a:cubicBezTo>
                    <a:pt x="1277" y="548"/>
                    <a:pt x="1551" y="1"/>
                    <a:pt x="2159" y="3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7507550" y="946650"/>
              <a:ext cx="317650" cy="301675"/>
            </a:xfrm>
            <a:custGeom>
              <a:avLst/>
              <a:gdLst/>
              <a:ahLst/>
              <a:cxnLst/>
              <a:rect l="l" t="t" r="r" b="b"/>
              <a:pathLst>
                <a:path w="12706" h="12067" extrusionOk="0">
                  <a:moveTo>
                    <a:pt x="5713" y="1"/>
                  </a:moveTo>
                  <a:cubicBezTo>
                    <a:pt x="5603" y="1"/>
                    <a:pt x="5492" y="3"/>
                    <a:pt x="5380" y="8"/>
                  </a:cubicBezTo>
                  <a:cubicBezTo>
                    <a:pt x="395" y="220"/>
                    <a:pt x="0" y="4415"/>
                    <a:pt x="334" y="5449"/>
                  </a:cubicBezTo>
                  <a:cubicBezTo>
                    <a:pt x="647" y="6360"/>
                    <a:pt x="1696" y="7026"/>
                    <a:pt x="3175" y="7026"/>
                  </a:cubicBezTo>
                  <a:cubicBezTo>
                    <a:pt x="3422" y="7026"/>
                    <a:pt x="3682" y="7007"/>
                    <a:pt x="3952" y="6968"/>
                  </a:cubicBezTo>
                  <a:lnTo>
                    <a:pt x="3952" y="6968"/>
                  </a:lnTo>
                  <a:cubicBezTo>
                    <a:pt x="3830" y="7029"/>
                    <a:pt x="1581" y="8579"/>
                    <a:pt x="2736" y="10798"/>
                  </a:cubicBezTo>
                  <a:cubicBezTo>
                    <a:pt x="3212" y="11714"/>
                    <a:pt x="4283" y="12066"/>
                    <a:pt x="5480" y="12066"/>
                  </a:cubicBezTo>
                  <a:cubicBezTo>
                    <a:pt x="7261" y="12066"/>
                    <a:pt x="9322" y="11288"/>
                    <a:pt x="10122" y="10433"/>
                  </a:cubicBezTo>
                  <a:cubicBezTo>
                    <a:pt x="11459" y="9005"/>
                    <a:pt x="12706" y="4385"/>
                    <a:pt x="12706" y="4385"/>
                  </a:cubicBezTo>
                  <a:cubicBezTo>
                    <a:pt x="12706" y="4385"/>
                    <a:pt x="10441" y="1"/>
                    <a:pt x="57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7547050" y="1056250"/>
              <a:ext cx="278150" cy="192075"/>
            </a:xfrm>
            <a:custGeom>
              <a:avLst/>
              <a:gdLst/>
              <a:ahLst/>
              <a:cxnLst/>
              <a:rect l="l" t="t" r="r" b="b"/>
              <a:pathLst>
                <a:path w="11126" h="7683" extrusionOk="0">
                  <a:moveTo>
                    <a:pt x="11126" y="1"/>
                  </a:moveTo>
                  <a:cubicBezTo>
                    <a:pt x="11125" y="1"/>
                    <a:pt x="7569" y="274"/>
                    <a:pt x="2372" y="2584"/>
                  </a:cubicBezTo>
                  <a:cubicBezTo>
                    <a:pt x="2250" y="2645"/>
                    <a:pt x="1" y="4195"/>
                    <a:pt x="1156" y="6414"/>
                  </a:cubicBezTo>
                  <a:cubicBezTo>
                    <a:pt x="1632" y="7330"/>
                    <a:pt x="2703" y="7682"/>
                    <a:pt x="3900" y="7682"/>
                  </a:cubicBezTo>
                  <a:cubicBezTo>
                    <a:pt x="5681" y="7682"/>
                    <a:pt x="7742" y="6904"/>
                    <a:pt x="8542" y="6049"/>
                  </a:cubicBezTo>
                  <a:cubicBezTo>
                    <a:pt x="9879" y="4621"/>
                    <a:pt x="11126" y="1"/>
                    <a:pt x="11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7859375" y="1071450"/>
              <a:ext cx="63850" cy="51700"/>
            </a:xfrm>
            <a:custGeom>
              <a:avLst/>
              <a:gdLst/>
              <a:ahLst/>
              <a:cxnLst/>
              <a:rect l="l" t="t" r="r" b="b"/>
              <a:pathLst>
                <a:path w="2554" h="2068" fill="none" extrusionOk="0">
                  <a:moveTo>
                    <a:pt x="2554" y="2067"/>
                  </a:moveTo>
                  <a:cubicBezTo>
                    <a:pt x="2554" y="2067"/>
                    <a:pt x="1520" y="244"/>
                    <a:pt x="0" y="1"/>
                  </a:cubicBezTo>
                </a:path>
              </a:pathLst>
            </a:custGeom>
            <a:noFill/>
            <a:ln w="9875" cap="flat" cmpd="sng">
              <a:solidFill>
                <a:srgbClr val="414C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7854050" y="1111725"/>
              <a:ext cx="240150" cy="182425"/>
            </a:xfrm>
            <a:custGeom>
              <a:avLst/>
              <a:gdLst/>
              <a:ahLst/>
              <a:cxnLst/>
              <a:rect l="l" t="t" r="r" b="b"/>
              <a:pathLst>
                <a:path w="9606" h="7297" extrusionOk="0">
                  <a:moveTo>
                    <a:pt x="2341" y="1"/>
                  </a:moveTo>
                  <a:cubicBezTo>
                    <a:pt x="2341" y="1"/>
                    <a:pt x="1" y="4286"/>
                    <a:pt x="2341" y="6809"/>
                  </a:cubicBezTo>
                  <a:cubicBezTo>
                    <a:pt x="2870" y="7162"/>
                    <a:pt x="3291" y="7297"/>
                    <a:pt x="3634" y="7297"/>
                  </a:cubicBezTo>
                  <a:cubicBezTo>
                    <a:pt x="4750" y="7297"/>
                    <a:pt x="5034" y="5866"/>
                    <a:pt x="5510" y="5866"/>
                  </a:cubicBezTo>
                  <a:cubicBezTo>
                    <a:pt x="5517" y="5866"/>
                    <a:pt x="5525" y="5866"/>
                    <a:pt x="5533" y="5867"/>
                  </a:cubicBezTo>
                  <a:cubicBezTo>
                    <a:pt x="5868" y="5899"/>
                    <a:pt x="6413" y="6115"/>
                    <a:pt x="6974" y="6115"/>
                  </a:cubicBezTo>
                  <a:cubicBezTo>
                    <a:pt x="7481" y="6115"/>
                    <a:pt x="8000" y="5939"/>
                    <a:pt x="8390" y="5289"/>
                  </a:cubicBezTo>
                  <a:cubicBezTo>
                    <a:pt x="9606" y="3618"/>
                    <a:pt x="5715" y="153"/>
                    <a:pt x="2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7854050" y="1111725"/>
              <a:ext cx="138325" cy="182425"/>
            </a:xfrm>
            <a:custGeom>
              <a:avLst/>
              <a:gdLst/>
              <a:ahLst/>
              <a:cxnLst/>
              <a:rect l="l" t="t" r="r" b="b"/>
              <a:pathLst>
                <a:path w="5533" h="7297" extrusionOk="0">
                  <a:moveTo>
                    <a:pt x="2341" y="1"/>
                  </a:moveTo>
                  <a:cubicBezTo>
                    <a:pt x="2341" y="1"/>
                    <a:pt x="1" y="4286"/>
                    <a:pt x="2341" y="6809"/>
                  </a:cubicBezTo>
                  <a:cubicBezTo>
                    <a:pt x="2870" y="7162"/>
                    <a:pt x="3291" y="7297"/>
                    <a:pt x="3634" y="7297"/>
                  </a:cubicBezTo>
                  <a:cubicBezTo>
                    <a:pt x="4750" y="7297"/>
                    <a:pt x="5034" y="5866"/>
                    <a:pt x="5510" y="5866"/>
                  </a:cubicBezTo>
                  <a:cubicBezTo>
                    <a:pt x="5517" y="5866"/>
                    <a:pt x="5525" y="5866"/>
                    <a:pt x="5533" y="5867"/>
                  </a:cubicBezTo>
                  <a:cubicBezTo>
                    <a:pt x="4530" y="2250"/>
                    <a:pt x="2341" y="1"/>
                    <a:pt x="2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4" name="Google Shape;1734;p18"/>
          <p:cNvSpPr/>
          <p:nvPr/>
        </p:nvSpPr>
        <p:spPr>
          <a:xfrm rot="-1121181">
            <a:off x="-14488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5" name="Google Shape;1735;p18"/>
          <p:cNvPicPr preferRelativeResize="0"/>
          <p:nvPr/>
        </p:nvPicPr>
        <p:blipFill>
          <a:blip r:embed="rId2">
            <a:alphaModFix amt="51000"/>
          </a:blip>
          <a:stretch>
            <a:fillRect/>
          </a:stretch>
        </p:blipFill>
        <p:spPr>
          <a:xfrm>
            <a:off x="-1556600" y="1795505"/>
            <a:ext cx="3742525" cy="3347995"/>
          </a:xfrm>
          <a:prstGeom prst="rect">
            <a:avLst/>
          </a:prstGeom>
          <a:noFill/>
          <a:ln>
            <a:noFill/>
          </a:ln>
        </p:spPr>
      </p:pic>
      <p:pic>
        <p:nvPicPr>
          <p:cNvPr id="1736" name="Google Shape;1736;p18"/>
          <p:cNvPicPr preferRelativeResize="0"/>
          <p:nvPr/>
        </p:nvPicPr>
        <p:blipFill>
          <a:blip r:embed="rId2">
            <a:alphaModFix amt="51000"/>
          </a:blip>
          <a:stretch>
            <a:fillRect/>
          </a:stretch>
        </p:blipFill>
        <p:spPr>
          <a:xfrm>
            <a:off x="7532425" y="-965070"/>
            <a:ext cx="3742525" cy="3347995"/>
          </a:xfrm>
          <a:prstGeom prst="rect">
            <a:avLst/>
          </a:prstGeom>
          <a:noFill/>
          <a:ln>
            <a:noFill/>
          </a:ln>
        </p:spPr>
      </p:pic>
      <p:pic>
        <p:nvPicPr>
          <p:cNvPr id="1737" name="Google Shape;1737;p18"/>
          <p:cNvPicPr preferRelativeResize="0"/>
          <p:nvPr/>
        </p:nvPicPr>
        <p:blipFill>
          <a:blip r:embed="rId2">
            <a:alphaModFix amt="51000"/>
          </a:blip>
          <a:stretch>
            <a:fillRect/>
          </a:stretch>
        </p:blipFill>
        <p:spPr>
          <a:xfrm>
            <a:off x="7730413" y="3691652"/>
            <a:ext cx="2328150" cy="208272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4">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8" r:id="rId5"/>
    <p:sldLayoutId id="2147483659" r:id="rId6"/>
    <p:sldLayoutId id="2147483662" r:id="rId7"/>
    <p:sldLayoutId id="2147483663" r:id="rId8"/>
    <p:sldLayoutId id="2147483664" r:id="rId9"/>
    <p:sldLayoutId id="2147483666" r:id="rId10"/>
    <p:sldLayoutId id="2147483667" r:id="rId11"/>
    <p:sldLayoutId id="2147483668" r:id="rId12"/>
    <p:sldLayoutId id="2147483669" r:id="rId13"/>
    <p:sldLayoutId id="2147483671" r:id="rId14"/>
    <p:sldLayoutId id="2147483675" r:id="rId15"/>
    <p:sldLayoutId id="2147483678" r:id="rId16"/>
    <p:sldLayoutId id="2147483679" r:id="rId17"/>
    <p:sldLayoutId id="2147483680" r:id="rId18"/>
    <p:sldLayoutId id="2147483681" r:id="rId19"/>
    <p:sldLayoutId id="2147483682" r:id="rId20"/>
    <p:sldLayoutId id="2147483685" r:id="rId21"/>
    <p:sldLayoutId id="214748368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70.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2.xml"/><Relationship Id="rId5" Type="http://schemas.openxmlformats.org/officeDocument/2006/relationships/image" Target="https://encrypted-tbn0.gstatic.com/images?q=tbn:ANd9GcRAmjTE76V7jENC9Ux2jYbiTBgJkpgMDzOft8YsBCg6cfbEOkbJLZRBzWICafydSpKq6gA&amp;usqp=CAU" TargetMode="Externa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7.xml"/><Relationship Id="rId1" Type="http://schemas.openxmlformats.org/officeDocument/2006/relationships/slideLayout" Target="../slideLayouts/slideLayout5.xml"/><Relationship Id="rId5" Type="http://schemas.openxmlformats.org/officeDocument/2006/relationships/slide" Target="slide70.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image" Target="../media/image56.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docs.google.com/spreadsheets/d/17UoNfnx8KiF32IJHW8JIbgu-PbU9AH4PL-7DkGiYiug/copy"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92.jpeg"/><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slide" Target="slide61.xml"/></Relationships>
</file>

<file path=ppt/slides/_rels/slide7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96.pn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96.pn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55"/>
        <p:cNvGrpSpPr/>
        <p:nvPr/>
      </p:nvGrpSpPr>
      <p:grpSpPr>
        <a:xfrm>
          <a:off x="0" y="0"/>
          <a:ext cx="0" cy="0"/>
          <a:chOff x="0" y="0"/>
          <a:chExt cx="0" cy="0"/>
        </a:xfrm>
      </p:grpSpPr>
      <p:grpSp>
        <p:nvGrpSpPr>
          <p:cNvPr id="5059" name="Google Shape;5059;p78"/>
          <p:cNvGrpSpPr/>
          <p:nvPr/>
        </p:nvGrpSpPr>
        <p:grpSpPr>
          <a:xfrm>
            <a:off x="7808550" y="3242160"/>
            <a:ext cx="1230900" cy="1758875"/>
            <a:chOff x="2369375" y="3282700"/>
            <a:chExt cx="1230900" cy="1758875"/>
          </a:xfrm>
        </p:grpSpPr>
        <p:sp>
          <p:nvSpPr>
            <p:cNvPr id="5060" name="Google Shape;5060;p78"/>
            <p:cNvSpPr/>
            <p:nvPr/>
          </p:nvSpPr>
          <p:spPr>
            <a:xfrm>
              <a:off x="2369375" y="4179000"/>
              <a:ext cx="426150" cy="312175"/>
            </a:xfrm>
            <a:custGeom>
              <a:avLst/>
              <a:gdLst/>
              <a:ahLst/>
              <a:cxnLst/>
              <a:rect l="l" t="t" r="r" b="b"/>
              <a:pathLst>
                <a:path w="17046" h="12487" extrusionOk="0">
                  <a:moveTo>
                    <a:pt x="2057" y="1"/>
                  </a:moveTo>
                  <a:cubicBezTo>
                    <a:pt x="1068" y="1"/>
                    <a:pt x="383" y="142"/>
                    <a:pt x="267" y="245"/>
                  </a:cubicBezTo>
                  <a:cubicBezTo>
                    <a:pt x="0" y="478"/>
                    <a:pt x="3536" y="4848"/>
                    <a:pt x="5738" y="6116"/>
                  </a:cubicBezTo>
                  <a:cubicBezTo>
                    <a:pt x="6905" y="6783"/>
                    <a:pt x="7406" y="6516"/>
                    <a:pt x="10241" y="9451"/>
                  </a:cubicBezTo>
                  <a:cubicBezTo>
                    <a:pt x="12576" y="11953"/>
                    <a:pt x="15612" y="12487"/>
                    <a:pt x="17046" y="12487"/>
                  </a:cubicBezTo>
                  <a:cubicBezTo>
                    <a:pt x="17046" y="12487"/>
                    <a:pt x="15345" y="8017"/>
                    <a:pt x="13377" y="5849"/>
                  </a:cubicBezTo>
                  <a:cubicBezTo>
                    <a:pt x="11942" y="4314"/>
                    <a:pt x="9741" y="3080"/>
                    <a:pt x="8073" y="1846"/>
                  </a:cubicBezTo>
                  <a:cubicBezTo>
                    <a:pt x="6017" y="366"/>
                    <a:pt x="3645"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78"/>
            <p:cNvSpPr/>
            <p:nvPr/>
          </p:nvSpPr>
          <p:spPr>
            <a:xfrm>
              <a:off x="2555850" y="4284950"/>
              <a:ext cx="314400" cy="327525"/>
            </a:xfrm>
            <a:custGeom>
              <a:avLst/>
              <a:gdLst/>
              <a:ahLst/>
              <a:cxnLst/>
              <a:rect l="l" t="t" r="r" b="b"/>
              <a:pathLst>
                <a:path w="12576" h="13101" extrusionOk="0">
                  <a:moveTo>
                    <a:pt x="372" y="0"/>
                  </a:moveTo>
                  <a:cubicBezTo>
                    <a:pt x="159" y="0"/>
                    <a:pt x="0" y="273"/>
                    <a:pt x="247" y="410"/>
                  </a:cubicBezTo>
                  <a:cubicBezTo>
                    <a:pt x="1314" y="1044"/>
                    <a:pt x="2382" y="1744"/>
                    <a:pt x="3383" y="2511"/>
                  </a:cubicBezTo>
                  <a:cubicBezTo>
                    <a:pt x="5617" y="4179"/>
                    <a:pt x="7652" y="6081"/>
                    <a:pt x="9387" y="8282"/>
                  </a:cubicBezTo>
                  <a:cubicBezTo>
                    <a:pt x="10454" y="9717"/>
                    <a:pt x="11422" y="11284"/>
                    <a:pt x="12089" y="12952"/>
                  </a:cubicBezTo>
                  <a:cubicBezTo>
                    <a:pt x="12135" y="13057"/>
                    <a:pt x="12214" y="13101"/>
                    <a:pt x="12292" y="13101"/>
                  </a:cubicBezTo>
                  <a:cubicBezTo>
                    <a:pt x="12436" y="13101"/>
                    <a:pt x="12576" y="12948"/>
                    <a:pt x="12489" y="12752"/>
                  </a:cubicBezTo>
                  <a:cubicBezTo>
                    <a:pt x="10488" y="7682"/>
                    <a:pt x="6218" y="3645"/>
                    <a:pt x="1715" y="743"/>
                  </a:cubicBezTo>
                  <a:cubicBezTo>
                    <a:pt x="1314" y="477"/>
                    <a:pt x="914" y="243"/>
                    <a:pt x="514" y="43"/>
                  </a:cubicBezTo>
                  <a:cubicBezTo>
                    <a:pt x="466" y="13"/>
                    <a:pt x="418"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78"/>
            <p:cNvSpPr/>
            <p:nvPr/>
          </p:nvSpPr>
          <p:spPr>
            <a:xfrm>
              <a:off x="2499375" y="3768200"/>
              <a:ext cx="377050" cy="707125"/>
            </a:xfrm>
            <a:custGeom>
              <a:avLst/>
              <a:gdLst/>
              <a:ahLst/>
              <a:cxnLst/>
              <a:rect l="l" t="t" r="r" b="b"/>
              <a:pathLst>
                <a:path w="15082" h="28285" extrusionOk="0">
                  <a:moveTo>
                    <a:pt x="172" y="1"/>
                  </a:moveTo>
                  <a:cubicBezTo>
                    <a:pt x="61" y="1"/>
                    <a:pt x="1" y="53"/>
                    <a:pt x="4" y="165"/>
                  </a:cubicBezTo>
                  <a:cubicBezTo>
                    <a:pt x="38" y="1232"/>
                    <a:pt x="471" y="6369"/>
                    <a:pt x="1205" y="8838"/>
                  </a:cubicBezTo>
                  <a:cubicBezTo>
                    <a:pt x="1939" y="11239"/>
                    <a:pt x="4541" y="13007"/>
                    <a:pt x="5642" y="15609"/>
                  </a:cubicBezTo>
                  <a:cubicBezTo>
                    <a:pt x="6709" y="18211"/>
                    <a:pt x="6409" y="18912"/>
                    <a:pt x="9344" y="21347"/>
                  </a:cubicBezTo>
                  <a:cubicBezTo>
                    <a:pt x="12246" y="23715"/>
                    <a:pt x="15082" y="28285"/>
                    <a:pt x="15082" y="28285"/>
                  </a:cubicBezTo>
                  <a:cubicBezTo>
                    <a:pt x="14148" y="23782"/>
                    <a:pt x="13480" y="18111"/>
                    <a:pt x="11879" y="15176"/>
                  </a:cubicBezTo>
                  <a:cubicBezTo>
                    <a:pt x="10345" y="12173"/>
                    <a:pt x="8677" y="10772"/>
                    <a:pt x="7309" y="7103"/>
                  </a:cubicBezTo>
                  <a:cubicBezTo>
                    <a:pt x="6171" y="4077"/>
                    <a:pt x="1156"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78"/>
            <p:cNvSpPr/>
            <p:nvPr/>
          </p:nvSpPr>
          <p:spPr>
            <a:xfrm>
              <a:off x="2625825" y="3964500"/>
              <a:ext cx="301375" cy="668250"/>
            </a:xfrm>
            <a:custGeom>
              <a:avLst/>
              <a:gdLst/>
              <a:ahLst/>
              <a:cxnLst/>
              <a:rect l="l" t="t" r="r" b="b"/>
              <a:pathLst>
                <a:path w="12055" h="26730" extrusionOk="0">
                  <a:moveTo>
                    <a:pt x="398" y="1"/>
                  </a:moveTo>
                  <a:cubicBezTo>
                    <a:pt x="185" y="1"/>
                    <a:pt x="1" y="211"/>
                    <a:pt x="150" y="385"/>
                  </a:cubicBezTo>
                  <a:cubicBezTo>
                    <a:pt x="1017" y="1586"/>
                    <a:pt x="1784" y="2887"/>
                    <a:pt x="2485" y="4221"/>
                  </a:cubicBezTo>
                  <a:cubicBezTo>
                    <a:pt x="4620" y="8057"/>
                    <a:pt x="6421" y="12060"/>
                    <a:pt x="7989" y="16163"/>
                  </a:cubicBezTo>
                  <a:cubicBezTo>
                    <a:pt x="9323" y="19566"/>
                    <a:pt x="10491" y="23068"/>
                    <a:pt x="11525" y="26571"/>
                  </a:cubicBezTo>
                  <a:cubicBezTo>
                    <a:pt x="11562" y="26682"/>
                    <a:pt x="11649" y="26729"/>
                    <a:pt x="11739" y="26729"/>
                  </a:cubicBezTo>
                  <a:cubicBezTo>
                    <a:pt x="11893" y="26729"/>
                    <a:pt x="12055" y="26593"/>
                    <a:pt x="11992" y="26404"/>
                  </a:cubicBezTo>
                  <a:cubicBezTo>
                    <a:pt x="10290" y="20700"/>
                    <a:pt x="8289" y="15062"/>
                    <a:pt x="5821" y="9659"/>
                  </a:cubicBezTo>
                  <a:cubicBezTo>
                    <a:pt x="4520" y="6823"/>
                    <a:pt x="3052" y="3988"/>
                    <a:pt x="1384" y="1319"/>
                  </a:cubicBezTo>
                  <a:cubicBezTo>
                    <a:pt x="1151" y="886"/>
                    <a:pt x="850" y="485"/>
                    <a:pt x="617" y="85"/>
                  </a:cubicBezTo>
                  <a:cubicBezTo>
                    <a:pt x="549" y="25"/>
                    <a:pt x="472"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78"/>
            <p:cNvSpPr/>
            <p:nvPr/>
          </p:nvSpPr>
          <p:spPr>
            <a:xfrm>
              <a:off x="2651250" y="3653900"/>
              <a:ext cx="252700" cy="561250"/>
            </a:xfrm>
            <a:custGeom>
              <a:avLst/>
              <a:gdLst/>
              <a:ahLst/>
              <a:cxnLst/>
              <a:rect l="l" t="t" r="r" b="b"/>
              <a:pathLst>
                <a:path w="10108" h="22450" extrusionOk="0">
                  <a:moveTo>
                    <a:pt x="667" y="0"/>
                  </a:moveTo>
                  <a:cubicBezTo>
                    <a:pt x="667" y="0"/>
                    <a:pt x="0" y="2135"/>
                    <a:pt x="1334" y="5070"/>
                  </a:cubicBezTo>
                  <a:cubicBezTo>
                    <a:pt x="2669" y="7939"/>
                    <a:pt x="3102" y="8473"/>
                    <a:pt x="3336" y="10941"/>
                  </a:cubicBezTo>
                  <a:cubicBezTo>
                    <a:pt x="3636" y="13410"/>
                    <a:pt x="5404" y="19914"/>
                    <a:pt x="9507" y="22450"/>
                  </a:cubicBezTo>
                  <a:cubicBezTo>
                    <a:pt x="9507" y="22450"/>
                    <a:pt x="10107" y="12943"/>
                    <a:pt x="8640" y="10508"/>
                  </a:cubicBezTo>
                  <a:cubicBezTo>
                    <a:pt x="7172" y="8073"/>
                    <a:pt x="7305" y="8573"/>
                    <a:pt x="6471" y="5938"/>
                  </a:cubicBezTo>
                  <a:cubicBezTo>
                    <a:pt x="5638" y="3303"/>
                    <a:pt x="4603" y="1468"/>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78"/>
            <p:cNvSpPr/>
            <p:nvPr/>
          </p:nvSpPr>
          <p:spPr>
            <a:xfrm>
              <a:off x="2764975" y="3814925"/>
              <a:ext cx="169000" cy="783425"/>
            </a:xfrm>
            <a:custGeom>
              <a:avLst/>
              <a:gdLst/>
              <a:ahLst/>
              <a:cxnLst/>
              <a:rect l="l" t="t" r="r" b="b"/>
              <a:pathLst>
                <a:path w="6760" h="31337" extrusionOk="0">
                  <a:moveTo>
                    <a:pt x="292" y="1"/>
                  </a:moveTo>
                  <a:cubicBezTo>
                    <a:pt x="155" y="1"/>
                    <a:pt x="1" y="168"/>
                    <a:pt x="88" y="364"/>
                  </a:cubicBezTo>
                  <a:cubicBezTo>
                    <a:pt x="888" y="2199"/>
                    <a:pt x="1622" y="4400"/>
                    <a:pt x="2256" y="6402"/>
                  </a:cubicBezTo>
                  <a:cubicBezTo>
                    <a:pt x="3757" y="11205"/>
                    <a:pt x="4925" y="16142"/>
                    <a:pt x="5558" y="21146"/>
                  </a:cubicBezTo>
                  <a:cubicBezTo>
                    <a:pt x="5959" y="24415"/>
                    <a:pt x="6125" y="27750"/>
                    <a:pt x="6025" y="31086"/>
                  </a:cubicBezTo>
                  <a:cubicBezTo>
                    <a:pt x="6025" y="31253"/>
                    <a:pt x="6134" y="31336"/>
                    <a:pt x="6251" y="31336"/>
                  </a:cubicBezTo>
                  <a:cubicBezTo>
                    <a:pt x="6367" y="31336"/>
                    <a:pt x="6492" y="31253"/>
                    <a:pt x="6526" y="31086"/>
                  </a:cubicBezTo>
                  <a:cubicBezTo>
                    <a:pt x="6759" y="25315"/>
                    <a:pt x="6025" y="19511"/>
                    <a:pt x="4758" y="13874"/>
                  </a:cubicBezTo>
                  <a:cubicBezTo>
                    <a:pt x="3891" y="9904"/>
                    <a:pt x="2723" y="6035"/>
                    <a:pt x="1289" y="2232"/>
                  </a:cubicBezTo>
                  <a:cubicBezTo>
                    <a:pt x="1055" y="1532"/>
                    <a:pt x="755" y="831"/>
                    <a:pt x="455" y="164"/>
                  </a:cubicBezTo>
                  <a:cubicBezTo>
                    <a:pt x="432" y="48"/>
                    <a:pt x="364" y="1"/>
                    <a:pt x="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78"/>
            <p:cNvSpPr/>
            <p:nvPr/>
          </p:nvSpPr>
          <p:spPr>
            <a:xfrm>
              <a:off x="2763000" y="3282700"/>
              <a:ext cx="233525" cy="798200"/>
            </a:xfrm>
            <a:custGeom>
              <a:avLst/>
              <a:gdLst/>
              <a:ahLst/>
              <a:cxnLst/>
              <a:rect l="l" t="t" r="r" b="b"/>
              <a:pathLst>
                <a:path w="9341" h="31928" extrusionOk="0">
                  <a:moveTo>
                    <a:pt x="2437" y="1"/>
                  </a:moveTo>
                  <a:cubicBezTo>
                    <a:pt x="2374" y="1"/>
                    <a:pt x="2327" y="34"/>
                    <a:pt x="2302" y="104"/>
                  </a:cubicBezTo>
                  <a:cubicBezTo>
                    <a:pt x="1935" y="1138"/>
                    <a:pt x="367" y="6109"/>
                    <a:pt x="167" y="8677"/>
                  </a:cubicBezTo>
                  <a:cubicBezTo>
                    <a:pt x="0" y="11279"/>
                    <a:pt x="2035" y="13814"/>
                    <a:pt x="2135" y="16649"/>
                  </a:cubicBezTo>
                  <a:cubicBezTo>
                    <a:pt x="2202" y="19485"/>
                    <a:pt x="1635" y="20019"/>
                    <a:pt x="3769" y="23321"/>
                  </a:cubicBezTo>
                  <a:cubicBezTo>
                    <a:pt x="5838" y="26623"/>
                    <a:pt x="7038" y="31927"/>
                    <a:pt x="7038" y="31927"/>
                  </a:cubicBezTo>
                  <a:cubicBezTo>
                    <a:pt x="7806" y="27324"/>
                    <a:pt x="9340" y="21786"/>
                    <a:pt x="8873" y="18384"/>
                  </a:cubicBezTo>
                  <a:cubicBezTo>
                    <a:pt x="8439" y="15015"/>
                    <a:pt x="7205" y="13147"/>
                    <a:pt x="7205" y="9211"/>
                  </a:cubicBezTo>
                  <a:cubicBezTo>
                    <a:pt x="7205" y="5861"/>
                    <a:pt x="3282" y="1"/>
                    <a:pt x="2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78"/>
            <p:cNvSpPr/>
            <p:nvPr/>
          </p:nvSpPr>
          <p:spPr>
            <a:xfrm>
              <a:off x="2855725" y="3525775"/>
              <a:ext cx="106600" cy="1056950"/>
            </a:xfrm>
            <a:custGeom>
              <a:avLst/>
              <a:gdLst/>
              <a:ahLst/>
              <a:cxnLst/>
              <a:rect l="l" t="t" r="r" b="b"/>
              <a:pathLst>
                <a:path w="4264" h="42278" extrusionOk="0">
                  <a:moveTo>
                    <a:pt x="313" y="0"/>
                  </a:moveTo>
                  <a:cubicBezTo>
                    <a:pt x="156" y="0"/>
                    <a:pt x="0" y="108"/>
                    <a:pt x="60" y="288"/>
                  </a:cubicBezTo>
                  <a:cubicBezTo>
                    <a:pt x="661" y="3190"/>
                    <a:pt x="1128" y="6059"/>
                    <a:pt x="1561" y="8928"/>
                  </a:cubicBezTo>
                  <a:cubicBezTo>
                    <a:pt x="2495" y="15599"/>
                    <a:pt x="3163" y="22304"/>
                    <a:pt x="3396" y="29042"/>
                  </a:cubicBezTo>
                  <a:cubicBezTo>
                    <a:pt x="3496" y="33379"/>
                    <a:pt x="3429" y="37715"/>
                    <a:pt x="3096" y="42052"/>
                  </a:cubicBezTo>
                  <a:cubicBezTo>
                    <a:pt x="3080" y="42209"/>
                    <a:pt x="3184" y="42277"/>
                    <a:pt x="3300" y="42277"/>
                  </a:cubicBezTo>
                  <a:cubicBezTo>
                    <a:pt x="3431" y="42277"/>
                    <a:pt x="3579" y="42192"/>
                    <a:pt x="3596" y="42052"/>
                  </a:cubicBezTo>
                  <a:cubicBezTo>
                    <a:pt x="4263" y="34479"/>
                    <a:pt x="3997" y="26874"/>
                    <a:pt x="3296" y="19302"/>
                  </a:cubicBezTo>
                  <a:cubicBezTo>
                    <a:pt x="2796" y="13898"/>
                    <a:pt x="2095" y="8461"/>
                    <a:pt x="1128" y="3124"/>
                  </a:cubicBezTo>
                  <a:cubicBezTo>
                    <a:pt x="961" y="2123"/>
                    <a:pt x="761" y="1122"/>
                    <a:pt x="561" y="155"/>
                  </a:cubicBezTo>
                  <a:cubicBezTo>
                    <a:pt x="521" y="48"/>
                    <a:pt x="417"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78"/>
            <p:cNvSpPr/>
            <p:nvPr/>
          </p:nvSpPr>
          <p:spPr>
            <a:xfrm>
              <a:off x="2965625" y="3720600"/>
              <a:ext cx="243550" cy="525400"/>
            </a:xfrm>
            <a:custGeom>
              <a:avLst/>
              <a:gdLst/>
              <a:ahLst/>
              <a:cxnLst/>
              <a:rect l="l" t="t" r="r" b="b"/>
              <a:pathLst>
                <a:path w="9742" h="21016" extrusionOk="0">
                  <a:moveTo>
                    <a:pt x="9329" y="0"/>
                  </a:moveTo>
                  <a:cubicBezTo>
                    <a:pt x="8837" y="0"/>
                    <a:pt x="4723" y="1937"/>
                    <a:pt x="3070" y="6072"/>
                  </a:cubicBezTo>
                  <a:cubicBezTo>
                    <a:pt x="2269" y="8140"/>
                    <a:pt x="935" y="10575"/>
                    <a:pt x="535" y="12810"/>
                  </a:cubicBezTo>
                  <a:cubicBezTo>
                    <a:pt x="1" y="15945"/>
                    <a:pt x="1002" y="21016"/>
                    <a:pt x="1002" y="21016"/>
                  </a:cubicBezTo>
                  <a:cubicBezTo>
                    <a:pt x="2269" y="20182"/>
                    <a:pt x="4738" y="17947"/>
                    <a:pt x="5505" y="14311"/>
                  </a:cubicBezTo>
                  <a:cubicBezTo>
                    <a:pt x="6405" y="9975"/>
                    <a:pt x="7006" y="9908"/>
                    <a:pt x="7706" y="8607"/>
                  </a:cubicBezTo>
                  <a:cubicBezTo>
                    <a:pt x="9041" y="6172"/>
                    <a:pt x="9741" y="67"/>
                    <a:pt x="9341" y="1"/>
                  </a:cubicBezTo>
                  <a:cubicBezTo>
                    <a:pt x="9337" y="0"/>
                    <a:pt x="9333" y="0"/>
                    <a:pt x="9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78"/>
            <p:cNvSpPr/>
            <p:nvPr/>
          </p:nvSpPr>
          <p:spPr>
            <a:xfrm>
              <a:off x="2972300" y="3796625"/>
              <a:ext cx="168375" cy="825275"/>
            </a:xfrm>
            <a:custGeom>
              <a:avLst/>
              <a:gdLst/>
              <a:ahLst/>
              <a:cxnLst/>
              <a:rect l="l" t="t" r="r" b="b"/>
              <a:pathLst>
                <a:path w="6735" h="33011" extrusionOk="0">
                  <a:moveTo>
                    <a:pt x="6360" y="0"/>
                  </a:moveTo>
                  <a:cubicBezTo>
                    <a:pt x="6288" y="0"/>
                    <a:pt x="6219" y="29"/>
                    <a:pt x="6172" y="95"/>
                  </a:cubicBezTo>
                  <a:cubicBezTo>
                    <a:pt x="5104" y="1763"/>
                    <a:pt x="4304" y="3631"/>
                    <a:pt x="3603" y="5533"/>
                  </a:cubicBezTo>
                  <a:cubicBezTo>
                    <a:pt x="1735" y="10303"/>
                    <a:pt x="668" y="15440"/>
                    <a:pt x="301" y="20577"/>
                  </a:cubicBezTo>
                  <a:cubicBezTo>
                    <a:pt x="1" y="24613"/>
                    <a:pt x="134" y="28749"/>
                    <a:pt x="634" y="32785"/>
                  </a:cubicBezTo>
                  <a:cubicBezTo>
                    <a:pt x="651" y="32935"/>
                    <a:pt x="785" y="33011"/>
                    <a:pt x="910" y="33011"/>
                  </a:cubicBezTo>
                  <a:cubicBezTo>
                    <a:pt x="1035" y="33011"/>
                    <a:pt x="1152" y="32935"/>
                    <a:pt x="1135" y="32785"/>
                  </a:cubicBezTo>
                  <a:cubicBezTo>
                    <a:pt x="301" y="26214"/>
                    <a:pt x="468" y="19476"/>
                    <a:pt x="1902" y="13038"/>
                  </a:cubicBezTo>
                  <a:cubicBezTo>
                    <a:pt x="2736" y="9269"/>
                    <a:pt x="3937" y="5533"/>
                    <a:pt x="5671" y="2097"/>
                  </a:cubicBezTo>
                  <a:cubicBezTo>
                    <a:pt x="5972" y="1530"/>
                    <a:pt x="6272" y="929"/>
                    <a:pt x="6639" y="396"/>
                  </a:cubicBezTo>
                  <a:cubicBezTo>
                    <a:pt x="6734" y="181"/>
                    <a:pt x="6540" y="0"/>
                    <a:pt x="6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78"/>
            <p:cNvSpPr/>
            <p:nvPr/>
          </p:nvSpPr>
          <p:spPr>
            <a:xfrm>
              <a:off x="3071550" y="3815675"/>
              <a:ext cx="332750" cy="536250"/>
            </a:xfrm>
            <a:custGeom>
              <a:avLst/>
              <a:gdLst/>
              <a:ahLst/>
              <a:cxnLst/>
              <a:rect l="l" t="t" r="r" b="b"/>
              <a:pathLst>
                <a:path w="13310" h="21450" extrusionOk="0">
                  <a:moveTo>
                    <a:pt x="12876" y="0"/>
                  </a:moveTo>
                  <a:lnTo>
                    <a:pt x="12876" y="0"/>
                  </a:lnTo>
                  <a:cubicBezTo>
                    <a:pt x="8173" y="1035"/>
                    <a:pt x="6672" y="3203"/>
                    <a:pt x="5304" y="6305"/>
                  </a:cubicBezTo>
                  <a:cubicBezTo>
                    <a:pt x="3936" y="9441"/>
                    <a:pt x="4170" y="8840"/>
                    <a:pt x="2102" y="11642"/>
                  </a:cubicBezTo>
                  <a:cubicBezTo>
                    <a:pt x="0" y="14444"/>
                    <a:pt x="601" y="21449"/>
                    <a:pt x="601" y="21449"/>
                  </a:cubicBezTo>
                  <a:cubicBezTo>
                    <a:pt x="5704" y="19014"/>
                    <a:pt x="7339" y="16179"/>
                    <a:pt x="7973" y="13143"/>
                  </a:cubicBezTo>
                  <a:cubicBezTo>
                    <a:pt x="8673" y="10108"/>
                    <a:pt x="9274" y="9541"/>
                    <a:pt x="11275" y="6172"/>
                  </a:cubicBezTo>
                  <a:cubicBezTo>
                    <a:pt x="13310" y="2803"/>
                    <a:pt x="12876" y="1"/>
                    <a:pt x="1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78"/>
            <p:cNvSpPr/>
            <p:nvPr/>
          </p:nvSpPr>
          <p:spPr>
            <a:xfrm>
              <a:off x="3050700" y="3889600"/>
              <a:ext cx="278200" cy="727925"/>
            </a:xfrm>
            <a:custGeom>
              <a:avLst/>
              <a:gdLst/>
              <a:ahLst/>
              <a:cxnLst/>
              <a:rect l="l" t="t" r="r" b="b"/>
              <a:pathLst>
                <a:path w="11128" h="29117" extrusionOk="0">
                  <a:moveTo>
                    <a:pt x="10767" y="0"/>
                  </a:moveTo>
                  <a:cubicBezTo>
                    <a:pt x="10711" y="0"/>
                    <a:pt x="10655" y="24"/>
                    <a:pt x="10608" y="79"/>
                  </a:cubicBezTo>
                  <a:cubicBezTo>
                    <a:pt x="9207" y="1647"/>
                    <a:pt x="8106" y="3348"/>
                    <a:pt x="7005" y="5083"/>
                  </a:cubicBezTo>
                  <a:cubicBezTo>
                    <a:pt x="4470" y="9219"/>
                    <a:pt x="2502" y="13755"/>
                    <a:pt x="1335" y="18492"/>
                  </a:cubicBezTo>
                  <a:cubicBezTo>
                    <a:pt x="467" y="21861"/>
                    <a:pt x="0" y="25364"/>
                    <a:pt x="0" y="28866"/>
                  </a:cubicBezTo>
                  <a:cubicBezTo>
                    <a:pt x="0" y="29033"/>
                    <a:pt x="125" y="29116"/>
                    <a:pt x="250" y="29116"/>
                  </a:cubicBezTo>
                  <a:cubicBezTo>
                    <a:pt x="376" y="29116"/>
                    <a:pt x="501" y="29033"/>
                    <a:pt x="501" y="28866"/>
                  </a:cubicBezTo>
                  <a:cubicBezTo>
                    <a:pt x="534" y="23029"/>
                    <a:pt x="1835" y="17225"/>
                    <a:pt x="4137" y="11854"/>
                  </a:cubicBezTo>
                  <a:cubicBezTo>
                    <a:pt x="5604" y="8385"/>
                    <a:pt x="7472" y="5049"/>
                    <a:pt x="9707" y="2047"/>
                  </a:cubicBezTo>
                  <a:cubicBezTo>
                    <a:pt x="10141" y="1513"/>
                    <a:pt x="10541" y="980"/>
                    <a:pt x="10975" y="479"/>
                  </a:cubicBezTo>
                  <a:cubicBezTo>
                    <a:pt x="11128" y="250"/>
                    <a:pt x="10949" y="0"/>
                    <a:pt x="107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78"/>
            <p:cNvSpPr/>
            <p:nvPr/>
          </p:nvSpPr>
          <p:spPr>
            <a:xfrm>
              <a:off x="3114075" y="4154275"/>
              <a:ext cx="486200" cy="336900"/>
            </a:xfrm>
            <a:custGeom>
              <a:avLst/>
              <a:gdLst/>
              <a:ahLst/>
              <a:cxnLst/>
              <a:rect l="l" t="t" r="r" b="b"/>
              <a:pathLst>
                <a:path w="19448" h="13476" extrusionOk="0">
                  <a:moveTo>
                    <a:pt x="13768" y="0"/>
                  </a:moveTo>
                  <a:cubicBezTo>
                    <a:pt x="13126" y="0"/>
                    <a:pt x="12549" y="112"/>
                    <a:pt x="12109" y="400"/>
                  </a:cubicBezTo>
                  <a:cubicBezTo>
                    <a:pt x="10274" y="1601"/>
                    <a:pt x="9607" y="2501"/>
                    <a:pt x="7806" y="3135"/>
                  </a:cubicBezTo>
                  <a:cubicBezTo>
                    <a:pt x="6005" y="3769"/>
                    <a:pt x="5004" y="3635"/>
                    <a:pt x="3203" y="7004"/>
                  </a:cubicBezTo>
                  <a:cubicBezTo>
                    <a:pt x="1401" y="10440"/>
                    <a:pt x="0" y="13476"/>
                    <a:pt x="0" y="13476"/>
                  </a:cubicBezTo>
                  <a:cubicBezTo>
                    <a:pt x="1401" y="11841"/>
                    <a:pt x="5838" y="12008"/>
                    <a:pt x="7839" y="10340"/>
                  </a:cubicBezTo>
                  <a:cubicBezTo>
                    <a:pt x="9841" y="8672"/>
                    <a:pt x="12309" y="8606"/>
                    <a:pt x="15478" y="6704"/>
                  </a:cubicBezTo>
                  <a:cubicBezTo>
                    <a:pt x="18647" y="4836"/>
                    <a:pt x="19448" y="1300"/>
                    <a:pt x="19448" y="1300"/>
                  </a:cubicBezTo>
                  <a:cubicBezTo>
                    <a:pt x="18484" y="1123"/>
                    <a:pt x="15804" y="0"/>
                    <a:pt x="13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78"/>
            <p:cNvSpPr/>
            <p:nvPr/>
          </p:nvSpPr>
          <p:spPr>
            <a:xfrm>
              <a:off x="3079375" y="4228300"/>
              <a:ext cx="377700" cy="370050"/>
            </a:xfrm>
            <a:custGeom>
              <a:avLst/>
              <a:gdLst/>
              <a:ahLst/>
              <a:cxnLst/>
              <a:rect l="l" t="t" r="r" b="b"/>
              <a:pathLst>
                <a:path w="15108" h="14802" extrusionOk="0">
                  <a:moveTo>
                    <a:pt x="14732" y="0"/>
                  </a:moveTo>
                  <a:cubicBezTo>
                    <a:pt x="14711" y="0"/>
                    <a:pt x="14688" y="3"/>
                    <a:pt x="14665" y="7"/>
                  </a:cubicBezTo>
                  <a:cubicBezTo>
                    <a:pt x="13130" y="508"/>
                    <a:pt x="11629" y="1275"/>
                    <a:pt x="10195" y="2042"/>
                  </a:cubicBezTo>
                  <a:cubicBezTo>
                    <a:pt x="7293" y="3677"/>
                    <a:pt x="4524" y="5811"/>
                    <a:pt x="2556" y="8547"/>
                  </a:cubicBezTo>
                  <a:cubicBezTo>
                    <a:pt x="1322" y="10348"/>
                    <a:pt x="388" y="12349"/>
                    <a:pt x="21" y="14484"/>
                  </a:cubicBezTo>
                  <a:cubicBezTo>
                    <a:pt x="0" y="14668"/>
                    <a:pt x="167" y="14801"/>
                    <a:pt x="307" y="14801"/>
                  </a:cubicBezTo>
                  <a:cubicBezTo>
                    <a:pt x="396" y="14801"/>
                    <a:pt x="475" y="14747"/>
                    <a:pt x="488" y="14618"/>
                  </a:cubicBezTo>
                  <a:cubicBezTo>
                    <a:pt x="1689" y="8046"/>
                    <a:pt x="7459" y="3543"/>
                    <a:pt x="13230" y="1041"/>
                  </a:cubicBezTo>
                  <a:cubicBezTo>
                    <a:pt x="13731" y="841"/>
                    <a:pt x="14231" y="641"/>
                    <a:pt x="14798" y="474"/>
                  </a:cubicBezTo>
                  <a:cubicBezTo>
                    <a:pt x="15108" y="381"/>
                    <a:pt x="15015" y="0"/>
                    <a:pt x="14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78"/>
            <p:cNvSpPr/>
            <p:nvPr/>
          </p:nvSpPr>
          <p:spPr>
            <a:xfrm>
              <a:off x="2573675" y="4527025"/>
              <a:ext cx="794775" cy="514550"/>
            </a:xfrm>
            <a:custGeom>
              <a:avLst/>
              <a:gdLst/>
              <a:ahLst/>
              <a:cxnLst/>
              <a:rect l="l" t="t" r="r" b="b"/>
              <a:pathLst>
                <a:path w="31791" h="20582" extrusionOk="0">
                  <a:moveTo>
                    <a:pt x="1" y="0"/>
                  </a:moveTo>
                  <a:lnTo>
                    <a:pt x="1936" y="11742"/>
                  </a:lnTo>
                  <a:cubicBezTo>
                    <a:pt x="1936" y="16579"/>
                    <a:pt x="5905" y="20582"/>
                    <a:pt x="10775" y="20582"/>
                  </a:cubicBezTo>
                  <a:lnTo>
                    <a:pt x="20516" y="20582"/>
                  </a:lnTo>
                  <a:cubicBezTo>
                    <a:pt x="25352" y="20582"/>
                    <a:pt x="29355" y="16612"/>
                    <a:pt x="29355" y="11742"/>
                  </a:cubicBezTo>
                  <a:lnTo>
                    <a:pt x="317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78"/>
            <p:cNvSpPr/>
            <p:nvPr/>
          </p:nvSpPr>
          <p:spPr>
            <a:xfrm>
              <a:off x="2607273" y="4690475"/>
              <a:ext cx="711047" cy="60050"/>
            </a:xfrm>
            <a:custGeom>
              <a:avLst/>
              <a:gdLst/>
              <a:ahLst/>
              <a:cxnLst/>
              <a:rect l="l" t="t" r="r" b="b"/>
              <a:pathLst>
                <a:path w="41364" h="2402" extrusionOk="0">
                  <a:moveTo>
                    <a:pt x="1" y="0"/>
                  </a:moveTo>
                  <a:lnTo>
                    <a:pt x="1" y="2402"/>
                  </a:lnTo>
                  <a:lnTo>
                    <a:pt x="41363" y="2402"/>
                  </a:lnTo>
                  <a:lnTo>
                    <a:pt x="413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78"/>
            <p:cNvSpPr/>
            <p:nvPr/>
          </p:nvSpPr>
          <p:spPr>
            <a:xfrm>
              <a:off x="2617900" y="4815550"/>
              <a:ext cx="688400" cy="29225"/>
            </a:xfrm>
            <a:custGeom>
              <a:avLst/>
              <a:gdLst/>
              <a:ahLst/>
              <a:cxnLst/>
              <a:rect l="l" t="t" r="r" b="b"/>
              <a:pathLst>
                <a:path w="41364" h="1169" extrusionOk="0">
                  <a:moveTo>
                    <a:pt x="1" y="1"/>
                  </a:moveTo>
                  <a:lnTo>
                    <a:pt x="1" y="1168"/>
                  </a:lnTo>
                  <a:lnTo>
                    <a:pt x="41363" y="1168"/>
                  </a:lnTo>
                  <a:lnTo>
                    <a:pt x="413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78"/>
            <p:cNvSpPr/>
            <p:nvPr/>
          </p:nvSpPr>
          <p:spPr>
            <a:xfrm>
              <a:off x="2909750" y="4527025"/>
              <a:ext cx="458700" cy="514550"/>
            </a:xfrm>
            <a:custGeom>
              <a:avLst/>
              <a:gdLst/>
              <a:ahLst/>
              <a:cxnLst/>
              <a:rect l="l" t="t" r="r" b="b"/>
              <a:pathLst>
                <a:path w="18348" h="20582" extrusionOk="0">
                  <a:moveTo>
                    <a:pt x="11309" y="0"/>
                  </a:moveTo>
                  <a:lnTo>
                    <a:pt x="8841" y="11742"/>
                  </a:lnTo>
                  <a:cubicBezTo>
                    <a:pt x="8841" y="16579"/>
                    <a:pt x="4904" y="20582"/>
                    <a:pt x="1" y="20582"/>
                  </a:cubicBezTo>
                  <a:lnTo>
                    <a:pt x="7073" y="20582"/>
                  </a:lnTo>
                  <a:cubicBezTo>
                    <a:pt x="11909" y="20582"/>
                    <a:pt x="15912" y="16612"/>
                    <a:pt x="15912" y="11742"/>
                  </a:cubicBezTo>
                  <a:lnTo>
                    <a:pt x="18347" y="0"/>
                  </a:lnTo>
                  <a:close/>
                </a:path>
              </a:pathLst>
            </a:custGeom>
            <a:solidFill>
              <a:srgbClr val="F2B6B6">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78"/>
            <p:cNvSpPr/>
            <p:nvPr/>
          </p:nvSpPr>
          <p:spPr>
            <a:xfrm>
              <a:off x="2541175" y="4515350"/>
              <a:ext cx="858125" cy="75900"/>
            </a:xfrm>
            <a:custGeom>
              <a:avLst/>
              <a:gdLst/>
              <a:ahLst/>
              <a:cxnLst/>
              <a:rect l="l" t="t" r="r" b="b"/>
              <a:pathLst>
                <a:path w="34325" h="3036" extrusionOk="0">
                  <a:moveTo>
                    <a:pt x="0" y="0"/>
                  </a:moveTo>
                  <a:lnTo>
                    <a:pt x="0" y="3036"/>
                  </a:lnTo>
                  <a:lnTo>
                    <a:pt x="34325" y="3036"/>
                  </a:lnTo>
                  <a:lnTo>
                    <a:pt x="343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9" name="Google Shape;5079;p78"/>
          <p:cNvGrpSpPr/>
          <p:nvPr/>
        </p:nvGrpSpPr>
        <p:grpSpPr>
          <a:xfrm>
            <a:off x="-1709" y="3613360"/>
            <a:ext cx="1011575" cy="1362750"/>
            <a:chOff x="2486125" y="1266275"/>
            <a:chExt cx="1011575" cy="1362750"/>
          </a:xfrm>
        </p:grpSpPr>
        <p:sp>
          <p:nvSpPr>
            <p:cNvPr id="5080" name="Google Shape;5080;p78"/>
            <p:cNvSpPr/>
            <p:nvPr/>
          </p:nvSpPr>
          <p:spPr>
            <a:xfrm>
              <a:off x="2512800" y="1576225"/>
              <a:ext cx="427850" cy="504900"/>
            </a:xfrm>
            <a:custGeom>
              <a:avLst/>
              <a:gdLst/>
              <a:ahLst/>
              <a:cxnLst/>
              <a:rect l="l" t="t" r="r" b="b"/>
              <a:pathLst>
                <a:path w="17114" h="20196" extrusionOk="0">
                  <a:moveTo>
                    <a:pt x="475" y="0"/>
                  </a:moveTo>
                  <a:cubicBezTo>
                    <a:pt x="456" y="0"/>
                    <a:pt x="443" y="5"/>
                    <a:pt x="435" y="14"/>
                  </a:cubicBezTo>
                  <a:cubicBezTo>
                    <a:pt x="1" y="481"/>
                    <a:pt x="1435" y="6486"/>
                    <a:pt x="3503" y="10989"/>
                  </a:cubicBezTo>
                  <a:cubicBezTo>
                    <a:pt x="5605" y="15492"/>
                    <a:pt x="12510" y="20129"/>
                    <a:pt x="12510" y="20129"/>
                  </a:cubicBezTo>
                  <a:lnTo>
                    <a:pt x="17113" y="20195"/>
                  </a:lnTo>
                  <a:cubicBezTo>
                    <a:pt x="14042" y="10786"/>
                    <a:pt x="1370" y="0"/>
                    <a:pt x="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78"/>
            <p:cNvSpPr/>
            <p:nvPr/>
          </p:nvSpPr>
          <p:spPr>
            <a:xfrm>
              <a:off x="2545325" y="1614100"/>
              <a:ext cx="337775" cy="449500"/>
            </a:xfrm>
            <a:custGeom>
              <a:avLst/>
              <a:gdLst/>
              <a:ahLst/>
              <a:cxnLst/>
              <a:rect l="l" t="t" r="r" b="b"/>
              <a:pathLst>
                <a:path w="13511" h="17980" extrusionOk="0">
                  <a:moveTo>
                    <a:pt x="1" y="0"/>
                  </a:moveTo>
                  <a:cubicBezTo>
                    <a:pt x="801" y="1702"/>
                    <a:pt x="1702" y="3369"/>
                    <a:pt x="2636" y="4971"/>
                  </a:cubicBezTo>
                  <a:cubicBezTo>
                    <a:pt x="3570" y="6605"/>
                    <a:pt x="4637" y="8173"/>
                    <a:pt x="5705" y="9707"/>
                  </a:cubicBezTo>
                  <a:cubicBezTo>
                    <a:pt x="6239" y="10508"/>
                    <a:pt x="6839" y="11275"/>
                    <a:pt x="7406" y="12009"/>
                  </a:cubicBezTo>
                  <a:cubicBezTo>
                    <a:pt x="8007" y="12709"/>
                    <a:pt x="8574" y="13477"/>
                    <a:pt x="9241" y="14177"/>
                  </a:cubicBezTo>
                  <a:cubicBezTo>
                    <a:pt x="10542" y="15612"/>
                    <a:pt x="11909" y="16979"/>
                    <a:pt x="13510" y="17980"/>
                  </a:cubicBezTo>
                  <a:cubicBezTo>
                    <a:pt x="12176" y="16646"/>
                    <a:pt x="11009" y="15178"/>
                    <a:pt x="9841" y="13710"/>
                  </a:cubicBezTo>
                  <a:cubicBezTo>
                    <a:pt x="8707" y="12276"/>
                    <a:pt x="7573" y="10741"/>
                    <a:pt x="6505" y="9207"/>
                  </a:cubicBezTo>
                  <a:cubicBezTo>
                    <a:pt x="4304" y="6171"/>
                    <a:pt x="2202" y="303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78"/>
            <p:cNvSpPr/>
            <p:nvPr/>
          </p:nvSpPr>
          <p:spPr>
            <a:xfrm>
              <a:off x="2860550" y="1266275"/>
              <a:ext cx="363900" cy="811525"/>
            </a:xfrm>
            <a:custGeom>
              <a:avLst/>
              <a:gdLst/>
              <a:ahLst/>
              <a:cxnLst/>
              <a:rect l="l" t="t" r="r" b="b"/>
              <a:pathLst>
                <a:path w="14556" h="32461" extrusionOk="0">
                  <a:moveTo>
                    <a:pt x="2490" y="1"/>
                  </a:moveTo>
                  <a:cubicBezTo>
                    <a:pt x="2482" y="1"/>
                    <a:pt x="2476" y="2"/>
                    <a:pt x="2469" y="3"/>
                  </a:cubicBezTo>
                  <a:cubicBezTo>
                    <a:pt x="1502" y="237"/>
                    <a:pt x="1" y="8510"/>
                    <a:pt x="434" y="15014"/>
                  </a:cubicBezTo>
                  <a:cubicBezTo>
                    <a:pt x="835" y="21552"/>
                    <a:pt x="4537" y="32460"/>
                    <a:pt x="4537" y="32460"/>
                  </a:cubicBezTo>
                  <a:lnTo>
                    <a:pt x="6105" y="32460"/>
                  </a:lnTo>
                  <a:cubicBezTo>
                    <a:pt x="14555" y="19967"/>
                    <a:pt x="3582"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78"/>
            <p:cNvSpPr/>
            <p:nvPr/>
          </p:nvSpPr>
          <p:spPr>
            <a:xfrm>
              <a:off x="2932275" y="1303875"/>
              <a:ext cx="79250" cy="753900"/>
            </a:xfrm>
            <a:custGeom>
              <a:avLst/>
              <a:gdLst/>
              <a:ahLst/>
              <a:cxnLst/>
              <a:rect l="l" t="t" r="r" b="b"/>
              <a:pathLst>
                <a:path w="3170" h="30156" extrusionOk="0">
                  <a:moveTo>
                    <a:pt x="1" y="1"/>
                  </a:moveTo>
                  <a:lnTo>
                    <a:pt x="935" y="7473"/>
                  </a:lnTo>
                  <a:cubicBezTo>
                    <a:pt x="1268" y="10041"/>
                    <a:pt x="1568" y="12543"/>
                    <a:pt x="1835" y="15045"/>
                  </a:cubicBezTo>
                  <a:cubicBezTo>
                    <a:pt x="2069" y="17546"/>
                    <a:pt x="2336" y="20082"/>
                    <a:pt x="2436" y="22583"/>
                  </a:cubicBezTo>
                  <a:lnTo>
                    <a:pt x="2502" y="23551"/>
                  </a:lnTo>
                  <a:lnTo>
                    <a:pt x="2536" y="24485"/>
                  </a:lnTo>
                  <a:cubicBezTo>
                    <a:pt x="2536" y="25118"/>
                    <a:pt x="2569" y="25752"/>
                    <a:pt x="2569" y="26386"/>
                  </a:cubicBezTo>
                  <a:lnTo>
                    <a:pt x="2569" y="28254"/>
                  </a:lnTo>
                  <a:cubicBezTo>
                    <a:pt x="2536" y="28921"/>
                    <a:pt x="2536" y="29555"/>
                    <a:pt x="2502" y="30155"/>
                  </a:cubicBezTo>
                  <a:cubicBezTo>
                    <a:pt x="3036" y="27720"/>
                    <a:pt x="3169" y="25118"/>
                    <a:pt x="3169" y="22583"/>
                  </a:cubicBezTo>
                  <a:cubicBezTo>
                    <a:pt x="3169" y="21282"/>
                    <a:pt x="3069" y="20048"/>
                    <a:pt x="3036" y="18747"/>
                  </a:cubicBezTo>
                  <a:cubicBezTo>
                    <a:pt x="2903" y="17480"/>
                    <a:pt x="2836" y="16212"/>
                    <a:pt x="2702" y="14945"/>
                  </a:cubicBezTo>
                  <a:cubicBezTo>
                    <a:pt x="2569" y="13677"/>
                    <a:pt x="2402" y="12409"/>
                    <a:pt x="2235" y="11175"/>
                  </a:cubicBezTo>
                  <a:cubicBezTo>
                    <a:pt x="2035" y="9908"/>
                    <a:pt x="1869" y="8673"/>
                    <a:pt x="1602" y="7406"/>
                  </a:cubicBezTo>
                  <a:cubicBezTo>
                    <a:pt x="1201" y="4904"/>
                    <a:pt x="668" y="243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78"/>
            <p:cNvSpPr/>
            <p:nvPr/>
          </p:nvSpPr>
          <p:spPr>
            <a:xfrm>
              <a:off x="2921425" y="1410600"/>
              <a:ext cx="352775" cy="667200"/>
            </a:xfrm>
            <a:custGeom>
              <a:avLst/>
              <a:gdLst/>
              <a:ahLst/>
              <a:cxnLst/>
              <a:rect l="l" t="t" r="r" b="b"/>
              <a:pathLst>
                <a:path w="14111" h="26688" extrusionOk="0">
                  <a:moveTo>
                    <a:pt x="13531" y="0"/>
                  </a:moveTo>
                  <a:cubicBezTo>
                    <a:pt x="12932" y="0"/>
                    <a:pt x="7810" y="6519"/>
                    <a:pt x="3937" y="12644"/>
                  </a:cubicBezTo>
                  <a:cubicBezTo>
                    <a:pt x="1" y="18815"/>
                    <a:pt x="2102" y="26687"/>
                    <a:pt x="2102" y="26687"/>
                  </a:cubicBezTo>
                  <a:lnTo>
                    <a:pt x="3670" y="26687"/>
                  </a:lnTo>
                  <a:cubicBezTo>
                    <a:pt x="11843" y="19782"/>
                    <a:pt x="14111" y="135"/>
                    <a:pt x="13544" y="1"/>
                  </a:cubicBezTo>
                  <a:cubicBezTo>
                    <a:pt x="13540" y="0"/>
                    <a:pt x="13536" y="0"/>
                    <a:pt x="13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78"/>
            <p:cNvSpPr/>
            <p:nvPr/>
          </p:nvSpPr>
          <p:spPr>
            <a:xfrm>
              <a:off x="2994825" y="1441475"/>
              <a:ext cx="254375" cy="622125"/>
            </a:xfrm>
            <a:custGeom>
              <a:avLst/>
              <a:gdLst/>
              <a:ahLst/>
              <a:cxnLst/>
              <a:rect l="l" t="t" r="r" b="b"/>
              <a:pathLst>
                <a:path w="10175" h="24885" extrusionOk="0">
                  <a:moveTo>
                    <a:pt x="10174" y="0"/>
                  </a:moveTo>
                  <a:lnTo>
                    <a:pt x="10174" y="0"/>
                  </a:lnTo>
                  <a:cubicBezTo>
                    <a:pt x="9007" y="1935"/>
                    <a:pt x="8006" y="3937"/>
                    <a:pt x="7039" y="6005"/>
                  </a:cubicBezTo>
                  <a:cubicBezTo>
                    <a:pt x="6071" y="8006"/>
                    <a:pt x="5171" y="10041"/>
                    <a:pt x="4270" y="12109"/>
                  </a:cubicBezTo>
                  <a:cubicBezTo>
                    <a:pt x="3436" y="14211"/>
                    <a:pt x="2669" y="16279"/>
                    <a:pt x="1902" y="18414"/>
                  </a:cubicBezTo>
                  <a:cubicBezTo>
                    <a:pt x="1168" y="20549"/>
                    <a:pt x="534" y="22717"/>
                    <a:pt x="0" y="24885"/>
                  </a:cubicBezTo>
                  <a:cubicBezTo>
                    <a:pt x="868" y="22783"/>
                    <a:pt x="1735" y="20749"/>
                    <a:pt x="2569" y="18680"/>
                  </a:cubicBezTo>
                  <a:lnTo>
                    <a:pt x="5171" y="12443"/>
                  </a:lnTo>
                  <a:lnTo>
                    <a:pt x="7706" y="6238"/>
                  </a:lnTo>
                  <a:cubicBezTo>
                    <a:pt x="8540" y="4170"/>
                    <a:pt x="9374" y="2069"/>
                    <a:pt x="10174"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78"/>
            <p:cNvSpPr/>
            <p:nvPr/>
          </p:nvSpPr>
          <p:spPr>
            <a:xfrm>
              <a:off x="2991475" y="1670350"/>
              <a:ext cx="506225" cy="407450"/>
            </a:xfrm>
            <a:custGeom>
              <a:avLst/>
              <a:gdLst/>
              <a:ahLst/>
              <a:cxnLst/>
              <a:rect l="l" t="t" r="r" b="b"/>
              <a:pathLst>
                <a:path w="20249" h="16298" extrusionOk="0">
                  <a:moveTo>
                    <a:pt x="19246" y="1"/>
                  </a:moveTo>
                  <a:cubicBezTo>
                    <a:pt x="17896" y="1"/>
                    <a:pt x="12992" y="2224"/>
                    <a:pt x="8173" y="4956"/>
                  </a:cubicBezTo>
                  <a:cubicBezTo>
                    <a:pt x="2903" y="7924"/>
                    <a:pt x="1" y="15963"/>
                    <a:pt x="1" y="15963"/>
                  </a:cubicBezTo>
                  <a:lnTo>
                    <a:pt x="1569" y="16297"/>
                  </a:lnTo>
                  <a:cubicBezTo>
                    <a:pt x="16746" y="10293"/>
                    <a:pt x="20249" y="486"/>
                    <a:pt x="19515" y="52"/>
                  </a:cubicBezTo>
                  <a:cubicBezTo>
                    <a:pt x="19454" y="17"/>
                    <a:pt x="19363" y="1"/>
                    <a:pt x="19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78"/>
            <p:cNvSpPr/>
            <p:nvPr/>
          </p:nvSpPr>
          <p:spPr>
            <a:xfrm>
              <a:off x="3022350" y="1699150"/>
              <a:ext cx="426975" cy="360300"/>
            </a:xfrm>
            <a:custGeom>
              <a:avLst/>
              <a:gdLst/>
              <a:ahLst/>
              <a:cxnLst/>
              <a:rect l="l" t="t" r="r" b="b"/>
              <a:pathLst>
                <a:path w="17079" h="14412" extrusionOk="0">
                  <a:moveTo>
                    <a:pt x="17079" y="1"/>
                  </a:moveTo>
                  <a:lnTo>
                    <a:pt x="17079" y="1"/>
                  </a:lnTo>
                  <a:cubicBezTo>
                    <a:pt x="15411" y="901"/>
                    <a:pt x="13843" y="1936"/>
                    <a:pt x="12342" y="3003"/>
                  </a:cubicBezTo>
                  <a:cubicBezTo>
                    <a:pt x="10808" y="4104"/>
                    <a:pt x="9340" y="5271"/>
                    <a:pt x="7939" y="6472"/>
                  </a:cubicBezTo>
                  <a:cubicBezTo>
                    <a:pt x="6505" y="7740"/>
                    <a:pt x="5137" y="8941"/>
                    <a:pt x="3803" y="10275"/>
                  </a:cubicBezTo>
                  <a:cubicBezTo>
                    <a:pt x="2469" y="11576"/>
                    <a:pt x="1234" y="12943"/>
                    <a:pt x="0" y="14411"/>
                  </a:cubicBezTo>
                  <a:cubicBezTo>
                    <a:pt x="1468" y="13244"/>
                    <a:pt x="2902" y="12009"/>
                    <a:pt x="4303" y="10809"/>
                  </a:cubicBezTo>
                  <a:lnTo>
                    <a:pt x="8573" y="7239"/>
                  </a:lnTo>
                  <a:cubicBezTo>
                    <a:pt x="9974" y="6005"/>
                    <a:pt x="11408" y="4838"/>
                    <a:pt x="12809" y="3637"/>
                  </a:cubicBezTo>
                  <a:lnTo>
                    <a:pt x="1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78"/>
            <p:cNvSpPr/>
            <p:nvPr/>
          </p:nvSpPr>
          <p:spPr>
            <a:xfrm>
              <a:off x="3059875" y="1904200"/>
              <a:ext cx="408650" cy="182350"/>
            </a:xfrm>
            <a:custGeom>
              <a:avLst/>
              <a:gdLst/>
              <a:ahLst/>
              <a:cxnLst/>
              <a:rect l="l" t="t" r="r" b="b"/>
              <a:pathLst>
                <a:path w="16346" h="7294" extrusionOk="0">
                  <a:moveTo>
                    <a:pt x="15841" y="1"/>
                  </a:moveTo>
                  <a:cubicBezTo>
                    <a:pt x="14953" y="1"/>
                    <a:pt x="12360" y="670"/>
                    <a:pt x="8173" y="1272"/>
                  </a:cubicBezTo>
                  <a:cubicBezTo>
                    <a:pt x="3102" y="2040"/>
                    <a:pt x="0" y="6743"/>
                    <a:pt x="0" y="6743"/>
                  </a:cubicBezTo>
                  <a:cubicBezTo>
                    <a:pt x="0" y="6743"/>
                    <a:pt x="479" y="7293"/>
                    <a:pt x="2655" y="7293"/>
                  </a:cubicBezTo>
                  <a:cubicBezTo>
                    <a:pt x="3462" y="7293"/>
                    <a:pt x="4502" y="7217"/>
                    <a:pt x="5838" y="7010"/>
                  </a:cubicBezTo>
                  <a:cubicBezTo>
                    <a:pt x="10775" y="6176"/>
                    <a:pt x="16345" y="538"/>
                    <a:pt x="16178" y="105"/>
                  </a:cubicBezTo>
                  <a:cubicBezTo>
                    <a:pt x="16148" y="33"/>
                    <a:pt x="16036" y="1"/>
                    <a:pt x="15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78"/>
            <p:cNvSpPr/>
            <p:nvPr/>
          </p:nvSpPr>
          <p:spPr>
            <a:xfrm>
              <a:off x="3091550" y="1931825"/>
              <a:ext cx="326100" cy="137625"/>
            </a:xfrm>
            <a:custGeom>
              <a:avLst/>
              <a:gdLst/>
              <a:ahLst/>
              <a:cxnLst/>
              <a:rect l="l" t="t" r="r" b="b"/>
              <a:pathLst>
                <a:path w="13044" h="5505" extrusionOk="0">
                  <a:moveTo>
                    <a:pt x="13043" y="0"/>
                  </a:moveTo>
                  <a:lnTo>
                    <a:pt x="13043" y="0"/>
                  </a:lnTo>
                  <a:cubicBezTo>
                    <a:pt x="11909" y="434"/>
                    <a:pt x="10809" y="801"/>
                    <a:pt x="9708" y="1201"/>
                  </a:cubicBezTo>
                  <a:cubicBezTo>
                    <a:pt x="8574" y="1635"/>
                    <a:pt x="7506" y="2035"/>
                    <a:pt x="6405" y="2502"/>
                  </a:cubicBezTo>
                  <a:cubicBezTo>
                    <a:pt x="5338" y="2969"/>
                    <a:pt x="4237" y="3436"/>
                    <a:pt x="3170" y="3937"/>
                  </a:cubicBezTo>
                  <a:cubicBezTo>
                    <a:pt x="2069" y="4404"/>
                    <a:pt x="1035" y="4937"/>
                    <a:pt x="1" y="5504"/>
                  </a:cubicBezTo>
                  <a:cubicBezTo>
                    <a:pt x="1168" y="5304"/>
                    <a:pt x="2302" y="4971"/>
                    <a:pt x="3470" y="4537"/>
                  </a:cubicBezTo>
                  <a:cubicBezTo>
                    <a:pt x="4571" y="4204"/>
                    <a:pt x="5705" y="3803"/>
                    <a:pt x="6806" y="3336"/>
                  </a:cubicBezTo>
                  <a:cubicBezTo>
                    <a:pt x="7873" y="2869"/>
                    <a:pt x="8974" y="2402"/>
                    <a:pt x="10008" y="1835"/>
                  </a:cubicBezTo>
                  <a:cubicBezTo>
                    <a:pt x="11042" y="1301"/>
                    <a:pt x="12076" y="701"/>
                    <a:pt x="13043"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78"/>
            <p:cNvSpPr/>
            <p:nvPr/>
          </p:nvSpPr>
          <p:spPr>
            <a:xfrm>
              <a:off x="2678025" y="1396450"/>
              <a:ext cx="306825" cy="673000"/>
            </a:xfrm>
            <a:custGeom>
              <a:avLst/>
              <a:gdLst/>
              <a:ahLst/>
              <a:cxnLst/>
              <a:rect l="l" t="t" r="r" b="b"/>
              <a:pathLst>
                <a:path w="12273" h="26920" extrusionOk="0">
                  <a:moveTo>
                    <a:pt x="560" y="0"/>
                  </a:moveTo>
                  <a:cubicBezTo>
                    <a:pt x="0" y="0"/>
                    <a:pt x="735" y="6990"/>
                    <a:pt x="2565" y="14511"/>
                  </a:cubicBezTo>
                  <a:cubicBezTo>
                    <a:pt x="4400" y="22049"/>
                    <a:pt x="10004" y="26853"/>
                    <a:pt x="10004" y="26853"/>
                  </a:cubicBezTo>
                  <a:lnTo>
                    <a:pt x="12105" y="26919"/>
                  </a:lnTo>
                  <a:cubicBezTo>
                    <a:pt x="12272" y="12743"/>
                    <a:pt x="1164" y="34"/>
                    <a:pt x="564" y="0"/>
                  </a:cubicBezTo>
                  <a:cubicBezTo>
                    <a:pt x="562" y="0"/>
                    <a:pt x="561" y="0"/>
                    <a:pt x="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78"/>
            <p:cNvSpPr/>
            <p:nvPr/>
          </p:nvSpPr>
          <p:spPr>
            <a:xfrm>
              <a:off x="2707950" y="1441475"/>
              <a:ext cx="241875" cy="608800"/>
            </a:xfrm>
            <a:custGeom>
              <a:avLst/>
              <a:gdLst/>
              <a:ahLst/>
              <a:cxnLst/>
              <a:rect l="l" t="t" r="r" b="b"/>
              <a:pathLst>
                <a:path w="9675" h="24352" extrusionOk="0">
                  <a:moveTo>
                    <a:pt x="0" y="0"/>
                  </a:moveTo>
                  <a:lnTo>
                    <a:pt x="0" y="0"/>
                  </a:lnTo>
                  <a:cubicBezTo>
                    <a:pt x="501" y="2169"/>
                    <a:pt x="1068" y="4237"/>
                    <a:pt x="1735" y="6305"/>
                  </a:cubicBezTo>
                  <a:cubicBezTo>
                    <a:pt x="2402" y="8406"/>
                    <a:pt x="3136" y="10475"/>
                    <a:pt x="3903" y="12543"/>
                  </a:cubicBezTo>
                  <a:cubicBezTo>
                    <a:pt x="4704" y="14578"/>
                    <a:pt x="5538" y="16579"/>
                    <a:pt x="6505" y="18580"/>
                  </a:cubicBezTo>
                  <a:cubicBezTo>
                    <a:pt x="7406" y="20549"/>
                    <a:pt x="8406" y="22483"/>
                    <a:pt x="9674" y="24351"/>
                  </a:cubicBezTo>
                  <a:cubicBezTo>
                    <a:pt x="8740" y="22316"/>
                    <a:pt x="7973" y="20348"/>
                    <a:pt x="7139" y="18280"/>
                  </a:cubicBezTo>
                  <a:cubicBezTo>
                    <a:pt x="6305" y="16279"/>
                    <a:pt x="5538" y="14244"/>
                    <a:pt x="4737" y="12209"/>
                  </a:cubicBezTo>
                  <a:lnTo>
                    <a:pt x="2402" y="6071"/>
                  </a:lnTo>
                  <a:cubicBezTo>
                    <a:pt x="1635" y="4037"/>
                    <a:pt x="834" y="2035"/>
                    <a:pt x="0"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78"/>
            <p:cNvSpPr/>
            <p:nvPr/>
          </p:nvSpPr>
          <p:spPr>
            <a:xfrm>
              <a:off x="2486125" y="1904200"/>
              <a:ext cx="408650" cy="182350"/>
            </a:xfrm>
            <a:custGeom>
              <a:avLst/>
              <a:gdLst/>
              <a:ahLst/>
              <a:cxnLst/>
              <a:rect l="l" t="t" r="r" b="b"/>
              <a:pathLst>
                <a:path w="16346" h="7294" extrusionOk="0">
                  <a:moveTo>
                    <a:pt x="504" y="1"/>
                  </a:moveTo>
                  <a:cubicBezTo>
                    <a:pt x="310" y="1"/>
                    <a:pt x="197" y="33"/>
                    <a:pt x="167" y="105"/>
                  </a:cubicBezTo>
                  <a:cubicBezTo>
                    <a:pt x="0" y="538"/>
                    <a:pt x="5571" y="6176"/>
                    <a:pt x="10508" y="7010"/>
                  </a:cubicBezTo>
                  <a:cubicBezTo>
                    <a:pt x="11844" y="7217"/>
                    <a:pt x="12884" y="7293"/>
                    <a:pt x="13691" y="7293"/>
                  </a:cubicBezTo>
                  <a:cubicBezTo>
                    <a:pt x="15866" y="7293"/>
                    <a:pt x="16345" y="6743"/>
                    <a:pt x="16345" y="6743"/>
                  </a:cubicBezTo>
                  <a:cubicBezTo>
                    <a:pt x="16345" y="6743"/>
                    <a:pt x="13243" y="2040"/>
                    <a:pt x="8173" y="1272"/>
                  </a:cubicBezTo>
                  <a:cubicBezTo>
                    <a:pt x="3986" y="670"/>
                    <a:pt x="139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78"/>
            <p:cNvSpPr/>
            <p:nvPr/>
          </p:nvSpPr>
          <p:spPr>
            <a:xfrm>
              <a:off x="2537825" y="1931825"/>
              <a:ext cx="326100" cy="137625"/>
            </a:xfrm>
            <a:custGeom>
              <a:avLst/>
              <a:gdLst/>
              <a:ahLst/>
              <a:cxnLst/>
              <a:rect l="l" t="t" r="r" b="b"/>
              <a:pathLst>
                <a:path w="13044" h="5505" extrusionOk="0">
                  <a:moveTo>
                    <a:pt x="1" y="0"/>
                  </a:moveTo>
                  <a:cubicBezTo>
                    <a:pt x="968" y="701"/>
                    <a:pt x="2002" y="1301"/>
                    <a:pt x="3036" y="1835"/>
                  </a:cubicBezTo>
                  <a:cubicBezTo>
                    <a:pt x="4104" y="2402"/>
                    <a:pt x="5171" y="2869"/>
                    <a:pt x="6238" y="3336"/>
                  </a:cubicBezTo>
                  <a:cubicBezTo>
                    <a:pt x="7339" y="3803"/>
                    <a:pt x="8473" y="4204"/>
                    <a:pt x="9574" y="4537"/>
                  </a:cubicBezTo>
                  <a:cubicBezTo>
                    <a:pt x="10708" y="4971"/>
                    <a:pt x="11876" y="5304"/>
                    <a:pt x="13043" y="5504"/>
                  </a:cubicBezTo>
                  <a:cubicBezTo>
                    <a:pt x="12009" y="4937"/>
                    <a:pt x="10975" y="4404"/>
                    <a:pt x="9874" y="3937"/>
                  </a:cubicBezTo>
                  <a:cubicBezTo>
                    <a:pt x="8807" y="3436"/>
                    <a:pt x="7706" y="2969"/>
                    <a:pt x="6639" y="2502"/>
                  </a:cubicBezTo>
                  <a:cubicBezTo>
                    <a:pt x="5538" y="2035"/>
                    <a:pt x="4470" y="1635"/>
                    <a:pt x="3336" y="1201"/>
                  </a:cubicBezTo>
                  <a:cubicBezTo>
                    <a:pt x="2269" y="801"/>
                    <a:pt x="1135" y="434"/>
                    <a:pt x="1" y="0"/>
                  </a:cubicBezTo>
                  <a:close/>
                </a:path>
              </a:pathLst>
            </a:custGeom>
            <a:solidFill>
              <a:srgbClr val="5C8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78"/>
            <p:cNvSpPr/>
            <p:nvPr/>
          </p:nvSpPr>
          <p:spPr>
            <a:xfrm>
              <a:off x="2669600" y="2101125"/>
              <a:ext cx="584600" cy="527900"/>
            </a:xfrm>
            <a:custGeom>
              <a:avLst/>
              <a:gdLst/>
              <a:ahLst/>
              <a:cxnLst/>
              <a:rect l="l" t="t" r="r" b="b"/>
              <a:pathLst>
                <a:path w="23384" h="21116" extrusionOk="0">
                  <a:moveTo>
                    <a:pt x="0" y="0"/>
                  </a:moveTo>
                  <a:lnTo>
                    <a:pt x="0" y="13576"/>
                  </a:lnTo>
                  <a:cubicBezTo>
                    <a:pt x="0" y="17713"/>
                    <a:pt x="3369" y="21115"/>
                    <a:pt x="7539" y="21115"/>
                  </a:cubicBezTo>
                  <a:lnTo>
                    <a:pt x="15845" y="21115"/>
                  </a:lnTo>
                  <a:cubicBezTo>
                    <a:pt x="19948" y="21115"/>
                    <a:pt x="23383" y="17746"/>
                    <a:pt x="23383" y="13576"/>
                  </a:cubicBezTo>
                  <a:lnTo>
                    <a:pt x="23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78"/>
            <p:cNvSpPr/>
            <p:nvPr/>
          </p:nvSpPr>
          <p:spPr>
            <a:xfrm>
              <a:off x="2655431" y="2237875"/>
              <a:ext cx="609653" cy="106775"/>
            </a:xfrm>
            <a:custGeom>
              <a:avLst/>
              <a:gdLst/>
              <a:ahLst/>
              <a:cxnLst/>
              <a:rect l="l" t="t" r="r" b="b"/>
              <a:pathLst>
                <a:path w="28639" h="4271" extrusionOk="0">
                  <a:moveTo>
                    <a:pt x="6239" y="1"/>
                  </a:moveTo>
                  <a:cubicBezTo>
                    <a:pt x="6073" y="1"/>
                    <a:pt x="5906" y="67"/>
                    <a:pt x="5806" y="201"/>
                  </a:cubicBezTo>
                  <a:lnTo>
                    <a:pt x="3537" y="2703"/>
                  </a:lnTo>
                  <a:lnTo>
                    <a:pt x="1302" y="201"/>
                  </a:lnTo>
                  <a:cubicBezTo>
                    <a:pt x="1178" y="61"/>
                    <a:pt x="1034" y="2"/>
                    <a:pt x="892" y="2"/>
                  </a:cubicBezTo>
                  <a:cubicBezTo>
                    <a:pt x="428" y="2"/>
                    <a:pt x="0" y="633"/>
                    <a:pt x="435" y="1068"/>
                  </a:cubicBezTo>
                  <a:cubicBezTo>
                    <a:pt x="1336" y="2069"/>
                    <a:pt x="2236" y="3069"/>
                    <a:pt x="3137" y="4070"/>
                  </a:cubicBezTo>
                  <a:cubicBezTo>
                    <a:pt x="3237" y="4204"/>
                    <a:pt x="3404" y="4270"/>
                    <a:pt x="3571" y="4270"/>
                  </a:cubicBezTo>
                  <a:cubicBezTo>
                    <a:pt x="3738" y="4270"/>
                    <a:pt x="3904" y="4204"/>
                    <a:pt x="4004" y="4070"/>
                  </a:cubicBezTo>
                  <a:lnTo>
                    <a:pt x="6273" y="1568"/>
                  </a:lnTo>
                  <a:lnTo>
                    <a:pt x="8508" y="4070"/>
                  </a:lnTo>
                  <a:cubicBezTo>
                    <a:pt x="8624" y="4204"/>
                    <a:pt x="8791" y="4270"/>
                    <a:pt x="8954" y="4270"/>
                  </a:cubicBezTo>
                  <a:cubicBezTo>
                    <a:pt x="9116" y="4270"/>
                    <a:pt x="9275" y="4204"/>
                    <a:pt x="9375" y="4070"/>
                  </a:cubicBezTo>
                  <a:lnTo>
                    <a:pt x="11643" y="1568"/>
                  </a:lnTo>
                  <a:lnTo>
                    <a:pt x="13911" y="4070"/>
                  </a:lnTo>
                  <a:cubicBezTo>
                    <a:pt x="14012" y="4204"/>
                    <a:pt x="14178" y="4270"/>
                    <a:pt x="14345" y="4270"/>
                  </a:cubicBezTo>
                  <a:cubicBezTo>
                    <a:pt x="14512" y="4270"/>
                    <a:pt x="14679" y="4204"/>
                    <a:pt x="14779" y="4070"/>
                  </a:cubicBezTo>
                  <a:lnTo>
                    <a:pt x="17014" y="1568"/>
                  </a:lnTo>
                  <a:lnTo>
                    <a:pt x="19282" y="4070"/>
                  </a:lnTo>
                  <a:cubicBezTo>
                    <a:pt x="19382" y="4204"/>
                    <a:pt x="19549" y="4270"/>
                    <a:pt x="19716" y="4270"/>
                  </a:cubicBezTo>
                  <a:cubicBezTo>
                    <a:pt x="19882" y="4270"/>
                    <a:pt x="20049" y="4204"/>
                    <a:pt x="20149" y="4070"/>
                  </a:cubicBezTo>
                  <a:lnTo>
                    <a:pt x="22418" y="1568"/>
                  </a:lnTo>
                  <a:lnTo>
                    <a:pt x="24652" y="4070"/>
                  </a:lnTo>
                  <a:cubicBezTo>
                    <a:pt x="24753" y="4204"/>
                    <a:pt x="24919" y="4270"/>
                    <a:pt x="25086" y="4270"/>
                  </a:cubicBezTo>
                  <a:cubicBezTo>
                    <a:pt x="25253" y="4270"/>
                    <a:pt x="25420" y="4204"/>
                    <a:pt x="25520" y="4070"/>
                  </a:cubicBezTo>
                  <a:cubicBezTo>
                    <a:pt x="26454" y="3069"/>
                    <a:pt x="27321" y="2069"/>
                    <a:pt x="28255" y="1068"/>
                  </a:cubicBezTo>
                  <a:cubicBezTo>
                    <a:pt x="28639" y="633"/>
                    <a:pt x="28199" y="2"/>
                    <a:pt x="27732" y="2"/>
                  </a:cubicBezTo>
                  <a:cubicBezTo>
                    <a:pt x="27590" y="2"/>
                    <a:pt x="27446" y="61"/>
                    <a:pt x="27321" y="201"/>
                  </a:cubicBezTo>
                  <a:lnTo>
                    <a:pt x="25086" y="2703"/>
                  </a:lnTo>
                  <a:lnTo>
                    <a:pt x="22818" y="201"/>
                  </a:lnTo>
                  <a:cubicBezTo>
                    <a:pt x="22718" y="67"/>
                    <a:pt x="22551" y="1"/>
                    <a:pt x="22384" y="1"/>
                  </a:cubicBezTo>
                  <a:cubicBezTo>
                    <a:pt x="22217" y="1"/>
                    <a:pt x="22051" y="67"/>
                    <a:pt x="21951" y="201"/>
                  </a:cubicBezTo>
                  <a:lnTo>
                    <a:pt x="19682" y="2703"/>
                  </a:lnTo>
                  <a:lnTo>
                    <a:pt x="17447" y="201"/>
                  </a:lnTo>
                  <a:cubicBezTo>
                    <a:pt x="17347" y="67"/>
                    <a:pt x="17180" y="1"/>
                    <a:pt x="17014" y="1"/>
                  </a:cubicBezTo>
                  <a:cubicBezTo>
                    <a:pt x="16847" y="1"/>
                    <a:pt x="16680" y="67"/>
                    <a:pt x="16580" y="201"/>
                  </a:cubicBezTo>
                  <a:lnTo>
                    <a:pt x="14312" y="2703"/>
                  </a:lnTo>
                  <a:lnTo>
                    <a:pt x="12077" y="201"/>
                  </a:lnTo>
                  <a:cubicBezTo>
                    <a:pt x="11960" y="67"/>
                    <a:pt x="11793" y="1"/>
                    <a:pt x="11627" y="1"/>
                  </a:cubicBezTo>
                  <a:cubicBezTo>
                    <a:pt x="11460" y="1"/>
                    <a:pt x="11293" y="67"/>
                    <a:pt x="11176" y="201"/>
                  </a:cubicBezTo>
                  <a:lnTo>
                    <a:pt x="8941" y="2703"/>
                  </a:lnTo>
                  <a:lnTo>
                    <a:pt x="6673" y="201"/>
                  </a:lnTo>
                  <a:cubicBezTo>
                    <a:pt x="6573" y="67"/>
                    <a:pt x="6406" y="1"/>
                    <a:pt x="6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78"/>
            <p:cNvSpPr/>
            <p:nvPr/>
          </p:nvSpPr>
          <p:spPr>
            <a:xfrm>
              <a:off x="2932275" y="2101125"/>
              <a:ext cx="321925" cy="527900"/>
            </a:xfrm>
            <a:custGeom>
              <a:avLst/>
              <a:gdLst/>
              <a:ahLst/>
              <a:cxnLst/>
              <a:rect l="l" t="t" r="r" b="b"/>
              <a:pathLst>
                <a:path w="12877" h="21116" extrusionOk="0">
                  <a:moveTo>
                    <a:pt x="7539" y="0"/>
                  </a:moveTo>
                  <a:lnTo>
                    <a:pt x="7539" y="13576"/>
                  </a:lnTo>
                  <a:cubicBezTo>
                    <a:pt x="7539" y="17713"/>
                    <a:pt x="4170" y="21115"/>
                    <a:pt x="1" y="21115"/>
                  </a:cubicBezTo>
                  <a:lnTo>
                    <a:pt x="5338" y="21115"/>
                  </a:lnTo>
                  <a:cubicBezTo>
                    <a:pt x="9441" y="21115"/>
                    <a:pt x="12876" y="17746"/>
                    <a:pt x="12876" y="13576"/>
                  </a:cubicBezTo>
                  <a:lnTo>
                    <a:pt x="12876" y="0"/>
                  </a:lnTo>
                  <a:close/>
                </a:path>
              </a:pathLst>
            </a:custGeom>
            <a:solidFill>
              <a:srgbClr val="F2B6B6">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78"/>
            <p:cNvSpPr/>
            <p:nvPr/>
          </p:nvSpPr>
          <p:spPr>
            <a:xfrm>
              <a:off x="2624550" y="2065250"/>
              <a:ext cx="673850" cy="70925"/>
            </a:xfrm>
            <a:custGeom>
              <a:avLst/>
              <a:gdLst/>
              <a:ahLst/>
              <a:cxnLst/>
              <a:rect l="l" t="t" r="r" b="b"/>
              <a:pathLst>
                <a:path w="26954" h="2837" extrusionOk="0">
                  <a:moveTo>
                    <a:pt x="1" y="1"/>
                  </a:moveTo>
                  <a:lnTo>
                    <a:pt x="1" y="2836"/>
                  </a:lnTo>
                  <a:lnTo>
                    <a:pt x="26953" y="2836"/>
                  </a:lnTo>
                  <a:lnTo>
                    <a:pt x="269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48;p39"/>
          <p:cNvSpPr txBox="1">
            <a:spLocks/>
          </p:cNvSpPr>
          <p:nvPr/>
        </p:nvSpPr>
        <p:spPr>
          <a:xfrm>
            <a:off x="-106259" y="1835450"/>
            <a:ext cx="9145709"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000"/>
              </a:lnSpc>
            </a:pPr>
            <a:r>
              <a:rPr lang="en-US" sz="3600" dirty="0">
                <a:latin typeface="+mj-lt"/>
              </a:rPr>
              <a:t>CHÀO MỪNG CÁC EM</a:t>
            </a:r>
            <a:br>
              <a:rPr lang="en-US" sz="3600" dirty="0">
                <a:latin typeface="+mj-lt"/>
              </a:rPr>
            </a:br>
            <a:r>
              <a:rPr lang="en-US" sz="3600" dirty="0">
                <a:latin typeface="+mj-lt"/>
              </a:rPr>
              <a:t>ĐẾN VỚI BÀI HỌC NGÀY HÔM NAY! </a:t>
            </a:r>
            <a:endParaRPr lang="en-US" sz="3600" dirty="0">
              <a:solidFill>
                <a:schemeClr val="accent3"/>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02643" y="514350"/>
            <a:ext cx="3028950" cy="2067608"/>
          </a:xfrm>
          <a:prstGeom prst="rect">
            <a:avLst/>
          </a:prstGeom>
        </p:spPr>
      </p:pic>
      <p:pic>
        <p:nvPicPr>
          <p:cNvPr id="6" name="Picture 5"/>
          <p:cNvPicPr>
            <a:picLocks noChangeAspect="1"/>
          </p:cNvPicPr>
          <p:nvPr/>
        </p:nvPicPr>
        <p:blipFill>
          <a:blip r:embed="rId3"/>
          <a:stretch>
            <a:fillRect/>
          </a:stretch>
        </p:blipFill>
        <p:spPr>
          <a:xfrm>
            <a:off x="3045976" y="514350"/>
            <a:ext cx="2457450" cy="2067608"/>
          </a:xfrm>
          <a:prstGeom prst="rect">
            <a:avLst/>
          </a:prstGeom>
        </p:spPr>
      </p:pic>
      <p:sp>
        <p:nvSpPr>
          <p:cNvPr id="8" name="Title 1"/>
          <p:cNvSpPr txBox="1">
            <a:spLocks/>
          </p:cNvSpPr>
          <p:nvPr/>
        </p:nvSpPr>
        <p:spPr>
          <a:xfrm>
            <a:off x="412399" y="571500"/>
            <a:ext cx="2189560" cy="292349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a:lnSpc>
                <a:spcPct val="130000"/>
              </a:lnSpc>
            </a:pPr>
            <a:r>
              <a:rPr lang="en-US" sz="2625" b="1" dirty="0" err="1">
                <a:solidFill>
                  <a:srgbClr val="C00000"/>
                </a:solidFill>
                <a:latin typeface="+mj-lt"/>
              </a:rPr>
              <a:t>Trong</a:t>
            </a:r>
            <a:r>
              <a:rPr lang="en-US" sz="2625" b="1" dirty="0">
                <a:solidFill>
                  <a:srgbClr val="C00000"/>
                </a:solidFill>
                <a:latin typeface="+mj-lt"/>
              </a:rPr>
              <a:t> </a:t>
            </a:r>
            <a:r>
              <a:rPr lang="en-US" sz="2625" b="1" dirty="0" err="1">
                <a:solidFill>
                  <a:srgbClr val="C00000"/>
                </a:solidFill>
                <a:latin typeface="+mj-lt"/>
              </a:rPr>
              <a:t>những</a:t>
            </a:r>
            <a:r>
              <a:rPr lang="en-US" sz="2625" b="1" dirty="0">
                <a:solidFill>
                  <a:srgbClr val="C00000"/>
                </a:solidFill>
                <a:latin typeface="+mj-lt"/>
              </a:rPr>
              <a:t> </a:t>
            </a:r>
            <a:r>
              <a:rPr lang="en-US" sz="2625" b="1" dirty="0" err="1">
                <a:solidFill>
                  <a:srgbClr val="C00000"/>
                </a:solidFill>
                <a:latin typeface="+mj-lt"/>
              </a:rPr>
              <a:t>hình</a:t>
            </a:r>
            <a:r>
              <a:rPr lang="en-US" sz="2625" b="1" dirty="0">
                <a:solidFill>
                  <a:srgbClr val="C00000"/>
                </a:solidFill>
                <a:latin typeface="+mj-lt"/>
              </a:rPr>
              <a:t> </a:t>
            </a:r>
            <a:r>
              <a:rPr lang="en-US" sz="2625" b="1" dirty="0" err="1">
                <a:solidFill>
                  <a:srgbClr val="C00000"/>
                </a:solidFill>
                <a:latin typeface="+mj-lt"/>
              </a:rPr>
              <a:t>bên</a:t>
            </a:r>
            <a:r>
              <a:rPr lang="en-US" sz="2625" b="1" dirty="0">
                <a:solidFill>
                  <a:srgbClr val="C00000"/>
                </a:solidFill>
                <a:latin typeface="+mj-lt"/>
              </a:rPr>
              <a:t>, </a:t>
            </a:r>
            <a:r>
              <a:rPr lang="en-US" sz="2625" b="1" dirty="0" err="1">
                <a:solidFill>
                  <a:srgbClr val="C00000"/>
                </a:solidFill>
                <a:latin typeface="+mj-lt"/>
              </a:rPr>
              <a:t>năng</a:t>
            </a:r>
            <a:r>
              <a:rPr lang="en-US" sz="2625" b="1" dirty="0">
                <a:solidFill>
                  <a:srgbClr val="C00000"/>
                </a:solidFill>
                <a:latin typeface="+mj-lt"/>
              </a:rPr>
              <a:t> </a:t>
            </a:r>
            <a:r>
              <a:rPr lang="en-US" sz="2625" b="1" dirty="0" err="1">
                <a:solidFill>
                  <a:srgbClr val="C00000"/>
                </a:solidFill>
                <a:latin typeface="+mj-lt"/>
              </a:rPr>
              <a:t>lượng</a:t>
            </a:r>
            <a:r>
              <a:rPr lang="en-US" sz="2625" b="1" dirty="0">
                <a:solidFill>
                  <a:srgbClr val="C00000"/>
                </a:solidFill>
                <a:latin typeface="+mj-lt"/>
              </a:rPr>
              <a:t> </a:t>
            </a:r>
            <a:r>
              <a:rPr lang="en-US" sz="2625" b="1" dirty="0" err="1">
                <a:solidFill>
                  <a:srgbClr val="C00000"/>
                </a:solidFill>
                <a:latin typeface="+mj-lt"/>
              </a:rPr>
              <a:t>đã</a:t>
            </a:r>
            <a:r>
              <a:rPr lang="en-US" sz="2625" b="1" dirty="0">
                <a:solidFill>
                  <a:srgbClr val="C00000"/>
                </a:solidFill>
                <a:latin typeface="+mj-lt"/>
              </a:rPr>
              <a:t> </a:t>
            </a:r>
            <a:r>
              <a:rPr lang="en-US" sz="2625" b="1" dirty="0" err="1">
                <a:solidFill>
                  <a:srgbClr val="C00000"/>
                </a:solidFill>
                <a:latin typeface="+mj-lt"/>
              </a:rPr>
              <a:t>truyền</a:t>
            </a:r>
            <a:r>
              <a:rPr lang="en-US" sz="2625" b="1" dirty="0">
                <a:solidFill>
                  <a:srgbClr val="C00000"/>
                </a:solidFill>
                <a:latin typeface="+mj-lt"/>
              </a:rPr>
              <a:t> </a:t>
            </a:r>
            <a:r>
              <a:rPr lang="en-US" sz="2625" b="1" dirty="0" err="1">
                <a:solidFill>
                  <a:srgbClr val="C00000"/>
                </a:solidFill>
                <a:latin typeface="+mj-lt"/>
              </a:rPr>
              <a:t>như</a:t>
            </a:r>
            <a:r>
              <a:rPr lang="en-US" sz="2625" b="1" dirty="0">
                <a:solidFill>
                  <a:srgbClr val="C00000"/>
                </a:solidFill>
                <a:latin typeface="+mj-lt"/>
              </a:rPr>
              <a:t> </a:t>
            </a:r>
            <a:r>
              <a:rPr lang="en-US" sz="2625" b="1" dirty="0" err="1">
                <a:solidFill>
                  <a:srgbClr val="C00000"/>
                </a:solidFill>
                <a:latin typeface="+mj-lt"/>
              </a:rPr>
              <a:t>thế</a:t>
            </a:r>
            <a:r>
              <a:rPr lang="en-US" sz="2625" b="1" dirty="0">
                <a:solidFill>
                  <a:srgbClr val="C00000"/>
                </a:solidFill>
                <a:latin typeface="+mj-lt"/>
              </a:rPr>
              <a:t> </a:t>
            </a:r>
            <a:r>
              <a:rPr lang="en-US" sz="2625" b="1" dirty="0" err="1">
                <a:solidFill>
                  <a:srgbClr val="C00000"/>
                </a:solidFill>
                <a:latin typeface="+mj-lt"/>
              </a:rPr>
              <a:t>nào</a:t>
            </a:r>
            <a:r>
              <a:rPr lang="en-US" sz="2625" b="1" dirty="0">
                <a:solidFill>
                  <a:srgbClr val="C00000"/>
                </a:solidFill>
                <a:latin typeface="+mj-lt"/>
              </a:rPr>
              <a:t>?</a:t>
            </a:r>
          </a:p>
        </p:txBody>
      </p:sp>
      <p:pic>
        <p:nvPicPr>
          <p:cNvPr id="7" name="Picture 6"/>
          <p:cNvPicPr>
            <a:picLocks noChangeAspect="1"/>
          </p:cNvPicPr>
          <p:nvPr/>
        </p:nvPicPr>
        <p:blipFill>
          <a:blip r:embed="rId4"/>
          <a:stretch>
            <a:fillRect/>
          </a:stretch>
        </p:blipFill>
        <p:spPr>
          <a:xfrm>
            <a:off x="3028950" y="2704624"/>
            <a:ext cx="2243138" cy="2267426"/>
          </a:xfrm>
          <a:prstGeom prst="rect">
            <a:avLst/>
          </a:prstGeom>
        </p:spPr>
      </p:pic>
      <p:pic>
        <p:nvPicPr>
          <p:cNvPr id="9" name="Picture 8"/>
          <p:cNvPicPr>
            <a:picLocks noChangeAspect="1"/>
          </p:cNvPicPr>
          <p:nvPr/>
        </p:nvPicPr>
        <p:blipFill>
          <a:blip r:embed="rId5"/>
          <a:stretch>
            <a:fillRect/>
          </a:stretch>
        </p:blipFill>
        <p:spPr>
          <a:xfrm>
            <a:off x="5372100" y="2704625"/>
            <a:ext cx="3559493" cy="2267426"/>
          </a:xfrm>
          <a:prstGeom prst="rect">
            <a:avLst/>
          </a:prstGeom>
        </p:spPr>
      </p:pic>
      <p:sp>
        <p:nvSpPr>
          <p:cNvPr id="12" name="Title 1"/>
          <p:cNvSpPr>
            <a:spLocks noGrp="1"/>
          </p:cNvSpPr>
          <p:nvPr>
            <p:ph type="title"/>
          </p:nvPr>
        </p:nvSpPr>
        <p:spPr>
          <a:xfrm>
            <a:off x="2432" y="23103"/>
            <a:ext cx="3600450" cy="640556"/>
          </a:xfrm>
        </p:spPr>
        <p:txBody>
          <a:bodyPr>
            <a:normAutofit fontScale="90000"/>
          </a:bodyPr>
          <a:lstStyle/>
          <a:p>
            <a:r>
              <a:rPr lang="en-US" sz="3000" dirty="0" err="1">
                <a:solidFill>
                  <a:srgbClr val="3506E0"/>
                </a:solidFill>
                <a:latin typeface="+mj-lt"/>
              </a:rPr>
              <a:t>Tình</a:t>
            </a:r>
            <a:r>
              <a:rPr lang="en-US" sz="3000" dirty="0">
                <a:solidFill>
                  <a:srgbClr val="3506E0"/>
                </a:solidFill>
                <a:latin typeface="+mj-lt"/>
              </a:rPr>
              <a:t> </a:t>
            </a:r>
            <a:r>
              <a:rPr lang="en-US" sz="3000" dirty="0" err="1">
                <a:solidFill>
                  <a:srgbClr val="3506E0"/>
                </a:solidFill>
                <a:latin typeface="+mj-lt"/>
              </a:rPr>
              <a:t>huống</a:t>
            </a:r>
            <a:r>
              <a:rPr lang="en-US" sz="3000" dirty="0">
                <a:solidFill>
                  <a:srgbClr val="3506E0"/>
                </a:solidFill>
                <a:latin typeface="+mj-lt"/>
              </a:rPr>
              <a:t> </a:t>
            </a:r>
            <a:r>
              <a:rPr lang="en-US" sz="3000" dirty="0" err="1">
                <a:solidFill>
                  <a:srgbClr val="3506E0"/>
                </a:solidFill>
                <a:latin typeface="+mj-lt"/>
              </a:rPr>
              <a:t>thực</a:t>
            </a:r>
            <a:r>
              <a:rPr lang="en-US" sz="3000" dirty="0">
                <a:solidFill>
                  <a:srgbClr val="3506E0"/>
                </a:solidFill>
                <a:latin typeface="+mj-lt"/>
              </a:rPr>
              <a:t> </a:t>
            </a:r>
            <a:r>
              <a:rPr lang="en-US" sz="3000" dirty="0" err="1">
                <a:solidFill>
                  <a:srgbClr val="3506E0"/>
                </a:solidFill>
                <a:latin typeface="+mj-lt"/>
              </a:rPr>
              <a:t>tế</a:t>
            </a:r>
            <a:endParaRPr lang="en-US" sz="3000" dirty="0">
              <a:solidFill>
                <a:srgbClr val="3506E0"/>
              </a:solidFill>
              <a:latin typeface="+mj-lt"/>
            </a:endParaRPr>
          </a:p>
        </p:txBody>
      </p:sp>
    </p:spTree>
    <p:extLst>
      <p:ext uri="{BB962C8B-B14F-4D97-AF65-F5344CB8AC3E}">
        <p14:creationId xmlns:p14="http://schemas.microsoft.com/office/powerpoint/2010/main" val="8954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5256" y="671014"/>
            <a:ext cx="2757831" cy="2737867"/>
          </a:xfrm>
          <a:prstGeom prst="ellipse">
            <a:avLst/>
          </a:prstGeom>
          <a:ln>
            <a:noFill/>
          </a:ln>
          <a:effectLst>
            <a:softEdge rad="112500"/>
          </a:effectLst>
        </p:spPr>
      </p:pic>
      <p:sp>
        <p:nvSpPr>
          <p:cNvPr id="5" name="Rectangle 4"/>
          <p:cNvSpPr/>
          <p:nvPr/>
        </p:nvSpPr>
        <p:spPr>
          <a:xfrm>
            <a:off x="448054" y="3487888"/>
            <a:ext cx="5138928" cy="1367297"/>
          </a:xfrm>
          <a:prstGeom prst="rect">
            <a:avLst/>
          </a:prstGeom>
        </p:spPr>
        <p:txBody>
          <a:bodyPr wrap="square">
            <a:spAutoFit/>
          </a:bodyPr>
          <a:lstStyle/>
          <a:p>
            <a:pPr algn="just">
              <a:lnSpc>
                <a:spcPts val="3400"/>
              </a:lnSpc>
            </a:pPr>
            <a:r>
              <a:rPr lang="nl-NL" sz="2600" dirty="0">
                <a:latin typeface="+mj-lt"/>
                <a:ea typeface="Calibri" panose="020F0502020204030204" pitchFamily="34" charset="0"/>
              </a:rPr>
              <a:t>Rót nước vào trong cốc có chứa nước đá thì trong cốc có sự truyền năng lượng như thế nào?</a:t>
            </a:r>
            <a:endParaRPr lang="en-US" sz="2600" dirty="0">
              <a:latin typeface="+mj-lt"/>
              <a:ea typeface="Calibri" panose="020F0502020204030204" pitchFamily="34" charset="0"/>
            </a:endParaRPr>
          </a:p>
        </p:txBody>
      </p:sp>
      <p:sp>
        <p:nvSpPr>
          <p:cNvPr id="6" name="Rectangle 5"/>
          <p:cNvSpPr/>
          <p:nvPr/>
        </p:nvSpPr>
        <p:spPr>
          <a:xfrm>
            <a:off x="3694175" y="2102241"/>
            <a:ext cx="4572000" cy="892552"/>
          </a:xfrm>
          <a:prstGeom prst="rect">
            <a:avLst/>
          </a:prstGeom>
        </p:spPr>
        <p:txBody>
          <a:bodyPr>
            <a:spAutoFit/>
          </a:bodyPr>
          <a:lstStyle/>
          <a:p>
            <a:pPr algn="ctr"/>
            <a:r>
              <a:rPr lang="en-US" sz="2600" b="1" dirty="0">
                <a:latin typeface="+mn-lt"/>
                <a:ea typeface="Calibri" panose="020F0502020204030204" pitchFamily="34" charset="0"/>
              </a:rPr>
              <a:t>Năng lượng đã truyền từ nước sang nước đá.</a:t>
            </a:r>
            <a:endParaRPr lang="en-US" sz="2600" b="1" dirty="0">
              <a:latin typeface="+mn-lt"/>
            </a:endParaRPr>
          </a:p>
        </p:txBody>
      </p:sp>
    </p:spTree>
    <p:extLst>
      <p:ext uri="{BB962C8B-B14F-4D97-AF65-F5344CB8AC3E}">
        <p14:creationId xmlns:p14="http://schemas.microsoft.com/office/powerpoint/2010/main" val="34419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5" name="Google Shape;3335;p50"/>
          <p:cNvSpPr txBox="1">
            <a:spLocks noGrp="1"/>
          </p:cNvSpPr>
          <p:nvPr>
            <p:ph type="title"/>
          </p:nvPr>
        </p:nvSpPr>
        <p:spPr>
          <a:xfrm>
            <a:off x="256436" y="941407"/>
            <a:ext cx="8599894" cy="1098800"/>
          </a:xfrm>
          <a:prstGeom prst="rect">
            <a:avLst/>
          </a:prstGeom>
        </p:spPr>
        <p:txBody>
          <a:bodyPr spcFirstLastPara="1" wrap="square" lIns="91425" tIns="91425" rIns="91425" bIns="91425" anchor="ctr" anchorCtr="0">
            <a:noAutofit/>
          </a:bodyPr>
          <a:lstStyle/>
          <a:p>
            <a:pPr marL="0" lvl="0" indent="0" algn="just" rtl="0">
              <a:lnSpc>
                <a:spcPts val="3600"/>
              </a:lnSpc>
              <a:spcBef>
                <a:spcPts val="0"/>
              </a:spcBef>
              <a:spcAft>
                <a:spcPts val="0"/>
              </a:spcAft>
              <a:buClr>
                <a:schemeClr val="dk1"/>
              </a:buClr>
              <a:buSzPts val="1100"/>
              <a:buFont typeface="Arial"/>
              <a:buNone/>
            </a:pPr>
            <a:r>
              <a:rPr lang="en" sz="2600" b="0" dirty="0">
                <a:latin typeface="+mj-lt"/>
              </a:rPr>
              <a:t>Hiện tượng năng lượng chuyển hóa từ vật này sang vật khác được ứng dụng nhiều trong khoa học và công nghệ</a:t>
            </a:r>
            <a:endParaRPr sz="2600" b="0" dirty="0">
              <a:solidFill>
                <a:schemeClr val="dk2"/>
              </a:solidFill>
              <a:latin typeface="+mj-lt"/>
            </a:endParaRPr>
          </a:p>
        </p:txBody>
      </p:sp>
      <p:grpSp>
        <p:nvGrpSpPr>
          <p:cNvPr id="3336" name="Google Shape;3336;p50"/>
          <p:cNvGrpSpPr/>
          <p:nvPr/>
        </p:nvGrpSpPr>
        <p:grpSpPr>
          <a:xfrm rot="7084717" flipH="1">
            <a:off x="3605703" y="-490771"/>
            <a:ext cx="992233" cy="1839015"/>
            <a:chOff x="3321775" y="2146200"/>
            <a:chExt cx="1129175" cy="2092825"/>
          </a:xfrm>
        </p:grpSpPr>
        <p:sp>
          <p:nvSpPr>
            <p:cNvPr id="3337" name="Google Shape;3337;p50"/>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0"/>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0"/>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0"/>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0"/>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0"/>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0"/>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0"/>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0"/>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0"/>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0"/>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0"/>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0"/>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0"/>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0"/>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0"/>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0"/>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0"/>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0"/>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0"/>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0"/>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0"/>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0"/>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0"/>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0"/>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0"/>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0"/>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0"/>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0"/>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0"/>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7" name="Google Shape;3367;p50"/>
          <p:cNvSpPr/>
          <p:nvPr/>
        </p:nvSpPr>
        <p:spPr>
          <a:xfrm rot="-9440034">
            <a:off x="3131138" y="-528788"/>
            <a:ext cx="2155245" cy="1534022"/>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8" name="Google Shape;3368;p50"/>
          <p:cNvGrpSpPr/>
          <p:nvPr/>
        </p:nvGrpSpPr>
        <p:grpSpPr>
          <a:xfrm>
            <a:off x="3730435" y="3713466"/>
            <a:ext cx="2176120" cy="1473255"/>
            <a:chOff x="4159060" y="3694416"/>
            <a:chExt cx="2176120" cy="1473255"/>
          </a:xfrm>
        </p:grpSpPr>
        <p:grpSp>
          <p:nvGrpSpPr>
            <p:cNvPr id="3369" name="Google Shape;3369;p50"/>
            <p:cNvGrpSpPr/>
            <p:nvPr/>
          </p:nvGrpSpPr>
          <p:grpSpPr>
            <a:xfrm>
              <a:off x="4902504" y="4429988"/>
              <a:ext cx="1432676" cy="737683"/>
              <a:chOff x="4102175" y="4352175"/>
              <a:chExt cx="1709025" cy="879975"/>
            </a:xfrm>
          </p:grpSpPr>
          <p:sp>
            <p:nvSpPr>
              <p:cNvPr id="3370" name="Google Shape;3370;p50"/>
              <p:cNvSpPr/>
              <p:nvPr/>
            </p:nvSpPr>
            <p:spPr>
              <a:xfrm>
                <a:off x="4412200" y="4352175"/>
                <a:ext cx="1157350" cy="879975"/>
              </a:xfrm>
              <a:custGeom>
                <a:avLst/>
                <a:gdLst/>
                <a:ahLst/>
                <a:cxnLst/>
                <a:rect l="l" t="t" r="r" b="b"/>
                <a:pathLst>
                  <a:path w="46294" h="35199" extrusionOk="0">
                    <a:moveTo>
                      <a:pt x="44561" y="28907"/>
                    </a:moveTo>
                    <a:cubicBezTo>
                      <a:pt x="44773" y="26445"/>
                      <a:pt x="44226" y="22736"/>
                      <a:pt x="45138" y="21065"/>
                    </a:cubicBezTo>
                    <a:cubicBezTo>
                      <a:pt x="46050" y="19423"/>
                      <a:pt x="46293" y="17630"/>
                      <a:pt x="45047" y="16870"/>
                    </a:cubicBezTo>
                    <a:cubicBezTo>
                      <a:pt x="43831" y="16080"/>
                      <a:pt x="45229" y="13648"/>
                      <a:pt x="43406" y="12037"/>
                    </a:cubicBezTo>
                    <a:cubicBezTo>
                      <a:pt x="41582" y="10426"/>
                      <a:pt x="41947" y="9241"/>
                      <a:pt x="41217" y="8055"/>
                    </a:cubicBezTo>
                    <a:cubicBezTo>
                      <a:pt x="40457" y="6870"/>
                      <a:pt x="37995" y="5867"/>
                      <a:pt x="37995" y="5867"/>
                    </a:cubicBezTo>
                    <a:cubicBezTo>
                      <a:pt x="37995" y="5867"/>
                      <a:pt x="41065" y="9423"/>
                      <a:pt x="39819" y="11277"/>
                    </a:cubicBezTo>
                    <a:cubicBezTo>
                      <a:pt x="38603" y="13101"/>
                      <a:pt x="35564" y="14560"/>
                      <a:pt x="36445" y="16718"/>
                    </a:cubicBezTo>
                    <a:cubicBezTo>
                      <a:pt x="37296" y="18876"/>
                      <a:pt x="38117" y="20062"/>
                      <a:pt x="36475" y="22554"/>
                    </a:cubicBezTo>
                    <a:cubicBezTo>
                      <a:pt x="34834" y="25016"/>
                      <a:pt x="34652" y="26384"/>
                      <a:pt x="35381" y="27965"/>
                    </a:cubicBezTo>
                    <a:cubicBezTo>
                      <a:pt x="36111" y="29515"/>
                      <a:pt x="34469" y="33375"/>
                      <a:pt x="32706" y="33922"/>
                    </a:cubicBezTo>
                    <a:cubicBezTo>
                      <a:pt x="30974" y="34469"/>
                      <a:pt x="33922" y="31703"/>
                      <a:pt x="32615" y="28420"/>
                    </a:cubicBezTo>
                    <a:cubicBezTo>
                      <a:pt x="31339" y="25107"/>
                      <a:pt x="31795" y="22828"/>
                      <a:pt x="32068" y="19970"/>
                    </a:cubicBezTo>
                    <a:cubicBezTo>
                      <a:pt x="32342" y="17144"/>
                      <a:pt x="31156" y="12007"/>
                      <a:pt x="26749" y="9423"/>
                    </a:cubicBezTo>
                    <a:cubicBezTo>
                      <a:pt x="22341" y="6870"/>
                      <a:pt x="19879" y="1"/>
                      <a:pt x="19879" y="1"/>
                    </a:cubicBezTo>
                    <a:cubicBezTo>
                      <a:pt x="19879" y="1"/>
                      <a:pt x="17873" y="3739"/>
                      <a:pt x="18785" y="8055"/>
                    </a:cubicBezTo>
                    <a:cubicBezTo>
                      <a:pt x="19697" y="12372"/>
                      <a:pt x="17053" y="16049"/>
                      <a:pt x="18968" y="18694"/>
                    </a:cubicBezTo>
                    <a:cubicBezTo>
                      <a:pt x="20882" y="21369"/>
                      <a:pt x="24925" y="25563"/>
                      <a:pt x="25290" y="28147"/>
                    </a:cubicBezTo>
                    <a:cubicBezTo>
                      <a:pt x="25655" y="30700"/>
                      <a:pt x="27570" y="30062"/>
                      <a:pt x="26931" y="32645"/>
                    </a:cubicBezTo>
                    <a:cubicBezTo>
                      <a:pt x="26323" y="35199"/>
                      <a:pt x="24104" y="34469"/>
                      <a:pt x="23557" y="32250"/>
                    </a:cubicBezTo>
                    <a:cubicBezTo>
                      <a:pt x="23010" y="30031"/>
                      <a:pt x="20518" y="24469"/>
                      <a:pt x="16870" y="22888"/>
                    </a:cubicBezTo>
                    <a:cubicBezTo>
                      <a:pt x="13192" y="21338"/>
                      <a:pt x="11095" y="22433"/>
                      <a:pt x="10062" y="19150"/>
                    </a:cubicBezTo>
                    <a:cubicBezTo>
                      <a:pt x="9059" y="15837"/>
                      <a:pt x="6353" y="16961"/>
                      <a:pt x="5989" y="15442"/>
                    </a:cubicBezTo>
                    <a:cubicBezTo>
                      <a:pt x="5563" y="13891"/>
                      <a:pt x="4226" y="12767"/>
                      <a:pt x="2615" y="12584"/>
                    </a:cubicBezTo>
                    <a:cubicBezTo>
                      <a:pt x="1703" y="12493"/>
                      <a:pt x="760" y="12736"/>
                      <a:pt x="1" y="13314"/>
                    </a:cubicBezTo>
                    <a:cubicBezTo>
                      <a:pt x="1" y="13314"/>
                      <a:pt x="2767" y="12767"/>
                      <a:pt x="3496" y="15381"/>
                    </a:cubicBezTo>
                    <a:cubicBezTo>
                      <a:pt x="4226" y="17995"/>
                      <a:pt x="2888" y="21034"/>
                      <a:pt x="4773" y="22858"/>
                    </a:cubicBezTo>
                    <a:cubicBezTo>
                      <a:pt x="6657" y="24682"/>
                      <a:pt x="5381" y="26718"/>
                      <a:pt x="8846" y="29089"/>
                    </a:cubicBezTo>
                    <a:cubicBezTo>
                      <a:pt x="12341" y="31460"/>
                      <a:pt x="13071" y="31369"/>
                      <a:pt x="14621" y="33132"/>
                    </a:cubicBezTo>
                    <a:cubicBezTo>
                      <a:pt x="15350" y="33952"/>
                      <a:pt x="16293" y="34317"/>
                      <a:pt x="17083" y="34712"/>
                    </a:cubicBezTo>
                    <a:lnTo>
                      <a:pt x="39485" y="34712"/>
                    </a:lnTo>
                    <a:cubicBezTo>
                      <a:pt x="39758" y="34074"/>
                      <a:pt x="40184" y="33557"/>
                      <a:pt x="40731" y="33162"/>
                    </a:cubicBezTo>
                    <a:cubicBezTo>
                      <a:pt x="42615" y="31886"/>
                      <a:pt x="44318" y="31399"/>
                      <a:pt x="44561" y="2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0"/>
              <p:cNvSpPr/>
              <p:nvPr/>
            </p:nvSpPr>
            <p:spPr>
              <a:xfrm>
                <a:off x="4102175" y="4979075"/>
                <a:ext cx="622375" cy="240925"/>
              </a:xfrm>
              <a:custGeom>
                <a:avLst/>
                <a:gdLst/>
                <a:ahLst/>
                <a:cxnLst/>
                <a:rect l="l" t="t" r="r" b="b"/>
                <a:pathLst>
                  <a:path w="24895" h="9637" extrusionOk="0">
                    <a:moveTo>
                      <a:pt x="11824" y="1916"/>
                    </a:moveTo>
                    <a:cubicBezTo>
                      <a:pt x="8146" y="2098"/>
                      <a:pt x="3952" y="2372"/>
                      <a:pt x="2736" y="1186"/>
                    </a:cubicBezTo>
                    <a:cubicBezTo>
                      <a:pt x="1550" y="1"/>
                      <a:pt x="0" y="791"/>
                      <a:pt x="0" y="791"/>
                    </a:cubicBezTo>
                    <a:cubicBezTo>
                      <a:pt x="0" y="791"/>
                      <a:pt x="2462" y="1521"/>
                      <a:pt x="3101" y="3466"/>
                    </a:cubicBezTo>
                    <a:cubicBezTo>
                      <a:pt x="3739" y="5655"/>
                      <a:pt x="4681" y="7752"/>
                      <a:pt x="5958" y="9636"/>
                    </a:cubicBezTo>
                    <a:lnTo>
                      <a:pt x="24894" y="9636"/>
                    </a:lnTo>
                    <a:cubicBezTo>
                      <a:pt x="22736" y="7448"/>
                      <a:pt x="21338" y="7114"/>
                      <a:pt x="18602" y="6050"/>
                    </a:cubicBezTo>
                    <a:cubicBezTo>
                      <a:pt x="15563" y="4864"/>
                      <a:pt x="15472" y="1734"/>
                      <a:pt x="11824" y="19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0"/>
              <p:cNvSpPr/>
              <p:nvPr/>
            </p:nvSpPr>
            <p:spPr>
              <a:xfrm>
                <a:off x="5469225" y="4964650"/>
                <a:ext cx="341975" cy="255350"/>
              </a:xfrm>
              <a:custGeom>
                <a:avLst/>
                <a:gdLst/>
                <a:ahLst/>
                <a:cxnLst/>
                <a:rect l="l" t="t" r="r" b="b"/>
                <a:pathLst>
                  <a:path w="13679" h="10214" extrusionOk="0">
                    <a:moveTo>
                      <a:pt x="12401" y="0"/>
                    </a:moveTo>
                    <a:cubicBezTo>
                      <a:pt x="12401" y="0"/>
                      <a:pt x="12128" y="3010"/>
                      <a:pt x="9818" y="3374"/>
                    </a:cubicBezTo>
                    <a:cubicBezTo>
                      <a:pt x="7538" y="3709"/>
                      <a:pt x="4559" y="3769"/>
                      <a:pt x="4134" y="6019"/>
                    </a:cubicBezTo>
                    <a:cubicBezTo>
                      <a:pt x="3708" y="8268"/>
                      <a:pt x="3860" y="9058"/>
                      <a:pt x="2614" y="9332"/>
                    </a:cubicBezTo>
                    <a:cubicBezTo>
                      <a:pt x="1702" y="9514"/>
                      <a:pt x="669" y="9605"/>
                      <a:pt x="0" y="10213"/>
                    </a:cubicBezTo>
                    <a:lnTo>
                      <a:pt x="10578" y="10213"/>
                    </a:lnTo>
                    <a:cubicBezTo>
                      <a:pt x="10882" y="8238"/>
                      <a:pt x="12249" y="7873"/>
                      <a:pt x="12949" y="6535"/>
                    </a:cubicBezTo>
                    <a:cubicBezTo>
                      <a:pt x="13678" y="5107"/>
                      <a:pt x="12401" y="0"/>
                      <a:pt x="12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0"/>
              <p:cNvSpPr/>
              <p:nvPr/>
            </p:nvSpPr>
            <p:spPr>
              <a:xfrm>
                <a:off x="4102175" y="4352175"/>
                <a:ext cx="1686225" cy="867825"/>
              </a:xfrm>
              <a:custGeom>
                <a:avLst/>
                <a:gdLst/>
                <a:ahLst/>
                <a:cxnLst/>
                <a:rect l="l" t="t" r="r" b="b"/>
                <a:pathLst>
                  <a:path w="67449" h="34713" extrusionOk="0">
                    <a:moveTo>
                      <a:pt x="1186" y="25624"/>
                    </a:moveTo>
                    <a:cubicBezTo>
                      <a:pt x="760" y="25624"/>
                      <a:pt x="365" y="25715"/>
                      <a:pt x="0" y="25898"/>
                    </a:cubicBezTo>
                    <a:cubicBezTo>
                      <a:pt x="0" y="25898"/>
                      <a:pt x="152" y="25928"/>
                      <a:pt x="426" y="26050"/>
                    </a:cubicBezTo>
                    <a:cubicBezTo>
                      <a:pt x="471" y="26043"/>
                      <a:pt x="518" y="26040"/>
                      <a:pt x="566" y="26040"/>
                    </a:cubicBezTo>
                    <a:cubicBezTo>
                      <a:pt x="2167" y="26040"/>
                      <a:pt x="5290" y="29364"/>
                      <a:pt x="5319" y="29393"/>
                    </a:cubicBezTo>
                    <a:lnTo>
                      <a:pt x="5350" y="29424"/>
                    </a:lnTo>
                    <a:lnTo>
                      <a:pt x="5441" y="29454"/>
                    </a:lnTo>
                    <a:cubicBezTo>
                      <a:pt x="5441" y="29454"/>
                      <a:pt x="10882" y="31247"/>
                      <a:pt x="12493" y="33405"/>
                    </a:cubicBezTo>
                    <a:cubicBezTo>
                      <a:pt x="12858" y="33922"/>
                      <a:pt x="13313" y="34348"/>
                      <a:pt x="13800" y="34712"/>
                    </a:cubicBezTo>
                    <a:lnTo>
                      <a:pt x="14924" y="34712"/>
                    </a:lnTo>
                    <a:cubicBezTo>
                      <a:pt x="14165" y="34348"/>
                      <a:pt x="13465" y="33770"/>
                      <a:pt x="12949" y="33071"/>
                    </a:cubicBezTo>
                    <a:cubicBezTo>
                      <a:pt x="11338" y="30913"/>
                      <a:pt x="6322" y="29150"/>
                      <a:pt x="5684" y="28937"/>
                    </a:cubicBezTo>
                    <a:cubicBezTo>
                      <a:pt x="5289" y="28572"/>
                      <a:pt x="2979" y="26171"/>
                      <a:pt x="1186" y="25624"/>
                    </a:cubicBezTo>
                    <a:close/>
                    <a:moveTo>
                      <a:pt x="13982" y="12615"/>
                    </a:moveTo>
                    <a:cubicBezTo>
                      <a:pt x="13405" y="12736"/>
                      <a:pt x="12858" y="12980"/>
                      <a:pt x="12402" y="13314"/>
                    </a:cubicBezTo>
                    <a:cubicBezTo>
                      <a:pt x="12638" y="13292"/>
                      <a:pt x="12874" y="13271"/>
                      <a:pt x="13100" y="13271"/>
                    </a:cubicBezTo>
                    <a:cubicBezTo>
                      <a:pt x="13194" y="13271"/>
                      <a:pt x="13285" y="13275"/>
                      <a:pt x="13374" y="13283"/>
                    </a:cubicBezTo>
                    <a:cubicBezTo>
                      <a:pt x="13648" y="13223"/>
                      <a:pt x="13921" y="13192"/>
                      <a:pt x="14195" y="13192"/>
                    </a:cubicBezTo>
                    <a:cubicBezTo>
                      <a:pt x="14742" y="13192"/>
                      <a:pt x="15259" y="13375"/>
                      <a:pt x="15715" y="13709"/>
                    </a:cubicBezTo>
                    <a:cubicBezTo>
                      <a:pt x="16079" y="14043"/>
                      <a:pt x="16383" y="14439"/>
                      <a:pt x="16596" y="14894"/>
                    </a:cubicBezTo>
                    <a:cubicBezTo>
                      <a:pt x="16779" y="15350"/>
                      <a:pt x="16900" y="15837"/>
                      <a:pt x="16900" y="16353"/>
                    </a:cubicBezTo>
                    <a:cubicBezTo>
                      <a:pt x="16900" y="17296"/>
                      <a:pt x="17721" y="18116"/>
                      <a:pt x="18481" y="18876"/>
                    </a:cubicBezTo>
                    <a:cubicBezTo>
                      <a:pt x="19028" y="19393"/>
                      <a:pt x="19545" y="19940"/>
                      <a:pt x="19666" y="20396"/>
                    </a:cubicBezTo>
                    <a:cubicBezTo>
                      <a:pt x="19849" y="21095"/>
                      <a:pt x="20791" y="22220"/>
                      <a:pt x="22159" y="23314"/>
                    </a:cubicBezTo>
                    <a:cubicBezTo>
                      <a:pt x="23496" y="24347"/>
                      <a:pt x="24955" y="25229"/>
                      <a:pt x="26536" y="25867"/>
                    </a:cubicBezTo>
                    <a:cubicBezTo>
                      <a:pt x="28268" y="26597"/>
                      <a:pt x="29727" y="28147"/>
                      <a:pt x="31034" y="30031"/>
                    </a:cubicBezTo>
                    <a:cubicBezTo>
                      <a:pt x="32037" y="31521"/>
                      <a:pt x="32949" y="33071"/>
                      <a:pt x="33739" y="34682"/>
                    </a:cubicBezTo>
                    <a:lnTo>
                      <a:pt x="34378" y="34712"/>
                    </a:lnTo>
                    <a:cubicBezTo>
                      <a:pt x="33527" y="32980"/>
                      <a:pt x="32554" y="31308"/>
                      <a:pt x="31490" y="29697"/>
                    </a:cubicBezTo>
                    <a:cubicBezTo>
                      <a:pt x="30122" y="27752"/>
                      <a:pt x="28572" y="26141"/>
                      <a:pt x="26748" y="25381"/>
                    </a:cubicBezTo>
                    <a:cubicBezTo>
                      <a:pt x="25229" y="24743"/>
                      <a:pt x="23800" y="23892"/>
                      <a:pt x="22523" y="22888"/>
                    </a:cubicBezTo>
                    <a:cubicBezTo>
                      <a:pt x="21216" y="21855"/>
                      <a:pt x="20365" y="20852"/>
                      <a:pt x="20213" y="20244"/>
                    </a:cubicBezTo>
                    <a:cubicBezTo>
                      <a:pt x="20031" y="19636"/>
                      <a:pt x="19453" y="19059"/>
                      <a:pt x="18876" y="18481"/>
                    </a:cubicBezTo>
                    <a:cubicBezTo>
                      <a:pt x="18207" y="17782"/>
                      <a:pt x="17478" y="17083"/>
                      <a:pt x="17478" y="16353"/>
                    </a:cubicBezTo>
                    <a:cubicBezTo>
                      <a:pt x="17478" y="15776"/>
                      <a:pt x="17326" y="15198"/>
                      <a:pt x="17113" y="14682"/>
                    </a:cubicBezTo>
                    <a:cubicBezTo>
                      <a:pt x="16870" y="14135"/>
                      <a:pt x="16505" y="13648"/>
                      <a:pt x="16049" y="13283"/>
                    </a:cubicBezTo>
                    <a:cubicBezTo>
                      <a:pt x="15532" y="12828"/>
                      <a:pt x="14864" y="12615"/>
                      <a:pt x="14195" y="12615"/>
                    </a:cubicBezTo>
                    <a:close/>
                    <a:moveTo>
                      <a:pt x="32280" y="1"/>
                    </a:moveTo>
                    <a:cubicBezTo>
                      <a:pt x="32280" y="1"/>
                      <a:pt x="32128" y="305"/>
                      <a:pt x="31916" y="852"/>
                    </a:cubicBezTo>
                    <a:cubicBezTo>
                      <a:pt x="31672" y="4590"/>
                      <a:pt x="33557" y="7964"/>
                      <a:pt x="35198" y="10882"/>
                    </a:cubicBezTo>
                    <a:cubicBezTo>
                      <a:pt x="36353" y="12949"/>
                      <a:pt x="37356" y="14742"/>
                      <a:pt x="37356" y="16201"/>
                    </a:cubicBezTo>
                    <a:cubicBezTo>
                      <a:pt x="37417" y="18177"/>
                      <a:pt x="37812" y="20153"/>
                      <a:pt x="38572" y="21977"/>
                    </a:cubicBezTo>
                    <a:cubicBezTo>
                      <a:pt x="39332" y="23922"/>
                      <a:pt x="40274" y="25806"/>
                      <a:pt x="41369" y="27600"/>
                    </a:cubicBezTo>
                    <a:cubicBezTo>
                      <a:pt x="42220" y="29028"/>
                      <a:pt x="42706" y="31855"/>
                      <a:pt x="42980" y="34712"/>
                    </a:cubicBezTo>
                    <a:lnTo>
                      <a:pt x="43557" y="34712"/>
                    </a:lnTo>
                    <a:cubicBezTo>
                      <a:pt x="43253" y="31764"/>
                      <a:pt x="42767" y="28816"/>
                      <a:pt x="41855" y="27296"/>
                    </a:cubicBezTo>
                    <a:cubicBezTo>
                      <a:pt x="40791" y="25533"/>
                      <a:pt x="39879" y="23679"/>
                      <a:pt x="39089" y="21794"/>
                    </a:cubicBezTo>
                    <a:cubicBezTo>
                      <a:pt x="38360" y="20001"/>
                      <a:pt x="37964" y="18116"/>
                      <a:pt x="37934" y="16201"/>
                    </a:cubicBezTo>
                    <a:cubicBezTo>
                      <a:pt x="37934" y="14590"/>
                      <a:pt x="36901" y="12736"/>
                      <a:pt x="35715" y="10609"/>
                    </a:cubicBezTo>
                    <a:cubicBezTo>
                      <a:pt x="34043" y="7660"/>
                      <a:pt x="32128" y="4256"/>
                      <a:pt x="32493" y="548"/>
                    </a:cubicBezTo>
                    <a:cubicBezTo>
                      <a:pt x="32372" y="183"/>
                      <a:pt x="32280" y="1"/>
                      <a:pt x="32280" y="1"/>
                    </a:cubicBezTo>
                    <a:close/>
                    <a:moveTo>
                      <a:pt x="50366" y="5867"/>
                    </a:moveTo>
                    <a:lnTo>
                      <a:pt x="50366" y="5867"/>
                    </a:lnTo>
                    <a:cubicBezTo>
                      <a:pt x="50366" y="5867"/>
                      <a:pt x="50639" y="6201"/>
                      <a:pt x="51004" y="6688"/>
                    </a:cubicBezTo>
                    <a:cubicBezTo>
                      <a:pt x="52098" y="7751"/>
                      <a:pt x="52858" y="9119"/>
                      <a:pt x="53223" y="10578"/>
                    </a:cubicBezTo>
                    <a:cubicBezTo>
                      <a:pt x="53588" y="12098"/>
                      <a:pt x="53588" y="13466"/>
                      <a:pt x="53375" y="13861"/>
                    </a:cubicBezTo>
                    <a:lnTo>
                      <a:pt x="53375" y="13891"/>
                    </a:lnTo>
                    <a:cubicBezTo>
                      <a:pt x="52858" y="14651"/>
                      <a:pt x="52646" y="15594"/>
                      <a:pt x="52828" y="16505"/>
                    </a:cubicBezTo>
                    <a:cubicBezTo>
                      <a:pt x="53010" y="17539"/>
                      <a:pt x="53497" y="18451"/>
                      <a:pt x="54226" y="19211"/>
                    </a:cubicBezTo>
                    <a:cubicBezTo>
                      <a:pt x="55260" y="20335"/>
                      <a:pt x="54226" y="22341"/>
                      <a:pt x="53314" y="24104"/>
                    </a:cubicBezTo>
                    <a:cubicBezTo>
                      <a:pt x="52585" y="25472"/>
                      <a:pt x="51946" y="26749"/>
                      <a:pt x="52250" y="27630"/>
                    </a:cubicBezTo>
                    <a:cubicBezTo>
                      <a:pt x="52767" y="28998"/>
                      <a:pt x="51642" y="30335"/>
                      <a:pt x="49971" y="32372"/>
                    </a:cubicBezTo>
                    <a:cubicBezTo>
                      <a:pt x="49606" y="32797"/>
                      <a:pt x="49211" y="33253"/>
                      <a:pt x="48816" y="33740"/>
                    </a:cubicBezTo>
                    <a:cubicBezTo>
                      <a:pt x="48572" y="34044"/>
                      <a:pt x="48329" y="34348"/>
                      <a:pt x="48086" y="34712"/>
                    </a:cubicBezTo>
                    <a:lnTo>
                      <a:pt x="48816" y="34712"/>
                    </a:lnTo>
                    <a:cubicBezTo>
                      <a:pt x="48998" y="34500"/>
                      <a:pt x="49150" y="34287"/>
                      <a:pt x="49302" y="34104"/>
                    </a:cubicBezTo>
                    <a:cubicBezTo>
                      <a:pt x="49667" y="33618"/>
                      <a:pt x="50062" y="33162"/>
                      <a:pt x="50427" y="32706"/>
                    </a:cubicBezTo>
                    <a:cubicBezTo>
                      <a:pt x="52250" y="30548"/>
                      <a:pt x="53436" y="29089"/>
                      <a:pt x="52828" y="27448"/>
                    </a:cubicBezTo>
                    <a:cubicBezTo>
                      <a:pt x="52615" y="26810"/>
                      <a:pt x="53223" y="25624"/>
                      <a:pt x="53861" y="24347"/>
                    </a:cubicBezTo>
                    <a:cubicBezTo>
                      <a:pt x="54864" y="22433"/>
                      <a:pt x="55989" y="20274"/>
                      <a:pt x="54682" y="18815"/>
                    </a:cubicBezTo>
                    <a:cubicBezTo>
                      <a:pt x="54044" y="18147"/>
                      <a:pt x="53618" y="17326"/>
                      <a:pt x="53436" y="16414"/>
                    </a:cubicBezTo>
                    <a:cubicBezTo>
                      <a:pt x="53284" y="15654"/>
                      <a:pt x="53436" y="14864"/>
                      <a:pt x="53861" y="14195"/>
                    </a:cubicBezTo>
                    <a:lnTo>
                      <a:pt x="53861" y="14165"/>
                    </a:lnTo>
                    <a:cubicBezTo>
                      <a:pt x="54135" y="13679"/>
                      <a:pt x="54196" y="12128"/>
                      <a:pt x="53770" y="10457"/>
                    </a:cubicBezTo>
                    <a:cubicBezTo>
                      <a:pt x="53405" y="8937"/>
                      <a:pt x="52646" y="7569"/>
                      <a:pt x="51582" y="6444"/>
                    </a:cubicBezTo>
                    <a:cubicBezTo>
                      <a:pt x="51187" y="6232"/>
                      <a:pt x="50761" y="6049"/>
                      <a:pt x="50366" y="5867"/>
                    </a:cubicBezTo>
                    <a:close/>
                    <a:moveTo>
                      <a:pt x="67083" y="24499"/>
                    </a:moveTo>
                    <a:cubicBezTo>
                      <a:pt x="67053" y="24834"/>
                      <a:pt x="66992" y="25138"/>
                      <a:pt x="66901" y="25442"/>
                    </a:cubicBezTo>
                    <a:cubicBezTo>
                      <a:pt x="66901" y="27600"/>
                      <a:pt x="65624" y="28785"/>
                      <a:pt x="64652" y="29727"/>
                    </a:cubicBezTo>
                    <a:cubicBezTo>
                      <a:pt x="64044" y="30275"/>
                      <a:pt x="63558" y="30731"/>
                      <a:pt x="63466" y="31308"/>
                    </a:cubicBezTo>
                    <a:cubicBezTo>
                      <a:pt x="63345" y="31946"/>
                      <a:pt x="62980" y="32554"/>
                      <a:pt x="62494" y="33010"/>
                    </a:cubicBezTo>
                    <a:cubicBezTo>
                      <a:pt x="61825" y="33618"/>
                      <a:pt x="61065" y="34135"/>
                      <a:pt x="60214" y="34469"/>
                    </a:cubicBezTo>
                    <a:lnTo>
                      <a:pt x="59819" y="34652"/>
                    </a:lnTo>
                    <a:lnTo>
                      <a:pt x="59697" y="34712"/>
                    </a:lnTo>
                    <a:lnTo>
                      <a:pt x="61035" y="34712"/>
                    </a:lnTo>
                    <a:cubicBezTo>
                      <a:pt x="61703" y="34378"/>
                      <a:pt x="62342" y="33952"/>
                      <a:pt x="62889" y="33436"/>
                    </a:cubicBezTo>
                    <a:cubicBezTo>
                      <a:pt x="63466" y="32889"/>
                      <a:pt x="63862" y="32190"/>
                      <a:pt x="64014" y="31399"/>
                    </a:cubicBezTo>
                    <a:cubicBezTo>
                      <a:pt x="64105" y="31004"/>
                      <a:pt x="64530" y="30639"/>
                      <a:pt x="65047" y="30123"/>
                    </a:cubicBezTo>
                    <a:cubicBezTo>
                      <a:pt x="66020" y="29241"/>
                      <a:pt x="67235" y="28056"/>
                      <a:pt x="67448" y="26080"/>
                    </a:cubicBezTo>
                    <a:cubicBezTo>
                      <a:pt x="67266" y="25168"/>
                      <a:pt x="67083" y="24499"/>
                      <a:pt x="67083" y="244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4" name="Google Shape;3374;p50"/>
            <p:cNvGrpSpPr/>
            <p:nvPr/>
          </p:nvGrpSpPr>
          <p:grpSpPr>
            <a:xfrm>
              <a:off x="4387657" y="3694416"/>
              <a:ext cx="1252400" cy="1473059"/>
              <a:chOff x="2634050" y="3784550"/>
              <a:chExt cx="1220425" cy="1435450"/>
            </a:xfrm>
          </p:grpSpPr>
          <p:sp>
            <p:nvSpPr>
              <p:cNvPr id="3375" name="Google Shape;3375;p50"/>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0"/>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50"/>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0"/>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0"/>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0"/>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50"/>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0"/>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50"/>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50"/>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50"/>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0"/>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0"/>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0"/>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0"/>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0"/>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0"/>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50"/>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50"/>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0"/>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0"/>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6" name="Google Shape;3396;p50"/>
            <p:cNvGrpSpPr/>
            <p:nvPr/>
          </p:nvGrpSpPr>
          <p:grpSpPr>
            <a:xfrm>
              <a:off x="4159060" y="4439610"/>
              <a:ext cx="701773" cy="702653"/>
              <a:chOff x="5856000" y="4600650"/>
              <a:chExt cx="618575" cy="619350"/>
            </a:xfrm>
          </p:grpSpPr>
          <p:sp>
            <p:nvSpPr>
              <p:cNvPr id="3397" name="Google Shape;3397;p50"/>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0"/>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0"/>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0"/>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0"/>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0"/>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0"/>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0"/>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0"/>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0"/>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07" name="Google Shape;3407;p50"/>
          <p:cNvSpPr/>
          <p:nvPr/>
        </p:nvSpPr>
        <p:spPr>
          <a:xfrm rot="-8099742">
            <a:off x="3560268" y="3983131"/>
            <a:ext cx="2155206" cy="1534070"/>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0"/>
          <p:cNvSpPr/>
          <p:nvPr/>
        </p:nvSpPr>
        <p:spPr>
          <a:xfrm rot="-8614070" flipH="1">
            <a:off x="-1284390" y="3553364"/>
            <a:ext cx="2540892" cy="221076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0"/>
          <p:cNvSpPr/>
          <p:nvPr/>
        </p:nvSpPr>
        <p:spPr>
          <a:xfrm rot="2547496">
            <a:off x="-1236199" y="3682873"/>
            <a:ext cx="2479626" cy="2216120"/>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Thiết bị sưởi ấm cần thiết cho gia đình - VnExpress Số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19" y="2023169"/>
            <a:ext cx="3258218" cy="2934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iêu thị Điện máy Nội Thất Chợ LớnTủ Lạnh TOSHIBA Inverter 493 Lít  GR-RS637W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789" y="2053719"/>
            <a:ext cx="2774926" cy="2920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encrypted-tbn0.gstatic.com/images?q=tbn:ANd9GcQaHjMZvOHi-k3eI9Fs5oAwv-CkA6Iysr2uPc6d2MpVzjg-7vreQ0yO2z5aGDqRO9IYJ7xE3xyi&amp;usqp=C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7219" y="2076445"/>
            <a:ext cx="2400300" cy="2836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5"/>
                                        </p:tgtEl>
                                        <p:attrNameLst>
                                          <p:attrName>style.visibility</p:attrName>
                                        </p:attrNameLst>
                                      </p:cBhvr>
                                      <p:to>
                                        <p:strVal val="visible"/>
                                      </p:to>
                                    </p:set>
                                    <p:animEffect transition="in" filter="barn(inVertical)">
                                      <p:cBhvr>
                                        <p:cTn id="7" dur="500"/>
                                        <p:tgtEl>
                                          <p:spTgt spid="33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par>
                                <p:cTn id="16" presetID="16" presetClass="entr" presetSubtype="21"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arn(inVertical)">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6"/>
        <p:cNvGrpSpPr/>
        <p:nvPr/>
      </p:nvGrpSpPr>
      <p:grpSpPr>
        <a:xfrm>
          <a:off x="0" y="0"/>
          <a:ext cx="0" cy="0"/>
          <a:chOff x="0" y="0"/>
          <a:chExt cx="0" cy="0"/>
        </a:xfrm>
      </p:grpSpPr>
      <p:sp>
        <p:nvSpPr>
          <p:cNvPr id="3727" name="Google Shape;3727;p53"/>
          <p:cNvSpPr txBox="1">
            <a:spLocks noGrp="1"/>
          </p:cNvSpPr>
          <p:nvPr>
            <p:ph type="title"/>
          </p:nvPr>
        </p:nvSpPr>
        <p:spPr>
          <a:xfrm>
            <a:off x="720000" y="540000"/>
            <a:ext cx="7704000" cy="1114988"/>
          </a:xfrm>
          <a:prstGeom prst="rect">
            <a:avLst/>
          </a:prstGeom>
        </p:spPr>
        <p:txBody>
          <a:bodyPr spcFirstLastPara="1" wrap="square" lIns="91425" tIns="91425" rIns="91425" bIns="91425" anchor="ctr" anchorCtr="0">
            <a:noAutofit/>
          </a:bodyPr>
          <a:lstStyle/>
          <a:p>
            <a:pPr marL="0" lvl="0" indent="0" algn="ctr" rtl="0">
              <a:lnSpc>
                <a:spcPts val="3600"/>
              </a:lnSpc>
              <a:spcBef>
                <a:spcPts val="0"/>
              </a:spcBef>
              <a:spcAft>
                <a:spcPts val="0"/>
              </a:spcAft>
              <a:buNone/>
            </a:pPr>
            <a:r>
              <a:rPr lang="en" dirty="0">
                <a:latin typeface="+mj-lt"/>
              </a:rPr>
              <a:t>b. Tìm hiểu sự chuyển hóa </a:t>
            </a:r>
            <a:br>
              <a:rPr lang="en" dirty="0">
                <a:latin typeface="+mj-lt"/>
              </a:rPr>
            </a:br>
            <a:r>
              <a:rPr lang="en" dirty="0">
                <a:latin typeface="+mj-lt"/>
              </a:rPr>
              <a:t>giữa các dạng năng lượng </a:t>
            </a:r>
            <a:endParaRPr dirty="0">
              <a:solidFill>
                <a:schemeClr val="dk2"/>
              </a:solidFill>
              <a:latin typeface="+mj-lt"/>
            </a:endParaRPr>
          </a:p>
        </p:txBody>
      </p:sp>
      <p:pic>
        <p:nvPicPr>
          <p:cNvPr id="2" name="Picture 1"/>
          <p:cNvPicPr>
            <a:picLocks noChangeAspect="1"/>
          </p:cNvPicPr>
          <p:nvPr/>
        </p:nvPicPr>
        <p:blipFill>
          <a:blip r:embed="rId3"/>
          <a:stretch>
            <a:fillRect/>
          </a:stretch>
        </p:blipFill>
        <p:spPr>
          <a:xfrm>
            <a:off x="202717" y="1750032"/>
            <a:ext cx="2699181" cy="2988064"/>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2966605" y="1772425"/>
            <a:ext cx="2749812" cy="2988065"/>
          </a:xfrm>
          <a:prstGeom prst="rect">
            <a:avLst/>
          </a:prstGeom>
          <a:ln>
            <a:noFill/>
          </a:ln>
          <a:effectLst>
            <a:softEdge rad="112500"/>
          </a:effectLst>
        </p:spPr>
      </p:pic>
      <p:pic>
        <p:nvPicPr>
          <p:cNvPr id="4" name="Picture 3"/>
          <p:cNvPicPr>
            <a:picLocks noChangeAspect="1"/>
          </p:cNvPicPr>
          <p:nvPr/>
        </p:nvPicPr>
        <p:blipFill>
          <a:blip r:embed="rId5"/>
          <a:stretch>
            <a:fillRect/>
          </a:stretch>
        </p:blipFill>
        <p:spPr>
          <a:xfrm>
            <a:off x="5781124" y="1753230"/>
            <a:ext cx="3143722" cy="2894341"/>
          </a:xfrm>
          <a:prstGeom prst="rect">
            <a:avLst/>
          </a:prstGeom>
          <a:ln>
            <a:noFill/>
          </a:ln>
          <a:effectLst>
            <a:softEdge rad="112500"/>
          </a:effectLst>
        </p:spPr>
      </p:pic>
    </p:spTree>
    <p:extLst>
      <p:ext uri="{BB962C8B-B14F-4D97-AF65-F5344CB8AC3E}">
        <p14:creationId xmlns:p14="http://schemas.microsoft.com/office/powerpoint/2010/main" val="24871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27"/>
                                        </p:tgtEl>
                                        <p:attrNameLst>
                                          <p:attrName>style.visibility</p:attrName>
                                        </p:attrNameLst>
                                      </p:cBhvr>
                                      <p:to>
                                        <p:strVal val="visible"/>
                                      </p:to>
                                    </p:set>
                                    <p:animEffect transition="in" filter="barn(inVertical)">
                                      <p:cBhvr>
                                        <p:cTn id="7" dur="500"/>
                                        <p:tgtEl>
                                          <p:spTgt spid="37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grpSp>
        <p:nvGrpSpPr>
          <p:cNvPr id="3424" name="Google Shape;3424;p52"/>
          <p:cNvGrpSpPr/>
          <p:nvPr/>
        </p:nvGrpSpPr>
        <p:grpSpPr>
          <a:xfrm>
            <a:off x="57303" y="3336794"/>
            <a:ext cx="885541" cy="1736915"/>
            <a:chOff x="1833675" y="2704350"/>
            <a:chExt cx="820325" cy="1609000"/>
          </a:xfrm>
        </p:grpSpPr>
        <p:sp>
          <p:nvSpPr>
            <p:cNvPr id="3425" name="Google Shape;3425;p52"/>
            <p:cNvSpPr/>
            <p:nvPr/>
          </p:nvSpPr>
          <p:spPr>
            <a:xfrm>
              <a:off x="1845075" y="3455925"/>
              <a:ext cx="808925" cy="164050"/>
            </a:xfrm>
            <a:custGeom>
              <a:avLst/>
              <a:gdLst/>
              <a:ahLst/>
              <a:cxnLst/>
              <a:rect l="l" t="t" r="r" b="b"/>
              <a:pathLst>
                <a:path w="32357" h="6562" extrusionOk="0">
                  <a:moveTo>
                    <a:pt x="17614" y="0"/>
                  </a:moveTo>
                  <a:cubicBezTo>
                    <a:pt x="16710" y="0"/>
                    <a:pt x="15806" y="14"/>
                    <a:pt x="14906" y="41"/>
                  </a:cubicBezTo>
                  <a:cubicBezTo>
                    <a:pt x="12482" y="89"/>
                    <a:pt x="10082" y="257"/>
                    <a:pt x="7682" y="497"/>
                  </a:cubicBezTo>
                  <a:cubicBezTo>
                    <a:pt x="6553" y="617"/>
                    <a:pt x="5425" y="737"/>
                    <a:pt x="4297" y="905"/>
                  </a:cubicBezTo>
                  <a:cubicBezTo>
                    <a:pt x="3289" y="1073"/>
                    <a:pt x="2305" y="1337"/>
                    <a:pt x="1369" y="1769"/>
                  </a:cubicBezTo>
                  <a:cubicBezTo>
                    <a:pt x="1057" y="1913"/>
                    <a:pt x="745" y="2105"/>
                    <a:pt x="457" y="2297"/>
                  </a:cubicBezTo>
                  <a:cubicBezTo>
                    <a:pt x="337" y="2297"/>
                    <a:pt x="193" y="2369"/>
                    <a:pt x="169" y="2513"/>
                  </a:cubicBezTo>
                  <a:cubicBezTo>
                    <a:pt x="145" y="2537"/>
                    <a:pt x="121" y="2537"/>
                    <a:pt x="121" y="2561"/>
                  </a:cubicBezTo>
                  <a:cubicBezTo>
                    <a:pt x="1" y="2657"/>
                    <a:pt x="25" y="2849"/>
                    <a:pt x="121" y="2945"/>
                  </a:cubicBezTo>
                  <a:cubicBezTo>
                    <a:pt x="121" y="2969"/>
                    <a:pt x="145" y="2993"/>
                    <a:pt x="169" y="2993"/>
                  </a:cubicBezTo>
                  <a:cubicBezTo>
                    <a:pt x="265" y="3641"/>
                    <a:pt x="793" y="4121"/>
                    <a:pt x="1393" y="4433"/>
                  </a:cubicBezTo>
                  <a:cubicBezTo>
                    <a:pt x="1777" y="4649"/>
                    <a:pt x="2185" y="4793"/>
                    <a:pt x="2593" y="4889"/>
                  </a:cubicBezTo>
                  <a:cubicBezTo>
                    <a:pt x="3145" y="5033"/>
                    <a:pt x="3721" y="5177"/>
                    <a:pt x="4297" y="5297"/>
                  </a:cubicBezTo>
                  <a:cubicBezTo>
                    <a:pt x="6577" y="5801"/>
                    <a:pt x="8906" y="6162"/>
                    <a:pt x="11234" y="6354"/>
                  </a:cubicBezTo>
                  <a:cubicBezTo>
                    <a:pt x="12731" y="6492"/>
                    <a:pt x="14237" y="6562"/>
                    <a:pt x="15741" y="6562"/>
                  </a:cubicBezTo>
                  <a:cubicBezTo>
                    <a:pt x="16577" y="6562"/>
                    <a:pt x="17411" y="6540"/>
                    <a:pt x="18243" y="6498"/>
                  </a:cubicBezTo>
                  <a:cubicBezTo>
                    <a:pt x="20571" y="6402"/>
                    <a:pt x="22899" y="6162"/>
                    <a:pt x="25203" y="5753"/>
                  </a:cubicBezTo>
                  <a:cubicBezTo>
                    <a:pt x="27292" y="5369"/>
                    <a:pt x="29428" y="4841"/>
                    <a:pt x="31252" y="3689"/>
                  </a:cubicBezTo>
                  <a:cubicBezTo>
                    <a:pt x="31660" y="3425"/>
                    <a:pt x="32140" y="3137"/>
                    <a:pt x="32260" y="2633"/>
                  </a:cubicBezTo>
                  <a:cubicBezTo>
                    <a:pt x="32356" y="2249"/>
                    <a:pt x="32212" y="1865"/>
                    <a:pt x="31924" y="1601"/>
                  </a:cubicBezTo>
                  <a:cubicBezTo>
                    <a:pt x="31252" y="905"/>
                    <a:pt x="30220" y="857"/>
                    <a:pt x="29308" y="737"/>
                  </a:cubicBezTo>
                  <a:cubicBezTo>
                    <a:pt x="26932" y="449"/>
                    <a:pt x="24531" y="233"/>
                    <a:pt x="22131" y="113"/>
                  </a:cubicBezTo>
                  <a:cubicBezTo>
                    <a:pt x="20631" y="38"/>
                    <a:pt x="19121" y="0"/>
                    <a:pt x="176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2"/>
            <p:cNvSpPr/>
            <p:nvPr/>
          </p:nvSpPr>
          <p:spPr>
            <a:xfrm>
              <a:off x="1900275" y="2704350"/>
              <a:ext cx="331875" cy="923725"/>
            </a:xfrm>
            <a:custGeom>
              <a:avLst/>
              <a:gdLst/>
              <a:ahLst/>
              <a:cxnLst/>
              <a:rect l="l" t="t" r="r" b="b"/>
              <a:pathLst>
                <a:path w="13275" h="36949" extrusionOk="0">
                  <a:moveTo>
                    <a:pt x="6511" y="0"/>
                  </a:moveTo>
                  <a:cubicBezTo>
                    <a:pt x="6011" y="0"/>
                    <a:pt x="5508" y="89"/>
                    <a:pt x="5018" y="269"/>
                  </a:cubicBezTo>
                  <a:cubicBezTo>
                    <a:pt x="3865" y="677"/>
                    <a:pt x="2857" y="1493"/>
                    <a:pt x="2137" y="2501"/>
                  </a:cubicBezTo>
                  <a:cubicBezTo>
                    <a:pt x="1345" y="3629"/>
                    <a:pt x="913" y="4949"/>
                    <a:pt x="649" y="6294"/>
                  </a:cubicBezTo>
                  <a:cubicBezTo>
                    <a:pt x="385" y="7686"/>
                    <a:pt x="265" y="9126"/>
                    <a:pt x="169" y="10566"/>
                  </a:cubicBezTo>
                  <a:cubicBezTo>
                    <a:pt x="49" y="12030"/>
                    <a:pt x="1" y="13518"/>
                    <a:pt x="25" y="15006"/>
                  </a:cubicBezTo>
                  <a:cubicBezTo>
                    <a:pt x="49" y="18007"/>
                    <a:pt x="265" y="20983"/>
                    <a:pt x="721" y="23911"/>
                  </a:cubicBezTo>
                  <a:cubicBezTo>
                    <a:pt x="1177" y="26864"/>
                    <a:pt x="1849" y="29768"/>
                    <a:pt x="2737" y="32624"/>
                  </a:cubicBezTo>
                  <a:cubicBezTo>
                    <a:pt x="2905" y="33176"/>
                    <a:pt x="3097" y="33752"/>
                    <a:pt x="3289" y="34304"/>
                  </a:cubicBezTo>
                  <a:cubicBezTo>
                    <a:pt x="3217" y="34424"/>
                    <a:pt x="3241" y="34568"/>
                    <a:pt x="3313" y="34664"/>
                  </a:cubicBezTo>
                  <a:cubicBezTo>
                    <a:pt x="4557" y="36153"/>
                    <a:pt x="6459" y="36948"/>
                    <a:pt x="8371" y="36948"/>
                  </a:cubicBezTo>
                  <a:cubicBezTo>
                    <a:pt x="8710" y="36948"/>
                    <a:pt x="9050" y="36923"/>
                    <a:pt x="9386" y="36873"/>
                  </a:cubicBezTo>
                  <a:cubicBezTo>
                    <a:pt x="9938" y="36801"/>
                    <a:pt x="10490" y="36633"/>
                    <a:pt x="11018" y="36393"/>
                  </a:cubicBezTo>
                  <a:cubicBezTo>
                    <a:pt x="11546" y="36152"/>
                    <a:pt x="12122" y="35792"/>
                    <a:pt x="12386" y="35240"/>
                  </a:cubicBezTo>
                  <a:cubicBezTo>
                    <a:pt x="12530" y="34904"/>
                    <a:pt x="12554" y="34568"/>
                    <a:pt x="12602" y="34232"/>
                  </a:cubicBezTo>
                  <a:cubicBezTo>
                    <a:pt x="12650" y="33824"/>
                    <a:pt x="12674" y="33440"/>
                    <a:pt x="12722" y="33032"/>
                  </a:cubicBezTo>
                  <a:cubicBezTo>
                    <a:pt x="12794" y="32264"/>
                    <a:pt x="12866" y="31496"/>
                    <a:pt x="12938" y="30704"/>
                  </a:cubicBezTo>
                  <a:cubicBezTo>
                    <a:pt x="13178" y="27608"/>
                    <a:pt x="13274" y="24487"/>
                    <a:pt x="13226" y="21367"/>
                  </a:cubicBezTo>
                  <a:cubicBezTo>
                    <a:pt x="13178" y="18247"/>
                    <a:pt x="13010" y="15126"/>
                    <a:pt x="12674" y="12030"/>
                  </a:cubicBezTo>
                  <a:cubicBezTo>
                    <a:pt x="12506" y="10446"/>
                    <a:pt x="12314" y="8886"/>
                    <a:pt x="12074" y="7350"/>
                  </a:cubicBezTo>
                  <a:cubicBezTo>
                    <a:pt x="11858" y="5909"/>
                    <a:pt x="11594" y="4493"/>
                    <a:pt x="10970" y="3173"/>
                  </a:cubicBezTo>
                  <a:cubicBezTo>
                    <a:pt x="10442" y="2093"/>
                    <a:pt x="9626" y="1085"/>
                    <a:pt x="8546" y="509"/>
                  </a:cubicBezTo>
                  <a:cubicBezTo>
                    <a:pt x="7902" y="173"/>
                    <a:pt x="7210" y="0"/>
                    <a:pt x="6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2"/>
            <p:cNvSpPr/>
            <p:nvPr/>
          </p:nvSpPr>
          <p:spPr>
            <a:xfrm>
              <a:off x="2387550" y="2952200"/>
              <a:ext cx="202225" cy="666525"/>
            </a:xfrm>
            <a:custGeom>
              <a:avLst/>
              <a:gdLst/>
              <a:ahLst/>
              <a:cxnLst/>
              <a:rect l="l" t="t" r="r" b="b"/>
              <a:pathLst>
                <a:path w="8089" h="26661" extrusionOk="0">
                  <a:moveTo>
                    <a:pt x="4693" y="0"/>
                  </a:moveTo>
                  <a:cubicBezTo>
                    <a:pt x="4131" y="0"/>
                    <a:pt x="3565" y="193"/>
                    <a:pt x="3096" y="484"/>
                  </a:cubicBezTo>
                  <a:cubicBezTo>
                    <a:pt x="2328" y="988"/>
                    <a:pt x="1824" y="1756"/>
                    <a:pt x="1464" y="2572"/>
                  </a:cubicBezTo>
                  <a:cubicBezTo>
                    <a:pt x="1272" y="3004"/>
                    <a:pt x="1128" y="3436"/>
                    <a:pt x="984" y="3868"/>
                  </a:cubicBezTo>
                  <a:cubicBezTo>
                    <a:pt x="936" y="4060"/>
                    <a:pt x="1080" y="4204"/>
                    <a:pt x="1248" y="4204"/>
                  </a:cubicBezTo>
                  <a:cubicBezTo>
                    <a:pt x="1080" y="6052"/>
                    <a:pt x="936" y="7901"/>
                    <a:pt x="792" y="9749"/>
                  </a:cubicBezTo>
                  <a:cubicBezTo>
                    <a:pt x="648" y="11933"/>
                    <a:pt x="504" y="14117"/>
                    <a:pt x="384" y="16326"/>
                  </a:cubicBezTo>
                  <a:cubicBezTo>
                    <a:pt x="288" y="18510"/>
                    <a:pt x="192" y="20694"/>
                    <a:pt x="144" y="22878"/>
                  </a:cubicBezTo>
                  <a:cubicBezTo>
                    <a:pt x="120" y="23430"/>
                    <a:pt x="96" y="23958"/>
                    <a:pt x="96" y="24510"/>
                  </a:cubicBezTo>
                  <a:cubicBezTo>
                    <a:pt x="72" y="24990"/>
                    <a:pt x="0" y="25518"/>
                    <a:pt x="288" y="25950"/>
                  </a:cubicBezTo>
                  <a:cubicBezTo>
                    <a:pt x="648" y="26465"/>
                    <a:pt x="1302" y="26661"/>
                    <a:pt x="1935" y="26661"/>
                  </a:cubicBezTo>
                  <a:cubicBezTo>
                    <a:pt x="2188" y="26661"/>
                    <a:pt x="2438" y="26629"/>
                    <a:pt x="2664" y="26575"/>
                  </a:cubicBezTo>
                  <a:cubicBezTo>
                    <a:pt x="3552" y="26359"/>
                    <a:pt x="4272" y="25782"/>
                    <a:pt x="4801" y="25086"/>
                  </a:cubicBezTo>
                  <a:cubicBezTo>
                    <a:pt x="5353" y="24342"/>
                    <a:pt x="5689" y="23478"/>
                    <a:pt x="6001" y="22590"/>
                  </a:cubicBezTo>
                  <a:cubicBezTo>
                    <a:pt x="6673" y="20670"/>
                    <a:pt x="7177" y="18702"/>
                    <a:pt x="7513" y="16686"/>
                  </a:cubicBezTo>
                  <a:cubicBezTo>
                    <a:pt x="7849" y="14669"/>
                    <a:pt x="8041" y="12653"/>
                    <a:pt x="8065" y="10613"/>
                  </a:cubicBezTo>
                  <a:cubicBezTo>
                    <a:pt x="8089" y="8573"/>
                    <a:pt x="7945" y="6533"/>
                    <a:pt x="7633" y="4516"/>
                  </a:cubicBezTo>
                  <a:cubicBezTo>
                    <a:pt x="7489" y="3652"/>
                    <a:pt x="7369" y="2740"/>
                    <a:pt x="7057" y="1924"/>
                  </a:cubicBezTo>
                  <a:cubicBezTo>
                    <a:pt x="6769" y="1156"/>
                    <a:pt x="6289" y="460"/>
                    <a:pt x="5497" y="148"/>
                  </a:cubicBezTo>
                  <a:cubicBezTo>
                    <a:pt x="5238" y="46"/>
                    <a:pt x="4966" y="0"/>
                    <a:pt x="4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2"/>
            <p:cNvSpPr/>
            <p:nvPr/>
          </p:nvSpPr>
          <p:spPr>
            <a:xfrm>
              <a:off x="2098300" y="2825800"/>
              <a:ext cx="385275" cy="801100"/>
            </a:xfrm>
            <a:custGeom>
              <a:avLst/>
              <a:gdLst/>
              <a:ahLst/>
              <a:cxnLst/>
              <a:rect l="l" t="t" r="r" b="b"/>
              <a:pathLst>
                <a:path w="15411" h="32044" extrusionOk="0">
                  <a:moveTo>
                    <a:pt x="8885" y="1"/>
                  </a:moveTo>
                  <a:cubicBezTo>
                    <a:pt x="8387" y="1"/>
                    <a:pt x="7883" y="73"/>
                    <a:pt x="7394" y="211"/>
                  </a:cubicBezTo>
                  <a:cubicBezTo>
                    <a:pt x="6289" y="499"/>
                    <a:pt x="5281" y="1123"/>
                    <a:pt x="4441" y="1892"/>
                  </a:cubicBezTo>
                  <a:cubicBezTo>
                    <a:pt x="3553" y="2708"/>
                    <a:pt x="2905" y="3764"/>
                    <a:pt x="2401" y="4844"/>
                  </a:cubicBezTo>
                  <a:cubicBezTo>
                    <a:pt x="1873" y="5996"/>
                    <a:pt x="1513" y="7196"/>
                    <a:pt x="1249" y="8420"/>
                  </a:cubicBezTo>
                  <a:cubicBezTo>
                    <a:pt x="937" y="9764"/>
                    <a:pt x="697" y="11108"/>
                    <a:pt x="529" y="12453"/>
                  </a:cubicBezTo>
                  <a:cubicBezTo>
                    <a:pt x="145" y="15237"/>
                    <a:pt x="1" y="18021"/>
                    <a:pt x="97" y="20829"/>
                  </a:cubicBezTo>
                  <a:cubicBezTo>
                    <a:pt x="193" y="23638"/>
                    <a:pt x="505" y="26422"/>
                    <a:pt x="1081" y="29134"/>
                  </a:cubicBezTo>
                  <a:cubicBezTo>
                    <a:pt x="1201" y="29710"/>
                    <a:pt x="1321" y="30262"/>
                    <a:pt x="1465" y="30838"/>
                  </a:cubicBezTo>
                  <a:cubicBezTo>
                    <a:pt x="1321" y="30958"/>
                    <a:pt x="1321" y="31246"/>
                    <a:pt x="1561" y="31318"/>
                  </a:cubicBezTo>
                  <a:cubicBezTo>
                    <a:pt x="3522" y="31796"/>
                    <a:pt x="5543" y="32043"/>
                    <a:pt x="7556" y="32043"/>
                  </a:cubicBezTo>
                  <a:cubicBezTo>
                    <a:pt x="8377" y="32043"/>
                    <a:pt x="9196" y="32002"/>
                    <a:pt x="10010" y="31919"/>
                  </a:cubicBezTo>
                  <a:cubicBezTo>
                    <a:pt x="10634" y="31847"/>
                    <a:pt x="11234" y="31751"/>
                    <a:pt x="11810" y="31511"/>
                  </a:cubicBezTo>
                  <a:cubicBezTo>
                    <a:pt x="12362" y="31270"/>
                    <a:pt x="12794" y="30886"/>
                    <a:pt x="13130" y="30382"/>
                  </a:cubicBezTo>
                  <a:cubicBezTo>
                    <a:pt x="13802" y="29422"/>
                    <a:pt x="13970" y="28174"/>
                    <a:pt x="14186" y="27046"/>
                  </a:cubicBezTo>
                  <a:cubicBezTo>
                    <a:pt x="14714" y="24238"/>
                    <a:pt x="15050" y="21382"/>
                    <a:pt x="15242" y="18525"/>
                  </a:cubicBezTo>
                  <a:cubicBezTo>
                    <a:pt x="15410" y="15669"/>
                    <a:pt x="15410" y="12789"/>
                    <a:pt x="15242" y="9932"/>
                  </a:cubicBezTo>
                  <a:cubicBezTo>
                    <a:pt x="15074" y="7364"/>
                    <a:pt x="14858" y="4580"/>
                    <a:pt x="13298" y="2444"/>
                  </a:cubicBezTo>
                  <a:cubicBezTo>
                    <a:pt x="12626" y="1532"/>
                    <a:pt x="11762" y="787"/>
                    <a:pt x="10706" y="355"/>
                  </a:cubicBezTo>
                  <a:cubicBezTo>
                    <a:pt x="10131" y="115"/>
                    <a:pt x="9512" y="1"/>
                    <a:pt x="8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2"/>
            <p:cNvSpPr/>
            <p:nvPr/>
          </p:nvSpPr>
          <p:spPr>
            <a:xfrm>
              <a:off x="2043700" y="3524425"/>
              <a:ext cx="24625" cy="42050"/>
            </a:xfrm>
            <a:custGeom>
              <a:avLst/>
              <a:gdLst/>
              <a:ahLst/>
              <a:cxnLst/>
              <a:rect l="l" t="t" r="r" b="b"/>
              <a:pathLst>
                <a:path w="985" h="1682" extrusionOk="0">
                  <a:moveTo>
                    <a:pt x="327" y="1"/>
                  </a:moveTo>
                  <a:cubicBezTo>
                    <a:pt x="299" y="1"/>
                    <a:pt x="270" y="5"/>
                    <a:pt x="241" y="13"/>
                  </a:cubicBezTo>
                  <a:cubicBezTo>
                    <a:pt x="121" y="61"/>
                    <a:pt x="1" y="205"/>
                    <a:pt x="49" y="349"/>
                  </a:cubicBezTo>
                  <a:lnTo>
                    <a:pt x="385" y="1477"/>
                  </a:lnTo>
                  <a:cubicBezTo>
                    <a:pt x="424" y="1596"/>
                    <a:pt x="545" y="1682"/>
                    <a:pt x="667" y="1682"/>
                  </a:cubicBezTo>
                  <a:cubicBezTo>
                    <a:pt x="693" y="1682"/>
                    <a:pt x="719" y="1678"/>
                    <a:pt x="745" y="1669"/>
                  </a:cubicBezTo>
                  <a:cubicBezTo>
                    <a:pt x="889" y="1621"/>
                    <a:pt x="985" y="1477"/>
                    <a:pt x="937" y="1333"/>
                  </a:cubicBezTo>
                  <a:lnTo>
                    <a:pt x="601" y="205"/>
                  </a:lnTo>
                  <a:cubicBezTo>
                    <a:pt x="561" y="87"/>
                    <a:pt x="45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2"/>
            <p:cNvSpPr/>
            <p:nvPr/>
          </p:nvSpPr>
          <p:spPr>
            <a:xfrm>
              <a:off x="2022100" y="3438025"/>
              <a:ext cx="21625" cy="33600"/>
            </a:xfrm>
            <a:custGeom>
              <a:avLst/>
              <a:gdLst/>
              <a:ahLst/>
              <a:cxnLst/>
              <a:rect l="l" t="t" r="r" b="b"/>
              <a:pathLst>
                <a:path w="865" h="1344" extrusionOk="0">
                  <a:moveTo>
                    <a:pt x="318" y="0"/>
                  </a:moveTo>
                  <a:cubicBezTo>
                    <a:pt x="292" y="0"/>
                    <a:pt x="266" y="4"/>
                    <a:pt x="241" y="13"/>
                  </a:cubicBezTo>
                  <a:cubicBezTo>
                    <a:pt x="97" y="61"/>
                    <a:pt x="0" y="205"/>
                    <a:pt x="49" y="349"/>
                  </a:cubicBezTo>
                  <a:cubicBezTo>
                    <a:pt x="121" y="613"/>
                    <a:pt x="193" y="877"/>
                    <a:pt x="265" y="1141"/>
                  </a:cubicBezTo>
                  <a:cubicBezTo>
                    <a:pt x="305" y="1242"/>
                    <a:pt x="431" y="1344"/>
                    <a:pt x="556" y="1344"/>
                  </a:cubicBezTo>
                  <a:cubicBezTo>
                    <a:pt x="579" y="1344"/>
                    <a:pt x="602" y="1340"/>
                    <a:pt x="625" y="1333"/>
                  </a:cubicBezTo>
                  <a:cubicBezTo>
                    <a:pt x="769" y="1285"/>
                    <a:pt x="865" y="1141"/>
                    <a:pt x="817" y="973"/>
                  </a:cubicBezTo>
                  <a:lnTo>
                    <a:pt x="577" y="205"/>
                  </a:lnTo>
                  <a:cubicBezTo>
                    <a:pt x="557"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2"/>
            <p:cNvSpPr/>
            <p:nvPr/>
          </p:nvSpPr>
          <p:spPr>
            <a:xfrm>
              <a:off x="1999900" y="3326400"/>
              <a:ext cx="22825" cy="47475"/>
            </a:xfrm>
            <a:custGeom>
              <a:avLst/>
              <a:gdLst/>
              <a:ahLst/>
              <a:cxnLst/>
              <a:rect l="l" t="t" r="r" b="b"/>
              <a:pathLst>
                <a:path w="913" h="1899" extrusionOk="0">
                  <a:moveTo>
                    <a:pt x="318" y="1"/>
                  </a:moveTo>
                  <a:cubicBezTo>
                    <a:pt x="292" y="1"/>
                    <a:pt x="266" y="5"/>
                    <a:pt x="240" y="13"/>
                  </a:cubicBezTo>
                  <a:cubicBezTo>
                    <a:pt x="72" y="61"/>
                    <a:pt x="0" y="205"/>
                    <a:pt x="48" y="349"/>
                  </a:cubicBezTo>
                  <a:cubicBezTo>
                    <a:pt x="144" y="805"/>
                    <a:pt x="240" y="1261"/>
                    <a:pt x="336" y="1694"/>
                  </a:cubicBezTo>
                  <a:cubicBezTo>
                    <a:pt x="356" y="1812"/>
                    <a:pt x="473" y="1898"/>
                    <a:pt x="595" y="1898"/>
                  </a:cubicBezTo>
                  <a:cubicBezTo>
                    <a:pt x="621" y="1898"/>
                    <a:pt x="647" y="1894"/>
                    <a:pt x="672" y="1886"/>
                  </a:cubicBezTo>
                  <a:cubicBezTo>
                    <a:pt x="816" y="1838"/>
                    <a:pt x="912" y="1718"/>
                    <a:pt x="864" y="1550"/>
                  </a:cubicBezTo>
                  <a:cubicBezTo>
                    <a:pt x="768" y="1093"/>
                    <a:pt x="672" y="661"/>
                    <a:pt x="576" y="205"/>
                  </a:cubicBezTo>
                  <a:cubicBezTo>
                    <a:pt x="557" y="87"/>
                    <a:pt x="439"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2"/>
            <p:cNvSpPr/>
            <p:nvPr/>
          </p:nvSpPr>
          <p:spPr>
            <a:xfrm>
              <a:off x="1984900" y="3240075"/>
              <a:ext cx="21025" cy="39275"/>
            </a:xfrm>
            <a:custGeom>
              <a:avLst/>
              <a:gdLst/>
              <a:ahLst/>
              <a:cxnLst/>
              <a:rect l="l" t="t" r="r" b="b"/>
              <a:pathLst>
                <a:path w="841" h="1571" extrusionOk="0">
                  <a:moveTo>
                    <a:pt x="324" y="0"/>
                  </a:moveTo>
                  <a:cubicBezTo>
                    <a:pt x="277" y="0"/>
                    <a:pt x="231" y="11"/>
                    <a:pt x="192" y="34"/>
                  </a:cubicBezTo>
                  <a:cubicBezTo>
                    <a:pt x="48" y="130"/>
                    <a:pt x="0" y="274"/>
                    <a:pt x="72" y="418"/>
                  </a:cubicBezTo>
                  <a:cubicBezTo>
                    <a:pt x="96" y="442"/>
                    <a:pt x="120" y="466"/>
                    <a:pt x="120" y="514"/>
                  </a:cubicBezTo>
                  <a:cubicBezTo>
                    <a:pt x="120" y="514"/>
                    <a:pt x="120" y="514"/>
                    <a:pt x="144" y="538"/>
                  </a:cubicBezTo>
                  <a:cubicBezTo>
                    <a:pt x="168" y="586"/>
                    <a:pt x="168" y="634"/>
                    <a:pt x="192" y="706"/>
                  </a:cubicBezTo>
                  <a:cubicBezTo>
                    <a:pt x="216" y="802"/>
                    <a:pt x="240" y="898"/>
                    <a:pt x="264" y="1018"/>
                  </a:cubicBezTo>
                  <a:cubicBezTo>
                    <a:pt x="264" y="1114"/>
                    <a:pt x="288" y="1186"/>
                    <a:pt x="288" y="1282"/>
                  </a:cubicBezTo>
                  <a:cubicBezTo>
                    <a:pt x="288" y="1426"/>
                    <a:pt x="408" y="1570"/>
                    <a:pt x="552" y="1570"/>
                  </a:cubicBezTo>
                  <a:cubicBezTo>
                    <a:pt x="720" y="1546"/>
                    <a:pt x="840" y="1450"/>
                    <a:pt x="840" y="1282"/>
                  </a:cubicBezTo>
                  <a:cubicBezTo>
                    <a:pt x="840" y="874"/>
                    <a:pt x="744" y="490"/>
                    <a:pt x="576" y="130"/>
                  </a:cubicBezTo>
                  <a:cubicBezTo>
                    <a:pt x="527" y="48"/>
                    <a:pt x="42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2"/>
            <p:cNvSpPr/>
            <p:nvPr/>
          </p:nvSpPr>
          <p:spPr>
            <a:xfrm>
              <a:off x="1981900" y="3131325"/>
              <a:ext cx="18025" cy="45075"/>
            </a:xfrm>
            <a:custGeom>
              <a:avLst/>
              <a:gdLst/>
              <a:ahLst/>
              <a:cxnLst/>
              <a:rect l="l" t="t" r="r" b="b"/>
              <a:pathLst>
                <a:path w="721" h="1803" extrusionOk="0">
                  <a:moveTo>
                    <a:pt x="328" y="1"/>
                  </a:moveTo>
                  <a:cubicBezTo>
                    <a:pt x="217" y="1"/>
                    <a:pt x="91" y="74"/>
                    <a:pt x="72" y="208"/>
                  </a:cubicBezTo>
                  <a:cubicBezTo>
                    <a:pt x="0" y="664"/>
                    <a:pt x="24" y="1144"/>
                    <a:pt x="144" y="1576"/>
                  </a:cubicBezTo>
                  <a:cubicBezTo>
                    <a:pt x="185" y="1698"/>
                    <a:pt x="312" y="1803"/>
                    <a:pt x="423" y="1803"/>
                  </a:cubicBezTo>
                  <a:cubicBezTo>
                    <a:pt x="443" y="1803"/>
                    <a:pt x="462" y="1799"/>
                    <a:pt x="480" y="1792"/>
                  </a:cubicBezTo>
                  <a:cubicBezTo>
                    <a:pt x="648" y="1744"/>
                    <a:pt x="720" y="1600"/>
                    <a:pt x="696" y="1432"/>
                  </a:cubicBezTo>
                  <a:cubicBezTo>
                    <a:pt x="672" y="1336"/>
                    <a:pt x="648" y="1240"/>
                    <a:pt x="624" y="1144"/>
                  </a:cubicBezTo>
                  <a:cubicBezTo>
                    <a:pt x="624" y="1120"/>
                    <a:pt x="624" y="1096"/>
                    <a:pt x="624" y="1072"/>
                  </a:cubicBezTo>
                  <a:cubicBezTo>
                    <a:pt x="624" y="1095"/>
                    <a:pt x="622" y="1103"/>
                    <a:pt x="619" y="1103"/>
                  </a:cubicBezTo>
                  <a:cubicBezTo>
                    <a:pt x="612" y="1103"/>
                    <a:pt x="600" y="1064"/>
                    <a:pt x="600" y="1048"/>
                  </a:cubicBezTo>
                  <a:cubicBezTo>
                    <a:pt x="600" y="1000"/>
                    <a:pt x="600" y="952"/>
                    <a:pt x="600" y="904"/>
                  </a:cubicBezTo>
                  <a:cubicBezTo>
                    <a:pt x="600" y="808"/>
                    <a:pt x="600" y="688"/>
                    <a:pt x="600" y="592"/>
                  </a:cubicBezTo>
                  <a:cubicBezTo>
                    <a:pt x="600" y="544"/>
                    <a:pt x="600" y="496"/>
                    <a:pt x="600" y="472"/>
                  </a:cubicBezTo>
                  <a:cubicBezTo>
                    <a:pt x="600" y="448"/>
                    <a:pt x="600" y="424"/>
                    <a:pt x="600" y="400"/>
                  </a:cubicBezTo>
                  <a:cubicBezTo>
                    <a:pt x="600" y="376"/>
                    <a:pt x="624" y="352"/>
                    <a:pt x="624" y="352"/>
                  </a:cubicBezTo>
                  <a:cubicBezTo>
                    <a:pt x="624" y="280"/>
                    <a:pt x="624" y="208"/>
                    <a:pt x="576" y="136"/>
                  </a:cubicBezTo>
                  <a:cubicBezTo>
                    <a:pt x="552" y="88"/>
                    <a:pt x="480" y="16"/>
                    <a:pt x="408" y="16"/>
                  </a:cubicBezTo>
                  <a:cubicBezTo>
                    <a:pt x="384" y="6"/>
                    <a:pt x="356"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2"/>
            <p:cNvSpPr/>
            <p:nvPr/>
          </p:nvSpPr>
          <p:spPr>
            <a:xfrm>
              <a:off x="1980100" y="3047450"/>
              <a:ext cx="17425" cy="36525"/>
            </a:xfrm>
            <a:custGeom>
              <a:avLst/>
              <a:gdLst/>
              <a:ahLst/>
              <a:cxnLst/>
              <a:rect l="l" t="t" r="r" b="b"/>
              <a:pathLst>
                <a:path w="697" h="1461" extrusionOk="0">
                  <a:moveTo>
                    <a:pt x="280" y="0"/>
                  </a:moveTo>
                  <a:cubicBezTo>
                    <a:pt x="259" y="0"/>
                    <a:pt x="237" y="3"/>
                    <a:pt x="216" y="10"/>
                  </a:cubicBezTo>
                  <a:cubicBezTo>
                    <a:pt x="144" y="34"/>
                    <a:pt x="72" y="82"/>
                    <a:pt x="48" y="154"/>
                  </a:cubicBezTo>
                  <a:cubicBezTo>
                    <a:pt x="0" y="226"/>
                    <a:pt x="0" y="274"/>
                    <a:pt x="24" y="370"/>
                  </a:cubicBezTo>
                  <a:cubicBezTo>
                    <a:pt x="72" y="658"/>
                    <a:pt x="120" y="946"/>
                    <a:pt x="144" y="1258"/>
                  </a:cubicBezTo>
                  <a:cubicBezTo>
                    <a:pt x="168" y="1306"/>
                    <a:pt x="240" y="1378"/>
                    <a:pt x="288" y="1426"/>
                  </a:cubicBezTo>
                  <a:cubicBezTo>
                    <a:pt x="322" y="1443"/>
                    <a:pt x="380" y="1460"/>
                    <a:pt x="437" y="1460"/>
                  </a:cubicBezTo>
                  <a:cubicBezTo>
                    <a:pt x="460" y="1460"/>
                    <a:pt x="483" y="1457"/>
                    <a:pt x="504" y="1450"/>
                  </a:cubicBezTo>
                  <a:cubicBezTo>
                    <a:pt x="576" y="1426"/>
                    <a:pt x="624" y="1378"/>
                    <a:pt x="672" y="1306"/>
                  </a:cubicBezTo>
                  <a:cubicBezTo>
                    <a:pt x="696" y="1234"/>
                    <a:pt x="696" y="1186"/>
                    <a:pt x="696" y="1090"/>
                  </a:cubicBezTo>
                  <a:cubicBezTo>
                    <a:pt x="648" y="802"/>
                    <a:pt x="600" y="514"/>
                    <a:pt x="552" y="202"/>
                  </a:cubicBezTo>
                  <a:cubicBezTo>
                    <a:pt x="552" y="154"/>
                    <a:pt x="480" y="82"/>
                    <a:pt x="432" y="34"/>
                  </a:cubicBezTo>
                  <a:cubicBezTo>
                    <a:pt x="381"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2"/>
            <p:cNvSpPr/>
            <p:nvPr/>
          </p:nvSpPr>
          <p:spPr>
            <a:xfrm>
              <a:off x="1980700" y="2966675"/>
              <a:ext cx="13825" cy="33650"/>
            </a:xfrm>
            <a:custGeom>
              <a:avLst/>
              <a:gdLst/>
              <a:ahLst/>
              <a:cxnLst/>
              <a:rect l="l" t="t" r="r" b="b"/>
              <a:pathLst>
                <a:path w="553" h="1346" extrusionOk="0">
                  <a:moveTo>
                    <a:pt x="264" y="1"/>
                  </a:moveTo>
                  <a:cubicBezTo>
                    <a:pt x="120" y="1"/>
                    <a:pt x="0" y="121"/>
                    <a:pt x="0" y="289"/>
                  </a:cubicBezTo>
                  <a:lnTo>
                    <a:pt x="0" y="1057"/>
                  </a:lnTo>
                  <a:cubicBezTo>
                    <a:pt x="0" y="1201"/>
                    <a:pt x="120" y="1345"/>
                    <a:pt x="264" y="1345"/>
                  </a:cubicBezTo>
                  <a:cubicBezTo>
                    <a:pt x="432" y="1321"/>
                    <a:pt x="552" y="1225"/>
                    <a:pt x="552" y="1057"/>
                  </a:cubicBezTo>
                  <a:lnTo>
                    <a:pt x="552" y="289"/>
                  </a:lnTo>
                  <a:cubicBezTo>
                    <a:pt x="552" y="121"/>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2"/>
            <p:cNvSpPr/>
            <p:nvPr/>
          </p:nvSpPr>
          <p:spPr>
            <a:xfrm>
              <a:off x="1989100" y="2874275"/>
              <a:ext cx="13825" cy="33700"/>
            </a:xfrm>
            <a:custGeom>
              <a:avLst/>
              <a:gdLst/>
              <a:ahLst/>
              <a:cxnLst/>
              <a:rect l="l" t="t" r="r" b="b"/>
              <a:pathLst>
                <a:path w="553" h="1348" extrusionOk="0">
                  <a:moveTo>
                    <a:pt x="264" y="1"/>
                  </a:moveTo>
                  <a:cubicBezTo>
                    <a:pt x="120" y="25"/>
                    <a:pt x="0" y="145"/>
                    <a:pt x="0" y="289"/>
                  </a:cubicBezTo>
                  <a:lnTo>
                    <a:pt x="0" y="1081"/>
                  </a:lnTo>
                  <a:cubicBezTo>
                    <a:pt x="0" y="1214"/>
                    <a:pt x="103" y="1347"/>
                    <a:pt x="233" y="1347"/>
                  </a:cubicBezTo>
                  <a:cubicBezTo>
                    <a:pt x="243" y="1347"/>
                    <a:pt x="254" y="1346"/>
                    <a:pt x="264" y="1345"/>
                  </a:cubicBezTo>
                  <a:cubicBezTo>
                    <a:pt x="432" y="1345"/>
                    <a:pt x="552" y="1225"/>
                    <a:pt x="552" y="1081"/>
                  </a:cubicBezTo>
                  <a:lnTo>
                    <a:pt x="552" y="289"/>
                  </a:lnTo>
                  <a:cubicBezTo>
                    <a:pt x="552" y="145"/>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2"/>
            <p:cNvSpPr/>
            <p:nvPr/>
          </p:nvSpPr>
          <p:spPr>
            <a:xfrm>
              <a:off x="1997500" y="2779700"/>
              <a:ext cx="19225" cy="39150"/>
            </a:xfrm>
            <a:custGeom>
              <a:avLst/>
              <a:gdLst/>
              <a:ahLst/>
              <a:cxnLst/>
              <a:rect l="l" t="t" r="r" b="b"/>
              <a:pathLst>
                <a:path w="769" h="1566" extrusionOk="0">
                  <a:moveTo>
                    <a:pt x="463" y="1"/>
                  </a:moveTo>
                  <a:cubicBezTo>
                    <a:pt x="346" y="1"/>
                    <a:pt x="236" y="74"/>
                    <a:pt x="216" y="207"/>
                  </a:cubicBezTo>
                  <a:cubicBezTo>
                    <a:pt x="144" y="543"/>
                    <a:pt x="96" y="879"/>
                    <a:pt x="24" y="1215"/>
                  </a:cubicBezTo>
                  <a:cubicBezTo>
                    <a:pt x="0" y="1287"/>
                    <a:pt x="0" y="1359"/>
                    <a:pt x="48" y="1431"/>
                  </a:cubicBezTo>
                  <a:cubicBezTo>
                    <a:pt x="96" y="1479"/>
                    <a:pt x="144" y="1551"/>
                    <a:pt x="216" y="1551"/>
                  </a:cubicBezTo>
                  <a:cubicBezTo>
                    <a:pt x="246" y="1561"/>
                    <a:pt x="276" y="1566"/>
                    <a:pt x="306" y="1566"/>
                  </a:cubicBezTo>
                  <a:cubicBezTo>
                    <a:pt x="423" y="1566"/>
                    <a:pt x="533" y="1493"/>
                    <a:pt x="552" y="1359"/>
                  </a:cubicBezTo>
                  <a:cubicBezTo>
                    <a:pt x="624" y="1023"/>
                    <a:pt x="696" y="687"/>
                    <a:pt x="744" y="351"/>
                  </a:cubicBezTo>
                  <a:cubicBezTo>
                    <a:pt x="768" y="279"/>
                    <a:pt x="768" y="207"/>
                    <a:pt x="720" y="135"/>
                  </a:cubicBezTo>
                  <a:cubicBezTo>
                    <a:pt x="696" y="87"/>
                    <a:pt x="624" y="15"/>
                    <a:pt x="552" y="15"/>
                  </a:cubicBezTo>
                  <a:cubicBezTo>
                    <a:pt x="523" y="5"/>
                    <a:pt x="493" y="1"/>
                    <a:pt x="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2"/>
            <p:cNvSpPr/>
            <p:nvPr/>
          </p:nvSpPr>
          <p:spPr>
            <a:xfrm>
              <a:off x="2025100" y="2707300"/>
              <a:ext cx="19825" cy="27800"/>
            </a:xfrm>
            <a:custGeom>
              <a:avLst/>
              <a:gdLst/>
              <a:ahLst/>
              <a:cxnLst/>
              <a:rect l="l" t="t" r="r" b="b"/>
              <a:pathLst>
                <a:path w="793" h="1112" extrusionOk="0">
                  <a:moveTo>
                    <a:pt x="544" y="1"/>
                  </a:moveTo>
                  <a:cubicBezTo>
                    <a:pt x="531" y="1"/>
                    <a:pt x="518" y="3"/>
                    <a:pt x="505" y="7"/>
                  </a:cubicBezTo>
                  <a:cubicBezTo>
                    <a:pt x="361" y="7"/>
                    <a:pt x="241" y="127"/>
                    <a:pt x="241" y="271"/>
                  </a:cubicBezTo>
                  <a:cubicBezTo>
                    <a:pt x="241" y="295"/>
                    <a:pt x="217" y="319"/>
                    <a:pt x="217" y="343"/>
                  </a:cubicBezTo>
                  <a:cubicBezTo>
                    <a:pt x="217" y="391"/>
                    <a:pt x="217" y="439"/>
                    <a:pt x="193" y="463"/>
                  </a:cubicBezTo>
                  <a:cubicBezTo>
                    <a:pt x="169" y="511"/>
                    <a:pt x="145" y="559"/>
                    <a:pt x="121" y="583"/>
                  </a:cubicBezTo>
                  <a:cubicBezTo>
                    <a:pt x="97" y="607"/>
                    <a:pt x="97" y="631"/>
                    <a:pt x="73" y="631"/>
                  </a:cubicBezTo>
                  <a:cubicBezTo>
                    <a:pt x="25" y="679"/>
                    <a:pt x="1" y="751"/>
                    <a:pt x="1" y="823"/>
                  </a:cubicBezTo>
                  <a:cubicBezTo>
                    <a:pt x="1" y="895"/>
                    <a:pt x="25" y="991"/>
                    <a:pt x="73" y="1039"/>
                  </a:cubicBezTo>
                  <a:cubicBezTo>
                    <a:pt x="145" y="1087"/>
                    <a:pt x="217" y="1111"/>
                    <a:pt x="289" y="1111"/>
                  </a:cubicBezTo>
                  <a:cubicBezTo>
                    <a:pt x="361" y="1111"/>
                    <a:pt x="433" y="1087"/>
                    <a:pt x="481" y="1039"/>
                  </a:cubicBezTo>
                  <a:cubicBezTo>
                    <a:pt x="673" y="823"/>
                    <a:pt x="793" y="559"/>
                    <a:pt x="793" y="271"/>
                  </a:cubicBezTo>
                  <a:cubicBezTo>
                    <a:pt x="793" y="199"/>
                    <a:pt x="769" y="127"/>
                    <a:pt x="697" y="79"/>
                  </a:cubicBezTo>
                  <a:cubicBezTo>
                    <a:pt x="657" y="40"/>
                    <a:pt x="602"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2"/>
            <p:cNvSpPr/>
            <p:nvPr/>
          </p:nvSpPr>
          <p:spPr>
            <a:xfrm>
              <a:off x="1953100" y="2743675"/>
              <a:ext cx="16825" cy="27800"/>
            </a:xfrm>
            <a:custGeom>
              <a:avLst/>
              <a:gdLst/>
              <a:ahLst/>
              <a:cxnLst/>
              <a:rect l="l" t="t" r="r" b="b"/>
              <a:pathLst>
                <a:path w="673" h="1112" extrusionOk="0">
                  <a:moveTo>
                    <a:pt x="384" y="0"/>
                  </a:moveTo>
                  <a:cubicBezTo>
                    <a:pt x="337" y="0"/>
                    <a:pt x="292" y="12"/>
                    <a:pt x="264" y="40"/>
                  </a:cubicBezTo>
                  <a:cubicBezTo>
                    <a:pt x="192" y="64"/>
                    <a:pt x="144" y="136"/>
                    <a:pt x="120" y="208"/>
                  </a:cubicBezTo>
                  <a:cubicBezTo>
                    <a:pt x="96" y="376"/>
                    <a:pt x="48" y="568"/>
                    <a:pt x="24" y="760"/>
                  </a:cubicBezTo>
                  <a:cubicBezTo>
                    <a:pt x="0" y="832"/>
                    <a:pt x="0" y="904"/>
                    <a:pt x="48" y="976"/>
                  </a:cubicBezTo>
                  <a:cubicBezTo>
                    <a:pt x="72" y="1024"/>
                    <a:pt x="144" y="1096"/>
                    <a:pt x="216" y="1096"/>
                  </a:cubicBezTo>
                  <a:cubicBezTo>
                    <a:pt x="246" y="1106"/>
                    <a:pt x="276" y="1112"/>
                    <a:pt x="306" y="1112"/>
                  </a:cubicBezTo>
                  <a:cubicBezTo>
                    <a:pt x="348" y="1112"/>
                    <a:pt x="390" y="1100"/>
                    <a:pt x="432" y="1072"/>
                  </a:cubicBezTo>
                  <a:cubicBezTo>
                    <a:pt x="480" y="1048"/>
                    <a:pt x="528" y="976"/>
                    <a:pt x="552" y="904"/>
                  </a:cubicBezTo>
                  <a:cubicBezTo>
                    <a:pt x="600" y="712"/>
                    <a:pt x="624" y="544"/>
                    <a:pt x="672" y="352"/>
                  </a:cubicBezTo>
                  <a:cubicBezTo>
                    <a:pt x="672" y="280"/>
                    <a:pt x="672" y="208"/>
                    <a:pt x="648" y="136"/>
                  </a:cubicBezTo>
                  <a:cubicBezTo>
                    <a:pt x="600" y="88"/>
                    <a:pt x="528" y="16"/>
                    <a:pt x="480" y="16"/>
                  </a:cubicBezTo>
                  <a:cubicBezTo>
                    <a:pt x="450" y="6"/>
                    <a:pt x="416"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2"/>
            <p:cNvSpPr/>
            <p:nvPr/>
          </p:nvSpPr>
          <p:spPr>
            <a:xfrm>
              <a:off x="1944100" y="2821475"/>
              <a:ext cx="14425" cy="39100"/>
            </a:xfrm>
            <a:custGeom>
              <a:avLst/>
              <a:gdLst/>
              <a:ahLst/>
              <a:cxnLst/>
              <a:rect l="l" t="t" r="r" b="b"/>
              <a:pathLst>
                <a:path w="577" h="1564" extrusionOk="0">
                  <a:moveTo>
                    <a:pt x="288" y="0"/>
                  </a:moveTo>
                  <a:cubicBezTo>
                    <a:pt x="144" y="0"/>
                    <a:pt x="0" y="120"/>
                    <a:pt x="0" y="288"/>
                  </a:cubicBezTo>
                  <a:lnTo>
                    <a:pt x="0" y="1296"/>
                  </a:lnTo>
                  <a:cubicBezTo>
                    <a:pt x="0" y="1430"/>
                    <a:pt x="124" y="1563"/>
                    <a:pt x="256" y="1563"/>
                  </a:cubicBezTo>
                  <a:cubicBezTo>
                    <a:pt x="267" y="1563"/>
                    <a:pt x="278" y="1562"/>
                    <a:pt x="288" y="1561"/>
                  </a:cubicBezTo>
                  <a:cubicBezTo>
                    <a:pt x="432" y="1561"/>
                    <a:pt x="576" y="1441"/>
                    <a:pt x="576" y="1296"/>
                  </a:cubicBezTo>
                  <a:lnTo>
                    <a:pt x="576" y="288"/>
                  </a:ln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2"/>
            <p:cNvSpPr/>
            <p:nvPr/>
          </p:nvSpPr>
          <p:spPr>
            <a:xfrm>
              <a:off x="1938700" y="2905425"/>
              <a:ext cx="13825" cy="36075"/>
            </a:xfrm>
            <a:custGeom>
              <a:avLst/>
              <a:gdLst/>
              <a:ahLst/>
              <a:cxnLst/>
              <a:rect l="l" t="t" r="r" b="b"/>
              <a:pathLst>
                <a:path w="553" h="1443" extrusionOk="0">
                  <a:moveTo>
                    <a:pt x="320" y="0"/>
                  </a:moveTo>
                  <a:cubicBezTo>
                    <a:pt x="309" y="0"/>
                    <a:pt x="299" y="1"/>
                    <a:pt x="288" y="3"/>
                  </a:cubicBezTo>
                  <a:cubicBezTo>
                    <a:pt x="120" y="3"/>
                    <a:pt x="0" y="123"/>
                    <a:pt x="0" y="267"/>
                  </a:cubicBezTo>
                  <a:lnTo>
                    <a:pt x="0" y="1155"/>
                  </a:lnTo>
                  <a:cubicBezTo>
                    <a:pt x="0" y="1323"/>
                    <a:pt x="120" y="1443"/>
                    <a:pt x="288" y="1443"/>
                  </a:cubicBezTo>
                  <a:cubicBezTo>
                    <a:pt x="432" y="1443"/>
                    <a:pt x="552" y="1323"/>
                    <a:pt x="552" y="1155"/>
                  </a:cubicBezTo>
                  <a:lnTo>
                    <a:pt x="552" y="267"/>
                  </a:lnTo>
                  <a:cubicBezTo>
                    <a:pt x="552" y="133"/>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2"/>
            <p:cNvSpPr/>
            <p:nvPr/>
          </p:nvSpPr>
          <p:spPr>
            <a:xfrm>
              <a:off x="1935700" y="2983250"/>
              <a:ext cx="18025" cy="36375"/>
            </a:xfrm>
            <a:custGeom>
              <a:avLst/>
              <a:gdLst/>
              <a:ahLst/>
              <a:cxnLst/>
              <a:rect l="l" t="t" r="r" b="b"/>
              <a:pathLst>
                <a:path w="721" h="1455" extrusionOk="0">
                  <a:moveTo>
                    <a:pt x="293" y="0"/>
                  </a:moveTo>
                  <a:cubicBezTo>
                    <a:pt x="272" y="0"/>
                    <a:pt x="254" y="3"/>
                    <a:pt x="240" y="10"/>
                  </a:cubicBezTo>
                  <a:cubicBezTo>
                    <a:pt x="168" y="34"/>
                    <a:pt x="96" y="82"/>
                    <a:pt x="72" y="130"/>
                  </a:cubicBezTo>
                  <a:cubicBezTo>
                    <a:pt x="24" y="202"/>
                    <a:pt x="0" y="274"/>
                    <a:pt x="48" y="346"/>
                  </a:cubicBezTo>
                  <a:cubicBezTo>
                    <a:pt x="72" y="466"/>
                    <a:pt x="120" y="586"/>
                    <a:pt x="120" y="706"/>
                  </a:cubicBezTo>
                  <a:cubicBezTo>
                    <a:pt x="144" y="826"/>
                    <a:pt x="144" y="922"/>
                    <a:pt x="120" y="1042"/>
                  </a:cubicBezTo>
                  <a:cubicBezTo>
                    <a:pt x="120" y="1066"/>
                    <a:pt x="120" y="1090"/>
                    <a:pt x="120" y="1090"/>
                  </a:cubicBezTo>
                  <a:cubicBezTo>
                    <a:pt x="96" y="1186"/>
                    <a:pt x="120" y="1258"/>
                    <a:pt x="144" y="1306"/>
                  </a:cubicBezTo>
                  <a:cubicBezTo>
                    <a:pt x="192" y="1378"/>
                    <a:pt x="240" y="1426"/>
                    <a:pt x="312" y="1450"/>
                  </a:cubicBezTo>
                  <a:cubicBezTo>
                    <a:pt x="330" y="1453"/>
                    <a:pt x="349" y="1455"/>
                    <a:pt x="368" y="1455"/>
                  </a:cubicBezTo>
                  <a:cubicBezTo>
                    <a:pt x="497" y="1455"/>
                    <a:pt x="630" y="1384"/>
                    <a:pt x="672" y="1258"/>
                  </a:cubicBezTo>
                  <a:cubicBezTo>
                    <a:pt x="720" y="898"/>
                    <a:pt x="720" y="538"/>
                    <a:pt x="576" y="202"/>
                  </a:cubicBezTo>
                  <a:cubicBezTo>
                    <a:pt x="552" y="130"/>
                    <a:pt x="504" y="82"/>
                    <a:pt x="456" y="34"/>
                  </a:cubicBezTo>
                  <a:cubicBezTo>
                    <a:pt x="405" y="17"/>
                    <a:pt x="342"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2"/>
            <p:cNvSpPr/>
            <p:nvPr/>
          </p:nvSpPr>
          <p:spPr>
            <a:xfrm>
              <a:off x="1938700" y="3081225"/>
              <a:ext cx="13825" cy="39100"/>
            </a:xfrm>
            <a:custGeom>
              <a:avLst/>
              <a:gdLst/>
              <a:ahLst/>
              <a:cxnLst/>
              <a:rect l="l" t="t" r="r" b="b"/>
              <a:pathLst>
                <a:path w="553" h="1564" extrusionOk="0">
                  <a:moveTo>
                    <a:pt x="320" y="1"/>
                  </a:moveTo>
                  <a:cubicBezTo>
                    <a:pt x="309" y="1"/>
                    <a:pt x="299" y="2"/>
                    <a:pt x="288" y="3"/>
                  </a:cubicBezTo>
                  <a:cubicBezTo>
                    <a:pt x="120" y="3"/>
                    <a:pt x="0" y="123"/>
                    <a:pt x="0" y="267"/>
                  </a:cubicBezTo>
                  <a:lnTo>
                    <a:pt x="0" y="1276"/>
                  </a:lnTo>
                  <a:cubicBezTo>
                    <a:pt x="0" y="1420"/>
                    <a:pt x="120" y="1564"/>
                    <a:pt x="288" y="1564"/>
                  </a:cubicBezTo>
                  <a:cubicBezTo>
                    <a:pt x="432" y="1540"/>
                    <a:pt x="552" y="1444"/>
                    <a:pt x="552" y="1276"/>
                  </a:cubicBezTo>
                  <a:lnTo>
                    <a:pt x="552" y="267"/>
                  </a:ln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2"/>
            <p:cNvSpPr/>
            <p:nvPr/>
          </p:nvSpPr>
          <p:spPr>
            <a:xfrm>
              <a:off x="1938700" y="3173100"/>
              <a:ext cx="17425" cy="33425"/>
            </a:xfrm>
            <a:custGeom>
              <a:avLst/>
              <a:gdLst/>
              <a:ahLst/>
              <a:cxnLst/>
              <a:rect l="l" t="t" r="r" b="b"/>
              <a:pathLst>
                <a:path w="697" h="1337" extrusionOk="0">
                  <a:moveTo>
                    <a:pt x="360" y="1"/>
                  </a:moveTo>
                  <a:cubicBezTo>
                    <a:pt x="288" y="1"/>
                    <a:pt x="192" y="1"/>
                    <a:pt x="144" y="25"/>
                  </a:cubicBezTo>
                  <a:cubicBezTo>
                    <a:pt x="72" y="73"/>
                    <a:pt x="24" y="121"/>
                    <a:pt x="24" y="193"/>
                  </a:cubicBezTo>
                  <a:cubicBezTo>
                    <a:pt x="0" y="265"/>
                    <a:pt x="0" y="337"/>
                    <a:pt x="24" y="385"/>
                  </a:cubicBezTo>
                  <a:cubicBezTo>
                    <a:pt x="72" y="481"/>
                    <a:pt x="96" y="601"/>
                    <a:pt x="120" y="697"/>
                  </a:cubicBezTo>
                  <a:cubicBezTo>
                    <a:pt x="120" y="793"/>
                    <a:pt x="120" y="913"/>
                    <a:pt x="120" y="1009"/>
                  </a:cubicBezTo>
                  <a:cubicBezTo>
                    <a:pt x="96" y="1081"/>
                    <a:pt x="120" y="1129"/>
                    <a:pt x="144" y="1201"/>
                  </a:cubicBezTo>
                  <a:cubicBezTo>
                    <a:pt x="168" y="1249"/>
                    <a:pt x="240" y="1321"/>
                    <a:pt x="312" y="1321"/>
                  </a:cubicBezTo>
                  <a:cubicBezTo>
                    <a:pt x="342" y="1331"/>
                    <a:pt x="372" y="1337"/>
                    <a:pt x="402" y="1337"/>
                  </a:cubicBezTo>
                  <a:cubicBezTo>
                    <a:pt x="444" y="1337"/>
                    <a:pt x="486" y="1325"/>
                    <a:pt x="528" y="1297"/>
                  </a:cubicBezTo>
                  <a:cubicBezTo>
                    <a:pt x="576" y="1273"/>
                    <a:pt x="648" y="1201"/>
                    <a:pt x="648" y="1129"/>
                  </a:cubicBezTo>
                  <a:cubicBezTo>
                    <a:pt x="696" y="961"/>
                    <a:pt x="696" y="793"/>
                    <a:pt x="672" y="625"/>
                  </a:cubicBezTo>
                  <a:cubicBezTo>
                    <a:pt x="648" y="457"/>
                    <a:pt x="600" y="289"/>
                    <a:pt x="528" y="145"/>
                  </a:cubicBezTo>
                  <a:cubicBezTo>
                    <a:pt x="504" y="73"/>
                    <a:pt x="408"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2"/>
            <p:cNvSpPr/>
            <p:nvPr/>
          </p:nvSpPr>
          <p:spPr>
            <a:xfrm>
              <a:off x="1945900" y="3270675"/>
              <a:ext cx="23425" cy="41725"/>
            </a:xfrm>
            <a:custGeom>
              <a:avLst/>
              <a:gdLst/>
              <a:ahLst/>
              <a:cxnLst/>
              <a:rect l="l" t="t" r="r" b="b"/>
              <a:pathLst>
                <a:path w="937" h="1669" extrusionOk="0">
                  <a:moveTo>
                    <a:pt x="362" y="1122"/>
                  </a:moveTo>
                  <a:cubicBezTo>
                    <a:pt x="360" y="1122"/>
                    <a:pt x="360" y="1128"/>
                    <a:pt x="360" y="1138"/>
                  </a:cubicBezTo>
                  <a:cubicBezTo>
                    <a:pt x="360" y="1162"/>
                    <a:pt x="360" y="1162"/>
                    <a:pt x="384" y="1162"/>
                  </a:cubicBezTo>
                  <a:cubicBezTo>
                    <a:pt x="370" y="1134"/>
                    <a:pt x="364" y="1122"/>
                    <a:pt x="362" y="1122"/>
                  </a:cubicBezTo>
                  <a:close/>
                  <a:moveTo>
                    <a:pt x="318" y="0"/>
                  </a:moveTo>
                  <a:cubicBezTo>
                    <a:pt x="274" y="0"/>
                    <a:pt x="231" y="11"/>
                    <a:pt x="192" y="34"/>
                  </a:cubicBezTo>
                  <a:cubicBezTo>
                    <a:pt x="72" y="106"/>
                    <a:pt x="0" y="298"/>
                    <a:pt x="96" y="418"/>
                  </a:cubicBezTo>
                  <a:cubicBezTo>
                    <a:pt x="144" y="490"/>
                    <a:pt x="192" y="586"/>
                    <a:pt x="240" y="682"/>
                  </a:cubicBezTo>
                  <a:cubicBezTo>
                    <a:pt x="240" y="682"/>
                    <a:pt x="264" y="706"/>
                    <a:pt x="264" y="730"/>
                  </a:cubicBezTo>
                  <a:cubicBezTo>
                    <a:pt x="264" y="730"/>
                    <a:pt x="264" y="754"/>
                    <a:pt x="264" y="754"/>
                  </a:cubicBezTo>
                  <a:cubicBezTo>
                    <a:pt x="288" y="802"/>
                    <a:pt x="288" y="850"/>
                    <a:pt x="312" y="898"/>
                  </a:cubicBezTo>
                  <a:cubicBezTo>
                    <a:pt x="312" y="922"/>
                    <a:pt x="336" y="970"/>
                    <a:pt x="336" y="1018"/>
                  </a:cubicBezTo>
                  <a:cubicBezTo>
                    <a:pt x="360" y="1042"/>
                    <a:pt x="360" y="1066"/>
                    <a:pt x="360" y="1090"/>
                  </a:cubicBezTo>
                  <a:cubicBezTo>
                    <a:pt x="360" y="1114"/>
                    <a:pt x="384" y="1162"/>
                    <a:pt x="384" y="1162"/>
                  </a:cubicBezTo>
                  <a:cubicBezTo>
                    <a:pt x="384" y="1186"/>
                    <a:pt x="384" y="1210"/>
                    <a:pt x="384" y="1234"/>
                  </a:cubicBezTo>
                  <a:cubicBezTo>
                    <a:pt x="384" y="1306"/>
                    <a:pt x="384" y="1354"/>
                    <a:pt x="384" y="1402"/>
                  </a:cubicBezTo>
                  <a:cubicBezTo>
                    <a:pt x="384" y="1536"/>
                    <a:pt x="487" y="1669"/>
                    <a:pt x="636" y="1669"/>
                  </a:cubicBezTo>
                  <a:cubicBezTo>
                    <a:pt x="648" y="1669"/>
                    <a:pt x="660" y="1668"/>
                    <a:pt x="672" y="1666"/>
                  </a:cubicBezTo>
                  <a:cubicBezTo>
                    <a:pt x="816" y="1666"/>
                    <a:pt x="936" y="1546"/>
                    <a:pt x="936" y="1402"/>
                  </a:cubicBezTo>
                  <a:cubicBezTo>
                    <a:pt x="936" y="946"/>
                    <a:pt x="816" y="514"/>
                    <a:pt x="576" y="130"/>
                  </a:cubicBezTo>
                  <a:cubicBezTo>
                    <a:pt x="511" y="49"/>
                    <a:pt x="413"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2"/>
            <p:cNvSpPr/>
            <p:nvPr/>
          </p:nvSpPr>
          <p:spPr>
            <a:xfrm>
              <a:off x="1960900" y="3354600"/>
              <a:ext cx="19825" cy="50250"/>
            </a:xfrm>
            <a:custGeom>
              <a:avLst/>
              <a:gdLst/>
              <a:ahLst/>
              <a:cxnLst/>
              <a:rect l="l" t="t" r="r" b="b"/>
              <a:pathLst>
                <a:path w="793" h="2010" extrusionOk="0">
                  <a:moveTo>
                    <a:pt x="285" y="1"/>
                  </a:moveTo>
                  <a:cubicBezTo>
                    <a:pt x="261" y="1"/>
                    <a:pt x="238" y="5"/>
                    <a:pt x="216" y="13"/>
                  </a:cubicBezTo>
                  <a:cubicBezTo>
                    <a:pt x="48" y="61"/>
                    <a:pt x="0" y="182"/>
                    <a:pt x="24" y="350"/>
                  </a:cubicBezTo>
                  <a:lnTo>
                    <a:pt x="216" y="1790"/>
                  </a:lnTo>
                  <a:cubicBezTo>
                    <a:pt x="238" y="1919"/>
                    <a:pt x="394" y="2009"/>
                    <a:pt x="530" y="2009"/>
                  </a:cubicBezTo>
                  <a:cubicBezTo>
                    <a:pt x="546" y="2009"/>
                    <a:pt x="561" y="2008"/>
                    <a:pt x="576" y="2006"/>
                  </a:cubicBezTo>
                  <a:cubicBezTo>
                    <a:pt x="720" y="1934"/>
                    <a:pt x="792" y="1814"/>
                    <a:pt x="768" y="1646"/>
                  </a:cubicBezTo>
                  <a:cubicBezTo>
                    <a:pt x="696" y="1166"/>
                    <a:pt x="624" y="686"/>
                    <a:pt x="552" y="206"/>
                  </a:cubicBezTo>
                  <a:cubicBezTo>
                    <a:pt x="533" y="87"/>
                    <a:pt x="399"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52"/>
            <p:cNvSpPr/>
            <p:nvPr/>
          </p:nvSpPr>
          <p:spPr>
            <a:xfrm>
              <a:off x="1974100" y="3446500"/>
              <a:ext cx="26425" cy="44675"/>
            </a:xfrm>
            <a:custGeom>
              <a:avLst/>
              <a:gdLst/>
              <a:ahLst/>
              <a:cxnLst/>
              <a:rect l="l" t="t" r="r" b="b"/>
              <a:pathLst>
                <a:path w="1057" h="1787" extrusionOk="0">
                  <a:moveTo>
                    <a:pt x="310" y="0"/>
                  </a:moveTo>
                  <a:cubicBezTo>
                    <a:pt x="263" y="0"/>
                    <a:pt x="214" y="11"/>
                    <a:pt x="168" y="34"/>
                  </a:cubicBezTo>
                  <a:cubicBezTo>
                    <a:pt x="48" y="106"/>
                    <a:pt x="0" y="274"/>
                    <a:pt x="72" y="418"/>
                  </a:cubicBezTo>
                  <a:cubicBezTo>
                    <a:pt x="144" y="514"/>
                    <a:pt x="192" y="610"/>
                    <a:pt x="240" y="706"/>
                  </a:cubicBezTo>
                  <a:cubicBezTo>
                    <a:pt x="240" y="730"/>
                    <a:pt x="264" y="754"/>
                    <a:pt x="264" y="778"/>
                  </a:cubicBezTo>
                  <a:cubicBezTo>
                    <a:pt x="264" y="778"/>
                    <a:pt x="264" y="802"/>
                    <a:pt x="288" y="802"/>
                  </a:cubicBezTo>
                  <a:cubicBezTo>
                    <a:pt x="288" y="850"/>
                    <a:pt x="312" y="898"/>
                    <a:pt x="336" y="946"/>
                  </a:cubicBezTo>
                  <a:cubicBezTo>
                    <a:pt x="360" y="1042"/>
                    <a:pt x="408" y="1138"/>
                    <a:pt x="432" y="1234"/>
                  </a:cubicBezTo>
                  <a:cubicBezTo>
                    <a:pt x="432" y="1282"/>
                    <a:pt x="456" y="1330"/>
                    <a:pt x="456" y="1378"/>
                  </a:cubicBezTo>
                  <a:cubicBezTo>
                    <a:pt x="456" y="1426"/>
                    <a:pt x="456" y="1450"/>
                    <a:pt x="480" y="1474"/>
                  </a:cubicBezTo>
                  <a:cubicBezTo>
                    <a:pt x="480" y="1479"/>
                    <a:pt x="480" y="1488"/>
                    <a:pt x="480" y="1498"/>
                  </a:cubicBezTo>
                  <a:cubicBezTo>
                    <a:pt x="480" y="1594"/>
                    <a:pt x="504" y="1642"/>
                    <a:pt x="552" y="1714"/>
                  </a:cubicBezTo>
                  <a:cubicBezTo>
                    <a:pt x="600" y="1762"/>
                    <a:pt x="696" y="1786"/>
                    <a:pt x="768" y="1786"/>
                  </a:cubicBezTo>
                  <a:cubicBezTo>
                    <a:pt x="888" y="1786"/>
                    <a:pt x="1056" y="1666"/>
                    <a:pt x="1032" y="1498"/>
                  </a:cubicBezTo>
                  <a:cubicBezTo>
                    <a:pt x="960" y="1018"/>
                    <a:pt x="816" y="562"/>
                    <a:pt x="552" y="130"/>
                  </a:cubicBezTo>
                  <a:cubicBezTo>
                    <a:pt x="503" y="48"/>
                    <a:pt x="41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52"/>
            <p:cNvSpPr/>
            <p:nvPr/>
          </p:nvSpPr>
          <p:spPr>
            <a:xfrm>
              <a:off x="2002900" y="3538550"/>
              <a:ext cx="25825" cy="36325"/>
            </a:xfrm>
            <a:custGeom>
              <a:avLst/>
              <a:gdLst/>
              <a:ahLst/>
              <a:cxnLst/>
              <a:rect l="l" t="t" r="r" b="b"/>
              <a:pathLst>
                <a:path w="1033" h="1453" extrusionOk="0">
                  <a:moveTo>
                    <a:pt x="288" y="0"/>
                  </a:moveTo>
                  <a:cubicBezTo>
                    <a:pt x="216" y="0"/>
                    <a:pt x="144" y="24"/>
                    <a:pt x="96" y="72"/>
                  </a:cubicBezTo>
                  <a:cubicBezTo>
                    <a:pt x="48" y="120"/>
                    <a:pt x="0" y="192"/>
                    <a:pt x="0" y="264"/>
                  </a:cubicBezTo>
                  <a:cubicBezTo>
                    <a:pt x="0" y="360"/>
                    <a:pt x="48" y="408"/>
                    <a:pt x="96" y="480"/>
                  </a:cubicBezTo>
                  <a:cubicBezTo>
                    <a:pt x="96" y="480"/>
                    <a:pt x="96" y="504"/>
                    <a:pt x="120" y="504"/>
                  </a:cubicBezTo>
                  <a:cubicBezTo>
                    <a:pt x="216" y="648"/>
                    <a:pt x="288" y="792"/>
                    <a:pt x="360" y="936"/>
                  </a:cubicBezTo>
                  <a:cubicBezTo>
                    <a:pt x="408" y="1032"/>
                    <a:pt x="432" y="1128"/>
                    <a:pt x="456" y="1248"/>
                  </a:cubicBezTo>
                  <a:cubicBezTo>
                    <a:pt x="496" y="1367"/>
                    <a:pt x="617" y="1453"/>
                    <a:pt x="739" y="1453"/>
                  </a:cubicBezTo>
                  <a:cubicBezTo>
                    <a:pt x="765" y="1453"/>
                    <a:pt x="791" y="1449"/>
                    <a:pt x="817" y="1440"/>
                  </a:cubicBezTo>
                  <a:cubicBezTo>
                    <a:pt x="961" y="1392"/>
                    <a:pt x="1033" y="1248"/>
                    <a:pt x="1009" y="1104"/>
                  </a:cubicBezTo>
                  <a:cubicBezTo>
                    <a:pt x="913" y="720"/>
                    <a:pt x="720" y="384"/>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2"/>
            <p:cNvSpPr/>
            <p:nvPr/>
          </p:nvSpPr>
          <p:spPr>
            <a:xfrm>
              <a:off x="1957300" y="3510950"/>
              <a:ext cx="24025" cy="30325"/>
            </a:xfrm>
            <a:custGeom>
              <a:avLst/>
              <a:gdLst/>
              <a:ahLst/>
              <a:cxnLst/>
              <a:rect l="l" t="t" r="r" b="b"/>
              <a:pathLst>
                <a:path w="961" h="1213" extrusionOk="0">
                  <a:moveTo>
                    <a:pt x="312" y="0"/>
                  </a:moveTo>
                  <a:cubicBezTo>
                    <a:pt x="240" y="0"/>
                    <a:pt x="168" y="24"/>
                    <a:pt x="120" y="72"/>
                  </a:cubicBezTo>
                  <a:cubicBezTo>
                    <a:pt x="0" y="192"/>
                    <a:pt x="0" y="360"/>
                    <a:pt x="120" y="480"/>
                  </a:cubicBezTo>
                  <a:cubicBezTo>
                    <a:pt x="144" y="504"/>
                    <a:pt x="168" y="528"/>
                    <a:pt x="192" y="576"/>
                  </a:cubicBezTo>
                  <a:cubicBezTo>
                    <a:pt x="240" y="648"/>
                    <a:pt x="288" y="720"/>
                    <a:pt x="336" y="816"/>
                  </a:cubicBezTo>
                  <a:cubicBezTo>
                    <a:pt x="360" y="864"/>
                    <a:pt x="384" y="936"/>
                    <a:pt x="408" y="1008"/>
                  </a:cubicBezTo>
                  <a:cubicBezTo>
                    <a:pt x="428" y="1127"/>
                    <a:pt x="545" y="1213"/>
                    <a:pt x="666" y="1213"/>
                  </a:cubicBezTo>
                  <a:cubicBezTo>
                    <a:pt x="693" y="1213"/>
                    <a:pt x="719" y="1209"/>
                    <a:pt x="744" y="1200"/>
                  </a:cubicBezTo>
                  <a:cubicBezTo>
                    <a:pt x="888" y="1152"/>
                    <a:pt x="960" y="1008"/>
                    <a:pt x="936" y="864"/>
                  </a:cubicBezTo>
                  <a:cubicBezTo>
                    <a:pt x="864" y="576"/>
                    <a:pt x="720" y="288"/>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2"/>
            <p:cNvSpPr/>
            <p:nvPr/>
          </p:nvSpPr>
          <p:spPr>
            <a:xfrm>
              <a:off x="1929700" y="3421525"/>
              <a:ext cx="25825" cy="30875"/>
            </a:xfrm>
            <a:custGeom>
              <a:avLst/>
              <a:gdLst/>
              <a:ahLst/>
              <a:cxnLst/>
              <a:rect l="l" t="t" r="r" b="b"/>
              <a:pathLst>
                <a:path w="1033" h="1235" extrusionOk="0">
                  <a:moveTo>
                    <a:pt x="288" y="1"/>
                  </a:moveTo>
                  <a:cubicBezTo>
                    <a:pt x="240" y="1"/>
                    <a:pt x="144" y="25"/>
                    <a:pt x="96" y="73"/>
                  </a:cubicBezTo>
                  <a:cubicBezTo>
                    <a:pt x="0" y="193"/>
                    <a:pt x="0" y="361"/>
                    <a:pt x="96" y="481"/>
                  </a:cubicBezTo>
                  <a:cubicBezTo>
                    <a:pt x="168" y="529"/>
                    <a:pt x="216" y="601"/>
                    <a:pt x="264" y="649"/>
                  </a:cubicBezTo>
                  <a:cubicBezTo>
                    <a:pt x="336" y="769"/>
                    <a:pt x="408" y="889"/>
                    <a:pt x="480" y="1009"/>
                  </a:cubicBezTo>
                  <a:cubicBezTo>
                    <a:pt x="480" y="1009"/>
                    <a:pt x="480" y="1009"/>
                    <a:pt x="480" y="1033"/>
                  </a:cubicBezTo>
                  <a:cubicBezTo>
                    <a:pt x="504" y="1081"/>
                    <a:pt x="528" y="1153"/>
                    <a:pt x="600" y="1177"/>
                  </a:cubicBezTo>
                  <a:cubicBezTo>
                    <a:pt x="635" y="1212"/>
                    <a:pt x="696" y="1234"/>
                    <a:pt x="755" y="1234"/>
                  </a:cubicBezTo>
                  <a:cubicBezTo>
                    <a:pt x="776" y="1234"/>
                    <a:pt x="797" y="1231"/>
                    <a:pt x="816" y="1225"/>
                  </a:cubicBezTo>
                  <a:cubicBezTo>
                    <a:pt x="888" y="1201"/>
                    <a:pt x="936" y="1153"/>
                    <a:pt x="984" y="1081"/>
                  </a:cubicBezTo>
                  <a:cubicBezTo>
                    <a:pt x="1008" y="1033"/>
                    <a:pt x="1032" y="937"/>
                    <a:pt x="1008" y="865"/>
                  </a:cubicBezTo>
                  <a:cubicBezTo>
                    <a:pt x="888" y="577"/>
                    <a:pt x="720" y="313"/>
                    <a:pt x="504" y="73"/>
                  </a:cubicBezTo>
                  <a:cubicBezTo>
                    <a:pt x="456"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2"/>
            <p:cNvSpPr/>
            <p:nvPr/>
          </p:nvSpPr>
          <p:spPr>
            <a:xfrm>
              <a:off x="1915900" y="3363325"/>
              <a:ext cx="25225" cy="25225"/>
            </a:xfrm>
            <a:custGeom>
              <a:avLst/>
              <a:gdLst/>
              <a:ahLst/>
              <a:cxnLst/>
              <a:rect l="l" t="t" r="r" b="b"/>
              <a:pathLst>
                <a:path w="1009" h="1009" extrusionOk="0">
                  <a:moveTo>
                    <a:pt x="288" y="1"/>
                  </a:moveTo>
                  <a:cubicBezTo>
                    <a:pt x="216" y="1"/>
                    <a:pt x="144" y="25"/>
                    <a:pt x="96" y="73"/>
                  </a:cubicBezTo>
                  <a:cubicBezTo>
                    <a:pt x="48" y="121"/>
                    <a:pt x="0" y="193"/>
                    <a:pt x="0" y="265"/>
                  </a:cubicBezTo>
                  <a:cubicBezTo>
                    <a:pt x="0" y="337"/>
                    <a:pt x="24" y="409"/>
                    <a:pt x="96" y="481"/>
                  </a:cubicBezTo>
                  <a:cubicBezTo>
                    <a:pt x="240" y="625"/>
                    <a:pt x="384" y="769"/>
                    <a:pt x="528" y="913"/>
                  </a:cubicBezTo>
                  <a:cubicBezTo>
                    <a:pt x="576" y="961"/>
                    <a:pt x="648" y="1009"/>
                    <a:pt x="720" y="1009"/>
                  </a:cubicBezTo>
                  <a:cubicBezTo>
                    <a:pt x="792" y="1009"/>
                    <a:pt x="888" y="961"/>
                    <a:pt x="936" y="913"/>
                  </a:cubicBezTo>
                  <a:cubicBezTo>
                    <a:pt x="984" y="865"/>
                    <a:pt x="1008" y="793"/>
                    <a:pt x="1008" y="721"/>
                  </a:cubicBezTo>
                  <a:cubicBezTo>
                    <a:pt x="1008" y="649"/>
                    <a:pt x="984" y="577"/>
                    <a:pt x="936" y="529"/>
                  </a:cubicBezTo>
                  <a:cubicBezTo>
                    <a:pt x="768" y="385"/>
                    <a:pt x="624" y="217"/>
                    <a:pt x="480" y="73"/>
                  </a:cubicBezTo>
                  <a:cubicBezTo>
                    <a:pt x="432"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2"/>
            <p:cNvSpPr/>
            <p:nvPr/>
          </p:nvSpPr>
          <p:spPr>
            <a:xfrm>
              <a:off x="1905100" y="3298525"/>
              <a:ext cx="22825" cy="22225"/>
            </a:xfrm>
            <a:custGeom>
              <a:avLst/>
              <a:gdLst/>
              <a:ahLst/>
              <a:cxnLst/>
              <a:rect l="l" t="t" r="r" b="b"/>
              <a:pathLst>
                <a:path w="913" h="889" extrusionOk="0">
                  <a:moveTo>
                    <a:pt x="288" y="0"/>
                  </a:moveTo>
                  <a:cubicBezTo>
                    <a:pt x="240" y="0"/>
                    <a:pt x="216" y="0"/>
                    <a:pt x="168" y="24"/>
                  </a:cubicBezTo>
                  <a:cubicBezTo>
                    <a:pt x="144" y="48"/>
                    <a:pt x="120" y="48"/>
                    <a:pt x="96" y="96"/>
                  </a:cubicBezTo>
                  <a:cubicBezTo>
                    <a:pt x="48" y="144"/>
                    <a:pt x="0" y="216"/>
                    <a:pt x="0" y="288"/>
                  </a:cubicBezTo>
                  <a:cubicBezTo>
                    <a:pt x="0" y="360"/>
                    <a:pt x="24" y="432"/>
                    <a:pt x="96" y="480"/>
                  </a:cubicBezTo>
                  <a:lnTo>
                    <a:pt x="432" y="816"/>
                  </a:lnTo>
                  <a:cubicBezTo>
                    <a:pt x="480" y="864"/>
                    <a:pt x="552" y="888"/>
                    <a:pt x="624" y="888"/>
                  </a:cubicBezTo>
                  <a:cubicBezTo>
                    <a:pt x="648" y="888"/>
                    <a:pt x="696" y="888"/>
                    <a:pt x="720" y="864"/>
                  </a:cubicBezTo>
                  <a:cubicBezTo>
                    <a:pt x="768" y="864"/>
                    <a:pt x="792" y="840"/>
                    <a:pt x="816" y="816"/>
                  </a:cubicBezTo>
                  <a:cubicBezTo>
                    <a:pt x="864" y="768"/>
                    <a:pt x="912" y="696"/>
                    <a:pt x="888" y="624"/>
                  </a:cubicBezTo>
                  <a:cubicBezTo>
                    <a:pt x="888" y="552"/>
                    <a:pt x="864" y="480"/>
                    <a:pt x="816" y="432"/>
                  </a:cubicBezTo>
                  <a:lnTo>
                    <a:pt x="480" y="96"/>
                  </a:ln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52"/>
            <p:cNvSpPr/>
            <p:nvPr/>
          </p:nvSpPr>
          <p:spPr>
            <a:xfrm>
              <a:off x="1893675" y="3215100"/>
              <a:ext cx="25850" cy="22250"/>
            </a:xfrm>
            <a:custGeom>
              <a:avLst/>
              <a:gdLst/>
              <a:ahLst/>
              <a:cxnLst/>
              <a:rect l="l" t="t" r="r" b="b"/>
              <a:pathLst>
                <a:path w="1034" h="890" extrusionOk="0">
                  <a:moveTo>
                    <a:pt x="217" y="1"/>
                  </a:moveTo>
                  <a:cubicBezTo>
                    <a:pt x="145" y="25"/>
                    <a:pt x="73" y="73"/>
                    <a:pt x="49" y="145"/>
                  </a:cubicBezTo>
                  <a:cubicBezTo>
                    <a:pt x="25" y="193"/>
                    <a:pt x="1" y="289"/>
                    <a:pt x="25" y="361"/>
                  </a:cubicBezTo>
                  <a:cubicBezTo>
                    <a:pt x="25" y="385"/>
                    <a:pt x="49" y="409"/>
                    <a:pt x="49" y="433"/>
                  </a:cubicBezTo>
                  <a:cubicBezTo>
                    <a:pt x="73" y="457"/>
                    <a:pt x="97" y="505"/>
                    <a:pt x="145" y="529"/>
                  </a:cubicBezTo>
                  <a:lnTo>
                    <a:pt x="601" y="865"/>
                  </a:lnTo>
                  <a:cubicBezTo>
                    <a:pt x="625" y="865"/>
                    <a:pt x="673" y="889"/>
                    <a:pt x="697" y="889"/>
                  </a:cubicBezTo>
                  <a:lnTo>
                    <a:pt x="817" y="889"/>
                  </a:lnTo>
                  <a:cubicBezTo>
                    <a:pt x="865" y="865"/>
                    <a:pt x="937" y="817"/>
                    <a:pt x="985" y="745"/>
                  </a:cubicBezTo>
                  <a:cubicBezTo>
                    <a:pt x="1009" y="697"/>
                    <a:pt x="1033" y="601"/>
                    <a:pt x="1009" y="529"/>
                  </a:cubicBezTo>
                  <a:cubicBezTo>
                    <a:pt x="985" y="529"/>
                    <a:pt x="985" y="505"/>
                    <a:pt x="985" y="481"/>
                  </a:cubicBezTo>
                  <a:cubicBezTo>
                    <a:pt x="961" y="433"/>
                    <a:pt x="913" y="409"/>
                    <a:pt x="889" y="361"/>
                  </a:cubicBezTo>
                  <a:lnTo>
                    <a:pt x="433" y="49"/>
                  </a:lnTo>
                  <a:cubicBezTo>
                    <a:pt x="409" y="25"/>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2"/>
            <p:cNvSpPr/>
            <p:nvPr/>
          </p:nvSpPr>
          <p:spPr>
            <a:xfrm>
              <a:off x="1894275" y="3161700"/>
              <a:ext cx="22250" cy="22225"/>
            </a:xfrm>
            <a:custGeom>
              <a:avLst/>
              <a:gdLst/>
              <a:ahLst/>
              <a:cxnLst/>
              <a:rect l="l" t="t" r="r" b="b"/>
              <a:pathLst>
                <a:path w="890" h="889" extrusionOk="0">
                  <a:moveTo>
                    <a:pt x="265" y="1"/>
                  </a:moveTo>
                  <a:cubicBezTo>
                    <a:pt x="241" y="1"/>
                    <a:pt x="193" y="1"/>
                    <a:pt x="169" y="25"/>
                  </a:cubicBezTo>
                  <a:cubicBezTo>
                    <a:pt x="121" y="49"/>
                    <a:pt x="97" y="49"/>
                    <a:pt x="73" y="97"/>
                  </a:cubicBezTo>
                  <a:cubicBezTo>
                    <a:pt x="25" y="145"/>
                    <a:pt x="1" y="217"/>
                    <a:pt x="1" y="289"/>
                  </a:cubicBezTo>
                  <a:cubicBezTo>
                    <a:pt x="1" y="361"/>
                    <a:pt x="25" y="433"/>
                    <a:pt x="73" y="481"/>
                  </a:cubicBezTo>
                  <a:cubicBezTo>
                    <a:pt x="193" y="601"/>
                    <a:pt x="313" y="697"/>
                    <a:pt x="409" y="817"/>
                  </a:cubicBezTo>
                  <a:cubicBezTo>
                    <a:pt x="457" y="865"/>
                    <a:pt x="529" y="889"/>
                    <a:pt x="601" y="889"/>
                  </a:cubicBezTo>
                  <a:cubicBezTo>
                    <a:pt x="649" y="889"/>
                    <a:pt x="697" y="889"/>
                    <a:pt x="721" y="865"/>
                  </a:cubicBezTo>
                  <a:cubicBezTo>
                    <a:pt x="745" y="865"/>
                    <a:pt x="793" y="841"/>
                    <a:pt x="817" y="817"/>
                  </a:cubicBezTo>
                  <a:cubicBezTo>
                    <a:pt x="865" y="769"/>
                    <a:pt x="889" y="697"/>
                    <a:pt x="889" y="625"/>
                  </a:cubicBezTo>
                  <a:cubicBezTo>
                    <a:pt x="889" y="553"/>
                    <a:pt x="865" y="481"/>
                    <a:pt x="817" y="409"/>
                  </a:cubicBezTo>
                  <a:cubicBezTo>
                    <a:pt x="697" y="313"/>
                    <a:pt x="577" y="193"/>
                    <a:pt x="481" y="97"/>
                  </a:cubicBezTo>
                  <a:cubicBezTo>
                    <a:pt x="409"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52"/>
            <p:cNvSpPr/>
            <p:nvPr/>
          </p:nvSpPr>
          <p:spPr>
            <a:xfrm>
              <a:off x="1885275" y="3105650"/>
              <a:ext cx="25850" cy="19725"/>
            </a:xfrm>
            <a:custGeom>
              <a:avLst/>
              <a:gdLst/>
              <a:ahLst/>
              <a:cxnLst/>
              <a:rect l="l" t="t" r="r" b="b"/>
              <a:pathLst>
                <a:path w="1034" h="789" extrusionOk="0">
                  <a:moveTo>
                    <a:pt x="304" y="1"/>
                  </a:moveTo>
                  <a:cubicBezTo>
                    <a:pt x="283" y="1"/>
                    <a:pt x="262" y="3"/>
                    <a:pt x="241" y="10"/>
                  </a:cubicBezTo>
                  <a:cubicBezTo>
                    <a:pt x="169" y="34"/>
                    <a:pt x="97" y="82"/>
                    <a:pt x="73" y="131"/>
                  </a:cubicBezTo>
                  <a:cubicBezTo>
                    <a:pt x="25" y="203"/>
                    <a:pt x="1" y="275"/>
                    <a:pt x="25" y="347"/>
                  </a:cubicBezTo>
                  <a:cubicBezTo>
                    <a:pt x="49" y="419"/>
                    <a:pt x="97" y="491"/>
                    <a:pt x="169" y="515"/>
                  </a:cubicBezTo>
                  <a:cubicBezTo>
                    <a:pt x="313" y="587"/>
                    <a:pt x="457" y="683"/>
                    <a:pt x="601" y="755"/>
                  </a:cubicBezTo>
                  <a:cubicBezTo>
                    <a:pt x="652" y="772"/>
                    <a:pt x="703" y="789"/>
                    <a:pt x="754" y="789"/>
                  </a:cubicBezTo>
                  <a:cubicBezTo>
                    <a:pt x="775" y="789"/>
                    <a:pt x="796" y="786"/>
                    <a:pt x="817" y="779"/>
                  </a:cubicBezTo>
                  <a:cubicBezTo>
                    <a:pt x="889" y="755"/>
                    <a:pt x="961" y="707"/>
                    <a:pt x="985" y="635"/>
                  </a:cubicBezTo>
                  <a:cubicBezTo>
                    <a:pt x="1033" y="587"/>
                    <a:pt x="1033" y="491"/>
                    <a:pt x="1009" y="419"/>
                  </a:cubicBezTo>
                  <a:cubicBezTo>
                    <a:pt x="1009" y="371"/>
                    <a:pt x="961" y="299"/>
                    <a:pt x="889" y="275"/>
                  </a:cubicBezTo>
                  <a:cubicBezTo>
                    <a:pt x="745" y="179"/>
                    <a:pt x="601" y="107"/>
                    <a:pt x="457" y="34"/>
                  </a:cubicBezTo>
                  <a:cubicBezTo>
                    <a:pt x="406" y="18"/>
                    <a:pt x="355"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2"/>
            <p:cNvSpPr/>
            <p:nvPr/>
          </p:nvSpPr>
          <p:spPr>
            <a:xfrm>
              <a:off x="1885275" y="3025500"/>
              <a:ext cx="22850" cy="19825"/>
            </a:xfrm>
            <a:custGeom>
              <a:avLst/>
              <a:gdLst/>
              <a:ahLst/>
              <a:cxnLst/>
              <a:rect l="l" t="t" r="r" b="b"/>
              <a:pathLst>
                <a:path w="914" h="793" extrusionOk="0">
                  <a:moveTo>
                    <a:pt x="313" y="0"/>
                  </a:moveTo>
                  <a:cubicBezTo>
                    <a:pt x="289" y="0"/>
                    <a:pt x="241" y="0"/>
                    <a:pt x="217" y="24"/>
                  </a:cubicBezTo>
                  <a:cubicBezTo>
                    <a:pt x="169" y="24"/>
                    <a:pt x="145" y="48"/>
                    <a:pt x="121" y="72"/>
                  </a:cubicBezTo>
                  <a:cubicBezTo>
                    <a:pt x="97" y="96"/>
                    <a:pt x="73" y="120"/>
                    <a:pt x="49" y="144"/>
                  </a:cubicBezTo>
                  <a:cubicBezTo>
                    <a:pt x="1" y="216"/>
                    <a:pt x="1" y="288"/>
                    <a:pt x="25" y="360"/>
                  </a:cubicBezTo>
                  <a:cubicBezTo>
                    <a:pt x="25" y="384"/>
                    <a:pt x="25" y="408"/>
                    <a:pt x="49" y="432"/>
                  </a:cubicBezTo>
                  <a:cubicBezTo>
                    <a:pt x="73" y="456"/>
                    <a:pt x="97" y="504"/>
                    <a:pt x="145" y="528"/>
                  </a:cubicBezTo>
                  <a:cubicBezTo>
                    <a:pt x="265" y="600"/>
                    <a:pt x="361" y="672"/>
                    <a:pt x="481" y="744"/>
                  </a:cubicBezTo>
                  <a:cubicBezTo>
                    <a:pt x="505" y="768"/>
                    <a:pt x="553" y="792"/>
                    <a:pt x="577" y="792"/>
                  </a:cubicBezTo>
                  <a:lnTo>
                    <a:pt x="697" y="792"/>
                  </a:lnTo>
                  <a:cubicBezTo>
                    <a:pt x="721" y="768"/>
                    <a:pt x="769" y="768"/>
                    <a:pt x="793" y="720"/>
                  </a:cubicBezTo>
                  <a:cubicBezTo>
                    <a:pt x="817" y="720"/>
                    <a:pt x="841" y="696"/>
                    <a:pt x="865" y="648"/>
                  </a:cubicBezTo>
                  <a:cubicBezTo>
                    <a:pt x="889" y="600"/>
                    <a:pt x="913" y="504"/>
                    <a:pt x="889" y="432"/>
                  </a:cubicBezTo>
                  <a:cubicBezTo>
                    <a:pt x="889" y="408"/>
                    <a:pt x="865" y="384"/>
                    <a:pt x="865" y="360"/>
                  </a:cubicBezTo>
                  <a:cubicBezTo>
                    <a:pt x="841" y="336"/>
                    <a:pt x="793" y="288"/>
                    <a:pt x="769" y="264"/>
                  </a:cubicBezTo>
                  <a:lnTo>
                    <a:pt x="433" y="48"/>
                  </a:lnTo>
                  <a:cubicBezTo>
                    <a:pt x="385" y="24"/>
                    <a:pt x="361"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2"/>
            <p:cNvSpPr/>
            <p:nvPr/>
          </p:nvSpPr>
          <p:spPr>
            <a:xfrm>
              <a:off x="1885275" y="2975300"/>
              <a:ext cx="25850" cy="16850"/>
            </a:xfrm>
            <a:custGeom>
              <a:avLst/>
              <a:gdLst/>
              <a:ahLst/>
              <a:cxnLst/>
              <a:rect l="l" t="t" r="r" b="b"/>
              <a:pathLst>
                <a:path w="1034" h="674" extrusionOk="0">
                  <a:moveTo>
                    <a:pt x="271" y="0"/>
                  </a:moveTo>
                  <a:cubicBezTo>
                    <a:pt x="229" y="0"/>
                    <a:pt x="187" y="12"/>
                    <a:pt x="145" y="40"/>
                  </a:cubicBezTo>
                  <a:cubicBezTo>
                    <a:pt x="97" y="64"/>
                    <a:pt x="49" y="136"/>
                    <a:pt x="25" y="208"/>
                  </a:cubicBezTo>
                  <a:cubicBezTo>
                    <a:pt x="1" y="280"/>
                    <a:pt x="1" y="352"/>
                    <a:pt x="49" y="424"/>
                  </a:cubicBezTo>
                  <a:cubicBezTo>
                    <a:pt x="97" y="472"/>
                    <a:pt x="145" y="520"/>
                    <a:pt x="217" y="544"/>
                  </a:cubicBezTo>
                  <a:cubicBezTo>
                    <a:pt x="361" y="592"/>
                    <a:pt x="505" y="616"/>
                    <a:pt x="673" y="664"/>
                  </a:cubicBezTo>
                  <a:cubicBezTo>
                    <a:pt x="694" y="671"/>
                    <a:pt x="715" y="674"/>
                    <a:pt x="736" y="674"/>
                  </a:cubicBezTo>
                  <a:cubicBezTo>
                    <a:pt x="787" y="674"/>
                    <a:pt x="838" y="657"/>
                    <a:pt x="889" y="640"/>
                  </a:cubicBezTo>
                  <a:cubicBezTo>
                    <a:pt x="937" y="592"/>
                    <a:pt x="985" y="544"/>
                    <a:pt x="1009" y="472"/>
                  </a:cubicBezTo>
                  <a:cubicBezTo>
                    <a:pt x="1033" y="400"/>
                    <a:pt x="1009" y="328"/>
                    <a:pt x="985" y="256"/>
                  </a:cubicBezTo>
                  <a:cubicBezTo>
                    <a:pt x="937" y="184"/>
                    <a:pt x="889" y="136"/>
                    <a:pt x="817" y="136"/>
                  </a:cubicBezTo>
                  <a:cubicBezTo>
                    <a:pt x="673" y="88"/>
                    <a:pt x="505" y="40"/>
                    <a:pt x="361" y="16"/>
                  </a:cubicBezTo>
                  <a:cubicBezTo>
                    <a:pt x="331" y="6"/>
                    <a:pt x="301"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52"/>
            <p:cNvSpPr/>
            <p:nvPr/>
          </p:nvSpPr>
          <p:spPr>
            <a:xfrm>
              <a:off x="1894275" y="2907875"/>
              <a:ext cx="19250" cy="19825"/>
            </a:xfrm>
            <a:custGeom>
              <a:avLst/>
              <a:gdLst/>
              <a:ahLst/>
              <a:cxnLst/>
              <a:rect l="l" t="t" r="r" b="b"/>
              <a:pathLst>
                <a:path w="770" h="793" extrusionOk="0">
                  <a:moveTo>
                    <a:pt x="265" y="1"/>
                  </a:moveTo>
                  <a:cubicBezTo>
                    <a:pt x="241" y="1"/>
                    <a:pt x="193" y="25"/>
                    <a:pt x="169" y="25"/>
                  </a:cubicBezTo>
                  <a:cubicBezTo>
                    <a:pt x="121" y="49"/>
                    <a:pt x="97" y="73"/>
                    <a:pt x="73" y="97"/>
                  </a:cubicBezTo>
                  <a:cubicBezTo>
                    <a:pt x="49" y="97"/>
                    <a:pt x="49" y="121"/>
                    <a:pt x="25" y="145"/>
                  </a:cubicBezTo>
                  <a:cubicBezTo>
                    <a:pt x="1" y="193"/>
                    <a:pt x="1" y="241"/>
                    <a:pt x="1" y="289"/>
                  </a:cubicBezTo>
                  <a:cubicBezTo>
                    <a:pt x="1" y="313"/>
                    <a:pt x="1" y="337"/>
                    <a:pt x="1" y="361"/>
                  </a:cubicBezTo>
                  <a:cubicBezTo>
                    <a:pt x="25" y="409"/>
                    <a:pt x="49" y="457"/>
                    <a:pt x="73" y="481"/>
                  </a:cubicBezTo>
                  <a:lnTo>
                    <a:pt x="289" y="697"/>
                  </a:lnTo>
                  <a:cubicBezTo>
                    <a:pt x="313" y="745"/>
                    <a:pt x="361" y="745"/>
                    <a:pt x="385" y="769"/>
                  </a:cubicBezTo>
                  <a:cubicBezTo>
                    <a:pt x="409" y="793"/>
                    <a:pt x="457" y="793"/>
                    <a:pt x="505" y="793"/>
                  </a:cubicBezTo>
                  <a:cubicBezTo>
                    <a:pt x="529" y="793"/>
                    <a:pt x="577" y="793"/>
                    <a:pt x="601" y="769"/>
                  </a:cubicBezTo>
                  <a:cubicBezTo>
                    <a:pt x="625" y="745"/>
                    <a:pt x="673" y="745"/>
                    <a:pt x="697" y="697"/>
                  </a:cubicBezTo>
                  <a:cubicBezTo>
                    <a:pt x="697" y="697"/>
                    <a:pt x="721" y="673"/>
                    <a:pt x="745" y="649"/>
                  </a:cubicBezTo>
                  <a:cubicBezTo>
                    <a:pt x="769" y="601"/>
                    <a:pt x="769" y="553"/>
                    <a:pt x="769" y="505"/>
                  </a:cubicBezTo>
                  <a:cubicBezTo>
                    <a:pt x="769" y="481"/>
                    <a:pt x="769" y="457"/>
                    <a:pt x="769" y="433"/>
                  </a:cubicBezTo>
                  <a:cubicBezTo>
                    <a:pt x="745" y="385"/>
                    <a:pt x="721" y="337"/>
                    <a:pt x="697" y="313"/>
                  </a:cubicBezTo>
                  <a:lnTo>
                    <a:pt x="457" y="97"/>
                  </a:lnTo>
                  <a:cubicBezTo>
                    <a:pt x="433" y="73"/>
                    <a:pt x="409" y="49"/>
                    <a:pt x="385" y="25"/>
                  </a:cubicBezTo>
                  <a:cubicBezTo>
                    <a:pt x="337" y="25"/>
                    <a:pt x="31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2"/>
            <p:cNvSpPr/>
            <p:nvPr/>
          </p:nvSpPr>
          <p:spPr>
            <a:xfrm>
              <a:off x="1899075" y="2849825"/>
              <a:ext cx="22850" cy="19675"/>
            </a:xfrm>
            <a:custGeom>
              <a:avLst/>
              <a:gdLst/>
              <a:ahLst/>
              <a:cxnLst/>
              <a:rect l="l" t="t" r="r" b="b"/>
              <a:pathLst>
                <a:path w="914" h="787" extrusionOk="0">
                  <a:moveTo>
                    <a:pt x="277" y="0"/>
                  </a:moveTo>
                  <a:cubicBezTo>
                    <a:pt x="259" y="0"/>
                    <a:pt x="241" y="6"/>
                    <a:pt x="217" y="18"/>
                  </a:cubicBezTo>
                  <a:cubicBezTo>
                    <a:pt x="169" y="18"/>
                    <a:pt x="145" y="42"/>
                    <a:pt x="121" y="66"/>
                  </a:cubicBezTo>
                  <a:cubicBezTo>
                    <a:pt x="97" y="90"/>
                    <a:pt x="73" y="114"/>
                    <a:pt x="49" y="138"/>
                  </a:cubicBezTo>
                  <a:cubicBezTo>
                    <a:pt x="25" y="210"/>
                    <a:pt x="1" y="283"/>
                    <a:pt x="25" y="355"/>
                  </a:cubicBezTo>
                  <a:cubicBezTo>
                    <a:pt x="25" y="379"/>
                    <a:pt x="49" y="403"/>
                    <a:pt x="49" y="427"/>
                  </a:cubicBezTo>
                  <a:cubicBezTo>
                    <a:pt x="73" y="475"/>
                    <a:pt x="97" y="499"/>
                    <a:pt x="145" y="523"/>
                  </a:cubicBezTo>
                  <a:lnTo>
                    <a:pt x="481" y="763"/>
                  </a:lnTo>
                  <a:cubicBezTo>
                    <a:pt x="505" y="763"/>
                    <a:pt x="553" y="787"/>
                    <a:pt x="577" y="787"/>
                  </a:cubicBezTo>
                  <a:lnTo>
                    <a:pt x="697" y="787"/>
                  </a:lnTo>
                  <a:cubicBezTo>
                    <a:pt x="745" y="763"/>
                    <a:pt x="769" y="763"/>
                    <a:pt x="793" y="739"/>
                  </a:cubicBezTo>
                  <a:cubicBezTo>
                    <a:pt x="817" y="715"/>
                    <a:pt x="841" y="691"/>
                    <a:pt x="865" y="643"/>
                  </a:cubicBezTo>
                  <a:cubicBezTo>
                    <a:pt x="889" y="595"/>
                    <a:pt x="913" y="499"/>
                    <a:pt x="889" y="427"/>
                  </a:cubicBezTo>
                  <a:cubicBezTo>
                    <a:pt x="889" y="403"/>
                    <a:pt x="865" y="403"/>
                    <a:pt x="865" y="379"/>
                  </a:cubicBezTo>
                  <a:cubicBezTo>
                    <a:pt x="841" y="331"/>
                    <a:pt x="817" y="283"/>
                    <a:pt x="769" y="258"/>
                  </a:cubicBezTo>
                  <a:cubicBezTo>
                    <a:pt x="649" y="186"/>
                    <a:pt x="553" y="114"/>
                    <a:pt x="433" y="42"/>
                  </a:cubicBezTo>
                  <a:cubicBezTo>
                    <a:pt x="409" y="18"/>
                    <a:pt x="361"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2"/>
            <p:cNvSpPr/>
            <p:nvPr/>
          </p:nvSpPr>
          <p:spPr>
            <a:xfrm>
              <a:off x="1913500" y="2801675"/>
              <a:ext cx="22825" cy="16825"/>
            </a:xfrm>
            <a:custGeom>
              <a:avLst/>
              <a:gdLst/>
              <a:ahLst/>
              <a:cxnLst/>
              <a:rect l="l" t="t" r="r" b="b"/>
              <a:pathLst>
                <a:path w="913" h="673" extrusionOk="0">
                  <a:moveTo>
                    <a:pt x="240" y="0"/>
                  </a:moveTo>
                  <a:cubicBezTo>
                    <a:pt x="216" y="24"/>
                    <a:pt x="168" y="24"/>
                    <a:pt x="144" y="48"/>
                  </a:cubicBezTo>
                  <a:cubicBezTo>
                    <a:pt x="120" y="72"/>
                    <a:pt x="96" y="96"/>
                    <a:pt x="72" y="120"/>
                  </a:cubicBezTo>
                  <a:cubicBezTo>
                    <a:pt x="48" y="144"/>
                    <a:pt x="24" y="168"/>
                    <a:pt x="24" y="216"/>
                  </a:cubicBezTo>
                  <a:cubicBezTo>
                    <a:pt x="0" y="288"/>
                    <a:pt x="0" y="360"/>
                    <a:pt x="48" y="432"/>
                  </a:cubicBezTo>
                  <a:cubicBezTo>
                    <a:pt x="48" y="456"/>
                    <a:pt x="72" y="456"/>
                    <a:pt x="96" y="480"/>
                  </a:cubicBezTo>
                  <a:cubicBezTo>
                    <a:pt x="120" y="528"/>
                    <a:pt x="168" y="552"/>
                    <a:pt x="216" y="552"/>
                  </a:cubicBezTo>
                  <a:cubicBezTo>
                    <a:pt x="312" y="600"/>
                    <a:pt x="432" y="624"/>
                    <a:pt x="552" y="672"/>
                  </a:cubicBezTo>
                  <a:lnTo>
                    <a:pt x="648" y="672"/>
                  </a:lnTo>
                  <a:cubicBezTo>
                    <a:pt x="696" y="672"/>
                    <a:pt x="720" y="672"/>
                    <a:pt x="768" y="648"/>
                  </a:cubicBezTo>
                  <a:cubicBezTo>
                    <a:pt x="792" y="624"/>
                    <a:pt x="816" y="600"/>
                    <a:pt x="840" y="576"/>
                  </a:cubicBezTo>
                  <a:cubicBezTo>
                    <a:pt x="864" y="552"/>
                    <a:pt x="888" y="504"/>
                    <a:pt x="888" y="480"/>
                  </a:cubicBezTo>
                  <a:cubicBezTo>
                    <a:pt x="912" y="408"/>
                    <a:pt x="912" y="312"/>
                    <a:pt x="864" y="264"/>
                  </a:cubicBezTo>
                  <a:cubicBezTo>
                    <a:pt x="840" y="240"/>
                    <a:pt x="840" y="216"/>
                    <a:pt x="816" y="192"/>
                  </a:cubicBezTo>
                  <a:cubicBezTo>
                    <a:pt x="792" y="168"/>
                    <a:pt x="744" y="144"/>
                    <a:pt x="696" y="120"/>
                  </a:cubicBezTo>
                  <a:cubicBezTo>
                    <a:pt x="576" y="96"/>
                    <a:pt x="480" y="48"/>
                    <a:pt x="360" y="24"/>
                  </a:cubicBezTo>
                  <a:cubicBezTo>
                    <a:pt x="312" y="0"/>
                    <a:pt x="288"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2"/>
            <p:cNvSpPr/>
            <p:nvPr/>
          </p:nvSpPr>
          <p:spPr>
            <a:xfrm>
              <a:off x="2083300" y="3532500"/>
              <a:ext cx="20425" cy="33725"/>
            </a:xfrm>
            <a:custGeom>
              <a:avLst/>
              <a:gdLst/>
              <a:ahLst/>
              <a:cxnLst/>
              <a:rect l="l" t="t" r="r" b="b"/>
              <a:pathLst>
                <a:path w="817" h="1349" extrusionOk="0">
                  <a:moveTo>
                    <a:pt x="339" y="0"/>
                  </a:moveTo>
                  <a:cubicBezTo>
                    <a:pt x="287" y="0"/>
                    <a:pt x="235" y="16"/>
                    <a:pt x="193" y="50"/>
                  </a:cubicBezTo>
                  <a:cubicBezTo>
                    <a:pt x="49" y="122"/>
                    <a:pt x="1" y="290"/>
                    <a:pt x="73" y="434"/>
                  </a:cubicBezTo>
                  <a:cubicBezTo>
                    <a:pt x="121" y="458"/>
                    <a:pt x="121" y="506"/>
                    <a:pt x="145" y="554"/>
                  </a:cubicBezTo>
                  <a:cubicBezTo>
                    <a:pt x="193" y="650"/>
                    <a:pt x="217" y="746"/>
                    <a:pt x="241" y="866"/>
                  </a:cubicBezTo>
                  <a:cubicBezTo>
                    <a:pt x="241" y="938"/>
                    <a:pt x="241" y="1010"/>
                    <a:pt x="241" y="1082"/>
                  </a:cubicBezTo>
                  <a:cubicBezTo>
                    <a:pt x="241" y="1216"/>
                    <a:pt x="364" y="1349"/>
                    <a:pt x="497" y="1349"/>
                  </a:cubicBezTo>
                  <a:cubicBezTo>
                    <a:pt x="507" y="1349"/>
                    <a:pt x="518" y="1348"/>
                    <a:pt x="529" y="1346"/>
                  </a:cubicBezTo>
                  <a:cubicBezTo>
                    <a:pt x="673" y="1346"/>
                    <a:pt x="793" y="1226"/>
                    <a:pt x="793" y="1082"/>
                  </a:cubicBezTo>
                  <a:cubicBezTo>
                    <a:pt x="817" y="746"/>
                    <a:pt x="721" y="434"/>
                    <a:pt x="577" y="146"/>
                  </a:cubicBezTo>
                  <a:cubicBezTo>
                    <a:pt x="530" y="53"/>
                    <a:pt x="434"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2"/>
            <p:cNvSpPr/>
            <p:nvPr/>
          </p:nvSpPr>
          <p:spPr>
            <a:xfrm>
              <a:off x="2074900" y="3457750"/>
              <a:ext cx="18025" cy="30425"/>
            </a:xfrm>
            <a:custGeom>
              <a:avLst/>
              <a:gdLst/>
              <a:ahLst/>
              <a:cxnLst/>
              <a:rect l="l" t="t" r="r" b="b"/>
              <a:pathLst>
                <a:path w="721" h="1217" extrusionOk="0">
                  <a:moveTo>
                    <a:pt x="282" y="0"/>
                  </a:moveTo>
                  <a:cubicBezTo>
                    <a:pt x="237" y="0"/>
                    <a:pt x="187" y="12"/>
                    <a:pt x="145" y="40"/>
                  </a:cubicBezTo>
                  <a:cubicBezTo>
                    <a:pt x="97" y="64"/>
                    <a:pt x="49" y="136"/>
                    <a:pt x="25" y="208"/>
                  </a:cubicBezTo>
                  <a:cubicBezTo>
                    <a:pt x="1" y="280"/>
                    <a:pt x="25" y="352"/>
                    <a:pt x="49" y="424"/>
                  </a:cubicBezTo>
                  <a:cubicBezTo>
                    <a:pt x="49" y="424"/>
                    <a:pt x="73" y="448"/>
                    <a:pt x="73" y="448"/>
                  </a:cubicBezTo>
                  <a:cubicBezTo>
                    <a:pt x="97" y="520"/>
                    <a:pt x="121" y="616"/>
                    <a:pt x="121" y="688"/>
                  </a:cubicBezTo>
                  <a:cubicBezTo>
                    <a:pt x="145" y="784"/>
                    <a:pt x="145" y="856"/>
                    <a:pt x="121" y="952"/>
                  </a:cubicBezTo>
                  <a:cubicBezTo>
                    <a:pt x="121" y="1000"/>
                    <a:pt x="169" y="1096"/>
                    <a:pt x="217" y="1144"/>
                  </a:cubicBezTo>
                  <a:cubicBezTo>
                    <a:pt x="265" y="1192"/>
                    <a:pt x="337" y="1216"/>
                    <a:pt x="409" y="1216"/>
                  </a:cubicBezTo>
                  <a:cubicBezTo>
                    <a:pt x="481" y="1216"/>
                    <a:pt x="553" y="1192"/>
                    <a:pt x="601" y="1144"/>
                  </a:cubicBezTo>
                  <a:lnTo>
                    <a:pt x="649" y="1096"/>
                  </a:lnTo>
                  <a:cubicBezTo>
                    <a:pt x="673" y="1048"/>
                    <a:pt x="697" y="1000"/>
                    <a:pt x="697" y="952"/>
                  </a:cubicBezTo>
                  <a:cubicBezTo>
                    <a:pt x="721" y="664"/>
                    <a:pt x="649" y="376"/>
                    <a:pt x="529" y="136"/>
                  </a:cubicBezTo>
                  <a:cubicBezTo>
                    <a:pt x="505" y="88"/>
                    <a:pt x="433" y="16"/>
                    <a:pt x="361" y="16"/>
                  </a:cubicBezTo>
                  <a:cubicBezTo>
                    <a:pt x="341" y="6"/>
                    <a:pt x="313"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2"/>
            <p:cNvSpPr/>
            <p:nvPr/>
          </p:nvSpPr>
          <p:spPr>
            <a:xfrm>
              <a:off x="2061100" y="3340200"/>
              <a:ext cx="18625" cy="44750"/>
            </a:xfrm>
            <a:custGeom>
              <a:avLst/>
              <a:gdLst/>
              <a:ahLst/>
              <a:cxnLst/>
              <a:rect l="l" t="t" r="r" b="b"/>
              <a:pathLst>
                <a:path w="745" h="1790" extrusionOk="0">
                  <a:moveTo>
                    <a:pt x="317" y="1"/>
                  </a:moveTo>
                  <a:cubicBezTo>
                    <a:pt x="292" y="1"/>
                    <a:pt x="266" y="5"/>
                    <a:pt x="241" y="13"/>
                  </a:cubicBezTo>
                  <a:cubicBezTo>
                    <a:pt x="97" y="61"/>
                    <a:pt x="1" y="205"/>
                    <a:pt x="25" y="349"/>
                  </a:cubicBezTo>
                  <a:cubicBezTo>
                    <a:pt x="73" y="445"/>
                    <a:pt x="97" y="565"/>
                    <a:pt x="97" y="661"/>
                  </a:cubicBezTo>
                  <a:cubicBezTo>
                    <a:pt x="121" y="685"/>
                    <a:pt x="121" y="709"/>
                    <a:pt x="121" y="734"/>
                  </a:cubicBezTo>
                  <a:cubicBezTo>
                    <a:pt x="121" y="743"/>
                    <a:pt x="124" y="760"/>
                    <a:pt x="128" y="773"/>
                  </a:cubicBezTo>
                  <a:lnTo>
                    <a:pt x="128" y="773"/>
                  </a:lnTo>
                  <a:cubicBezTo>
                    <a:pt x="125" y="768"/>
                    <a:pt x="123" y="763"/>
                    <a:pt x="121" y="758"/>
                  </a:cubicBezTo>
                  <a:lnTo>
                    <a:pt x="121" y="758"/>
                  </a:lnTo>
                  <a:cubicBezTo>
                    <a:pt x="128" y="780"/>
                    <a:pt x="131" y="789"/>
                    <a:pt x="131" y="789"/>
                  </a:cubicBezTo>
                  <a:cubicBezTo>
                    <a:pt x="132" y="789"/>
                    <a:pt x="130" y="782"/>
                    <a:pt x="128" y="773"/>
                  </a:cubicBezTo>
                  <a:lnTo>
                    <a:pt x="128" y="773"/>
                  </a:lnTo>
                  <a:cubicBezTo>
                    <a:pt x="145" y="816"/>
                    <a:pt x="145" y="859"/>
                    <a:pt x="145" y="902"/>
                  </a:cubicBezTo>
                  <a:cubicBezTo>
                    <a:pt x="145" y="1118"/>
                    <a:pt x="145" y="1310"/>
                    <a:pt x="121" y="1526"/>
                  </a:cubicBezTo>
                  <a:cubicBezTo>
                    <a:pt x="121" y="1574"/>
                    <a:pt x="145" y="1670"/>
                    <a:pt x="193" y="1718"/>
                  </a:cubicBezTo>
                  <a:cubicBezTo>
                    <a:pt x="241" y="1766"/>
                    <a:pt x="337" y="1790"/>
                    <a:pt x="409" y="1790"/>
                  </a:cubicBezTo>
                  <a:cubicBezTo>
                    <a:pt x="481" y="1790"/>
                    <a:pt x="553" y="1766"/>
                    <a:pt x="601" y="1718"/>
                  </a:cubicBezTo>
                  <a:cubicBezTo>
                    <a:pt x="649" y="1646"/>
                    <a:pt x="673" y="1598"/>
                    <a:pt x="673" y="1526"/>
                  </a:cubicBezTo>
                  <a:cubicBezTo>
                    <a:pt x="745" y="1094"/>
                    <a:pt x="697" y="637"/>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2"/>
            <p:cNvSpPr/>
            <p:nvPr/>
          </p:nvSpPr>
          <p:spPr>
            <a:xfrm>
              <a:off x="2041900" y="3225650"/>
              <a:ext cx="18025" cy="39400"/>
            </a:xfrm>
            <a:custGeom>
              <a:avLst/>
              <a:gdLst/>
              <a:ahLst/>
              <a:cxnLst/>
              <a:rect l="l" t="t" r="r" b="b"/>
              <a:pathLst>
                <a:path w="721" h="1576" extrusionOk="0">
                  <a:moveTo>
                    <a:pt x="309" y="0"/>
                  </a:moveTo>
                  <a:cubicBezTo>
                    <a:pt x="286" y="0"/>
                    <a:pt x="263" y="4"/>
                    <a:pt x="241" y="11"/>
                  </a:cubicBezTo>
                  <a:cubicBezTo>
                    <a:pt x="97" y="59"/>
                    <a:pt x="1" y="203"/>
                    <a:pt x="49" y="371"/>
                  </a:cubicBezTo>
                  <a:cubicBezTo>
                    <a:pt x="73" y="443"/>
                    <a:pt x="97" y="515"/>
                    <a:pt x="97" y="587"/>
                  </a:cubicBezTo>
                  <a:cubicBezTo>
                    <a:pt x="121" y="611"/>
                    <a:pt x="121" y="635"/>
                    <a:pt x="121" y="659"/>
                  </a:cubicBezTo>
                  <a:cubicBezTo>
                    <a:pt x="121" y="707"/>
                    <a:pt x="121" y="755"/>
                    <a:pt x="121" y="779"/>
                  </a:cubicBezTo>
                  <a:cubicBezTo>
                    <a:pt x="145" y="875"/>
                    <a:pt x="145" y="947"/>
                    <a:pt x="121" y="1019"/>
                  </a:cubicBezTo>
                  <a:cubicBezTo>
                    <a:pt x="121" y="1067"/>
                    <a:pt x="121" y="1115"/>
                    <a:pt x="121" y="1163"/>
                  </a:cubicBezTo>
                  <a:cubicBezTo>
                    <a:pt x="121" y="1163"/>
                    <a:pt x="121" y="1211"/>
                    <a:pt x="121" y="1235"/>
                  </a:cubicBezTo>
                  <a:cubicBezTo>
                    <a:pt x="97" y="1307"/>
                    <a:pt x="97" y="1379"/>
                    <a:pt x="145" y="1451"/>
                  </a:cubicBezTo>
                  <a:cubicBezTo>
                    <a:pt x="169" y="1499"/>
                    <a:pt x="241" y="1547"/>
                    <a:pt x="313" y="1571"/>
                  </a:cubicBezTo>
                  <a:cubicBezTo>
                    <a:pt x="328" y="1574"/>
                    <a:pt x="344" y="1576"/>
                    <a:pt x="361" y="1576"/>
                  </a:cubicBezTo>
                  <a:cubicBezTo>
                    <a:pt x="479" y="1576"/>
                    <a:pt x="628" y="1505"/>
                    <a:pt x="649" y="1379"/>
                  </a:cubicBezTo>
                  <a:cubicBezTo>
                    <a:pt x="721" y="995"/>
                    <a:pt x="697" y="587"/>
                    <a:pt x="577" y="203"/>
                  </a:cubicBezTo>
                  <a:cubicBezTo>
                    <a:pt x="556" y="102"/>
                    <a:pt x="43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2"/>
            <p:cNvSpPr/>
            <p:nvPr/>
          </p:nvSpPr>
          <p:spPr>
            <a:xfrm>
              <a:off x="2030500" y="3103175"/>
              <a:ext cx="18025" cy="56150"/>
            </a:xfrm>
            <a:custGeom>
              <a:avLst/>
              <a:gdLst/>
              <a:ahLst/>
              <a:cxnLst/>
              <a:rect l="l" t="t" r="r" b="b"/>
              <a:pathLst>
                <a:path w="721" h="2246" extrusionOk="0">
                  <a:moveTo>
                    <a:pt x="318" y="1"/>
                  </a:moveTo>
                  <a:cubicBezTo>
                    <a:pt x="292" y="1"/>
                    <a:pt x="266" y="5"/>
                    <a:pt x="241" y="13"/>
                  </a:cubicBezTo>
                  <a:cubicBezTo>
                    <a:pt x="73" y="61"/>
                    <a:pt x="1" y="206"/>
                    <a:pt x="49" y="350"/>
                  </a:cubicBezTo>
                  <a:cubicBezTo>
                    <a:pt x="145" y="878"/>
                    <a:pt x="169" y="1406"/>
                    <a:pt x="121" y="1958"/>
                  </a:cubicBezTo>
                  <a:cubicBezTo>
                    <a:pt x="97" y="2102"/>
                    <a:pt x="241" y="2246"/>
                    <a:pt x="385" y="2246"/>
                  </a:cubicBezTo>
                  <a:cubicBezTo>
                    <a:pt x="553" y="2222"/>
                    <a:pt x="649" y="2126"/>
                    <a:pt x="673" y="1958"/>
                  </a:cubicBezTo>
                  <a:cubicBezTo>
                    <a:pt x="721" y="1382"/>
                    <a:pt x="697" y="782"/>
                    <a:pt x="577" y="206"/>
                  </a:cubicBez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2"/>
            <p:cNvSpPr/>
            <p:nvPr/>
          </p:nvSpPr>
          <p:spPr>
            <a:xfrm>
              <a:off x="2028100" y="2983500"/>
              <a:ext cx="18025" cy="50175"/>
            </a:xfrm>
            <a:custGeom>
              <a:avLst/>
              <a:gdLst/>
              <a:ahLst/>
              <a:cxnLst/>
              <a:rect l="l" t="t" r="r" b="b"/>
              <a:pathLst>
                <a:path w="721" h="2007" extrusionOk="0">
                  <a:moveTo>
                    <a:pt x="385" y="0"/>
                  </a:moveTo>
                  <a:cubicBezTo>
                    <a:pt x="241" y="0"/>
                    <a:pt x="73" y="120"/>
                    <a:pt x="97" y="288"/>
                  </a:cubicBezTo>
                  <a:cubicBezTo>
                    <a:pt x="121" y="504"/>
                    <a:pt x="145" y="744"/>
                    <a:pt x="121" y="984"/>
                  </a:cubicBezTo>
                  <a:cubicBezTo>
                    <a:pt x="121" y="1056"/>
                    <a:pt x="121" y="1104"/>
                    <a:pt x="121" y="1152"/>
                  </a:cubicBezTo>
                  <a:cubicBezTo>
                    <a:pt x="97" y="1200"/>
                    <a:pt x="97" y="1224"/>
                    <a:pt x="97" y="1248"/>
                  </a:cubicBezTo>
                  <a:cubicBezTo>
                    <a:pt x="97" y="1272"/>
                    <a:pt x="97" y="1272"/>
                    <a:pt x="97" y="1296"/>
                  </a:cubicBezTo>
                  <a:cubicBezTo>
                    <a:pt x="73" y="1416"/>
                    <a:pt x="49" y="1536"/>
                    <a:pt x="25" y="1656"/>
                  </a:cubicBezTo>
                  <a:cubicBezTo>
                    <a:pt x="1" y="1800"/>
                    <a:pt x="73" y="1968"/>
                    <a:pt x="217" y="1992"/>
                  </a:cubicBezTo>
                  <a:cubicBezTo>
                    <a:pt x="246" y="2002"/>
                    <a:pt x="276" y="2007"/>
                    <a:pt x="307" y="2007"/>
                  </a:cubicBezTo>
                  <a:cubicBezTo>
                    <a:pt x="424" y="2007"/>
                    <a:pt x="538" y="1934"/>
                    <a:pt x="577" y="1800"/>
                  </a:cubicBezTo>
                  <a:cubicBezTo>
                    <a:pt x="673" y="1296"/>
                    <a:pt x="721" y="792"/>
                    <a:pt x="649" y="288"/>
                  </a:cubicBezTo>
                  <a:cubicBezTo>
                    <a:pt x="649" y="120"/>
                    <a:pt x="55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2"/>
            <p:cNvSpPr/>
            <p:nvPr/>
          </p:nvSpPr>
          <p:spPr>
            <a:xfrm>
              <a:off x="2036500" y="2883175"/>
              <a:ext cx="20425" cy="41650"/>
            </a:xfrm>
            <a:custGeom>
              <a:avLst/>
              <a:gdLst/>
              <a:ahLst/>
              <a:cxnLst/>
              <a:rect l="l" t="t" r="r" b="b"/>
              <a:pathLst>
                <a:path w="817" h="1666" extrusionOk="0">
                  <a:moveTo>
                    <a:pt x="545" y="0"/>
                  </a:moveTo>
                  <a:cubicBezTo>
                    <a:pt x="416" y="0"/>
                    <a:pt x="286" y="71"/>
                    <a:pt x="265" y="197"/>
                  </a:cubicBezTo>
                  <a:lnTo>
                    <a:pt x="25" y="1325"/>
                  </a:lnTo>
                  <a:cubicBezTo>
                    <a:pt x="1" y="1469"/>
                    <a:pt x="73" y="1637"/>
                    <a:pt x="241" y="1661"/>
                  </a:cubicBezTo>
                  <a:cubicBezTo>
                    <a:pt x="256" y="1664"/>
                    <a:pt x="272" y="1665"/>
                    <a:pt x="289" y="1665"/>
                  </a:cubicBezTo>
                  <a:cubicBezTo>
                    <a:pt x="407" y="1665"/>
                    <a:pt x="556" y="1594"/>
                    <a:pt x="577" y="1469"/>
                  </a:cubicBezTo>
                  <a:cubicBezTo>
                    <a:pt x="649" y="1085"/>
                    <a:pt x="721" y="725"/>
                    <a:pt x="793" y="341"/>
                  </a:cubicBezTo>
                  <a:cubicBezTo>
                    <a:pt x="817" y="197"/>
                    <a:pt x="745" y="53"/>
                    <a:pt x="601" y="5"/>
                  </a:cubicBezTo>
                  <a:cubicBezTo>
                    <a:pt x="582" y="2"/>
                    <a:pt x="564"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52"/>
            <p:cNvSpPr/>
            <p:nvPr/>
          </p:nvSpPr>
          <p:spPr>
            <a:xfrm>
              <a:off x="2052700" y="2791150"/>
              <a:ext cx="21025" cy="36050"/>
            </a:xfrm>
            <a:custGeom>
              <a:avLst/>
              <a:gdLst/>
              <a:ahLst/>
              <a:cxnLst/>
              <a:rect l="l" t="t" r="r" b="b"/>
              <a:pathLst>
                <a:path w="841" h="1442" extrusionOk="0">
                  <a:moveTo>
                    <a:pt x="547" y="1"/>
                  </a:moveTo>
                  <a:cubicBezTo>
                    <a:pt x="425" y="1"/>
                    <a:pt x="304" y="87"/>
                    <a:pt x="265" y="205"/>
                  </a:cubicBezTo>
                  <a:lnTo>
                    <a:pt x="49" y="1093"/>
                  </a:lnTo>
                  <a:cubicBezTo>
                    <a:pt x="1" y="1237"/>
                    <a:pt x="97" y="1405"/>
                    <a:pt x="241" y="1429"/>
                  </a:cubicBezTo>
                  <a:cubicBezTo>
                    <a:pt x="266" y="1438"/>
                    <a:pt x="292" y="1442"/>
                    <a:pt x="317" y="1442"/>
                  </a:cubicBezTo>
                  <a:cubicBezTo>
                    <a:pt x="433" y="1442"/>
                    <a:pt x="537" y="1356"/>
                    <a:pt x="577" y="1237"/>
                  </a:cubicBezTo>
                  <a:lnTo>
                    <a:pt x="817" y="349"/>
                  </a:lnTo>
                  <a:cubicBezTo>
                    <a:pt x="841" y="205"/>
                    <a:pt x="769" y="37"/>
                    <a:pt x="625" y="13"/>
                  </a:cubicBezTo>
                  <a:cubicBezTo>
                    <a:pt x="599" y="5"/>
                    <a:pt x="573"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52"/>
            <p:cNvSpPr/>
            <p:nvPr/>
          </p:nvSpPr>
          <p:spPr>
            <a:xfrm>
              <a:off x="2069500" y="2712850"/>
              <a:ext cx="14425" cy="27800"/>
            </a:xfrm>
            <a:custGeom>
              <a:avLst/>
              <a:gdLst/>
              <a:ahLst/>
              <a:cxnLst/>
              <a:rect l="l" t="t" r="r" b="b"/>
              <a:pathLst>
                <a:path w="577" h="1112" extrusionOk="0">
                  <a:moveTo>
                    <a:pt x="289" y="1"/>
                  </a:moveTo>
                  <a:cubicBezTo>
                    <a:pt x="217" y="1"/>
                    <a:pt x="145" y="25"/>
                    <a:pt x="97" y="73"/>
                  </a:cubicBezTo>
                  <a:cubicBezTo>
                    <a:pt x="49" y="145"/>
                    <a:pt x="1" y="193"/>
                    <a:pt x="1" y="289"/>
                  </a:cubicBezTo>
                  <a:lnTo>
                    <a:pt x="1" y="841"/>
                  </a:lnTo>
                  <a:cubicBezTo>
                    <a:pt x="1" y="913"/>
                    <a:pt x="49" y="985"/>
                    <a:pt x="97" y="1033"/>
                  </a:cubicBezTo>
                  <a:cubicBezTo>
                    <a:pt x="136" y="1072"/>
                    <a:pt x="191" y="1111"/>
                    <a:pt x="249" y="1111"/>
                  </a:cubicBezTo>
                  <a:cubicBezTo>
                    <a:pt x="262" y="1111"/>
                    <a:pt x="276" y="1109"/>
                    <a:pt x="289" y="1105"/>
                  </a:cubicBezTo>
                  <a:cubicBezTo>
                    <a:pt x="361" y="1105"/>
                    <a:pt x="433" y="1081"/>
                    <a:pt x="481" y="1033"/>
                  </a:cubicBezTo>
                  <a:cubicBezTo>
                    <a:pt x="529" y="985"/>
                    <a:pt x="577" y="913"/>
                    <a:pt x="577" y="841"/>
                  </a:cubicBezTo>
                  <a:lnTo>
                    <a:pt x="577" y="289"/>
                  </a:lnTo>
                  <a:cubicBezTo>
                    <a:pt x="577"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52"/>
            <p:cNvSpPr/>
            <p:nvPr/>
          </p:nvSpPr>
          <p:spPr>
            <a:xfrm>
              <a:off x="2075500" y="3159250"/>
              <a:ext cx="13825" cy="44475"/>
            </a:xfrm>
            <a:custGeom>
              <a:avLst/>
              <a:gdLst/>
              <a:ahLst/>
              <a:cxnLst/>
              <a:rect l="l" t="t" r="r" b="b"/>
              <a:pathLst>
                <a:path w="553" h="1779" extrusionOk="0">
                  <a:moveTo>
                    <a:pt x="301" y="0"/>
                  </a:moveTo>
                  <a:cubicBezTo>
                    <a:pt x="289" y="0"/>
                    <a:pt x="277" y="1"/>
                    <a:pt x="265" y="3"/>
                  </a:cubicBezTo>
                  <a:cubicBezTo>
                    <a:pt x="121" y="3"/>
                    <a:pt x="1" y="123"/>
                    <a:pt x="1" y="267"/>
                  </a:cubicBezTo>
                  <a:lnTo>
                    <a:pt x="1" y="1491"/>
                  </a:lnTo>
                  <a:cubicBezTo>
                    <a:pt x="1" y="1659"/>
                    <a:pt x="121" y="1779"/>
                    <a:pt x="265" y="1779"/>
                  </a:cubicBezTo>
                  <a:cubicBezTo>
                    <a:pt x="433" y="1779"/>
                    <a:pt x="553" y="1659"/>
                    <a:pt x="553" y="1491"/>
                  </a:cubicBezTo>
                  <a:lnTo>
                    <a:pt x="553" y="267"/>
                  </a:lnTo>
                  <a:cubicBezTo>
                    <a:pt x="553" y="133"/>
                    <a:pt x="450"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2"/>
            <p:cNvSpPr/>
            <p:nvPr/>
          </p:nvSpPr>
          <p:spPr>
            <a:xfrm>
              <a:off x="2069500" y="3075300"/>
              <a:ext cx="14425" cy="47500"/>
            </a:xfrm>
            <a:custGeom>
              <a:avLst/>
              <a:gdLst/>
              <a:ahLst/>
              <a:cxnLst/>
              <a:rect l="l" t="t" r="r" b="b"/>
              <a:pathLst>
                <a:path w="577" h="1900" extrusionOk="0">
                  <a:moveTo>
                    <a:pt x="289" y="0"/>
                  </a:moveTo>
                  <a:cubicBezTo>
                    <a:pt x="145" y="24"/>
                    <a:pt x="1" y="120"/>
                    <a:pt x="1" y="288"/>
                  </a:cubicBezTo>
                  <a:lnTo>
                    <a:pt x="1" y="1633"/>
                  </a:lnTo>
                  <a:cubicBezTo>
                    <a:pt x="1" y="1766"/>
                    <a:pt x="124" y="1899"/>
                    <a:pt x="257" y="1899"/>
                  </a:cubicBezTo>
                  <a:cubicBezTo>
                    <a:pt x="267" y="1899"/>
                    <a:pt x="278" y="1898"/>
                    <a:pt x="289" y="1897"/>
                  </a:cubicBezTo>
                  <a:cubicBezTo>
                    <a:pt x="433" y="1897"/>
                    <a:pt x="577" y="1777"/>
                    <a:pt x="577" y="1633"/>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2072500" y="2975075"/>
              <a:ext cx="13825" cy="50450"/>
            </a:xfrm>
            <a:custGeom>
              <a:avLst/>
              <a:gdLst/>
              <a:ahLst/>
              <a:cxnLst/>
              <a:rect l="l" t="t" r="r" b="b"/>
              <a:pathLst>
                <a:path w="553" h="2018" extrusionOk="0">
                  <a:moveTo>
                    <a:pt x="289" y="1"/>
                  </a:moveTo>
                  <a:cubicBezTo>
                    <a:pt x="121" y="1"/>
                    <a:pt x="1" y="121"/>
                    <a:pt x="1" y="289"/>
                  </a:cubicBezTo>
                  <a:lnTo>
                    <a:pt x="1" y="1729"/>
                  </a:lnTo>
                  <a:cubicBezTo>
                    <a:pt x="1" y="1873"/>
                    <a:pt x="121" y="2017"/>
                    <a:pt x="289" y="2017"/>
                  </a:cubicBezTo>
                  <a:cubicBezTo>
                    <a:pt x="433" y="1993"/>
                    <a:pt x="553" y="1873"/>
                    <a:pt x="553" y="1729"/>
                  </a:cubicBezTo>
                  <a:lnTo>
                    <a:pt x="553" y="289"/>
                  </a:lnTo>
                  <a:cubicBezTo>
                    <a:pt x="553" y="121"/>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2080900" y="2880025"/>
              <a:ext cx="18025" cy="44800"/>
            </a:xfrm>
            <a:custGeom>
              <a:avLst/>
              <a:gdLst/>
              <a:ahLst/>
              <a:cxnLst/>
              <a:rect l="l" t="t" r="r" b="b"/>
              <a:pathLst>
                <a:path w="721" h="1792" extrusionOk="0">
                  <a:moveTo>
                    <a:pt x="376" y="1"/>
                  </a:moveTo>
                  <a:cubicBezTo>
                    <a:pt x="355" y="1"/>
                    <a:pt x="334" y="4"/>
                    <a:pt x="313" y="11"/>
                  </a:cubicBezTo>
                  <a:cubicBezTo>
                    <a:pt x="241" y="35"/>
                    <a:pt x="169" y="83"/>
                    <a:pt x="145" y="155"/>
                  </a:cubicBezTo>
                  <a:cubicBezTo>
                    <a:pt x="97" y="227"/>
                    <a:pt x="97" y="275"/>
                    <a:pt x="121" y="371"/>
                  </a:cubicBezTo>
                  <a:cubicBezTo>
                    <a:pt x="113" y="348"/>
                    <a:pt x="110" y="339"/>
                    <a:pt x="110" y="339"/>
                  </a:cubicBezTo>
                  <a:lnTo>
                    <a:pt x="110" y="339"/>
                  </a:lnTo>
                  <a:cubicBezTo>
                    <a:pt x="110" y="339"/>
                    <a:pt x="121" y="378"/>
                    <a:pt x="121" y="395"/>
                  </a:cubicBezTo>
                  <a:cubicBezTo>
                    <a:pt x="121" y="419"/>
                    <a:pt x="121" y="443"/>
                    <a:pt x="121" y="467"/>
                  </a:cubicBezTo>
                  <a:cubicBezTo>
                    <a:pt x="121" y="515"/>
                    <a:pt x="121" y="563"/>
                    <a:pt x="145" y="611"/>
                  </a:cubicBezTo>
                  <a:cubicBezTo>
                    <a:pt x="145" y="707"/>
                    <a:pt x="145" y="803"/>
                    <a:pt x="121" y="899"/>
                  </a:cubicBezTo>
                  <a:cubicBezTo>
                    <a:pt x="121" y="947"/>
                    <a:pt x="121" y="995"/>
                    <a:pt x="121" y="1043"/>
                  </a:cubicBezTo>
                  <a:lnTo>
                    <a:pt x="121" y="1067"/>
                  </a:lnTo>
                  <a:cubicBezTo>
                    <a:pt x="97" y="1091"/>
                    <a:pt x="97" y="1115"/>
                    <a:pt x="97" y="1163"/>
                  </a:cubicBezTo>
                  <a:cubicBezTo>
                    <a:pt x="73" y="1259"/>
                    <a:pt x="49" y="1355"/>
                    <a:pt x="25" y="1451"/>
                  </a:cubicBezTo>
                  <a:cubicBezTo>
                    <a:pt x="1" y="1595"/>
                    <a:pt x="73" y="1763"/>
                    <a:pt x="217" y="1787"/>
                  </a:cubicBezTo>
                  <a:cubicBezTo>
                    <a:pt x="238" y="1790"/>
                    <a:pt x="259" y="1791"/>
                    <a:pt x="279" y="1791"/>
                  </a:cubicBezTo>
                  <a:cubicBezTo>
                    <a:pt x="420" y="1791"/>
                    <a:pt x="535" y="1720"/>
                    <a:pt x="577" y="1595"/>
                  </a:cubicBezTo>
                  <a:cubicBezTo>
                    <a:pt x="697" y="1139"/>
                    <a:pt x="721" y="683"/>
                    <a:pt x="649" y="203"/>
                  </a:cubicBezTo>
                  <a:cubicBezTo>
                    <a:pt x="649" y="155"/>
                    <a:pt x="577" y="83"/>
                    <a:pt x="529" y="35"/>
                  </a:cubicBezTo>
                  <a:cubicBezTo>
                    <a:pt x="478" y="18"/>
                    <a:pt x="427"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2094100" y="2787875"/>
              <a:ext cx="18025" cy="42025"/>
            </a:xfrm>
            <a:custGeom>
              <a:avLst/>
              <a:gdLst/>
              <a:ahLst/>
              <a:cxnLst/>
              <a:rect l="l" t="t" r="r" b="b"/>
              <a:pathLst>
                <a:path w="721" h="1681" extrusionOk="0">
                  <a:moveTo>
                    <a:pt x="433" y="0"/>
                  </a:moveTo>
                  <a:cubicBezTo>
                    <a:pt x="361" y="24"/>
                    <a:pt x="289" y="48"/>
                    <a:pt x="241" y="96"/>
                  </a:cubicBezTo>
                  <a:cubicBezTo>
                    <a:pt x="169" y="144"/>
                    <a:pt x="169" y="216"/>
                    <a:pt x="145" y="288"/>
                  </a:cubicBezTo>
                  <a:cubicBezTo>
                    <a:pt x="97" y="672"/>
                    <a:pt x="49" y="1032"/>
                    <a:pt x="25" y="1392"/>
                  </a:cubicBezTo>
                  <a:cubicBezTo>
                    <a:pt x="1" y="1464"/>
                    <a:pt x="49" y="1560"/>
                    <a:pt x="97" y="1608"/>
                  </a:cubicBezTo>
                  <a:cubicBezTo>
                    <a:pt x="145" y="1656"/>
                    <a:pt x="217" y="1680"/>
                    <a:pt x="289" y="1680"/>
                  </a:cubicBezTo>
                  <a:cubicBezTo>
                    <a:pt x="361" y="1680"/>
                    <a:pt x="433" y="1656"/>
                    <a:pt x="481" y="1608"/>
                  </a:cubicBezTo>
                  <a:cubicBezTo>
                    <a:pt x="553" y="1536"/>
                    <a:pt x="553" y="1488"/>
                    <a:pt x="577" y="1392"/>
                  </a:cubicBezTo>
                  <a:cubicBezTo>
                    <a:pt x="625" y="1032"/>
                    <a:pt x="673" y="672"/>
                    <a:pt x="721" y="288"/>
                  </a:cubicBezTo>
                  <a:cubicBezTo>
                    <a:pt x="721" y="216"/>
                    <a:pt x="673" y="144"/>
                    <a:pt x="625" y="96"/>
                  </a:cubicBezTo>
                  <a:cubicBezTo>
                    <a:pt x="577" y="48"/>
                    <a:pt x="505"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2103100" y="2729650"/>
              <a:ext cx="14425" cy="25250"/>
            </a:xfrm>
            <a:custGeom>
              <a:avLst/>
              <a:gdLst/>
              <a:ahLst/>
              <a:cxnLst/>
              <a:rect l="l" t="t" r="r" b="b"/>
              <a:pathLst>
                <a:path w="577" h="1010" extrusionOk="0">
                  <a:moveTo>
                    <a:pt x="289" y="1"/>
                  </a:moveTo>
                  <a:cubicBezTo>
                    <a:pt x="217" y="1"/>
                    <a:pt x="145" y="25"/>
                    <a:pt x="97" y="73"/>
                  </a:cubicBezTo>
                  <a:cubicBezTo>
                    <a:pt x="49" y="121"/>
                    <a:pt x="1" y="193"/>
                    <a:pt x="1" y="265"/>
                  </a:cubicBezTo>
                  <a:lnTo>
                    <a:pt x="1" y="721"/>
                  </a:lnTo>
                  <a:cubicBezTo>
                    <a:pt x="1" y="793"/>
                    <a:pt x="49" y="865"/>
                    <a:pt x="97" y="913"/>
                  </a:cubicBezTo>
                  <a:cubicBezTo>
                    <a:pt x="145" y="961"/>
                    <a:pt x="217" y="1009"/>
                    <a:pt x="289" y="1009"/>
                  </a:cubicBezTo>
                  <a:cubicBezTo>
                    <a:pt x="361" y="985"/>
                    <a:pt x="433" y="985"/>
                    <a:pt x="481" y="913"/>
                  </a:cubicBezTo>
                  <a:cubicBezTo>
                    <a:pt x="529" y="865"/>
                    <a:pt x="577" y="793"/>
                    <a:pt x="577" y="721"/>
                  </a:cubicBezTo>
                  <a:lnTo>
                    <a:pt x="577" y="265"/>
                  </a:lnTo>
                  <a:cubicBezTo>
                    <a:pt x="577" y="193"/>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2"/>
            <p:cNvSpPr/>
            <p:nvPr/>
          </p:nvSpPr>
          <p:spPr>
            <a:xfrm>
              <a:off x="2116900" y="2933075"/>
              <a:ext cx="18025" cy="47425"/>
            </a:xfrm>
            <a:custGeom>
              <a:avLst/>
              <a:gdLst/>
              <a:ahLst/>
              <a:cxnLst/>
              <a:rect l="l" t="t" r="r" b="b"/>
              <a:pathLst>
                <a:path w="721" h="1897" extrusionOk="0">
                  <a:moveTo>
                    <a:pt x="433" y="1"/>
                  </a:moveTo>
                  <a:cubicBezTo>
                    <a:pt x="265" y="25"/>
                    <a:pt x="169" y="121"/>
                    <a:pt x="145" y="289"/>
                  </a:cubicBezTo>
                  <a:cubicBezTo>
                    <a:pt x="97" y="721"/>
                    <a:pt x="49" y="1177"/>
                    <a:pt x="1" y="1633"/>
                  </a:cubicBezTo>
                  <a:cubicBezTo>
                    <a:pt x="1" y="1777"/>
                    <a:pt x="145" y="1897"/>
                    <a:pt x="289" y="1897"/>
                  </a:cubicBezTo>
                  <a:cubicBezTo>
                    <a:pt x="457" y="1897"/>
                    <a:pt x="553" y="1777"/>
                    <a:pt x="577" y="1633"/>
                  </a:cubicBezTo>
                  <a:cubicBezTo>
                    <a:pt x="625" y="1177"/>
                    <a:pt x="649" y="721"/>
                    <a:pt x="697" y="289"/>
                  </a:cubicBezTo>
                  <a:cubicBezTo>
                    <a:pt x="721" y="145"/>
                    <a:pt x="553"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2"/>
            <p:cNvSpPr/>
            <p:nvPr/>
          </p:nvSpPr>
          <p:spPr>
            <a:xfrm>
              <a:off x="2124100" y="2835000"/>
              <a:ext cx="19825" cy="48025"/>
            </a:xfrm>
            <a:custGeom>
              <a:avLst/>
              <a:gdLst/>
              <a:ahLst/>
              <a:cxnLst/>
              <a:rect l="l" t="t" r="r" b="b"/>
              <a:pathLst>
                <a:path w="793" h="1921" extrusionOk="0">
                  <a:moveTo>
                    <a:pt x="356" y="1"/>
                  </a:moveTo>
                  <a:cubicBezTo>
                    <a:pt x="334" y="1"/>
                    <a:pt x="311" y="4"/>
                    <a:pt x="289" y="11"/>
                  </a:cubicBezTo>
                  <a:cubicBezTo>
                    <a:pt x="145" y="59"/>
                    <a:pt x="49" y="227"/>
                    <a:pt x="97" y="371"/>
                  </a:cubicBezTo>
                  <a:cubicBezTo>
                    <a:pt x="121" y="467"/>
                    <a:pt x="145" y="587"/>
                    <a:pt x="169" y="683"/>
                  </a:cubicBezTo>
                  <a:cubicBezTo>
                    <a:pt x="169" y="707"/>
                    <a:pt x="169" y="707"/>
                    <a:pt x="193" y="731"/>
                  </a:cubicBezTo>
                  <a:cubicBezTo>
                    <a:pt x="193" y="755"/>
                    <a:pt x="193" y="779"/>
                    <a:pt x="193" y="803"/>
                  </a:cubicBezTo>
                  <a:cubicBezTo>
                    <a:pt x="193" y="851"/>
                    <a:pt x="193" y="924"/>
                    <a:pt x="193" y="972"/>
                  </a:cubicBezTo>
                  <a:cubicBezTo>
                    <a:pt x="193" y="1020"/>
                    <a:pt x="193" y="1068"/>
                    <a:pt x="169" y="1140"/>
                  </a:cubicBezTo>
                  <a:cubicBezTo>
                    <a:pt x="169" y="1140"/>
                    <a:pt x="169" y="1140"/>
                    <a:pt x="169" y="1164"/>
                  </a:cubicBezTo>
                  <a:cubicBezTo>
                    <a:pt x="169" y="1188"/>
                    <a:pt x="169" y="1212"/>
                    <a:pt x="169" y="1236"/>
                  </a:cubicBezTo>
                  <a:cubicBezTo>
                    <a:pt x="145" y="1356"/>
                    <a:pt x="97" y="1452"/>
                    <a:pt x="73" y="1572"/>
                  </a:cubicBezTo>
                  <a:cubicBezTo>
                    <a:pt x="1" y="1692"/>
                    <a:pt x="121" y="1884"/>
                    <a:pt x="265" y="1908"/>
                  </a:cubicBezTo>
                  <a:cubicBezTo>
                    <a:pt x="290" y="1916"/>
                    <a:pt x="316" y="1920"/>
                    <a:pt x="341" y="1920"/>
                  </a:cubicBezTo>
                  <a:cubicBezTo>
                    <a:pt x="457" y="1920"/>
                    <a:pt x="561" y="1834"/>
                    <a:pt x="601" y="1716"/>
                  </a:cubicBezTo>
                  <a:cubicBezTo>
                    <a:pt x="793" y="1236"/>
                    <a:pt x="793" y="707"/>
                    <a:pt x="625" y="227"/>
                  </a:cubicBezTo>
                  <a:cubicBezTo>
                    <a:pt x="605" y="105"/>
                    <a:pt x="481"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2"/>
            <p:cNvSpPr/>
            <p:nvPr/>
          </p:nvSpPr>
          <p:spPr>
            <a:xfrm>
              <a:off x="2131300" y="2751875"/>
              <a:ext cx="13850" cy="36075"/>
            </a:xfrm>
            <a:custGeom>
              <a:avLst/>
              <a:gdLst/>
              <a:ahLst/>
              <a:cxnLst/>
              <a:rect l="l" t="t" r="r" b="b"/>
              <a:pathLst>
                <a:path w="554" h="1443" extrusionOk="0">
                  <a:moveTo>
                    <a:pt x="265" y="0"/>
                  </a:moveTo>
                  <a:cubicBezTo>
                    <a:pt x="121" y="0"/>
                    <a:pt x="1" y="120"/>
                    <a:pt x="1" y="288"/>
                  </a:cubicBezTo>
                  <a:lnTo>
                    <a:pt x="1" y="1176"/>
                  </a:lnTo>
                  <a:cubicBezTo>
                    <a:pt x="1" y="1310"/>
                    <a:pt x="104" y="1443"/>
                    <a:pt x="233" y="1443"/>
                  </a:cubicBezTo>
                  <a:cubicBezTo>
                    <a:pt x="244" y="1443"/>
                    <a:pt x="254" y="1442"/>
                    <a:pt x="265" y="1440"/>
                  </a:cubicBezTo>
                  <a:cubicBezTo>
                    <a:pt x="433" y="1440"/>
                    <a:pt x="553" y="1320"/>
                    <a:pt x="553" y="1176"/>
                  </a:cubicBezTo>
                  <a:lnTo>
                    <a:pt x="553" y="288"/>
                  </a:lnTo>
                  <a:cubicBezTo>
                    <a:pt x="553" y="120"/>
                    <a:pt x="43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2"/>
            <p:cNvSpPr/>
            <p:nvPr/>
          </p:nvSpPr>
          <p:spPr>
            <a:xfrm>
              <a:off x="2173325" y="2843750"/>
              <a:ext cx="33625" cy="26275"/>
            </a:xfrm>
            <a:custGeom>
              <a:avLst/>
              <a:gdLst/>
              <a:ahLst/>
              <a:cxnLst/>
              <a:rect l="l" t="t" r="r" b="b"/>
              <a:pathLst>
                <a:path w="1345" h="1051" extrusionOk="0">
                  <a:moveTo>
                    <a:pt x="1039" y="1"/>
                  </a:moveTo>
                  <a:cubicBezTo>
                    <a:pt x="995" y="1"/>
                    <a:pt x="951" y="14"/>
                    <a:pt x="912" y="45"/>
                  </a:cubicBezTo>
                  <a:cubicBezTo>
                    <a:pt x="648" y="189"/>
                    <a:pt x="408" y="357"/>
                    <a:pt x="144" y="526"/>
                  </a:cubicBezTo>
                  <a:cubicBezTo>
                    <a:pt x="96" y="574"/>
                    <a:pt x="48" y="622"/>
                    <a:pt x="24" y="694"/>
                  </a:cubicBezTo>
                  <a:cubicBezTo>
                    <a:pt x="0" y="766"/>
                    <a:pt x="0" y="838"/>
                    <a:pt x="48" y="910"/>
                  </a:cubicBezTo>
                  <a:cubicBezTo>
                    <a:pt x="97" y="991"/>
                    <a:pt x="190" y="1050"/>
                    <a:pt x="289" y="1050"/>
                  </a:cubicBezTo>
                  <a:cubicBezTo>
                    <a:pt x="337" y="1050"/>
                    <a:pt x="386" y="1037"/>
                    <a:pt x="432" y="1006"/>
                  </a:cubicBezTo>
                  <a:cubicBezTo>
                    <a:pt x="672" y="838"/>
                    <a:pt x="936" y="694"/>
                    <a:pt x="1176" y="526"/>
                  </a:cubicBezTo>
                  <a:cubicBezTo>
                    <a:pt x="1248" y="477"/>
                    <a:pt x="1296" y="429"/>
                    <a:pt x="1320" y="357"/>
                  </a:cubicBezTo>
                  <a:cubicBezTo>
                    <a:pt x="1344" y="285"/>
                    <a:pt x="1320" y="189"/>
                    <a:pt x="1296" y="141"/>
                  </a:cubicBezTo>
                  <a:cubicBezTo>
                    <a:pt x="1231" y="60"/>
                    <a:pt x="1133"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2"/>
            <p:cNvSpPr/>
            <p:nvPr/>
          </p:nvSpPr>
          <p:spPr>
            <a:xfrm>
              <a:off x="2181725" y="2796475"/>
              <a:ext cx="19825" cy="28025"/>
            </a:xfrm>
            <a:custGeom>
              <a:avLst/>
              <a:gdLst/>
              <a:ahLst/>
              <a:cxnLst/>
              <a:rect l="l" t="t" r="r" b="b"/>
              <a:pathLst>
                <a:path w="793" h="1121" extrusionOk="0">
                  <a:moveTo>
                    <a:pt x="487" y="0"/>
                  </a:moveTo>
                  <a:cubicBezTo>
                    <a:pt x="445" y="0"/>
                    <a:pt x="402" y="12"/>
                    <a:pt x="360" y="40"/>
                  </a:cubicBezTo>
                  <a:cubicBezTo>
                    <a:pt x="336" y="64"/>
                    <a:pt x="336" y="64"/>
                    <a:pt x="312" y="88"/>
                  </a:cubicBezTo>
                  <a:cubicBezTo>
                    <a:pt x="264" y="112"/>
                    <a:pt x="240" y="160"/>
                    <a:pt x="240" y="208"/>
                  </a:cubicBezTo>
                  <a:cubicBezTo>
                    <a:pt x="168" y="400"/>
                    <a:pt x="96" y="592"/>
                    <a:pt x="24" y="760"/>
                  </a:cubicBezTo>
                  <a:cubicBezTo>
                    <a:pt x="0" y="832"/>
                    <a:pt x="0" y="928"/>
                    <a:pt x="48" y="976"/>
                  </a:cubicBezTo>
                  <a:cubicBezTo>
                    <a:pt x="72" y="1048"/>
                    <a:pt x="144" y="1096"/>
                    <a:pt x="216" y="1120"/>
                  </a:cubicBezTo>
                  <a:cubicBezTo>
                    <a:pt x="288" y="1120"/>
                    <a:pt x="360" y="1120"/>
                    <a:pt x="432" y="1096"/>
                  </a:cubicBezTo>
                  <a:cubicBezTo>
                    <a:pt x="456" y="1072"/>
                    <a:pt x="456" y="1048"/>
                    <a:pt x="480" y="1048"/>
                  </a:cubicBezTo>
                  <a:cubicBezTo>
                    <a:pt x="528" y="1000"/>
                    <a:pt x="552" y="976"/>
                    <a:pt x="552" y="928"/>
                  </a:cubicBezTo>
                  <a:cubicBezTo>
                    <a:pt x="624" y="736"/>
                    <a:pt x="696" y="544"/>
                    <a:pt x="768" y="352"/>
                  </a:cubicBezTo>
                  <a:cubicBezTo>
                    <a:pt x="792" y="304"/>
                    <a:pt x="768" y="208"/>
                    <a:pt x="744" y="136"/>
                  </a:cubicBezTo>
                  <a:cubicBezTo>
                    <a:pt x="720" y="88"/>
                    <a:pt x="648" y="40"/>
                    <a:pt x="576" y="16"/>
                  </a:cubicBezTo>
                  <a:cubicBezTo>
                    <a:pt x="546" y="6"/>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2"/>
            <p:cNvSpPr/>
            <p:nvPr/>
          </p:nvSpPr>
          <p:spPr>
            <a:xfrm>
              <a:off x="2167925" y="2749225"/>
              <a:ext cx="16825" cy="22250"/>
            </a:xfrm>
            <a:custGeom>
              <a:avLst/>
              <a:gdLst/>
              <a:ahLst/>
              <a:cxnLst/>
              <a:rect l="l" t="t" r="r" b="b"/>
              <a:pathLst>
                <a:path w="673" h="890" extrusionOk="0">
                  <a:moveTo>
                    <a:pt x="413" y="0"/>
                  </a:moveTo>
                  <a:cubicBezTo>
                    <a:pt x="356" y="0"/>
                    <a:pt x="298" y="17"/>
                    <a:pt x="264" y="34"/>
                  </a:cubicBezTo>
                  <a:cubicBezTo>
                    <a:pt x="240" y="58"/>
                    <a:pt x="216" y="58"/>
                    <a:pt x="192" y="82"/>
                  </a:cubicBezTo>
                  <a:cubicBezTo>
                    <a:pt x="168" y="130"/>
                    <a:pt x="144" y="154"/>
                    <a:pt x="120" y="202"/>
                  </a:cubicBezTo>
                  <a:cubicBezTo>
                    <a:pt x="96" y="322"/>
                    <a:pt x="48" y="418"/>
                    <a:pt x="24" y="538"/>
                  </a:cubicBezTo>
                  <a:cubicBezTo>
                    <a:pt x="0" y="586"/>
                    <a:pt x="0" y="610"/>
                    <a:pt x="0" y="658"/>
                  </a:cubicBezTo>
                  <a:cubicBezTo>
                    <a:pt x="24" y="682"/>
                    <a:pt x="24" y="730"/>
                    <a:pt x="48" y="754"/>
                  </a:cubicBezTo>
                  <a:cubicBezTo>
                    <a:pt x="72" y="778"/>
                    <a:pt x="96" y="826"/>
                    <a:pt x="120" y="826"/>
                  </a:cubicBezTo>
                  <a:cubicBezTo>
                    <a:pt x="144" y="850"/>
                    <a:pt x="168" y="874"/>
                    <a:pt x="216" y="874"/>
                  </a:cubicBezTo>
                  <a:cubicBezTo>
                    <a:pt x="246" y="884"/>
                    <a:pt x="276" y="890"/>
                    <a:pt x="306" y="890"/>
                  </a:cubicBezTo>
                  <a:cubicBezTo>
                    <a:pt x="348" y="890"/>
                    <a:pt x="390" y="878"/>
                    <a:pt x="432" y="850"/>
                  </a:cubicBezTo>
                  <a:cubicBezTo>
                    <a:pt x="456" y="850"/>
                    <a:pt x="456" y="826"/>
                    <a:pt x="480" y="802"/>
                  </a:cubicBezTo>
                  <a:cubicBezTo>
                    <a:pt x="528" y="778"/>
                    <a:pt x="552" y="730"/>
                    <a:pt x="552" y="682"/>
                  </a:cubicBezTo>
                  <a:cubicBezTo>
                    <a:pt x="600" y="586"/>
                    <a:pt x="624" y="466"/>
                    <a:pt x="672" y="346"/>
                  </a:cubicBezTo>
                  <a:cubicBezTo>
                    <a:pt x="672" y="322"/>
                    <a:pt x="672" y="274"/>
                    <a:pt x="672" y="250"/>
                  </a:cubicBezTo>
                  <a:cubicBezTo>
                    <a:pt x="672" y="202"/>
                    <a:pt x="648" y="178"/>
                    <a:pt x="648" y="130"/>
                  </a:cubicBezTo>
                  <a:cubicBezTo>
                    <a:pt x="624" y="106"/>
                    <a:pt x="600" y="82"/>
                    <a:pt x="576" y="58"/>
                  </a:cubicBezTo>
                  <a:cubicBezTo>
                    <a:pt x="528" y="34"/>
                    <a:pt x="504" y="10"/>
                    <a:pt x="480" y="10"/>
                  </a:cubicBezTo>
                  <a:cubicBezTo>
                    <a:pt x="459" y="3"/>
                    <a:pt x="436" y="0"/>
                    <a:pt x="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2"/>
            <p:cNvSpPr/>
            <p:nvPr/>
          </p:nvSpPr>
          <p:spPr>
            <a:xfrm>
              <a:off x="2259725" y="3563500"/>
              <a:ext cx="17425" cy="33675"/>
            </a:xfrm>
            <a:custGeom>
              <a:avLst/>
              <a:gdLst/>
              <a:ahLst/>
              <a:cxnLst/>
              <a:rect l="l" t="t" r="r" b="b"/>
              <a:pathLst>
                <a:path w="697" h="1347" extrusionOk="0">
                  <a:moveTo>
                    <a:pt x="365" y="0"/>
                  </a:moveTo>
                  <a:cubicBezTo>
                    <a:pt x="345" y="0"/>
                    <a:pt x="327" y="3"/>
                    <a:pt x="313" y="10"/>
                  </a:cubicBezTo>
                  <a:cubicBezTo>
                    <a:pt x="145" y="58"/>
                    <a:pt x="73" y="202"/>
                    <a:pt x="97" y="370"/>
                  </a:cubicBezTo>
                  <a:cubicBezTo>
                    <a:pt x="121" y="370"/>
                    <a:pt x="121" y="370"/>
                    <a:pt x="121" y="394"/>
                  </a:cubicBezTo>
                  <a:cubicBezTo>
                    <a:pt x="121" y="490"/>
                    <a:pt x="121" y="562"/>
                    <a:pt x="121" y="658"/>
                  </a:cubicBezTo>
                  <a:cubicBezTo>
                    <a:pt x="97" y="754"/>
                    <a:pt x="73" y="850"/>
                    <a:pt x="48" y="922"/>
                  </a:cubicBezTo>
                  <a:cubicBezTo>
                    <a:pt x="0" y="994"/>
                    <a:pt x="0" y="1066"/>
                    <a:pt x="0" y="1138"/>
                  </a:cubicBezTo>
                  <a:cubicBezTo>
                    <a:pt x="24" y="1210"/>
                    <a:pt x="73" y="1282"/>
                    <a:pt x="145" y="1306"/>
                  </a:cubicBezTo>
                  <a:cubicBezTo>
                    <a:pt x="173" y="1335"/>
                    <a:pt x="217" y="1346"/>
                    <a:pt x="264" y="1346"/>
                  </a:cubicBezTo>
                  <a:cubicBezTo>
                    <a:pt x="297" y="1346"/>
                    <a:pt x="331" y="1340"/>
                    <a:pt x="361" y="1330"/>
                  </a:cubicBezTo>
                  <a:cubicBezTo>
                    <a:pt x="433" y="1330"/>
                    <a:pt x="481" y="1282"/>
                    <a:pt x="529" y="1210"/>
                  </a:cubicBezTo>
                  <a:cubicBezTo>
                    <a:pt x="601" y="1042"/>
                    <a:pt x="649" y="874"/>
                    <a:pt x="673" y="682"/>
                  </a:cubicBezTo>
                  <a:cubicBezTo>
                    <a:pt x="697" y="538"/>
                    <a:pt x="673" y="370"/>
                    <a:pt x="649" y="202"/>
                  </a:cubicBezTo>
                  <a:cubicBezTo>
                    <a:pt x="625" y="154"/>
                    <a:pt x="577" y="82"/>
                    <a:pt x="529" y="34"/>
                  </a:cubicBezTo>
                  <a:cubicBezTo>
                    <a:pt x="478" y="17"/>
                    <a:pt x="415"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2"/>
            <p:cNvSpPr/>
            <p:nvPr/>
          </p:nvSpPr>
          <p:spPr>
            <a:xfrm>
              <a:off x="2265125" y="3479725"/>
              <a:ext cx="13825" cy="33650"/>
            </a:xfrm>
            <a:custGeom>
              <a:avLst/>
              <a:gdLst/>
              <a:ahLst/>
              <a:cxnLst/>
              <a:rect l="l" t="t" r="r" b="b"/>
              <a:pathLst>
                <a:path w="553" h="1346" extrusionOk="0">
                  <a:moveTo>
                    <a:pt x="289" y="1"/>
                  </a:moveTo>
                  <a:cubicBezTo>
                    <a:pt x="121" y="25"/>
                    <a:pt x="1" y="121"/>
                    <a:pt x="1" y="289"/>
                  </a:cubicBezTo>
                  <a:lnTo>
                    <a:pt x="1" y="1081"/>
                  </a:lnTo>
                  <a:cubicBezTo>
                    <a:pt x="1" y="1225"/>
                    <a:pt x="121" y="1345"/>
                    <a:pt x="289" y="1345"/>
                  </a:cubicBezTo>
                  <a:cubicBezTo>
                    <a:pt x="433" y="1345"/>
                    <a:pt x="553" y="1225"/>
                    <a:pt x="553" y="1081"/>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2"/>
            <p:cNvSpPr/>
            <p:nvPr/>
          </p:nvSpPr>
          <p:spPr>
            <a:xfrm>
              <a:off x="2268125" y="3379525"/>
              <a:ext cx="13825" cy="39025"/>
            </a:xfrm>
            <a:custGeom>
              <a:avLst/>
              <a:gdLst/>
              <a:ahLst/>
              <a:cxnLst/>
              <a:rect l="l" t="t" r="r" b="b"/>
              <a:pathLst>
                <a:path w="553" h="1561"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2"/>
            <p:cNvSpPr/>
            <p:nvPr/>
          </p:nvSpPr>
          <p:spPr>
            <a:xfrm>
              <a:off x="2268125" y="3287650"/>
              <a:ext cx="13825" cy="33150"/>
            </a:xfrm>
            <a:custGeom>
              <a:avLst/>
              <a:gdLst/>
              <a:ahLst/>
              <a:cxnLst/>
              <a:rect l="l" t="t" r="r" b="b"/>
              <a:pathLst>
                <a:path w="553" h="1326" extrusionOk="0">
                  <a:moveTo>
                    <a:pt x="301" y="1"/>
                  </a:moveTo>
                  <a:cubicBezTo>
                    <a:pt x="289" y="1"/>
                    <a:pt x="277" y="1"/>
                    <a:pt x="265" y="3"/>
                  </a:cubicBezTo>
                  <a:cubicBezTo>
                    <a:pt x="121" y="3"/>
                    <a:pt x="1" y="123"/>
                    <a:pt x="1" y="267"/>
                  </a:cubicBezTo>
                  <a:lnTo>
                    <a:pt x="1" y="1059"/>
                  </a:lnTo>
                  <a:cubicBezTo>
                    <a:pt x="1" y="1193"/>
                    <a:pt x="103" y="1326"/>
                    <a:pt x="233" y="1326"/>
                  </a:cubicBezTo>
                  <a:cubicBezTo>
                    <a:pt x="243" y="1326"/>
                    <a:pt x="254" y="1325"/>
                    <a:pt x="265" y="1323"/>
                  </a:cubicBezTo>
                  <a:cubicBezTo>
                    <a:pt x="433" y="1323"/>
                    <a:pt x="553" y="1203"/>
                    <a:pt x="553" y="1059"/>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2"/>
            <p:cNvSpPr/>
            <p:nvPr/>
          </p:nvSpPr>
          <p:spPr>
            <a:xfrm>
              <a:off x="2273525" y="3209100"/>
              <a:ext cx="13825" cy="33700"/>
            </a:xfrm>
            <a:custGeom>
              <a:avLst/>
              <a:gdLst/>
              <a:ahLst/>
              <a:cxnLst/>
              <a:rect l="l" t="t" r="r" b="b"/>
              <a:pathLst>
                <a:path w="553" h="1348" extrusionOk="0">
                  <a:moveTo>
                    <a:pt x="265" y="1"/>
                  </a:moveTo>
                  <a:cubicBezTo>
                    <a:pt x="121" y="25"/>
                    <a:pt x="1" y="145"/>
                    <a:pt x="1" y="289"/>
                  </a:cubicBezTo>
                  <a:lnTo>
                    <a:pt x="1" y="1081"/>
                  </a:lnTo>
                  <a:cubicBezTo>
                    <a:pt x="1" y="1214"/>
                    <a:pt x="103" y="1348"/>
                    <a:pt x="233" y="1348"/>
                  </a:cubicBezTo>
                  <a:cubicBezTo>
                    <a:pt x="243" y="1348"/>
                    <a:pt x="254" y="1347"/>
                    <a:pt x="265" y="1345"/>
                  </a:cubicBezTo>
                  <a:cubicBezTo>
                    <a:pt x="433" y="1345"/>
                    <a:pt x="553" y="1225"/>
                    <a:pt x="553" y="1081"/>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2"/>
            <p:cNvSpPr/>
            <p:nvPr/>
          </p:nvSpPr>
          <p:spPr>
            <a:xfrm>
              <a:off x="2278925" y="3124450"/>
              <a:ext cx="13825" cy="36100"/>
            </a:xfrm>
            <a:custGeom>
              <a:avLst/>
              <a:gdLst/>
              <a:ahLst/>
              <a:cxnLst/>
              <a:rect l="l" t="t" r="r" b="b"/>
              <a:pathLst>
                <a:path w="553" h="1444" extrusionOk="0">
                  <a:moveTo>
                    <a:pt x="320" y="1"/>
                  </a:moveTo>
                  <a:cubicBezTo>
                    <a:pt x="310" y="1"/>
                    <a:pt x="299" y="2"/>
                    <a:pt x="289" y="4"/>
                  </a:cubicBezTo>
                  <a:cubicBezTo>
                    <a:pt x="121" y="4"/>
                    <a:pt x="1" y="124"/>
                    <a:pt x="1" y="268"/>
                  </a:cubicBezTo>
                  <a:lnTo>
                    <a:pt x="1" y="1156"/>
                  </a:lnTo>
                  <a:cubicBezTo>
                    <a:pt x="1" y="1300"/>
                    <a:pt x="145" y="1444"/>
                    <a:pt x="289" y="1444"/>
                  </a:cubicBezTo>
                  <a:cubicBezTo>
                    <a:pt x="433" y="1444"/>
                    <a:pt x="553" y="1324"/>
                    <a:pt x="553" y="1156"/>
                  </a:cubicBezTo>
                  <a:lnTo>
                    <a:pt x="553" y="268"/>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2"/>
            <p:cNvSpPr/>
            <p:nvPr/>
          </p:nvSpPr>
          <p:spPr>
            <a:xfrm>
              <a:off x="2284325" y="3053100"/>
              <a:ext cx="14425" cy="42025"/>
            </a:xfrm>
            <a:custGeom>
              <a:avLst/>
              <a:gdLst/>
              <a:ahLst/>
              <a:cxnLst/>
              <a:rect l="l" t="t" r="r" b="b"/>
              <a:pathLst>
                <a:path w="577" h="1681" extrusionOk="0">
                  <a:moveTo>
                    <a:pt x="289" y="0"/>
                  </a:moveTo>
                  <a:cubicBezTo>
                    <a:pt x="145" y="0"/>
                    <a:pt x="1" y="120"/>
                    <a:pt x="1" y="288"/>
                  </a:cubicBezTo>
                  <a:lnTo>
                    <a:pt x="1" y="1392"/>
                  </a:lnTo>
                  <a:cubicBezTo>
                    <a:pt x="1" y="1536"/>
                    <a:pt x="145" y="1680"/>
                    <a:pt x="289" y="1680"/>
                  </a:cubicBezTo>
                  <a:cubicBezTo>
                    <a:pt x="433" y="1680"/>
                    <a:pt x="577" y="1560"/>
                    <a:pt x="577" y="1392"/>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2"/>
            <p:cNvSpPr/>
            <p:nvPr/>
          </p:nvSpPr>
          <p:spPr>
            <a:xfrm>
              <a:off x="2284925" y="2970800"/>
              <a:ext cx="18625" cy="33850"/>
            </a:xfrm>
            <a:custGeom>
              <a:avLst/>
              <a:gdLst/>
              <a:ahLst/>
              <a:cxnLst/>
              <a:rect l="l" t="t" r="r" b="b"/>
              <a:pathLst>
                <a:path w="745" h="1354" extrusionOk="0">
                  <a:moveTo>
                    <a:pt x="473" y="0"/>
                  </a:moveTo>
                  <a:cubicBezTo>
                    <a:pt x="344" y="0"/>
                    <a:pt x="214" y="71"/>
                    <a:pt x="193" y="197"/>
                  </a:cubicBezTo>
                  <a:cubicBezTo>
                    <a:pt x="145" y="461"/>
                    <a:pt x="73" y="725"/>
                    <a:pt x="25" y="989"/>
                  </a:cubicBezTo>
                  <a:cubicBezTo>
                    <a:pt x="1" y="1061"/>
                    <a:pt x="25" y="1133"/>
                    <a:pt x="49" y="1205"/>
                  </a:cubicBezTo>
                  <a:cubicBezTo>
                    <a:pt x="97" y="1277"/>
                    <a:pt x="145" y="1325"/>
                    <a:pt x="217" y="1349"/>
                  </a:cubicBezTo>
                  <a:cubicBezTo>
                    <a:pt x="235" y="1352"/>
                    <a:pt x="253" y="1354"/>
                    <a:pt x="271" y="1354"/>
                  </a:cubicBezTo>
                  <a:cubicBezTo>
                    <a:pt x="401" y="1354"/>
                    <a:pt x="535" y="1280"/>
                    <a:pt x="577" y="1133"/>
                  </a:cubicBezTo>
                  <a:cubicBezTo>
                    <a:pt x="625" y="869"/>
                    <a:pt x="673" y="605"/>
                    <a:pt x="721" y="341"/>
                  </a:cubicBezTo>
                  <a:cubicBezTo>
                    <a:pt x="745" y="269"/>
                    <a:pt x="745" y="197"/>
                    <a:pt x="697" y="125"/>
                  </a:cubicBezTo>
                  <a:cubicBezTo>
                    <a:pt x="673" y="77"/>
                    <a:pt x="601" y="29"/>
                    <a:pt x="529" y="5"/>
                  </a:cubicBezTo>
                  <a:cubicBezTo>
                    <a:pt x="510" y="2"/>
                    <a:pt x="492"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2"/>
            <p:cNvSpPr/>
            <p:nvPr/>
          </p:nvSpPr>
          <p:spPr>
            <a:xfrm>
              <a:off x="2295125" y="2883175"/>
              <a:ext cx="21025" cy="52700"/>
            </a:xfrm>
            <a:custGeom>
              <a:avLst/>
              <a:gdLst/>
              <a:ahLst/>
              <a:cxnLst/>
              <a:rect l="l" t="t" r="r" b="b"/>
              <a:pathLst>
                <a:path w="841" h="2108" extrusionOk="0">
                  <a:moveTo>
                    <a:pt x="569" y="0"/>
                  </a:moveTo>
                  <a:cubicBezTo>
                    <a:pt x="440" y="0"/>
                    <a:pt x="310" y="71"/>
                    <a:pt x="289" y="197"/>
                  </a:cubicBezTo>
                  <a:cubicBezTo>
                    <a:pt x="193" y="725"/>
                    <a:pt x="121" y="1229"/>
                    <a:pt x="25" y="1757"/>
                  </a:cubicBezTo>
                  <a:cubicBezTo>
                    <a:pt x="1" y="1901"/>
                    <a:pt x="49" y="2069"/>
                    <a:pt x="217" y="2093"/>
                  </a:cubicBezTo>
                  <a:cubicBezTo>
                    <a:pt x="246" y="2103"/>
                    <a:pt x="276" y="2107"/>
                    <a:pt x="306" y="2107"/>
                  </a:cubicBezTo>
                  <a:cubicBezTo>
                    <a:pt x="423" y="2107"/>
                    <a:pt x="534" y="2035"/>
                    <a:pt x="553" y="1901"/>
                  </a:cubicBezTo>
                  <a:cubicBezTo>
                    <a:pt x="649" y="1397"/>
                    <a:pt x="745" y="869"/>
                    <a:pt x="817" y="341"/>
                  </a:cubicBezTo>
                  <a:cubicBezTo>
                    <a:pt x="841" y="197"/>
                    <a:pt x="793" y="53"/>
                    <a:pt x="625" y="5"/>
                  </a:cubicBezTo>
                  <a:cubicBezTo>
                    <a:pt x="606" y="2"/>
                    <a:pt x="588" y="0"/>
                    <a:pt x="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2"/>
            <p:cNvSpPr/>
            <p:nvPr/>
          </p:nvSpPr>
          <p:spPr>
            <a:xfrm>
              <a:off x="2310125" y="2805025"/>
              <a:ext cx="25225" cy="39075"/>
            </a:xfrm>
            <a:custGeom>
              <a:avLst/>
              <a:gdLst/>
              <a:ahLst/>
              <a:cxnLst/>
              <a:rect l="l" t="t" r="r" b="b"/>
              <a:pathLst>
                <a:path w="1009" h="1563" extrusionOk="0">
                  <a:moveTo>
                    <a:pt x="712" y="0"/>
                  </a:moveTo>
                  <a:cubicBezTo>
                    <a:pt x="691" y="0"/>
                    <a:pt x="670" y="3"/>
                    <a:pt x="649" y="10"/>
                  </a:cubicBezTo>
                  <a:cubicBezTo>
                    <a:pt x="577" y="34"/>
                    <a:pt x="505" y="58"/>
                    <a:pt x="481" y="130"/>
                  </a:cubicBezTo>
                  <a:cubicBezTo>
                    <a:pt x="337" y="466"/>
                    <a:pt x="193" y="802"/>
                    <a:pt x="49" y="1138"/>
                  </a:cubicBezTo>
                  <a:cubicBezTo>
                    <a:pt x="1" y="1210"/>
                    <a:pt x="1" y="1282"/>
                    <a:pt x="1" y="1354"/>
                  </a:cubicBezTo>
                  <a:cubicBezTo>
                    <a:pt x="25" y="1426"/>
                    <a:pt x="73" y="1498"/>
                    <a:pt x="145" y="1522"/>
                  </a:cubicBezTo>
                  <a:cubicBezTo>
                    <a:pt x="173" y="1551"/>
                    <a:pt x="217" y="1562"/>
                    <a:pt x="264" y="1562"/>
                  </a:cubicBezTo>
                  <a:cubicBezTo>
                    <a:pt x="297" y="1562"/>
                    <a:pt x="331" y="1556"/>
                    <a:pt x="361" y="1546"/>
                  </a:cubicBezTo>
                  <a:cubicBezTo>
                    <a:pt x="409" y="1522"/>
                    <a:pt x="505" y="1498"/>
                    <a:pt x="529" y="1426"/>
                  </a:cubicBezTo>
                  <a:cubicBezTo>
                    <a:pt x="673" y="1090"/>
                    <a:pt x="817" y="754"/>
                    <a:pt x="961" y="418"/>
                  </a:cubicBezTo>
                  <a:cubicBezTo>
                    <a:pt x="985" y="346"/>
                    <a:pt x="1009" y="274"/>
                    <a:pt x="985" y="202"/>
                  </a:cubicBezTo>
                  <a:cubicBezTo>
                    <a:pt x="961" y="130"/>
                    <a:pt x="913" y="58"/>
                    <a:pt x="865" y="34"/>
                  </a:cubicBezTo>
                  <a:cubicBezTo>
                    <a:pt x="814" y="17"/>
                    <a:pt x="76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2"/>
            <p:cNvSpPr/>
            <p:nvPr/>
          </p:nvSpPr>
          <p:spPr>
            <a:xfrm>
              <a:off x="2262725" y="2821225"/>
              <a:ext cx="21625" cy="31275"/>
            </a:xfrm>
            <a:custGeom>
              <a:avLst/>
              <a:gdLst/>
              <a:ahLst/>
              <a:cxnLst/>
              <a:rect l="l" t="t" r="r" b="b"/>
              <a:pathLst>
                <a:path w="865" h="1251" extrusionOk="0">
                  <a:moveTo>
                    <a:pt x="566" y="1"/>
                  </a:moveTo>
                  <a:cubicBezTo>
                    <a:pt x="545" y="1"/>
                    <a:pt x="524" y="4"/>
                    <a:pt x="505" y="10"/>
                  </a:cubicBezTo>
                  <a:cubicBezTo>
                    <a:pt x="457" y="34"/>
                    <a:pt x="385" y="82"/>
                    <a:pt x="337" y="154"/>
                  </a:cubicBezTo>
                  <a:cubicBezTo>
                    <a:pt x="241" y="370"/>
                    <a:pt x="145" y="610"/>
                    <a:pt x="49" y="826"/>
                  </a:cubicBezTo>
                  <a:cubicBezTo>
                    <a:pt x="25" y="874"/>
                    <a:pt x="25" y="898"/>
                    <a:pt x="25" y="946"/>
                  </a:cubicBezTo>
                  <a:cubicBezTo>
                    <a:pt x="1" y="970"/>
                    <a:pt x="1" y="1018"/>
                    <a:pt x="25" y="1042"/>
                  </a:cubicBezTo>
                  <a:cubicBezTo>
                    <a:pt x="49" y="1114"/>
                    <a:pt x="97" y="1186"/>
                    <a:pt x="145" y="1210"/>
                  </a:cubicBezTo>
                  <a:cubicBezTo>
                    <a:pt x="187" y="1239"/>
                    <a:pt x="229" y="1250"/>
                    <a:pt x="271" y="1250"/>
                  </a:cubicBezTo>
                  <a:cubicBezTo>
                    <a:pt x="301" y="1250"/>
                    <a:pt x="331" y="1244"/>
                    <a:pt x="361" y="1234"/>
                  </a:cubicBezTo>
                  <a:cubicBezTo>
                    <a:pt x="433" y="1234"/>
                    <a:pt x="505" y="1186"/>
                    <a:pt x="529" y="1114"/>
                  </a:cubicBezTo>
                  <a:lnTo>
                    <a:pt x="817" y="442"/>
                  </a:lnTo>
                  <a:cubicBezTo>
                    <a:pt x="841" y="394"/>
                    <a:pt x="865" y="370"/>
                    <a:pt x="865" y="322"/>
                  </a:cubicBezTo>
                  <a:cubicBezTo>
                    <a:pt x="865" y="298"/>
                    <a:pt x="865" y="250"/>
                    <a:pt x="865" y="226"/>
                  </a:cubicBezTo>
                  <a:cubicBezTo>
                    <a:pt x="841" y="154"/>
                    <a:pt x="793" y="82"/>
                    <a:pt x="721" y="58"/>
                  </a:cubicBezTo>
                  <a:cubicBezTo>
                    <a:pt x="685" y="23"/>
                    <a:pt x="625" y="1"/>
                    <a:pt x="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2"/>
            <p:cNvSpPr/>
            <p:nvPr/>
          </p:nvSpPr>
          <p:spPr>
            <a:xfrm>
              <a:off x="2251325" y="2894275"/>
              <a:ext cx="16825" cy="30675"/>
            </a:xfrm>
            <a:custGeom>
              <a:avLst/>
              <a:gdLst/>
              <a:ahLst/>
              <a:cxnLst/>
              <a:rect l="l" t="t" r="r" b="b"/>
              <a:pathLst>
                <a:path w="673" h="1227" extrusionOk="0">
                  <a:moveTo>
                    <a:pt x="384" y="1"/>
                  </a:moveTo>
                  <a:cubicBezTo>
                    <a:pt x="337" y="1"/>
                    <a:pt x="293" y="13"/>
                    <a:pt x="264" y="41"/>
                  </a:cubicBezTo>
                  <a:cubicBezTo>
                    <a:pt x="192" y="65"/>
                    <a:pt x="144" y="137"/>
                    <a:pt x="120" y="209"/>
                  </a:cubicBezTo>
                  <a:cubicBezTo>
                    <a:pt x="96" y="425"/>
                    <a:pt x="48" y="641"/>
                    <a:pt x="0" y="881"/>
                  </a:cubicBezTo>
                  <a:cubicBezTo>
                    <a:pt x="0" y="953"/>
                    <a:pt x="0" y="1025"/>
                    <a:pt x="48" y="1097"/>
                  </a:cubicBezTo>
                  <a:cubicBezTo>
                    <a:pt x="72" y="1145"/>
                    <a:pt x="144" y="1193"/>
                    <a:pt x="216" y="1217"/>
                  </a:cubicBezTo>
                  <a:cubicBezTo>
                    <a:pt x="238" y="1224"/>
                    <a:pt x="259" y="1227"/>
                    <a:pt x="280" y="1227"/>
                  </a:cubicBezTo>
                  <a:cubicBezTo>
                    <a:pt x="331" y="1227"/>
                    <a:pt x="382" y="1210"/>
                    <a:pt x="433" y="1193"/>
                  </a:cubicBezTo>
                  <a:cubicBezTo>
                    <a:pt x="481" y="1145"/>
                    <a:pt x="529" y="1097"/>
                    <a:pt x="553" y="1025"/>
                  </a:cubicBezTo>
                  <a:cubicBezTo>
                    <a:pt x="601" y="785"/>
                    <a:pt x="625" y="569"/>
                    <a:pt x="673" y="353"/>
                  </a:cubicBezTo>
                  <a:cubicBezTo>
                    <a:pt x="673" y="281"/>
                    <a:pt x="673" y="209"/>
                    <a:pt x="649" y="137"/>
                  </a:cubicBezTo>
                  <a:cubicBezTo>
                    <a:pt x="601" y="89"/>
                    <a:pt x="529" y="17"/>
                    <a:pt x="481" y="17"/>
                  </a:cubicBezTo>
                  <a:cubicBezTo>
                    <a:pt x="451" y="7"/>
                    <a:pt x="41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2"/>
            <p:cNvSpPr/>
            <p:nvPr/>
          </p:nvSpPr>
          <p:spPr>
            <a:xfrm>
              <a:off x="2236325" y="2966575"/>
              <a:ext cx="20425" cy="44650"/>
            </a:xfrm>
            <a:custGeom>
              <a:avLst/>
              <a:gdLst/>
              <a:ahLst/>
              <a:cxnLst/>
              <a:rect l="l" t="t" r="r" b="b"/>
              <a:pathLst>
                <a:path w="817" h="1786" extrusionOk="0">
                  <a:moveTo>
                    <a:pt x="545" y="0"/>
                  </a:moveTo>
                  <a:cubicBezTo>
                    <a:pt x="416" y="0"/>
                    <a:pt x="285" y="71"/>
                    <a:pt x="264" y="197"/>
                  </a:cubicBezTo>
                  <a:cubicBezTo>
                    <a:pt x="192" y="605"/>
                    <a:pt x="96" y="1013"/>
                    <a:pt x="24" y="1421"/>
                  </a:cubicBezTo>
                  <a:cubicBezTo>
                    <a:pt x="0" y="1565"/>
                    <a:pt x="72" y="1733"/>
                    <a:pt x="216" y="1781"/>
                  </a:cubicBezTo>
                  <a:cubicBezTo>
                    <a:pt x="235" y="1784"/>
                    <a:pt x="253" y="1786"/>
                    <a:pt x="272" y="1786"/>
                  </a:cubicBezTo>
                  <a:cubicBezTo>
                    <a:pt x="401" y="1786"/>
                    <a:pt x="535" y="1715"/>
                    <a:pt x="576" y="1589"/>
                  </a:cubicBezTo>
                  <a:lnTo>
                    <a:pt x="792" y="365"/>
                  </a:lnTo>
                  <a:cubicBezTo>
                    <a:pt x="816" y="221"/>
                    <a:pt x="768" y="53"/>
                    <a:pt x="600" y="5"/>
                  </a:cubicBezTo>
                  <a:cubicBezTo>
                    <a:pt x="582" y="2"/>
                    <a:pt x="563"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2"/>
            <p:cNvSpPr/>
            <p:nvPr/>
          </p:nvSpPr>
          <p:spPr>
            <a:xfrm>
              <a:off x="2231525" y="3027900"/>
              <a:ext cx="13825" cy="36625"/>
            </a:xfrm>
            <a:custGeom>
              <a:avLst/>
              <a:gdLst/>
              <a:ahLst/>
              <a:cxnLst/>
              <a:rect l="l" t="t" r="r" b="b"/>
              <a:pathLst>
                <a:path w="553" h="1465" extrusionOk="0">
                  <a:moveTo>
                    <a:pt x="288" y="0"/>
                  </a:moveTo>
                  <a:cubicBezTo>
                    <a:pt x="120" y="0"/>
                    <a:pt x="0" y="120"/>
                    <a:pt x="0" y="288"/>
                  </a:cubicBezTo>
                  <a:lnTo>
                    <a:pt x="0" y="1176"/>
                  </a:lnTo>
                  <a:cubicBezTo>
                    <a:pt x="0" y="1320"/>
                    <a:pt x="120" y="1464"/>
                    <a:pt x="288" y="1464"/>
                  </a:cubicBezTo>
                  <a:cubicBezTo>
                    <a:pt x="432" y="1440"/>
                    <a:pt x="552" y="1344"/>
                    <a:pt x="552" y="1176"/>
                  </a:cubicBezTo>
                  <a:lnTo>
                    <a:pt x="552" y="288"/>
                  </a:lnTo>
                  <a:cubicBezTo>
                    <a:pt x="552"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2"/>
            <p:cNvSpPr/>
            <p:nvPr/>
          </p:nvSpPr>
          <p:spPr>
            <a:xfrm>
              <a:off x="2222525" y="3087925"/>
              <a:ext cx="18025" cy="42025"/>
            </a:xfrm>
            <a:custGeom>
              <a:avLst/>
              <a:gdLst/>
              <a:ahLst/>
              <a:cxnLst/>
              <a:rect l="l" t="t" r="r" b="b"/>
              <a:pathLst>
                <a:path w="721" h="1681" extrusionOk="0">
                  <a:moveTo>
                    <a:pt x="432" y="0"/>
                  </a:moveTo>
                  <a:cubicBezTo>
                    <a:pt x="360" y="0"/>
                    <a:pt x="288" y="24"/>
                    <a:pt x="240" y="96"/>
                  </a:cubicBezTo>
                  <a:cubicBezTo>
                    <a:pt x="168" y="144"/>
                    <a:pt x="168" y="216"/>
                    <a:pt x="144" y="288"/>
                  </a:cubicBezTo>
                  <a:cubicBezTo>
                    <a:pt x="96" y="649"/>
                    <a:pt x="48" y="1033"/>
                    <a:pt x="24" y="1393"/>
                  </a:cubicBezTo>
                  <a:cubicBezTo>
                    <a:pt x="0" y="1465"/>
                    <a:pt x="48" y="1561"/>
                    <a:pt x="96" y="1585"/>
                  </a:cubicBezTo>
                  <a:cubicBezTo>
                    <a:pt x="144" y="1633"/>
                    <a:pt x="216" y="1681"/>
                    <a:pt x="288" y="1681"/>
                  </a:cubicBezTo>
                  <a:cubicBezTo>
                    <a:pt x="360" y="1681"/>
                    <a:pt x="432" y="1657"/>
                    <a:pt x="480" y="1585"/>
                  </a:cubicBezTo>
                  <a:cubicBezTo>
                    <a:pt x="552" y="1537"/>
                    <a:pt x="576" y="1465"/>
                    <a:pt x="576" y="1393"/>
                  </a:cubicBezTo>
                  <a:cubicBezTo>
                    <a:pt x="624" y="1033"/>
                    <a:pt x="672" y="649"/>
                    <a:pt x="720" y="288"/>
                  </a:cubicBezTo>
                  <a:cubicBezTo>
                    <a:pt x="720" y="216"/>
                    <a:pt x="672" y="120"/>
                    <a:pt x="624" y="96"/>
                  </a:cubicBezTo>
                  <a:cubicBezTo>
                    <a:pt x="576" y="48"/>
                    <a:pt x="504"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2"/>
            <p:cNvSpPr/>
            <p:nvPr/>
          </p:nvSpPr>
          <p:spPr>
            <a:xfrm>
              <a:off x="2214725" y="3180175"/>
              <a:ext cx="17425" cy="39175"/>
            </a:xfrm>
            <a:custGeom>
              <a:avLst/>
              <a:gdLst/>
              <a:ahLst/>
              <a:cxnLst/>
              <a:rect l="l" t="t" r="r" b="b"/>
              <a:pathLst>
                <a:path w="697" h="1567" extrusionOk="0">
                  <a:moveTo>
                    <a:pt x="448" y="0"/>
                  </a:moveTo>
                  <a:cubicBezTo>
                    <a:pt x="435" y="0"/>
                    <a:pt x="422" y="2"/>
                    <a:pt x="408" y="7"/>
                  </a:cubicBezTo>
                  <a:cubicBezTo>
                    <a:pt x="336" y="7"/>
                    <a:pt x="264" y="31"/>
                    <a:pt x="216" y="79"/>
                  </a:cubicBezTo>
                  <a:cubicBezTo>
                    <a:pt x="168" y="127"/>
                    <a:pt x="144" y="199"/>
                    <a:pt x="144" y="271"/>
                  </a:cubicBezTo>
                  <a:cubicBezTo>
                    <a:pt x="96" y="607"/>
                    <a:pt x="48" y="943"/>
                    <a:pt x="24" y="1279"/>
                  </a:cubicBezTo>
                  <a:cubicBezTo>
                    <a:pt x="0" y="1351"/>
                    <a:pt x="48" y="1423"/>
                    <a:pt x="96" y="1471"/>
                  </a:cubicBezTo>
                  <a:cubicBezTo>
                    <a:pt x="144" y="1519"/>
                    <a:pt x="216" y="1567"/>
                    <a:pt x="288" y="1567"/>
                  </a:cubicBezTo>
                  <a:cubicBezTo>
                    <a:pt x="360" y="1567"/>
                    <a:pt x="432" y="1543"/>
                    <a:pt x="480" y="1471"/>
                  </a:cubicBezTo>
                  <a:cubicBezTo>
                    <a:pt x="552" y="1423"/>
                    <a:pt x="552" y="1351"/>
                    <a:pt x="576" y="1279"/>
                  </a:cubicBezTo>
                  <a:cubicBezTo>
                    <a:pt x="624" y="943"/>
                    <a:pt x="648" y="607"/>
                    <a:pt x="696" y="271"/>
                  </a:cubicBezTo>
                  <a:cubicBezTo>
                    <a:pt x="696" y="223"/>
                    <a:pt x="648" y="127"/>
                    <a:pt x="600" y="79"/>
                  </a:cubicBezTo>
                  <a:cubicBezTo>
                    <a:pt x="561" y="40"/>
                    <a:pt x="506"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2"/>
            <p:cNvSpPr/>
            <p:nvPr/>
          </p:nvSpPr>
          <p:spPr>
            <a:xfrm>
              <a:off x="2210525" y="3265200"/>
              <a:ext cx="19225" cy="47250"/>
            </a:xfrm>
            <a:custGeom>
              <a:avLst/>
              <a:gdLst/>
              <a:ahLst/>
              <a:cxnLst/>
              <a:rect l="l" t="t" r="r" b="b"/>
              <a:pathLst>
                <a:path w="769" h="1890" extrusionOk="0">
                  <a:moveTo>
                    <a:pt x="351" y="1"/>
                  </a:moveTo>
                  <a:cubicBezTo>
                    <a:pt x="323" y="1"/>
                    <a:pt x="294" y="5"/>
                    <a:pt x="264" y="13"/>
                  </a:cubicBezTo>
                  <a:cubicBezTo>
                    <a:pt x="144" y="61"/>
                    <a:pt x="24" y="205"/>
                    <a:pt x="72" y="349"/>
                  </a:cubicBezTo>
                  <a:cubicBezTo>
                    <a:pt x="120" y="445"/>
                    <a:pt x="144" y="565"/>
                    <a:pt x="144" y="685"/>
                  </a:cubicBezTo>
                  <a:cubicBezTo>
                    <a:pt x="144" y="661"/>
                    <a:pt x="144" y="653"/>
                    <a:pt x="145" y="653"/>
                  </a:cubicBezTo>
                  <a:cubicBezTo>
                    <a:pt x="147" y="653"/>
                    <a:pt x="152" y="685"/>
                    <a:pt x="168" y="685"/>
                  </a:cubicBezTo>
                  <a:cubicBezTo>
                    <a:pt x="168" y="733"/>
                    <a:pt x="168" y="757"/>
                    <a:pt x="168" y="781"/>
                  </a:cubicBezTo>
                  <a:cubicBezTo>
                    <a:pt x="168" y="829"/>
                    <a:pt x="168" y="901"/>
                    <a:pt x="168" y="949"/>
                  </a:cubicBezTo>
                  <a:cubicBezTo>
                    <a:pt x="168" y="997"/>
                    <a:pt x="168" y="1045"/>
                    <a:pt x="168" y="1093"/>
                  </a:cubicBezTo>
                  <a:cubicBezTo>
                    <a:pt x="168" y="1117"/>
                    <a:pt x="168" y="1117"/>
                    <a:pt x="144" y="1141"/>
                  </a:cubicBezTo>
                  <a:cubicBezTo>
                    <a:pt x="144" y="1165"/>
                    <a:pt x="144" y="1189"/>
                    <a:pt x="144" y="1213"/>
                  </a:cubicBezTo>
                  <a:cubicBezTo>
                    <a:pt x="120" y="1333"/>
                    <a:pt x="96" y="1429"/>
                    <a:pt x="48" y="1525"/>
                  </a:cubicBezTo>
                  <a:cubicBezTo>
                    <a:pt x="0" y="1669"/>
                    <a:pt x="120" y="1837"/>
                    <a:pt x="240" y="1885"/>
                  </a:cubicBezTo>
                  <a:cubicBezTo>
                    <a:pt x="262" y="1888"/>
                    <a:pt x="282" y="1890"/>
                    <a:pt x="302" y="1890"/>
                  </a:cubicBezTo>
                  <a:cubicBezTo>
                    <a:pt x="438" y="1890"/>
                    <a:pt x="537" y="1819"/>
                    <a:pt x="600" y="1693"/>
                  </a:cubicBezTo>
                  <a:cubicBezTo>
                    <a:pt x="768" y="1213"/>
                    <a:pt x="768" y="685"/>
                    <a:pt x="624" y="205"/>
                  </a:cubicBezTo>
                  <a:cubicBezTo>
                    <a:pt x="585" y="87"/>
                    <a:pt x="48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2"/>
            <p:cNvSpPr/>
            <p:nvPr/>
          </p:nvSpPr>
          <p:spPr>
            <a:xfrm>
              <a:off x="2212325" y="3365650"/>
              <a:ext cx="13825" cy="42100"/>
            </a:xfrm>
            <a:custGeom>
              <a:avLst/>
              <a:gdLst/>
              <a:ahLst/>
              <a:cxnLst/>
              <a:rect l="l" t="t" r="r" b="b"/>
              <a:pathLst>
                <a:path w="553" h="1684" extrusionOk="0">
                  <a:moveTo>
                    <a:pt x="301" y="1"/>
                  </a:moveTo>
                  <a:cubicBezTo>
                    <a:pt x="289" y="1"/>
                    <a:pt x="277" y="2"/>
                    <a:pt x="264" y="4"/>
                  </a:cubicBezTo>
                  <a:cubicBezTo>
                    <a:pt x="120" y="4"/>
                    <a:pt x="0" y="124"/>
                    <a:pt x="0" y="268"/>
                  </a:cubicBezTo>
                  <a:lnTo>
                    <a:pt x="0" y="1396"/>
                  </a:lnTo>
                  <a:cubicBezTo>
                    <a:pt x="0" y="1540"/>
                    <a:pt x="120" y="1684"/>
                    <a:pt x="264" y="1684"/>
                  </a:cubicBezTo>
                  <a:cubicBezTo>
                    <a:pt x="432" y="1660"/>
                    <a:pt x="552" y="1540"/>
                    <a:pt x="552" y="1396"/>
                  </a:cubicBezTo>
                  <a:lnTo>
                    <a:pt x="552" y="268"/>
                  </a:lnTo>
                  <a:cubicBezTo>
                    <a:pt x="552" y="134"/>
                    <a:pt x="449"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2"/>
            <p:cNvSpPr/>
            <p:nvPr/>
          </p:nvSpPr>
          <p:spPr>
            <a:xfrm>
              <a:off x="2209325" y="3454525"/>
              <a:ext cx="13825" cy="28225"/>
            </a:xfrm>
            <a:custGeom>
              <a:avLst/>
              <a:gdLst/>
              <a:ahLst/>
              <a:cxnLst/>
              <a:rect l="l" t="t" r="r" b="b"/>
              <a:pathLst>
                <a:path w="553" h="1129" extrusionOk="0">
                  <a:moveTo>
                    <a:pt x="288" y="1"/>
                  </a:moveTo>
                  <a:cubicBezTo>
                    <a:pt x="216" y="25"/>
                    <a:pt x="120" y="49"/>
                    <a:pt x="72" y="97"/>
                  </a:cubicBezTo>
                  <a:cubicBezTo>
                    <a:pt x="24" y="145"/>
                    <a:pt x="0" y="217"/>
                    <a:pt x="0" y="289"/>
                  </a:cubicBezTo>
                  <a:lnTo>
                    <a:pt x="0" y="841"/>
                  </a:lnTo>
                  <a:cubicBezTo>
                    <a:pt x="0" y="913"/>
                    <a:pt x="24" y="1009"/>
                    <a:pt x="72" y="1057"/>
                  </a:cubicBezTo>
                  <a:cubicBezTo>
                    <a:pt x="120" y="1105"/>
                    <a:pt x="216" y="1129"/>
                    <a:pt x="288" y="1129"/>
                  </a:cubicBezTo>
                  <a:cubicBezTo>
                    <a:pt x="360" y="1129"/>
                    <a:pt x="432" y="1105"/>
                    <a:pt x="480" y="1057"/>
                  </a:cubicBezTo>
                  <a:cubicBezTo>
                    <a:pt x="528" y="985"/>
                    <a:pt x="552" y="937"/>
                    <a:pt x="552" y="841"/>
                  </a:cubicBezTo>
                  <a:lnTo>
                    <a:pt x="552" y="289"/>
                  </a:lnTo>
                  <a:cubicBezTo>
                    <a:pt x="552" y="217"/>
                    <a:pt x="528" y="145"/>
                    <a:pt x="480" y="97"/>
                  </a:cubicBezTo>
                  <a:cubicBezTo>
                    <a:pt x="432" y="49"/>
                    <a:pt x="33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2"/>
            <p:cNvSpPr/>
            <p:nvPr/>
          </p:nvSpPr>
          <p:spPr>
            <a:xfrm>
              <a:off x="2208725" y="3510625"/>
              <a:ext cx="18625" cy="38850"/>
            </a:xfrm>
            <a:custGeom>
              <a:avLst/>
              <a:gdLst/>
              <a:ahLst/>
              <a:cxnLst/>
              <a:rect l="l" t="t" r="r" b="b"/>
              <a:pathLst>
                <a:path w="745" h="1554" extrusionOk="0">
                  <a:moveTo>
                    <a:pt x="327" y="1"/>
                  </a:moveTo>
                  <a:cubicBezTo>
                    <a:pt x="299" y="1"/>
                    <a:pt x="270" y="5"/>
                    <a:pt x="240" y="13"/>
                  </a:cubicBezTo>
                  <a:cubicBezTo>
                    <a:pt x="120" y="37"/>
                    <a:pt x="0" y="205"/>
                    <a:pt x="48" y="349"/>
                  </a:cubicBezTo>
                  <a:cubicBezTo>
                    <a:pt x="72" y="421"/>
                    <a:pt x="96" y="493"/>
                    <a:pt x="120" y="589"/>
                  </a:cubicBezTo>
                  <a:cubicBezTo>
                    <a:pt x="120" y="613"/>
                    <a:pt x="144" y="661"/>
                    <a:pt x="144" y="709"/>
                  </a:cubicBezTo>
                  <a:cubicBezTo>
                    <a:pt x="144" y="733"/>
                    <a:pt x="144" y="757"/>
                    <a:pt x="144" y="781"/>
                  </a:cubicBezTo>
                  <a:cubicBezTo>
                    <a:pt x="168" y="853"/>
                    <a:pt x="168" y="925"/>
                    <a:pt x="144" y="1021"/>
                  </a:cubicBezTo>
                  <a:cubicBezTo>
                    <a:pt x="144" y="1045"/>
                    <a:pt x="144" y="1093"/>
                    <a:pt x="144" y="1141"/>
                  </a:cubicBezTo>
                  <a:cubicBezTo>
                    <a:pt x="144" y="1141"/>
                    <a:pt x="144" y="1189"/>
                    <a:pt x="144" y="1213"/>
                  </a:cubicBezTo>
                  <a:cubicBezTo>
                    <a:pt x="120" y="1285"/>
                    <a:pt x="120" y="1357"/>
                    <a:pt x="168" y="1429"/>
                  </a:cubicBezTo>
                  <a:cubicBezTo>
                    <a:pt x="192" y="1477"/>
                    <a:pt x="264" y="1549"/>
                    <a:pt x="336" y="1549"/>
                  </a:cubicBezTo>
                  <a:cubicBezTo>
                    <a:pt x="352" y="1552"/>
                    <a:pt x="368" y="1554"/>
                    <a:pt x="385" y="1554"/>
                  </a:cubicBezTo>
                  <a:cubicBezTo>
                    <a:pt x="502" y="1554"/>
                    <a:pt x="651" y="1483"/>
                    <a:pt x="672" y="1357"/>
                  </a:cubicBezTo>
                  <a:cubicBezTo>
                    <a:pt x="744" y="973"/>
                    <a:pt x="720" y="565"/>
                    <a:pt x="600" y="205"/>
                  </a:cubicBezTo>
                  <a:cubicBezTo>
                    <a:pt x="561" y="87"/>
                    <a:pt x="456"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2"/>
            <p:cNvSpPr/>
            <p:nvPr/>
          </p:nvSpPr>
          <p:spPr>
            <a:xfrm>
              <a:off x="2214725" y="3572150"/>
              <a:ext cx="14425" cy="25225"/>
            </a:xfrm>
            <a:custGeom>
              <a:avLst/>
              <a:gdLst/>
              <a:ahLst/>
              <a:cxnLst/>
              <a:rect l="l" t="t" r="r" b="b"/>
              <a:pathLst>
                <a:path w="577" h="1009" extrusionOk="0">
                  <a:moveTo>
                    <a:pt x="288" y="0"/>
                  </a:moveTo>
                  <a:cubicBezTo>
                    <a:pt x="216" y="0"/>
                    <a:pt x="144" y="24"/>
                    <a:pt x="96" y="72"/>
                  </a:cubicBezTo>
                  <a:cubicBezTo>
                    <a:pt x="48" y="120"/>
                    <a:pt x="0" y="192"/>
                    <a:pt x="0" y="264"/>
                  </a:cubicBezTo>
                  <a:lnTo>
                    <a:pt x="0" y="720"/>
                  </a:lnTo>
                  <a:cubicBezTo>
                    <a:pt x="0" y="792"/>
                    <a:pt x="48" y="864"/>
                    <a:pt x="96" y="912"/>
                  </a:cubicBezTo>
                  <a:cubicBezTo>
                    <a:pt x="144" y="960"/>
                    <a:pt x="216" y="1008"/>
                    <a:pt x="288" y="1008"/>
                  </a:cubicBezTo>
                  <a:cubicBezTo>
                    <a:pt x="360" y="1008"/>
                    <a:pt x="432" y="984"/>
                    <a:pt x="480" y="912"/>
                  </a:cubicBezTo>
                  <a:cubicBezTo>
                    <a:pt x="528" y="864"/>
                    <a:pt x="576" y="792"/>
                    <a:pt x="576" y="720"/>
                  </a:cubicBezTo>
                  <a:lnTo>
                    <a:pt x="576" y="264"/>
                  </a:lnTo>
                  <a:cubicBezTo>
                    <a:pt x="576" y="192"/>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2"/>
            <p:cNvSpPr/>
            <p:nvPr/>
          </p:nvSpPr>
          <p:spPr>
            <a:xfrm>
              <a:off x="2163725" y="3519025"/>
              <a:ext cx="24625" cy="61250"/>
            </a:xfrm>
            <a:custGeom>
              <a:avLst/>
              <a:gdLst/>
              <a:ahLst/>
              <a:cxnLst/>
              <a:rect l="l" t="t" r="r" b="b"/>
              <a:pathLst>
                <a:path w="985" h="2450" extrusionOk="0">
                  <a:moveTo>
                    <a:pt x="296" y="1"/>
                  </a:moveTo>
                  <a:cubicBezTo>
                    <a:pt x="269" y="1"/>
                    <a:pt x="242" y="5"/>
                    <a:pt x="216" y="13"/>
                  </a:cubicBezTo>
                  <a:cubicBezTo>
                    <a:pt x="72" y="61"/>
                    <a:pt x="0" y="205"/>
                    <a:pt x="24" y="349"/>
                  </a:cubicBezTo>
                  <a:cubicBezTo>
                    <a:pt x="168" y="997"/>
                    <a:pt x="288" y="1621"/>
                    <a:pt x="408" y="2245"/>
                  </a:cubicBezTo>
                  <a:cubicBezTo>
                    <a:pt x="428" y="2364"/>
                    <a:pt x="561" y="2450"/>
                    <a:pt x="688" y="2450"/>
                  </a:cubicBezTo>
                  <a:cubicBezTo>
                    <a:pt x="716" y="2450"/>
                    <a:pt x="743" y="2446"/>
                    <a:pt x="768" y="2437"/>
                  </a:cubicBezTo>
                  <a:cubicBezTo>
                    <a:pt x="912" y="2389"/>
                    <a:pt x="984" y="2245"/>
                    <a:pt x="960" y="2101"/>
                  </a:cubicBezTo>
                  <a:cubicBezTo>
                    <a:pt x="816" y="1477"/>
                    <a:pt x="696" y="829"/>
                    <a:pt x="576" y="205"/>
                  </a:cubicBezTo>
                  <a:cubicBezTo>
                    <a:pt x="556" y="87"/>
                    <a:pt x="42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2"/>
            <p:cNvSpPr/>
            <p:nvPr/>
          </p:nvSpPr>
          <p:spPr>
            <a:xfrm>
              <a:off x="2155925" y="3440475"/>
              <a:ext cx="18625" cy="36600"/>
            </a:xfrm>
            <a:custGeom>
              <a:avLst/>
              <a:gdLst/>
              <a:ahLst/>
              <a:cxnLst/>
              <a:rect l="l" t="t" r="r" b="b"/>
              <a:pathLst>
                <a:path w="745" h="1464" extrusionOk="0">
                  <a:moveTo>
                    <a:pt x="308" y="1"/>
                  </a:moveTo>
                  <a:cubicBezTo>
                    <a:pt x="284" y="1"/>
                    <a:pt x="261" y="4"/>
                    <a:pt x="240" y="11"/>
                  </a:cubicBezTo>
                  <a:cubicBezTo>
                    <a:pt x="120" y="59"/>
                    <a:pt x="0" y="203"/>
                    <a:pt x="48" y="371"/>
                  </a:cubicBezTo>
                  <a:cubicBezTo>
                    <a:pt x="96" y="467"/>
                    <a:pt x="120" y="563"/>
                    <a:pt x="144" y="683"/>
                  </a:cubicBezTo>
                  <a:cubicBezTo>
                    <a:pt x="144" y="803"/>
                    <a:pt x="144" y="923"/>
                    <a:pt x="144" y="1043"/>
                  </a:cubicBezTo>
                  <a:cubicBezTo>
                    <a:pt x="144" y="1067"/>
                    <a:pt x="120" y="1091"/>
                    <a:pt x="120" y="1115"/>
                  </a:cubicBezTo>
                  <a:cubicBezTo>
                    <a:pt x="96" y="1259"/>
                    <a:pt x="168" y="1427"/>
                    <a:pt x="312" y="1451"/>
                  </a:cubicBezTo>
                  <a:cubicBezTo>
                    <a:pt x="338" y="1459"/>
                    <a:pt x="364" y="1463"/>
                    <a:pt x="390" y="1463"/>
                  </a:cubicBezTo>
                  <a:cubicBezTo>
                    <a:pt x="512" y="1463"/>
                    <a:pt x="633" y="1377"/>
                    <a:pt x="672" y="1259"/>
                  </a:cubicBezTo>
                  <a:cubicBezTo>
                    <a:pt x="744" y="923"/>
                    <a:pt x="720" y="539"/>
                    <a:pt x="600" y="203"/>
                  </a:cubicBezTo>
                  <a:cubicBezTo>
                    <a:pt x="576" y="131"/>
                    <a:pt x="528" y="83"/>
                    <a:pt x="456" y="35"/>
                  </a:cubicBezTo>
                  <a:cubicBezTo>
                    <a:pt x="422" y="18"/>
                    <a:pt x="36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2"/>
            <p:cNvSpPr/>
            <p:nvPr/>
          </p:nvSpPr>
          <p:spPr>
            <a:xfrm>
              <a:off x="2152925" y="3370875"/>
              <a:ext cx="19225" cy="31000"/>
            </a:xfrm>
            <a:custGeom>
              <a:avLst/>
              <a:gdLst/>
              <a:ahLst/>
              <a:cxnLst/>
              <a:rect l="l" t="t" r="r" b="b"/>
              <a:pathLst>
                <a:path w="769" h="1240" extrusionOk="0">
                  <a:moveTo>
                    <a:pt x="340" y="1"/>
                  </a:moveTo>
                  <a:cubicBezTo>
                    <a:pt x="284" y="1"/>
                    <a:pt x="226" y="18"/>
                    <a:pt x="192" y="35"/>
                  </a:cubicBezTo>
                  <a:cubicBezTo>
                    <a:pt x="48" y="131"/>
                    <a:pt x="0" y="275"/>
                    <a:pt x="72" y="419"/>
                  </a:cubicBezTo>
                  <a:cubicBezTo>
                    <a:pt x="96" y="443"/>
                    <a:pt x="96" y="467"/>
                    <a:pt x="120" y="491"/>
                  </a:cubicBezTo>
                  <a:cubicBezTo>
                    <a:pt x="120" y="539"/>
                    <a:pt x="144" y="587"/>
                    <a:pt x="144" y="635"/>
                  </a:cubicBezTo>
                  <a:cubicBezTo>
                    <a:pt x="168" y="683"/>
                    <a:pt x="168" y="731"/>
                    <a:pt x="144" y="779"/>
                  </a:cubicBezTo>
                  <a:cubicBezTo>
                    <a:pt x="144" y="827"/>
                    <a:pt x="144" y="851"/>
                    <a:pt x="144" y="875"/>
                  </a:cubicBezTo>
                  <a:cubicBezTo>
                    <a:pt x="96" y="1019"/>
                    <a:pt x="192" y="1187"/>
                    <a:pt x="336" y="1235"/>
                  </a:cubicBezTo>
                  <a:cubicBezTo>
                    <a:pt x="354" y="1238"/>
                    <a:pt x="373" y="1239"/>
                    <a:pt x="391" y="1239"/>
                  </a:cubicBezTo>
                  <a:cubicBezTo>
                    <a:pt x="515" y="1239"/>
                    <a:pt x="630" y="1168"/>
                    <a:pt x="672" y="1043"/>
                  </a:cubicBezTo>
                  <a:cubicBezTo>
                    <a:pt x="768" y="731"/>
                    <a:pt x="720" y="395"/>
                    <a:pt x="552" y="131"/>
                  </a:cubicBezTo>
                  <a:cubicBezTo>
                    <a:pt x="528" y="83"/>
                    <a:pt x="456" y="35"/>
                    <a:pt x="408" y="11"/>
                  </a:cubicBezTo>
                  <a:cubicBezTo>
                    <a:pt x="387" y="4"/>
                    <a:pt x="36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2"/>
            <p:cNvSpPr/>
            <p:nvPr/>
          </p:nvSpPr>
          <p:spPr>
            <a:xfrm>
              <a:off x="2155925" y="3284725"/>
              <a:ext cx="18025" cy="42025"/>
            </a:xfrm>
            <a:custGeom>
              <a:avLst/>
              <a:gdLst/>
              <a:ahLst/>
              <a:cxnLst/>
              <a:rect l="l" t="t" r="r" b="b"/>
              <a:pathLst>
                <a:path w="721" h="1681" extrusionOk="0">
                  <a:moveTo>
                    <a:pt x="312" y="0"/>
                  </a:moveTo>
                  <a:cubicBezTo>
                    <a:pt x="168" y="0"/>
                    <a:pt x="0" y="120"/>
                    <a:pt x="24" y="288"/>
                  </a:cubicBezTo>
                  <a:cubicBezTo>
                    <a:pt x="72" y="648"/>
                    <a:pt x="96" y="1008"/>
                    <a:pt x="144" y="1392"/>
                  </a:cubicBezTo>
                  <a:cubicBezTo>
                    <a:pt x="144" y="1464"/>
                    <a:pt x="168" y="1536"/>
                    <a:pt x="216" y="1584"/>
                  </a:cubicBezTo>
                  <a:cubicBezTo>
                    <a:pt x="264" y="1632"/>
                    <a:pt x="360" y="1680"/>
                    <a:pt x="432" y="1680"/>
                  </a:cubicBezTo>
                  <a:cubicBezTo>
                    <a:pt x="552" y="1656"/>
                    <a:pt x="720" y="1536"/>
                    <a:pt x="696" y="1392"/>
                  </a:cubicBezTo>
                  <a:cubicBezTo>
                    <a:pt x="672" y="1008"/>
                    <a:pt x="624" y="648"/>
                    <a:pt x="576" y="288"/>
                  </a:cubicBezTo>
                  <a:cubicBezTo>
                    <a:pt x="576" y="192"/>
                    <a:pt x="552" y="144"/>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2"/>
            <p:cNvSpPr/>
            <p:nvPr/>
          </p:nvSpPr>
          <p:spPr>
            <a:xfrm>
              <a:off x="2161925" y="3192300"/>
              <a:ext cx="13825" cy="39625"/>
            </a:xfrm>
            <a:custGeom>
              <a:avLst/>
              <a:gdLst/>
              <a:ahLst/>
              <a:cxnLst/>
              <a:rect l="l" t="t" r="r" b="b"/>
              <a:pathLst>
                <a:path w="553" h="1585" extrusionOk="0">
                  <a:moveTo>
                    <a:pt x="288" y="1"/>
                  </a:moveTo>
                  <a:cubicBezTo>
                    <a:pt x="120" y="25"/>
                    <a:pt x="0" y="145"/>
                    <a:pt x="0" y="289"/>
                  </a:cubicBezTo>
                  <a:lnTo>
                    <a:pt x="0" y="1297"/>
                  </a:lnTo>
                  <a:cubicBezTo>
                    <a:pt x="0" y="1441"/>
                    <a:pt x="120" y="1585"/>
                    <a:pt x="288" y="1585"/>
                  </a:cubicBezTo>
                  <a:cubicBezTo>
                    <a:pt x="432" y="1561"/>
                    <a:pt x="552" y="1465"/>
                    <a:pt x="552" y="1297"/>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2"/>
            <p:cNvSpPr/>
            <p:nvPr/>
          </p:nvSpPr>
          <p:spPr>
            <a:xfrm>
              <a:off x="2167325" y="3097500"/>
              <a:ext cx="14425" cy="36625"/>
            </a:xfrm>
            <a:custGeom>
              <a:avLst/>
              <a:gdLst/>
              <a:ahLst/>
              <a:cxnLst/>
              <a:rect l="l" t="t" r="r" b="b"/>
              <a:pathLst>
                <a:path w="577" h="1465" extrusionOk="0">
                  <a:moveTo>
                    <a:pt x="288" y="0"/>
                  </a:moveTo>
                  <a:cubicBezTo>
                    <a:pt x="144" y="24"/>
                    <a:pt x="0" y="144"/>
                    <a:pt x="0" y="288"/>
                  </a:cubicBezTo>
                  <a:cubicBezTo>
                    <a:pt x="0" y="577"/>
                    <a:pt x="0" y="889"/>
                    <a:pt x="0" y="1177"/>
                  </a:cubicBezTo>
                  <a:cubicBezTo>
                    <a:pt x="0" y="1321"/>
                    <a:pt x="144" y="1465"/>
                    <a:pt x="288" y="1465"/>
                  </a:cubicBezTo>
                  <a:cubicBezTo>
                    <a:pt x="432" y="1465"/>
                    <a:pt x="576" y="1345"/>
                    <a:pt x="576" y="1177"/>
                  </a:cubicBezTo>
                  <a:cubicBezTo>
                    <a:pt x="576" y="889"/>
                    <a:pt x="576" y="577"/>
                    <a:pt x="576" y="288"/>
                  </a:cubicBez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2"/>
            <p:cNvSpPr/>
            <p:nvPr/>
          </p:nvSpPr>
          <p:spPr>
            <a:xfrm>
              <a:off x="2175725" y="3014100"/>
              <a:ext cx="15625" cy="36075"/>
            </a:xfrm>
            <a:custGeom>
              <a:avLst/>
              <a:gdLst/>
              <a:ahLst/>
              <a:cxnLst/>
              <a:rect l="l" t="t" r="r" b="b"/>
              <a:pathLst>
                <a:path w="625" h="1443" extrusionOk="0">
                  <a:moveTo>
                    <a:pt x="336" y="0"/>
                  </a:moveTo>
                  <a:cubicBezTo>
                    <a:pt x="168" y="0"/>
                    <a:pt x="72" y="120"/>
                    <a:pt x="48" y="288"/>
                  </a:cubicBezTo>
                  <a:cubicBezTo>
                    <a:pt x="48" y="576"/>
                    <a:pt x="24" y="864"/>
                    <a:pt x="0" y="1176"/>
                  </a:cubicBezTo>
                  <a:cubicBezTo>
                    <a:pt x="0" y="1310"/>
                    <a:pt x="124" y="1443"/>
                    <a:pt x="256" y="1443"/>
                  </a:cubicBezTo>
                  <a:cubicBezTo>
                    <a:pt x="267" y="1443"/>
                    <a:pt x="277" y="1442"/>
                    <a:pt x="288" y="1440"/>
                  </a:cubicBezTo>
                  <a:cubicBezTo>
                    <a:pt x="432" y="1440"/>
                    <a:pt x="552" y="1320"/>
                    <a:pt x="552" y="1176"/>
                  </a:cubicBezTo>
                  <a:cubicBezTo>
                    <a:pt x="576" y="864"/>
                    <a:pt x="600" y="576"/>
                    <a:pt x="624" y="288"/>
                  </a:cubicBezTo>
                  <a:cubicBezTo>
                    <a:pt x="624" y="144"/>
                    <a:pt x="480"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2"/>
            <p:cNvSpPr/>
            <p:nvPr/>
          </p:nvSpPr>
          <p:spPr>
            <a:xfrm>
              <a:off x="2181725" y="2930575"/>
              <a:ext cx="20425" cy="41650"/>
            </a:xfrm>
            <a:custGeom>
              <a:avLst/>
              <a:gdLst/>
              <a:ahLst/>
              <a:cxnLst/>
              <a:rect l="l" t="t" r="r" b="b"/>
              <a:pathLst>
                <a:path w="817" h="1666" extrusionOk="0">
                  <a:moveTo>
                    <a:pt x="528" y="0"/>
                  </a:moveTo>
                  <a:cubicBezTo>
                    <a:pt x="410" y="0"/>
                    <a:pt x="261" y="71"/>
                    <a:pt x="240" y="197"/>
                  </a:cubicBezTo>
                  <a:lnTo>
                    <a:pt x="24" y="1325"/>
                  </a:lnTo>
                  <a:cubicBezTo>
                    <a:pt x="0" y="1469"/>
                    <a:pt x="72" y="1637"/>
                    <a:pt x="216" y="1661"/>
                  </a:cubicBezTo>
                  <a:cubicBezTo>
                    <a:pt x="234" y="1664"/>
                    <a:pt x="253" y="1666"/>
                    <a:pt x="272" y="1666"/>
                  </a:cubicBezTo>
                  <a:cubicBezTo>
                    <a:pt x="401" y="1666"/>
                    <a:pt x="534" y="1595"/>
                    <a:pt x="576" y="1469"/>
                  </a:cubicBezTo>
                  <a:lnTo>
                    <a:pt x="768" y="341"/>
                  </a:lnTo>
                  <a:cubicBezTo>
                    <a:pt x="816" y="197"/>
                    <a:pt x="744" y="53"/>
                    <a:pt x="576" y="5"/>
                  </a:cubicBezTo>
                  <a:cubicBezTo>
                    <a:pt x="561"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52"/>
            <p:cNvSpPr/>
            <p:nvPr/>
          </p:nvSpPr>
          <p:spPr>
            <a:xfrm>
              <a:off x="2209325" y="2855075"/>
              <a:ext cx="20425" cy="30625"/>
            </a:xfrm>
            <a:custGeom>
              <a:avLst/>
              <a:gdLst/>
              <a:ahLst/>
              <a:cxnLst/>
              <a:rect l="l" t="t" r="r" b="b"/>
              <a:pathLst>
                <a:path w="817" h="1225" extrusionOk="0">
                  <a:moveTo>
                    <a:pt x="504" y="0"/>
                  </a:moveTo>
                  <a:cubicBezTo>
                    <a:pt x="432" y="0"/>
                    <a:pt x="360" y="24"/>
                    <a:pt x="312" y="73"/>
                  </a:cubicBezTo>
                  <a:cubicBezTo>
                    <a:pt x="264" y="145"/>
                    <a:pt x="216" y="217"/>
                    <a:pt x="216" y="289"/>
                  </a:cubicBezTo>
                  <a:cubicBezTo>
                    <a:pt x="240" y="337"/>
                    <a:pt x="240" y="361"/>
                    <a:pt x="216" y="409"/>
                  </a:cubicBezTo>
                  <a:cubicBezTo>
                    <a:pt x="216" y="481"/>
                    <a:pt x="192" y="529"/>
                    <a:pt x="192" y="577"/>
                  </a:cubicBezTo>
                  <a:cubicBezTo>
                    <a:pt x="168" y="625"/>
                    <a:pt x="144" y="673"/>
                    <a:pt x="96" y="721"/>
                  </a:cubicBezTo>
                  <a:cubicBezTo>
                    <a:pt x="96" y="721"/>
                    <a:pt x="96" y="745"/>
                    <a:pt x="72" y="745"/>
                  </a:cubicBezTo>
                  <a:cubicBezTo>
                    <a:pt x="24" y="793"/>
                    <a:pt x="0" y="865"/>
                    <a:pt x="0" y="937"/>
                  </a:cubicBezTo>
                  <a:cubicBezTo>
                    <a:pt x="0" y="1009"/>
                    <a:pt x="24" y="1105"/>
                    <a:pt x="72" y="1153"/>
                  </a:cubicBezTo>
                  <a:cubicBezTo>
                    <a:pt x="120" y="1201"/>
                    <a:pt x="192" y="1225"/>
                    <a:pt x="264" y="1225"/>
                  </a:cubicBezTo>
                  <a:cubicBezTo>
                    <a:pt x="336" y="1225"/>
                    <a:pt x="432" y="1201"/>
                    <a:pt x="480" y="1153"/>
                  </a:cubicBezTo>
                  <a:cubicBezTo>
                    <a:pt x="696" y="913"/>
                    <a:pt x="816" y="601"/>
                    <a:pt x="792" y="289"/>
                  </a:cubicBezTo>
                  <a:cubicBezTo>
                    <a:pt x="768" y="193"/>
                    <a:pt x="768" y="145"/>
                    <a:pt x="696" y="73"/>
                  </a:cubicBezTo>
                  <a:cubicBezTo>
                    <a:pt x="648" y="24"/>
                    <a:pt x="576"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52"/>
            <p:cNvSpPr/>
            <p:nvPr/>
          </p:nvSpPr>
          <p:spPr>
            <a:xfrm>
              <a:off x="2146925" y="2916575"/>
              <a:ext cx="21625" cy="47450"/>
            </a:xfrm>
            <a:custGeom>
              <a:avLst/>
              <a:gdLst/>
              <a:ahLst/>
              <a:cxnLst/>
              <a:rect l="l" t="t" r="r" b="b"/>
              <a:pathLst>
                <a:path w="865" h="1898" extrusionOk="0">
                  <a:moveTo>
                    <a:pt x="309" y="0"/>
                  </a:moveTo>
                  <a:cubicBezTo>
                    <a:pt x="285" y="0"/>
                    <a:pt x="261" y="4"/>
                    <a:pt x="240" y="13"/>
                  </a:cubicBezTo>
                  <a:cubicBezTo>
                    <a:pt x="72" y="61"/>
                    <a:pt x="0" y="205"/>
                    <a:pt x="48" y="349"/>
                  </a:cubicBezTo>
                  <a:cubicBezTo>
                    <a:pt x="120" y="805"/>
                    <a:pt x="216" y="1237"/>
                    <a:pt x="288" y="1693"/>
                  </a:cubicBezTo>
                  <a:cubicBezTo>
                    <a:pt x="308" y="1811"/>
                    <a:pt x="441" y="1897"/>
                    <a:pt x="568" y="1897"/>
                  </a:cubicBezTo>
                  <a:cubicBezTo>
                    <a:pt x="596" y="1897"/>
                    <a:pt x="623" y="1893"/>
                    <a:pt x="648" y="1885"/>
                  </a:cubicBezTo>
                  <a:cubicBezTo>
                    <a:pt x="792" y="1837"/>
                    <a:pt x="864" y="1693"/>
                    <a:pt x="840" y="1525"/>
                  </a:cubicBezTo>
                  <a:cubicBezTo>
                    <a:pt x="744" y="1093"/>
                    <a:pt x="672" y="637"/>
                    <a:pt x="576" y="205"/>
                  </a:cubicBezTo>
                  <a:cubicBezTo>
                    <a:pt x="556" y="86"/>
                    <a:pt x="42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2"/>
            <p:cNvSpPr/>
            <p:nvPr/>
          </p:nvSpPr>
          <p:spPr>
            <a:xfrm>
              <a:off x="2125300" y="2997500"/>
              <a:ext cx="25850" cy="30425"/>
            </a:xfrm>
            <a:custGeom>
              <a:avLst/>
              <a:gdLst/>
              <a:ahLst/>
              <a:cxnLst/>
              <a:rect l="l" t="t" r="r" b="b"/>
              <a:pathLst>
                <a:path w="1034" h="1217" extrusionOk="0">
                  <a:moveTo>
                    <a:pt x="306" y="0"/>
                  </a:moveTo>
                  <a:cubicBezTo>
                    <a:pt x="277" y="0"/>
                    <a:pt x="247" y="6"/>
                    <a:pt x="217" y="16"/>
                  </a:cubicBezTo>
                  <a:cubicBezTo>
                    <a:pt x="145" y="16"/>
                    <a:pt x="73" y="64"/>
                    <a:pt x="49" y="136"/>
                  </a:cubicBezTo>
                  <a:cubicBezTo>
                    <a:pt x="25" y="208"/>
                    <a:pt x="1" y="280"/>
                    <a:pt x="25" y="352"/>
                  </a:cubicBezTo>
                  <a:cubicBezTo>
                    <a:pt x="49" y="424"/>
                    <a:pt x="73" y="496"/>
                    <a:pt x="145" y="520"/>
                  </a:cubicBezTo>
                  <a:cubicBezTo>
                    <a:pt x="193" y="544"/>
                    <a:pt x="217" y="568"/>
                    <a:pt x="265" y="592"/>
                  </a:cubicBezTo>
                  <a:cubicBezTo>
                    <a:pt x="289" y="616"/>
                    <a:pt x="313" y="640"/>
                    <a:pt x="361" y="688"/>
                  </a:cubicBezTo>
                  <a:cubicBezTo>
                    <a:pt x="385" y="736"/>
                    <a:pt x="409" y="784"/>
                    <a:pt x="433" y="832"/>
                  </a:cubicBezTo>
                  <a:cubicBezTo>
                    <a:pt x="457" y="880"/>
                    <a:pt x="481" y="928"/>
                    <a:pt x="481" y="1000"/>
                  </a:cubicBezTo>
                  <a:lnTo>
                    <a:pt x="481" y="952"/>
                  </a:lnTo>
                  <a:cubicBezTo>
                    <a:pt x="481" y="1024"/>
                    <a:pt x="505" y="1072"/>
                    <a:pt x="553" y="1144"/>
                  </a:cubicBezTo>
                  <a:cubicBezTo>
                    <a:pt x="601" y="1192"/>
                    <a:pt x="673" y="1216"/>
                    <a:pt x="745" y="1216"/>
                  </a:cubicBezTo>
                  <a:cubicBezTo>
                    <a:pt x="817" y="1216"/>
                    <a:pt x="889" y="1192"/>
                    <a:pt x="937" y="1144"/>
                  </a:cubicBezTo>
                  <a:cubicBezTo>
                    <a:pt x="985" y="1096"/>
                    <a:pt x="1033" y="1024"/>
                    <a:pt x="1033" y="952"/>
                  </a:cubicBezTo>
                  <a:cubicBezTo>
                    <a:pt x="1009" y="856"/>
                    <a:pt x="1009" y="760"/>
                    <a:pt x="961" y="664"/>
                  </a:cubicBezTo>
                  <a:cubicBezTo>
                    <a:pt x="937" y="568"/>
                    <a:pt x="889" y="496"/>
                    <a:pt x="841" y="400"/>
                  </a:cubicBezTo>
                  <a:cubicBezTo>
                    <a:pt x="745" y="256"/>
                    <a:pt x="601" y="112"/>
                    <a:pt x="433" y="40"/>
                  </a:cubicBezTo>
                  <a:cubicBezTo>
                    <a:pt x="391" y="12"/>
                    <a:pt x="34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52"/>
            <p:cNvSpPr/>
            <p:nvPr/>
          </p:nvSpPr>
          <p:spPr>
            <a:xfrm>
              <a:off x="2111500" y="3069650"/>
              <a:ext cx="25825" cy="30875"/>
            </a:xfrm>
            <a:custGeom>
              <a:avLst/>
              <a:gdLst/>
              <a:ahLst/>
              <a:cxnLst/>
              <a:rect l="l" t="t" r="r" b="b"/>
              <a:pathLst>
                <a:path w="1033" h="1235" extrusionOk="0">
                  <a:moveTo>
                    <a:pt x="298" y="0"/>
                  </a:moveTo>
                  <a:cubicBezTo>
                    <a:pt x="247" y="0"/>
                    <a:pt x="196" y="17"/>
                    <a:pt x="145" y="34"/>
                  </a:cubicBezTo>
                  <a:cubicBezTo>
                    <a:pt x="97" y="82"/>
                    <a:pt x="49" y="130"/>
                    <a:pt x="25" y="202"/>
                  </a:cubicBezTo>
                  <a:cubicBezTo>
                    <a:pt x="1" y="274"/>
                    <a:pt x="1" y="370"/>
                    <a:pt x="49" y="418"/>
                  </a:cubicBezTo>
                  <a:cubicBezTo>
                    <a:pt x="193" y="658"/>
                    <a:pt x="337" y="874"/>
                    <a:pt x="505" y="1090"/>
                  </a:cubicBezTo>
                  <a:cubicBezTo>
                    <a:pt x="529" y="1162"/>
                    <a:pt x="601" y="1210"/>
                    <a:pt x="673" y="1234"/>
                  </a:cubicBezTo>
                  <a:cubicBezTo>
                    <a:pt x="721" y="1234"/>
                    <a:pt x="817" y="1234"/>
                    <a:pt x="889" y="1186"/>
                  </a:cubicBezTo>
                  <a:cubicBezTo>
                    <a:pt x="937" y="1162"/>
                    <a:pt x="985" y="1090"/>
                    <a:pt x="1009" y="1018"/>
                  </a:cubicBezTo>
                  <a:cubicBezTo>
                    <a:pt x="1033" y="946"/>
                    <a:pt x="1009" y="874"/>
                    <a:pt x="985" y="802"/>
                  </a:cubicBezTo>
                  <a:cubicBezTo>
                    <a:pt x="841" y="586"/>
                    <a:pt x="673" y="370"/>
                    <a:pt x="529" y="154"/>
                  </a:cubicBezTo>
                  <a:cubicBezTo>
                    <a:pt x="481" y="82"/>
                    <a:pt x="433" y="34"/>
                    <a:pt x="361" y="10"/>
                  </a:cubicBezTo>
                  <a:cubicBezTo>
                    <a:pt x="340" y="3"/>
                    <a:pt x="319"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2"/>
            <p:cNvSpPr/>
            <p:nvPr/>
          </p:nvSpPr>
          <p:spPr>
            <a:xfrm>
              <a:off x="2097700" y="3153300"/>
              <a:ext cx="25225" cy="25225"/>
            </a:xfrm>
            <a:custGeom>
              <a:avLst/>
              <a:gdLst/>
              <a:ahLst/>
              <a:cxnLst/>
              <a:rect l="l" t="t" r="r" b="b"/>
              <a:pathLst>
                <a:path w="1009" h="1009" extrusionOk="0">
                  <a:moveTo>
                    <a:pt x="289" y="1"/>
                  </a:moveTo>
                  <a:cubicBezTo>
                    <a:pt x="217" y="1"/>
                    <a:pt x="121" y="49"/>
                    <a:pt x="73" y="97"/>
                  </a:cubicBezTo>
                  <a:cubicBezTo>
                    <a:pt x="25" y="145"/>
                    <a:pt x="1" y="217"/>
                    <a:pt x="1" y="289"/>
                  </a:cubicBezTo>
                  <a:cubicBezTo>
                    <a:pt x="1" y="361"/>
                    <a:pt x="25" y="433"/>
                    <a:pt x="73" y="481"/>
                  </a:cubicBezTo>
                  <a:lnTo>
                    <a:pt x="529" y="937"/>
                  </a:lnTo>
                  <a:cubicBezTo>
                    <a:pt x="577" y="985"/>
                    <a:pt x="649" y="1009"/>
                    <a:pt x="721" y="1009"/>
                  </a:cubicBezTo>
                  <a:cubicBezTo>
                    <a:pt x="793" y="1009"/>
                    <a:pt x="865" y="985"/>
                    <a:pt x="913" y="937"/>
                  </a:cubicBezTo>
                  <a:cubicBezTo>
                    <a:pt x="961" y="889"/>
                    <a:pt x="1009" y="817"/>
                    <a:pt x="1009" y="745"/>
                  </a:cubicBezTo>
                  <a:cubicBezTo>
                    <a:pt x="1009" y="673"/>
                    <a:pt x="985" y="601"/>
                    <a:pt x="913" y="529"/>
                  </a:cubicBezTo>
                  <a:lnTo>
                    <a:pt x="481" y="97"/>
                  </a:ln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2"/>
            <p:cNvSpPr/>
            <p:nvPr/>
          </p:nvSpPr>
          <p:spPr>
            <a:xfrm>
              <a:off x="2086300" y="3251125"/>
              <a:ext cx="22825" cy="27875"/>
            </a:xfrm>
            <a:custGeom>
              <a:avLst/>
              <a:gdLst/>
              <a:ahLst/>
              <a:cxnLst/>
              <a:rect l="l" t="t" r="r" b="b"/>
              <a:pathLst>
                <a:path w="913" h="1115" extrusionOk="0">
                  <a:moveTo>
                    <a:pt x="361" y="0"/>
                  </a:moveTo>
                  <a:cubicBezTo>
                    <a:pt x="313" y="0"/>
                    <a:pt x="217" y="0"/>
                    <a:pt x="145" y="48"/>
                  </a:cubicBezTo>
                  <a:cubicBezTo>
                    <a:pt x="97" y="72"/>
                    <a:pt x="49" y="144"/>
                    <a:pt x="25" y="216"/>
                  </a:cubicBezTo>
                  <a:cubicBezTo>
                    <a:pt x="1" y="288"/>
                    <a:pt x="25" y="360"/>
                    <a:pt x="49" y="432"/>
                  </a:cubicBezTo>
                  <a:cubicBezTo>
                    <a:pt x="169" y="600"/>
                    <a:pt x="289" y="792"/>
                    <a:pt x="385" y="984"/>
                  </a:cubicBezTo>
                  <a:cubicBezTo>
                    <a:pt x="433" y="1032"/>
                    <a:pt x="481" y="1080"/>
                    <a:pt x="553" y="1104"/>
                  </a:cubicBezTo>
                  <a:cubicBezTo>
                    <a:pt x="574" y="1111"/>
                    <a:pt x="597" y="1114"/>
                    <a:pt x="620" y="1114"/>
                  </a:cubicBezTo>
                  <a:cubicBezTo>
                    <a:pt x="677" y="1114"/>
                    <a:pt x="735" y="1097"/>
                    <a:pt x="769" y="1080"/>
                  </a:cubicBezTo>
                  <a:cubicBezTo>
                    <a:pt x="841" y="1032"/>
                    <a:pt x="889" y="984"/>
                    <a:pt x="913" y="912"/>
                  </a:cubicBezTo>
                  <a:cubicBezTo>
                    <a:pt x="913" y="840"/>
                    <a:pt x="913" y="768"/>
                    <a:pt x="865" y="696"/>
                  </a:cubicBezTo>
                  <a:cubicBezTo>
                    <a:pt x="769" y="504"/>
                    <a:pt x="649" y="312"/>
                    <a:pt x="529" y="144"/>
                  </a:cubicBezTo>
                  <a:cubicBezTo>
                    <a:pt x="505" y="72"/>
                    <a:pt x="433"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52"/>
            <p:cNvSpPr/>
            <p:nvPr/>
          </p:nvSpPr>
          <p:spPr>
            <a:xfrm>
              <a:off x="2086300" y="3301275"/>
              <a:ext cx="25825" cy="25325"/>
            </a:xfrm>
            <a:custGeom>
              <a:avLst/>
              <a:gdLst/>
              <a:ahLst/>
              <a:cxnLst/>
              <a:rect l="l" t="t" r="r" b="b"/>
              <a:pathLst>
                <a:path w="1033" h="1013" extrusionOk="0">
                  <a:moveTo>
                    <a:pt x="280" y="0"/>
                  </a:moveTo>
                  <a:cubicBezTo>
                    <a:pt x="259" y="0"/>
                    <a:pt x="238" y="3"/>
                    <a:pt x="217" y="10"/>
                  </a:cubicBezTo>
                  <a:cubicBezTo>
                    <a:pt x="145" y="34"/>
                    <a:pt x="73" y="82"/>
                    <a:pt x="49" y="154"/>
                  </a:cubicBezTo>
                  <a:cubicBezTo>
                    <a:pt x="49" y="154"/>
                    <a:pt x="25" y="178"/>
                    <a:pt x="25" y="202"/>
                  </a:cubicBezTo>
                  <a:cubicBezTo>
                    <a:pt x="1" y="250"/>
                    <a:pt x="1" y="298"/>
                    <a:pt x="25" y="370"/>
                  </a:cubicBezTo>
                  <a:cubicBezTo>
                    <a:pt x="49" y="442"/>
                    <a:pt x="73" y="514"/>
                    <a:pt x="121" y="562"/>
                  </a:cubicBezTo>
                  <a:cubicBezTo>
                    <a:pt x="169" y="634"/>
                    <a:pt x="217" y="706"/>
                    <a:pt x="265" y="754"/>
                  </a:cubicBezTo>
                  <a:cubicBezTo>
                    <a:pt x="313" y="802"/>
                    <a:pt x="385" y="850"/>
                    <a:pt x="457" y="898"/>
                  </a:cubicBezTo>
                  <a:cubicBezTo>
                    <a:pt x="529" y="946"/>
                    <a:pt x="577" y="970"/>
                    <a:pt x="673" y="994"/>
                  </a:cubicBezTo>
                  <a:cubicBezTo>
                    <a:pt x="685" y="1006"/>
                    <a:pt x="703" y="1012"/>
                    <a:pt x="721" y="1012"/>
                  </a:cubicBezTo>
                  <a:cubicBezTo>
                    <a:pt x="739" y="1012"/>
                    <a:pt x="757" y="1006"/>
                    <a:pt x="769" y="994"/>
                  </a:cubicBezTo>
                  <a:cubicBezTo>
                    <a:pt x="817" y="994"/>
                    <a:pt x="841" y="994"/>
                    <a:pt x="865" y="970"/>
                  </a:cubicBezTo>
                  <a:cubicBezTo>
                    <a:pt x="937" y="946"/>
                    <a:pt x="985" y="874"/>
                    <a:pt x="1009" y="802"/>
                  </a:cubicBezTo>
                  <a:cubicBezTo>
                    <a:pt x="1033" y="730"/>
                    <a:pt x="1009" y="658"/>
                    <a:pt x="985" y="586"/>
                  </a:cubicBezTo>
                  <a:cubicBezTo>
                    <a:pt x="961" y="562"/>
                    <a:pt x="937" y="562"/>
                    <a:pt x="937" y="538"/>
                  </a:cubicBezTo>
                  <a:cubicBezTo>
                    <a:pt x="913" y="514"/>
                    <a:pt x="889" y="490"/>
                    <a:pt x="865" y="490"/>
                  </a:cubicBezTo>
                  <a:cubicBezTo>
                    <a:pt x="817" y="466"/>
                    <a:pt x="769" y="442"/>
                    <a:pt x="721" y="394"/>
                  </a:cubicBezTo>
                  <a:cubicBezTo>
                    <a:pt x="673" y="370"/>
                    <a:pt x="649" y="346"/>
                    <a:pt x="625" y="298"/>
                  </a:cubicBezTo>
                  <a:cubicBezTo>
                    <a:pt x="601" y="274"/>
                    <a:pt x="577" y="226"/>
                    <a:pt x="553" y="178"/>
                  </a:cubicBezTo>
                  <a:cubicBezTo>
                    <a:pt x="529" y="154"/>
                    <a:pt x="529" y="130"/>
                    <a:pt x="505" y="106"/>
                  </a:cubicBezTo>
                  <a:cubicBezTo>
                    <a:pt x="481" y="82"/>
                    <a:pt x="457" y="58"/>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2"/>
            <p:cNvSpPr/>
            <p:nvPr/>
          </p:nvSpPr>
          <p:spPr>
            <a:xfrm>
              <a:off x="2100100" y="3404725"/>
              <a:ext cx="22825" cy="19225"/>
            </a:xfrm>
            <a:custGeom>
              <a:avLst/>
              <a:gdLst/>
              <a:ahLst/>
              <a:cxnLst/>
              <a:rect l="l" t="t" r="r" b="b"/>
              <a:pathLst>
                <a:path w="913" h="769" extrusionOk="0">
                  <a:moveTo>
                    <a:pt x="217" y="1"/>
                  </a:moveTo>
                  <a:cubicBezTo>
                    <a:pt x="193" y="1"/>
                    <a:pt x="145" y="25"/>
                    <a:pt x="121" y="49"/>
                  </a:cubicBezTo>
                  <a:cubicBezTo>
                    <a:pt x="97" y="73"/>
                    <a:pt x="73" y="97"/>
                    <a:pt x="49" y="121"/>
                  </a:cubicBezTo>
                  <a:cubicBezTo>
                    <a:pt x="25" y="193"/>
                    <a:pt x="1" y="265"/>
                    <a:pt x="25" y="337"/>
                  </a:cubicBezTo>
                  <a:cubicBezTo>
                    <a:pt x="25" y="361"/>
                    <a:pt x="49" y="385"/>
                    <a:pt x="49" y="409"/>
                  </a:cubicBezTo>
                  <a:cubicBezTo>
                    <a:pt x="73" y="457"/>
                    <a:pt x="121" y="481"/>
                    <a:pt x="145" y="505"/>
                  </a:cubicBezTo>
                  <a:cubicBezTo>
                    <a:pt x="265" y="601"/>
                    <a:pt x="385" y="673"/>
                    <a:pt x="481" y="745"/>
                  </a:cubicBezTo>
                  <a:cubicBezTo>
                    <a:pt x="529" y="769"/>
                    <a:pt x="553" y="769"/>
                    <a:pt x="601" y="769"/>
                  </a:cubicBezTo>
                  <a:lnTo>
                    <a:pt x="697" y="769"/>
                  </a:lnTo>
                  <a:cubicBezTo>
                    <a:pt x="745" y="769"/>
                    <a:pt x="769" y="745"/>
                    <a:pt x="793" y="721"/>
                  </a:cubicBezTo>
                  <a:cubicBezTo>
                    <a:pt x="841" y="697"/>
                    <a:pt x="865" y="673"/>
                    <a:pt x="865" y="649"/>
                  </a:cubicBezTo>
                  <a:cubicBezTo>
                    <a:pt x="913" y="577"/>
                    <a:pt x="913" y="505"/>
                    <a:pt x="889" y="433"/>
                  </a:cubicBezTo>
                  <a:cubicBezTo>
                    <a:pt x="889" y="409"/>
                    <a:pt x="889" y="385"/>
                    <a:pt x="865" y="361"/>
                  </a:cubicBezTo>
                  <a:cubicBezTo>
                    <a:pt x="841" y="313"/>
                    <a:pt x="817" y="289"/>
                    <a:pt x="769" y="265"/>
                  </a:cubicBezTo>
                  <a:cubicBezTo>
                    <a:pt x="649" y="193"/>
                    <a:pt x="553" y="97"/>
                    <a:pt x="433" y="25"/>
                  </a:cubicBezTo>
                  <a:cubicBezTo>
                    <a:pt x="409" y="1"/>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52"/>
            <p:cNvSpPr/>
            <p:nvPr/>
          </p:nvSpPr>
          <p:spPr>
            <a:xfrm>
              <a:off x="2108500" y="3452125"/>
              <a:ext cx="25825" cy="19825"/>
            </a:xfrm>
            <a:custGeom>
              <a:avLst/>
              <a:gdLst/>
              <a:ahLst/>
              <a:cxnLst/>
              <a:rect l="l" t="t" r="r" b="b"/>
              <a:pathLst>
                <a:path w="1033" h="793" extrusionOk="0">
                  <a:moveTo>
                    <a:pt x="337" y="1"/>
                  </a:moveTo>
                  <a:cubicBezTo>
                    <a:pt x="289" y="1"/>
                    <a:pt x="241" y="1"/>
                    <a:pt x="217" y="25"/>
                  </a:cubicBezTo>
                  <a:cubicBezTo>
                    <a:pt x="145" y="25"/>
                    <a:pt x="73" y="97"/>
                    <a:pt x="49" y="145"/>
                  </a:cubicBezTo>
                  <a:cubicBezTo>
                    <a:pt x="25" y="217"/>
                    <a:pt x="1" y="289"/>
                    <a:pt x="25" y="361"/>
                  </a:cubicBezTo>
                  <a:cubicBezTo>
                    <a:pt x="49" y="433"/>
                    <a:pt x="73" y="505"/>
                    <a:pt x="145" y="529"/>
                  </a:cubicBezTo>
                  <a:cubicBezTo>
                    <a:pt x="289" y="601"/>
                    <a:pt x="457" y="673"/>
                    <a:pt x="601" y="745"/>
                  </a:cubicBezTo>
                  <a:cubicBezTo>
                    <a:pt x="625" y="769"/>
                    <a:pt x="673" y="769"/>
                    <a:pt x="697" y="793"/>
                  </a:cubicBezTo>
                  <a:cubicBezTo>
                    <a:pt x="745" y="793"/>
                    <a:pt x="769" y="793"/>
                    <a:pt x="817" y="769"/>
                  </a:cubicBezTo>
                  <a:cubicBezTo>
                    <a:pt x="865" y="769"/>
                    <a:pt x="937" y="697"/>
                    <a:pt x="985" y="649"/>
                  </a:cubicBezTo>
                  <a:cubicBezTo>
                    <a:pt x="1009" y="577"/>
                    <a:pt x="1033" y="505"/>
                    <a:pt x="1009" y="433"/>
                  </a:cubicBezTo>
                  <a:cubicBezTo>
                    <a:pt x="985" y="361"/>
                    <a:pt x="937" y="289"/>
                    <a:pt x="889" y="265"/>
                  </a:cubicBezTo>
                  <a:cubicBezTo>
                    <a:pt x="721" y="193"/>
                    <a:pt x="577" y="121"/>
                    <a:pt x="433" y="49"/>
                  </a:cubicBezTo>
                  <a:cubicBezTo>
                    <a:pt x="409" y="25"/>
                    <a:pt x="361" y="25"/>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52"/>
            <p:cNvSpPr/>
            <p:nvPr/>
          </p:nvSpPr>
          <p:spPr>
            <a:xfrm>
              <a:off x="2344325" y="2826200"/>
              <a:ext cx="13825" cy="33100"/>
            </a:xfrm>
            <a:custGeom>
              <a:avLst/>
              <a:gdLst/>
              <a:ahLst/>
              <a:cxnLst/>
              <a:rect l="l" t="t" r="r" b="b"/>
              <a:pathLst>
                <a:path w="553" h="1324" extrusionOk="0">
                  <a:moveTo>
                    <a:pt x="301" y="1"/>
                  </a:moveTo>
                  <a:cubicBezTo>
                    <a:pt x="290" y="1"/>
                    <a:pt x="277" y="2"/>
                    <a:pt x="265" y="3"/>
                  </a:cubicBezTo>
                  <a:cubicBezTo>
                    <a:pt x="121" y="3"/>
                    <a:pt x="1" y="123"/>
                    <a:pt x="1" y="267"/>
                  </a:cubicBezTo>
                  <a:lnTo>
                    <a:pt x="1" y="1035"/>
                  </a:lnTo>
                  <a:cubicBezTo>
                    <a:pt x="1" y="1179"/>
                    <a:pt x="121" y="1324"/>
                    <a:pt x="265" y="1324"/>
                  </a:cubicBezTo>
                  <a:cubicBezTo>
                    <a:pt x="433" y="1300"/>
                    <a:pt x="553" y="1203"/>
                    <a:pt x="553" y="1035"/>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2"/>
            <p:cNvSpPr/>
            <p:nvPr/>
          </p:nvSpPr>
          <p:spPr>
            <a:xfrm>
              <a:off x="2344325" y="2901875"/>
              <a:ext cx="13825" cy="30625"/>
            </a:xfrm>
            <a:custGeom>
              <a:avLst/>
              <a:gdLst/>
              <a:ahLst/>
              <a:cxnLst/>
              <a:rect l="l" t="t" r="r" b="b"/>
              <a:pathLst>
                <a:path w="553" h="1225" extrusionOk="0">
                  <a:moveTo>
                    <a:pt x="265" y="1"/>
                  </a:moveTo>
                  <a:cubicBezTo>
                    <a:pt x="121" y="25"/>
                    <a:pt x="1" y="145"/>
                    <a:pt x="1" y="289"/>
                  </a:cubicBezTo>
                  <a:lnTo>
                    <a:pt x="1" y="937"/>
                  </a:lnTo>
                  <a:cubicBezTo>
                    <a:pt x="1" y="1009"/>
                    <a:pt x="25" y="1081"/>
                    <a:pt x="73" y="1153"/>
                  </a:cubicBezTo>
                  <a:cubicBezTo>
                    <a:pt x="121" y="1201"/>
                    <a:pt x="193" y="1225"/>
                    <a:pt x="265" y="1225"/>
                  </a:cubicBezTo>
                  <a:cubicBezTo>
                    <a:pt x="433" y="1225"/>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52"/>
            <p:cNvSpPr/>
            <p:nvPr/>
          </p:nvSpPr>
          <p:spPr>
            <a:xfrm>
              <a:off x="2335325" y="2959425"/>
              <a:ext cx="17425" cy="59850"/>
            </a:xfrm>
            <a:custGeom>
              <a:avLst/>
              <a:gdLst/>
              <a:ahLst/>
              <a:cxnLst/>
              <a:rect l="l" t="t" r="r" b="b"/>
              <a:pathLst>
                <a:path w="697" h="2394" extrusionOk="0">
                  <a:moveTo>
                    <a:pt x="464" y="0"/>
                  </a:moveTo>
                  <a:cubicBezTo>
                    <a:pt x="454" y="0"/>
                    <a:pt x="444" y="1"/>
                    <a:pt x="433" y="3"/>
                  </a:cubicBezTo>
                  <a:cubicBezTo>
                    <a:pt x="265" y="3"/>
                    <a:pt x="145" y="123"/>
                    <a:pt x="145" y="267"/>
                  </a:cubicBezTo>
                  <a:cubicBezTo>
                    <a:pt x="145" y="867"/>
                    <a:pt x="97" y="1467"/>
                    <a:pt x="25" y="2043"/>
                  </a:cubicBezTo>
                  <a:cubicBezTo>
                    <a:pt x="1" y="2187"/>
                    <a:pt x="49" y="2355"/>
                    <a:pt x="217" y="2379"/>
                  </a:cubicBezTo>
                  <a:cubicBezTo>
                    <a:pt x="241" y="2389"/>
                    <a:pt x="269" y="2394"/>
                    <a:pt x="297" y="2394"/>
                  </a:cubicBezTo>
                  <a:cubicBezTo>
                    <a:pt x="408" y="2394"/>
                    <a:pt x="534" y="2321"/>
                    <a:pt x="553" y="2187"/>
                  </a:cubicBezTo>
                  <a:cubicBezTo>
                    <a:pt x="649" y="1563"/>
                    <a:pt x="697" y="915"/>
                    <a:pt x="697" y="267"/>
                  </a:cubicBezTo>
                  <a:cubicBezTo>
                    <a:pt x="697" y="134"/>
                    <a:pt x="59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52"/>
            <p:cNvSpPr/>
            <p:nvPr/>
          </p:nvSpPr>
          <p:spPr>
            <a:xfrm>
              <a:off x="2335925" y="3043500"/>
              <a:ext cx="13825" cy="40900"/>
            </a:xfrm>
            <a:custGeom>
              <a:avLst/>
              <a:gdLst/>
              <a:ahLst/>
              <a:cxnLst/>
              <a:rect l="l" t="t" r="r" b="b"/>
              <a:pathLst>
                <a:path w="553" h="1636" extrusionOk="0">
                  <a:moveTo>
                    <a:pt x="289" y="0"/>
                  </a:moveTo>
                  <a:cubicBezTo>
                    <a:pt x="121" y="0"/>
                    <a:pt x="1" y="120"/>
                    <a:pt x="1" y="288"/>
                  </a:cubicBezTo>
                  <a:lnTo>
                    <a:pt x="1" y="1368"/>
                  </a:lnTo>
                  <a:cubicBezTo>
                    <a:pt x="1" y="1502"/>
                    <a:pt x="104" y="1635"/>
                    <a:pt x="252" y="1635"/>
                  </a:cubicBezTo>
                  <a:cubicBezTo>
                    <a:pt x="264" y="1635"/>
                    <a:pt x="276" y="1634"/>
                    <a:pt x="289" y="1632"/>
                  </a:cubicBezTo>
                  <a:cubicBezTo>
                    <a:pt x="433" y="1632"/>
                    <a:pt x="553" y="1512"/>
                    <a:pt x="553" y="1368"/>
                  </a:cubicBezTo>
                  <a:lnTo>
                    <a:pt x="553" y="288"/>
                  </a:lnTo>
                  <a:cubicBezTo>
                    <a:pt x="553" y="120"/>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52"/>
            <p:cNvSpPr/>
            <p:nvPr/>
          </p:nvSpPr>
          <p:spPr>
            <a:xfrm>
              <a:off x="2333525" y="3132900"/>
              <a:ext cx="13825" cy="38500"/>
            </a:xfrm>
            <a:custGeom>
              <a:avLst/>
              <a:gdLst/>
              <a:ahLst/>
              <a:cxnLst/>
              <a:rect l="l" t="t" r="r" b="b"/>
              <a:pathLst>
                <a:path w="553" h="1540" extrusionOk="0">
                  <a:moveTo>
                    <a:pt x="265" y="1"/>
                  </a:moveTo>
                  <a:cubicBezTo>
                    <a:pt x="121" y="25"/>
                    <a:pt x="1" y="121"/>
                    <a:pt x="1" y="289"/>
                  </a:cubicBezTo>
                  <a:lnTo>
                    <a:pt x="1" y="1273"/>
                  </a:lnTo>
                  <a:cubicBezTo>
                    <a:pt x="1" y="1406"/>
                    <a:pt x="104" y="1539"/>
                    <a:pt x="233" y="1539"/>
                  </a:cubicBezTo>
                  <a:cubicBezTo>
                    <a:pt x="244" y="1539"/>
                    <a:pt x="254" y="1539"/>
                    <a:pt x="265" y="1537"/>
                  </a:cubicBezTo>
                  <a:cubicBezTo>
                    <a:pt x="433" y="1537"/>
                    <a:pt x="553" y="1417"/>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52"/>
            <p:cNvSpPr/>
            <p:nvPr/>
          </p:nvSpPr>
          <p:spPr>
            <a:xfrm>
              <a:off x="2326925" y="3209325"/>
              <a:ext cx="18625" cy="38325"/>
            </a:xfrm>
            <a:custGeom>
              <a:avLst/>
              <a:gdLst/>
              <a:ahLst/>
              <a:cxnLst/>
              <a:rect l="l" t="t" r="r" b="b"/>
              <a:pathLst>
                <a:path w="745" h="1533" extrusionOk="0">
                  <a:moveTo>
                    <a:pt x="434" y="0"/>
                  </a:moveTo>
                  <a:cubicBezTo>
                    <a:pt x="401" y="0"/>
                    <a:pt x="367" y="6"/>
                    <a:pt x="337" y="16"/>
                  </a:cubicBezTo>
                  <a:cubicBezTo>
                    <a:pt x="193" y="64"/>
                    <a:pt x="121" y="184"/>
                    <a:pt x="145" y="352"/>
                  </a:cubicBezTo>
                  <a:cubicBezTo>
                    <a:pt x="145" y="352"/>
                    <a:pt x="145" y="352"/>
                    <a:pt x="145" y="376"/>
                  </a:cubicBezTo>
                  <a:cubicBezTo>
                    <a:pt x="169" y="520"/>
                    <a:pt x="169" y="664"/>
                    <a:pt x="145" y="808"/>
                  </a:cubicBezTo>
                  <a:cubicBezTo>
                    <a:pt x="145" y="928"/>
                    <a:pt x="97" y="1072"/>
                    <a:pt x="73" y="1192"/>
                  </a:cubicBezTo>
                  <a:cubicBezTo>
                    <a:pt x="1" y="1312"/>
                    <a:pt x="121" y="1504"/>
                    <a:pt x="265" y="1528"/>
                  </a:cubicBezTo>
                  <a:cubicBezTo>
                    <a:pt x="283" y="1531"/>
                    <a:pt x="301" y="1533"/>
                    <a:pt x="319" y="1533"/>
                  </a:cubicBezTo>
                  <a:cubicBezTo>
                    <a:pt x="444" y="1533"/>
                    <a:pt x="559" y="1462"/>
                    <a:pt x="601" y="1336"/>
                  </a:cubicBezTo>
                  <a:cubicBezTo>
                    <a:pt x="721" y="976"/>
                    <a:pt x="745" y="568"/>
                    <a:pt x="697" y="208"/>
                  </a:cubicBezTo>
                  <a:cubicBezTo>
                    <a:pt x="673" y="136"/>
                    <a:pt x="625" y="64"/>
                    <a:pt x="553" y="40"/>
                  </a:cubicBezTo>
                  <a:cubicBezTo>
                    <a:pt x="525" y="12"/>
                    <a:pt x="480"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52"/>
            <p:cNvSpPr/>
            <p:nvPr/>
          </p:nvSpPr>
          <p:spPr>
            <a:xfrm>
              <a:off x="2325125" y="3287725"/>
              <a:ext cx="13825" cy="30625"/>
            </a:xfrm>
            <a:custGeom>
              <a:avLst/>
              <a:gdLst/>
              <a:ahLst/>
              <a:cxnLst/>
              <a:rect l="l" t="t" r="r" b="b"/>
              <a:pathLst>
                <a:path w="553" h="1225" extrusionOk="0">
                  <a:moveTo>
                    <a:pt x="289" y="0"/>
                  </a:moveTo>
                  <a:cubicBezTo>
                    <a:pt x="121" y="24"/>
                    <a:pt x="1" y="144"/>
                    <a:pt x="1" y="288"/>
                  </a:cubicBezTo>
                  <a:lnTo>
                    <a:pt x="1" y="936"/>
                  </a:lnTo>
                  <a:cubicBezTo>
                    <a:pt x="1" y="1008"/>
                    <a:pt x="25" y="1080"/>
                    <a:pt x="73" y="1128"/>
                  </a:cubicBezTo>
                  <a:cubicBezTo>
                    <a:pt x="121" y="1176"/>
                    <a:pt x="217" y="1224"/>
                    <a:pt x="289" y="1224"/>
                  </a:cubicBezTo>
                  <a:cubicBezTo>
                    <a:pt x="433" y="1224"/>
                    <a:pt x="553" y="1104"/>
                    <a:pt x="553" y="936"/>
                  </a:cubicBezTo>
                  <a:lnTo>
                    <a:pt x="553" y="288"/>
                  </a:ln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2"/>
            <p:cNvSpPr/>
            <p:nvPr/>
          </p:nvSpPr>
          <p:spPr>
            <a:xfrm>
              <a:off x="2317925" y="3355825"/>
              <a:ext cx="18625" cy="46300"/>
            </a:xfrm>
            <a:custGeom>
              <a:avLst/>
              <a:gdLst/>
              <a:ahLst/>
              <a:cxnLst/>
              <a:rect l="l" t="t" r="r" b="b"/>
              <a:pathLst>
                <a:path w="745" h="1852" extrusionOk="0">
                  <a:moveTo>
                    <a:pt x="393" y="0"/>
                  </a:moveTo>
                  <a:cubicBezTo>
                    <a:pt x="365" y="0"/>
                    <a:pt x="338" y="4"/>
                    <a:pt x="313" y="12"/>
                  </a:cubicBezTo>
                  <a:cubicBezTo>
                    <a:pt x="169" y="60"/>
                    <a:pt x="97" y="205"/>
                    <a:pt x="121" y="349"/>
                  </a:cubicBezTo>
                  <a:cubicBezTo>
                    <a:pt x="121" y="373"/>
                    <a:pt x="145" y="397"/>
                    <a:pt x="145" y="445"/>
                  </a:cubicBezTo>
                  <a:lnTo>
                    <a:pt x="145" y="469"/>
                  </a:lnTo>
                  <a:cubicBezTo>
                    <a:pt x="145" y="517"/>
                    <a:pt x="145" y="565"/>
                    <a:pt x="145" y="613"/>
                  </a:cubicBezTo>
                  <a:cubicBezTo>
                    <a:pt x="169" y="709"/>
                    <a:pt x="169" y="829"/>
                    <a:pt x="145" y="925"/>
                  </a:cubicBezTo>
                  <a:cubicBezTo>
                    <a:pt x="145" y="973"/>
                    <a:pt x="145" y="1021"/>
                    <a:pt x="145" y="1069"/>
                  </a:cubicBezTo>
                  <a:cubicBezTo>
                    <a:pt x="145" y="1093"/>
                    <a:pt x="145" y="1093"/>
                    <a:pt x="145" y="1117"/>
                  </a:cubicBezTo>
                  <a:cubicBezTo>
                    <a:pt x="145" y="1141"/>
                    <a:pt x="121" y="1165"/>
                    <a:pt x="121" y="1189"/>
                  </a:cubicBezTo>
                  <a:cubicBezTo>
                    <a:pt x="97" y="1309"/>
                    <a:pt x="73" y="1405"/>
                    <a:pt x="49" y="1501"/>
                  </a:cubicBezTo>
                  <a:cubicBezTo>
                    <a:pt x="1" y="1645"/>
                    <a:pt x="97" y="1813"/>
                    <a:pt x="241" y="1837"/>
                  </a:cubicBezTo>
                  <a:cubicBezTo>
                    <a:pt x="270" y="1846"/>
                    <a:pt x="301" y="1851"/>
                    <a:pt x="331" y="1851"/>
                  </a:cubicBezTo>
                  <a:cubicBezTo>
                    <a:pt x="448" y="1851"/>
                    <a:pt x="563" y="1778"/>
                    <a:pt x="601" y="1645"/>
                  </a:cubicBezTo>
                  <a:cubicBezTo>
                    <a:pt x="721" y="1189"/>
                    <a:pt x="745" y="685"/>
                    <a:pt x="673" y="205"/>
                  </a:cubicBezTo>
                  <a:cubicBezTo>
                    <a:pt x="653" y="86"/>
                    <a:pt x="520"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52"/>
            <p:cNvSpPr/>
            <p:nvPr/>
          </p:nvSpPr>
          <p:spPr>
            <a:xfrm>
              <a:off x="2320325" y="3453825"/>
              <a:ext cx="19825" cy="51850"/>
            </a:xfrm>
            <a:custGeom>
              <a:avLst/>
              <a:gdLst/>
              <a:ahLst/>
              <a:cxnLst/>
              <a:rect l="l" t="t" r="r" b="b"/>
              <a:pathLst>
                <a:path w="793" h="2074" extrusionOk="0">
                  <a:moveTo>
                    <a:pt x="528" y="0"/>
                  </a:moveTo>
                  <a:cubicBezTo>
                    <a:pt x="411" y="0"/>
                    <a:pt x="262" y="71"/>
                    <a:pt x="241" y="197"/>
                  </a:cubicBezTo>
                  <a:cubicBezTo>
                    <a:pt x="169" y="701"/>
                    <a:pt x="97" y="1229"/>
                    <a:pt x="25" y="1733"/>
                  </a:cubicBezTo>
                  <a:cubicBezTo>
                    <a:pt x="1" y="1877"/>
                    <a:pt x="73" y="2045"/>
                    <a:pt x="217" y="2069"/>
                  </a:cubicBezTo>
                  <a:cubicBezTo>
                    <a:pt x="235" y="2072"/>
                    <a:pt x="254" y="2074"/>
                    <a:pt x="274" y="2074"/>
                  </a:cubicBezTo>
                  <a:cubicBezTo>
                    <a:pt x="407" y="2074"/>
                    <a:pt x="556" y="2003"/>
                    <a:pt x="577" y="1877"/>
                  </a:cubicBezTo>
                  <a:cubicBezTo>
                    <a:pt x="625" y="1373"/>
                    <a:pt x="697" y="869"/>
                    <a:pt x="769" y="365"/>
                  </a:cubicBezTo>
                  <a:cubicBezTo>
                    <a:pt x="793" y="221"/>
                    <a:pt x="745" y="53"/>
                    <a:pt x="577" y="5"/>
                  </a:cubicBezTo>
                  <a:cubicBezTo>
                    <a:pt x="562"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52"/>
            <p:cNvSpPr/>
            <p:nvPr/>
          </p:nvSpPr>
          <p:spPr>
            <a:xfrm>
              <a:off x="2308925" y="3567950"/>
              <a:ext cx="17425" cy="40975"/>
            </a:xfrm>
            <a:custGeom>
              <a:avLst/>
              <a:gdLst/>
              <a:ahLst/>
              <a:cxnLst/>
              <a:rect l="l" t="t" r="r" b="b"/>
              <a:pathLst>
                <a:path w="697" h="1639" extrusionOk="0">
                  <a:moveTo>
                    <a:pt x="409" y="0"/>
                  </a:moveTo>
                  <a:cubicBezTo>
                    <a:pt x="241" y="0"/>
                    <a:pt x="145" y="120"/>
                    <a:pt x="121" y="288"/>
                  </a:cubicBezTo>
                  <a:cubicBezTo>
                    <a:pt x="97" y="648"/>
                    <a:pt x="49" y="1008"/>
                    <a:pt x="1" y="1368"/>
                  </a:cubicBezTo>
                  <a:cubicBezTo>
                    <a:pt x="1" y="1440"/>
                    <a:pt x="49" y="1512"/>
                    <a:pt x="97" y="1560"/>
                  </a:cubicBezTo>
                  <a:cubicBezTo>
                    <a:pt x="136" y="1600"/>
                    <a:pt x="191" y="1639"/>
                    <a:pt x="249" y="1639"/>
                  </a:cubicBezTo>
                  <a:cubicBezTo>
                    <a:pt x="262" y="1639"/>
                    <a:pt x="276" y="1637"/>
                    <a:pt x="289" y="1632"/>
                  </a:cubicBezTo>
                  <a:cubicBezTo>
                    <a:pt x="457" y="1632"/>
                    <a:pt x="553" y="1512"/>
                    <a:pt x="577" y="1368"/>
                  </a:cubicBezTo>
                  <a:cubicBezTo>
                    <a:pt x="601" y="1008"/>
                    <a:pt x="649" y="648"/>
                    <a:pt x="673" y="288"/>
                  </a:cubicBezTo>
                  <a:cubicBezTo>
                    <a:pt x="697" y="216"/>
                    <a:pt x="649" y="120"/>
                    <a:pt x="601" y="72"/>
                  </a:cubicBezTo>
                  <a:cubicBezTo>
                    <a:pt x="553" y="24"/>
                    <a:pt x="48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2"/>
            <p:cNvSpPr/>
            <p:nvPr/>
          </p:nvSpPr>
          <p:spPr>
            <a:xfrm>
              <a:off x="2341325" y="3567950"/>
              <a:ext cx="19825" cy="30025"/>
            </a:xfrm>
            <a:custGeom>
              <a:avLst/>
              <a:gdLst/>
              <a:ahLst/>
              <a:cxnLst/>
              <a:rect l="l" t="t" r="r" b="b"/>
              <a:pathLst>
                <a:path w="793" h="1201" extrusionOk="0">
                  <a:moveTo>
                    <a:pt x="505" y="0"/>
                  </a:moveTo>
                  <a:cubicBezTo>
                    <a:pt x="433" y="0"/>
                    <a:pt x="361" y="24"/>
                    <a:pt x="313" y="72"/>
                  </a:cubicBezTo>
                  <a:cubicBezTo>
                    <a:pt x="265" y="120"/>
                    <a:pt x="217" y="192"/>
                    <a:pt x="217" y="264"/>
                  </a:cubicBezTo>
                  <a:cubicBezTo>
                    <a:pt x="217" y="312"/>
                    <a:pt x="217" y="384"/>
                    <a:pt x="217" y="432"/>
                  </a:cubicBezTo>
                  <a:cubicBezTo>
                    <a:pt x="217" y="480"/>
                    <a:pt x="193" y="528"/>
                    <a:pt x="169" y="576"/>
                  </a:cubicBezTo>
                  <a:cubicBezTo>
                    <a:pt x="145" y="624"/>
                    <a:pt x="121" y="672"/>
                    <a:pt x="97" y="720"/>
                  </a:cubicBezTo>
                  <a:cubicBezTo>
                    <a:pt x="49" y="792"/>
                    <a:pt x="1" y="840"/>
                    <a:pt x="1" y="936"/>
                  </a:cubicBezTo>
                  <a:cubicBezTo>
                    <a:pt x="1" y="984"/>
                    <a:pt x="25" y="1080"/>
                    <a:pt x="97" y="1128"/>
                  </a:cubicBezTo>
                  <a:cubicBezTo>
                    <a:pt x="145" y="1176"/>
                    <a:pt x="217" y="1200"/>
                    <a:pt x="289" y="1200"/>
                  </a:cubicBezTo>
                  <a:cubicBezTo>
                    <a:pt x="361" y="1200"/>
                    <a:pt x="433" y="1176"/>
                    <a:pt x="481" y="1128"/>
                  </a:cubicBezTo>
                  <a:cubicBezTo>
                    <a:pt x="601" y="1008"/>
                    <a:pt x="673" y="864"/>
                    <a:pt x="721" y="696"/>
                  </a:cubicBezTo>
                  <a:cubicBezTo>
                    <a:pt x="745" y="624"/>
                    <a:pt x="769" y="552"/>
                    <a:pt x="769" y="456"/>
                  </a:cubicBezTo>
                  <a:cubicBezTo>
                    <a:pt x="793" y="408"/>
                    <a:pt x="793" y="336"/>
                    <a:pt x="793" y="264"/>
                  </a:cubicBezTo>
                  <a:cubicBezTo>
                    <a:pt x="769" y="192"/>
                    <a:pt x="745" y="120"/>
                    <a:pt x="697" y="72"/>
                  </a:cubicBezTo>
                  <a:cubicBezTo>
                    <a:pt x="649" y="24"/>
                    <a:pt x="577"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2"/>
            <p:cNvSpPr/>
            <p:nvPr/>
          </p:nvSpPr>
          <p:spPr>
            <a:xfrm>
              <a:off x="2354525" y="3497150"/>
              <a:ext cx="18025" cy="46825"/>
            </a:xfrm>
            <a:custGeom>
              <a:avLst/>
              <a:gdLst/>
              <a:ahLst/>
              <a:cxnLst/>
              <a:rect l="l" t="t" r="r" b="b"/>
              <a:pathLst>
                <a:path w="721" h="1873" extrusionOk="0">
                  <a:moveTo>
                    <a:pt x="433" y="0"/>
                  </a:moveTo>
                  <a:cubicBezTo>
                    <a:pt x="265" y="0"/>
                    <a:pt x="169" y="120"/>
                    <a:pt x="145" y="288"/>
                  </a:cubicBezTo>
                  <a:cubicBezTo>
                    <a:pt x="97" y="720"/>
                    <a:pt x="49" y="1152"/>
                    <a:pt x="25" y="1584"/>
                  </a:cubicBezTo>
                  <a:cubicBezTo>
                    <a:pt x="1" y="1728"/>
                    <a:pt x="145" y="1872"/>
                    <a:pt x="289" y="1872"/>
                  </a:cubicBezTo>
                  <a:cubicBezTo>
                    <a:pt x="457" y="1848"/>
                    <a:pt x="553" y="1752"/>
                    <a:pt x="577" y="1584"/>
                  </a:cubicBezTo>
                  <a:cubicBezTo>
                    <a:pt x="625" y="1152"/>
                    <a:pt x="673" y="720"/>
                    <a:pt x="721" y="288"/>
                  </a:cubicBezTo>
                  <a:cubicBezTo>
                    <a:pt x="721" y="144"/>
                    <a:pt x="577"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2"/>
            <p:cNvSpPr/>
            <p:nvPr/>
          </p:nvSpPr>
          <p:spPr>
            <a:xfrm>
              <a:off x="2364725" y="3421125"/>
              <a:ext cx="19250" cy="43950"/>
            </a:xfrm>
            <a:custGeom>
              <a:avLst/>
              <a:gdLst/>
              <a:ahLst/>
              <a:cxnLst/>
              <a:rect l="l" t="t" r="r" b="b"/>
              <a:pathLst>
                <a:path w="770" h="1758" extrusionOk="0">
                  <a:moveTo>
                    <a:pt x="338" y="1"/>
                  </a:moveTo>
                  <a:cubicBezTo>
                    <a:pt x="305" y="1"/>
                    <a:pt x="271" y="7"/>
                    <a:pt x="241" y="17"/>
                  </a:cubicBezTo>
                  <a:cubicBezTo>
                    <a:pt x="121" y="65"/>
                    <a:pt x="1" y="209"/>
                    <a:pt x="49" y="353"/>
                  </a:cubicBezTo>
                  <a:cubicBezTo>
                    <a:pt x="97" y="449"/>
                    <a:pt x="121" y="545"/>
                    <a:pt x="145" y="641"/>
                  </a:cubicBezTo>
                  <a:cubicBezTo>
                    <a:pt x="145" y="665"/>
                    <a:pt x="145" y="689"/>
                    <a:pt x="169" y="713"/>
                  </a:cubicBezTo>
                  <a:cubicBezTo>
                    <a:pt x="169" y="761"/>
                    <a:pt x="169" y="833"/>
                    <a:pt x="169" y="881"/>
                  </a:cubicBezTo>
                  <a:cubicBezTo>
                    <a:pt x="169" y="929"/>
                    <a:pt x="169" y="977"/>
                    <a:pt x="169" y="1025"/>
                  </a:cubicBezTo>
                  <a:cubicBezTo>
                    <a:pt x="169" y="1049"/>
                    <a:pt x="169" y="1073"/>
                    <a:pt x="169" y="1097"/>
                  </a:cubicBezTo>
                  <a:cubicBezTo>
                    <a:pt x="169" y="1097"/>
                    <a:pt x="169" y="1121"/>
                    <a:pt x="169" y="1121"/>
                  </a:cubicBezTo>
                  <a:cubicBezTo>
                    <a:pt x="145" y="1217"/>
                    <a:pt x="121" y="1313"/>
                    <a:pt x="73" y="1409"/>
                  </a:cubicBezTo>
                  <a:cubicBezTo>
                    <a:pt x="25" y="1553"/>
                    <a:pt x="145" y="1721"/>
                    <a:pt x="265" y="1745"/>
                  </a:cubicBezTo>
                  <a:cubicBezTo>
                    <a:pt x="295" y="1753"/>
                    <a:pt x="324" y="1757"/>
                    <a:pt x="352" y="1757"/>
                  </a:cubicBezTo>
                  <a:cubicBezTo>
                    <a:pt x="481" y="1757"/>
                    <a:pt x="585" y="1671"/>
                    <a:pt x="625" y="1553"/>
                  </a:cubicBezTo>
                  <a:cubicBezTo>
                    <a:pt x="769" y="1121"/>
                    <a:pt x="769" y="617"/>
                    <a:pt x="601" y="209"/>
                  </a:cubicBezTo>
                  <a:cubicBezTo>
                    <a:pt x="553" y="137"/>
                    <a:pt x="529" y="89"/>
                    <a:pt x="457" y="41"/>
                  </a:cubicBezTo>
                  <a:cubicBezTo>
                    <a:pt x="429" y="13"/>
                    <a:pt x="384"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2"/>
            <p:cNvSpPr/>
            <p:nvPr/>
          </p:nvSpPr>
          <p:spPr>
            <a:xfrm>
              <a:off x="2374325" y="3323125"/>
              <a:ext cx="13850" cy="41425"/>
            </a:xfrm>
            <a:custGeom>
              <a:avLst/>
              <a:gdLst/>
              <a:ahLst/>
              <a:cxnLst/>
              <a:rect l="l" t="t" r="r" b="b"/>
              <a:pathLst>
                <a:path w="554" h="1657" extrusionOk="0">
                  <a:moveTo>
                    <a:pt x="265" y="0"/>
                  </a:moveTo>
                  <a:cubicBezTo>
                    <a:pt x="121" y="24"/>
                    <a:pt x="1" y="120"/>
                    <a:pt x="1" y="288"/>
                  </a:cubicBezTo>
                  <a:lnTo>
                    <a:pt x="1" y="1368"/>
                  </a:lnTo>
                  <a:cubicBezTo>
                    <a:pt x="1" y="1513"/>
                    <a:pt x="121" y="1657"/>
                    <a:pt x="265" y="1657"/>
                  </a:cubicBezTo>
                  <a:cubicBezTo>
                    <a:pt x="409" y="1657"/>
                    <a:pt x="553" y="1537"/>
                    <a:pt x="553" y="1368"/>
                  </a:cubicBezTo>
                  <a:lnTo>
                    <a:pt x="553" y="288"/>
                  </a:lnTo>
                  <a:cubicBezTo>
                    <a:pt x="553" y="144"/>
                    <a:pt x="409"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2"/>
            <p:cNvSpPr/>
            <p:nvPr/>
          </p:nvSpPr>
          <p:spPr>
            <a:xfrm>
              <a:off x="2371325" y="3214725"/>
              <a:ext cx="18050" cy="43925"/>
            </a:xfrm>
            <a:custGeom>
              <a:avLst/>
              <a:gdLst/>
              <a:ahLst/>
              <a:cxnLst/>
              <a:rect l="l" t="t" r="r" b="b"/>
              <a:pathLst>
                <a:path w="722" h="1757" extrusionOk="0">
                  <a:moveTo>
                    <a:pt x="402" y="0"/>
                  </a:moveTo>
                  <a:cubicBezTo>
                    <a:pt x="373" y="0"/>
                    <a:pt x="343" y="6"/>
                    <a:pt x="313" y="16"/>
                  </a:cubicBezTo>
                  <a:cubicBezTo>
                    <a:pt x="241" y="40"/>
                    <a:pt x="169" y="64"/>
                    <a:pt x="145" y="136"/>
                  </a:cubicBezTo>
                  <a:cubicBezTo>
                    <a:pt x="97" y="208"/>
                    <a:pt x="97" y="280"/>
                    <a:pt x="121" y="352"/>
                  </a:cubicBezTo>
                  <a:cubicBezTo>
                    <a:pt x="121" y="352"/>
                    <a:pt x="121" y="376"/>
                    <a:pt x="121" y="376"/>
                  </a:cubicBezTo>
                  <a:cubicBezTo>
                    <a:pt x="121" y="400"/>
                    <a:pt x="121" y="424"/>
                    <a:pt x="121" y="448"/>
                  </a:cubicBezTo>
                  <a:cubicBezTo>
                    <a:pt x="121" y="496"/>
                    <a:pt x="121" y="544"/>
                    <a:pt x="121" y="592"/>
                  </a:cubicBezTo>
                  <a:cubicBezTo>
                    <a:pt x="145" y="688"/>
                    <a:pt x="145" y="784"/>
                    <a:pt x="121" y="880"/>
                  </a:cubicBezTo>
                  <a:cubicBezTo>
                    <a:pt x="121" y="928"/>
                    <a:pt x="121" y="976"/>
                    <a:pt x="121" y="1024"/>
                  </a:cubicBezTo>
                  <a:cubicBezTo>
                    <a:pt x="121" y="1024"/>
                    <a:pt x="121" y="1048"/>
                    <a:pt x="121" y="1072"/>
                  </a:cubicBezTo>
                  <a:cubicBezTo>
                    <a:pt x="97" y="1096"/>
                    <a:pt x="97" y="1120"/>
                    <a:pt x="97" y="1120"/>
                  </a:cubicBezTo>
                  <a:cubicBezTo>
                    <a:pt x="97" y="1216"/>
                    <a:pt x="73" y="1312"/>
                    <a:pt x="49" y="1408"/>
                  </a:cubicBezTo>
                  <a:cubicBezTo>
                    <a:pt x="1" y="1552"/>
                    <a:pt x="97" y="1720"/>
                    <a:pt x="241" y="1744"/>
                  </a:cubicBezTo>
                  <a:cubicBezTo>
                    <a:pt x="266" y="1753"/>
                    <a:pt x="292" y="1757"/>
                    <a:pt x="317" y="1757"/>
                  </a:cubicBezTo>
                  <a:cubicBezTo>
                    <a:pt x="433" y="1757"/>
                    <a:pt x="538" y="1671"/>
                    <a:pt x="577" y="1552"/>
                  </a:cubicBezTo>
                  <a:cubicBezTo>
                    <a:pt x="697" y="1120"/>
                    <a:pt x="721" y="664"/>
                    <a:pt x="649" y="208"/>
                  </a:cubicBezTo>
                  <a:cubicBezTo>
                    <a:pt x="649" y="136"/>
                    <a:pt x="577" y="64"/>
                    <a:pt x="529" y="40"/>
                  </a:cubicBezTo>
                  <a:cubicBezTo>
                    <a:pt x="487" y="12"/>
                    <a:pt x="445"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2"/>
            <p:cNvSpPr/>
            <p:nvPr/>
          </p:nvSpPr>
          <p:spPr>
            <a:xfrm>
              <a:off x="2372525" y="3136500"/>
              <a:ext cx="550" cy="975"/>
            </a:xfrm>
            <a:custGeom>
              <a:avLst/>
              <a:gdLst/>
              <a:ahLst/>
              <a:cxnLst/>
              <a:rect l="l" t="t" r="r" b="b"/>
              <a:pathLst>
                <a:path w="22" h="39" extrusionOk="0">
                  <a:moveTo>
                    <a:pt x="1" y="1"/>
                  </a:moveTo>
                  <a:lnTo>
                    <a:pt x="1" y="1"/>
                  </a:lnTo>
                  <a:cubicBezTo>
                    <a:pt x="10" y="29"/>
                    <a:pt x="16" y="39"/>
                    <a:pt x="18" y="39"/>
                  </a:cubicBezTo>
                  <a:cubicBezTo>
                    <a:pt x="21" y="39"/>
                    <a:pt x="16" y="15"/>
                    <a:pt x="1" y="1"/>
                  </a:cubicBezTo>
                  <a:close/>
                </a:path>
              </a:pathLst>
            </a:custGeom>
            <a:solidFill>
              <a:srgbClr val="9BD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2"/>
            <p:cNvSpPr/>
            <p:nvPr/>
          </p:nvSpPr>
          <p:spPr>
            <a:xfrm>
              <a:off x="2370125" y="3125050"/>
              <a:ext cx="19250" cy="38450"/>
            </a:xfrm>
            <a:custGeom>
              <a:avLst/>
              <a:gdLst/>
              <a:ahLst/>
              <a:cxnLst/>
              <a:rect l="l" t="t" r="r" b="b"/>
              <a:pathLst>
                <a:path w="770" h="1538" extrusionOk="0">
                  <a:moveTo>
                    <a:pt x="326" y="1"/>
                  </a:moveTo>
                  <a:cubicBezTo>
                    <a:pt x="274" y="1"/>
                    <a:pt x="220" y="17"/>
                    <a:pt x="169" y="51"/>
                  </a:cubicBezTo>
                  <a:cubicBezTo>
                    <a:pt x="49" y="123"/>
                    <a:pt x="1" y="291"/>
                    <a:pt x="73" y="411"/>
                  </a:cubicBezTo>
                  <a:cubicBezTo>
                    <a:pt x="97" y="435"/>
                    <a:pt x="97" y="459"/>
                    <a:pt x="97" y="459"/>
                  </a:cubicBezTo>
                  <a:cubicBezTo>
                    <a:pt x="97" y="483"/>
                    <a:pt x="121" y="507"/>
                    <a:pt x="121" y="531"/>
                  </a:cubicBezTo>
                  <a:cubicBezTo>
                    <a:pt x="145" y="579"/>
                    <a:pt x="145" y="627"/>
                    <a:pt x="169" y="675"/>
                  </a:cubicBezTo>
                  <a:cubicBezTo>
                    <a:pt x="169" y="747"/>
                    <a:pt x="169" y="843"/>
                    <a:pt x="169" y="915"/>
                  </a:cubicBezTo>
                  <a:cubicBezTo>
                    <a:pt x="145" y="939"/>
                    <a:pt x="145" y="987"/>
                    <a:pt x="145" y="1011"/>
                  </a:cubicBezTo>
                  <a:cubicBezTo>
                    <a:pt x="121" y="1035"/>
                    <a:pt x="121" y="1059"/>
                    <a:pt x="121" y="1083"/>
                  </a:cubicBezTo>
                  <a:cubicBezTo>
                    <a:pt x="121" y="1107"/>
                    <a:pt x="121" y="1107"/>
                    <a:pt x="97" y="1107"/>
                  </a:cubicBezTo>
                  <a:cubicBezTo>
                    <a:pt x="97" y="1107"/>
                    <a:pt x="97" y="1107"/>
                    <a:pt x="97" y="1131"/>
                  </a:cubicBezTo>
                  <a:cubicBezTo>
                    <a:pt x="73" y="1179"/>
                    <a:pt x="49" y="1251"/>
                    <a:pt x="73" y="1347"/>
                  </a:cubicBezTo>
                  <a:cubicBezTo>
                    <a:pt x="97" y="1395"/>
                    <a:pt x="145" y="1467"/>
                    <a:pt x="193" y="1515"/>
                  </a:cubicBezTo>
                  <a:cubicBezTo>
                    <a:pt x="237" y="1529"/>
                    <a:pt x="285" y="1537"/>
                    <a:pt x="332" y="1537"/>
                  </a:cubicBezTo>
                  <a:cubicBezTo>
                    <a:pt x="440" y="1537"/>
                    <a:pt x="544" y="1495"/>
                    <a:pt x="577" y="1395"/>
                  </a:cubicBezTo>
                  <a:cubicBezTo>
                    <a:pt x="769" y="987"/>
                    <a:pt x="769" y="531"/>
                    <a:pt x="553" y="147"/>
                  </a:cubicBezTo>
                  <a:cubicBezTo>
                    <a:pt x="507" y="54"/>
                    <a:pt x="42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2"/>
            <p:cNvSpPr/>
            <p:nvPr/>
          </p:nvSpPr>
          <p:spPr>
            <a:xfrm>
              <a:off x="2371325" y="3018900"/>
              <a:ext cx="17450" cy="41425"/>
            </a:xfrm>
            <a:custGeom>
              <a:avLst/>
              <a:gdLst/>
              <a:ahLst/>
              <a:cxnLst/>
              <a:rect l="l" t="t" r="r" b="b"/>
              <a:pathLst>
                <a:path w="698" h="1657" extrusionOk="0">
                  <a:moveTo>
                    <a:pt x="313" y="0"/>
                  </a:moveTo>
                  <a:cubicBezTo>
                    <a:pt x="169" y="0"/>
                    <a:pt x="1" y="120"/>
                    <a:pt x="25" y="288"/>
                  </a:cubicBezTo>
                  <a:cubicBezTo>
                    <a:pt x="49" y="648"/>
                    <a:pt x="97" y="1008"/>
                    <a:pt x="121" y="1368"/>
                  </a:cubicBezTo>
                  <a:cubicBezTo>
                    <a:pt x="145" y="1440"/>
                    <a:pt x="145" y="1512"/>
                    <a:pt x="217" y="1560"/>
                  </a:cubicBezTo>
                  <a:cubicBezTo>
                    <a:pt x="265" y="1608"/>
                    <a:pt x="337" y="1656"/>
                    <a:pt x="409" y="1656"/>
                  </a:cubicBezTo>
                  <a:cubicBezTo>
                    <a:pt x="553" y="1632"/>
                    <a:pt x="697" y="1512"/>
                    <a:pt x="697" y="1368"/>
                  </a:cubicBezTo>
                  <a:cubicBezTo>
                    <a:pt x="649" y="1008"/>
                    <a:pt x="625" y="648"/>
                    <a:pt x="577" y="288"/>
                  </a:cubicBezTo>
                  <a:cubicBezTo>
                    <a:pt x="577" y="216"/>
                    <a:pt x="553" y="144"/>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2"/>
            <p:cNvSpPr/>
            <p:nvPr/>
          </p:nvSpPr>
          <p:spPr>
            <a:xfrm>
              <a:off x="2374325" y="2951075"/>
              <a:ext cx="13850" cy="27625"/>
            </a:xfrm>
            <a:custGeom>
              <a:avLst/>
              <a:gdLst/>
              <a:ahLst/>
              <a:cxnLst/>
              <a:rect l="l" t="t" r="r" b="b"/>
              <a:pathLst>
                <a:path w="554" h="1105" extrusionOk="0">
                  <a:moveTo>
                    <a:pt x="265" y="1"/>
                  </a:moveTo>
                  <a:cubicBezTo>
                    <a:pt x="193" y="1"/>
                    <a:pt x="121" y="25"/>
                    <a:pt x="73" y="73"/>
                  </a:cubicBezTo>
                  <a:cubicBezTo>
                    <a:pt x="25" y="145"/>
                    <a:pt x="1" y="193"/>
                    <a:pt x="1" y="289"/>
                  </a:cubicBezTo>
                  <a:lnTo>
                    <a:pt x="1" y="817"/>
                  </a:lnTo>
                  <a:cubicBezTo>
                    <a:pt x="1" y="889"/>
                    <a:pt x="25" y="961"/>
                    <a:pt x="73" y="1009"/>
                  </a:cubicBezTo>
                  <a:cubicBezTo>
                    <a:pt x="121" y="1057"/>
                    <a:pt x="193" y="1105"/>
                    <a:pt x="265" y="1105"/>
                  </a:cubicBezTo>
                  <a:cubicBezTo>
                    <a:pt x="337" y="1105"/>
                    <a:pt x="409" y="1081"/>
                    <a:pt x="457" y="1009"/>
                  </a:cubicBezTo>
                  <a:cubicBezTo>
                    <a:pt x="505" y="961"/>
                    <a:pt x="553" y="889"/>
                    <a:pt x="553" y="817"/>
                  </a:cubicBezTo>
                  <a:lnTo>
                    <a:pt x="553" y="289"/>
                  </a:lnTo>
                  <a:cubicBezTo>
                    <a:pt x="553" y="217"/>
                    <a:pt x="529" y="121"/>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2"/>
            <p:cNvSpPr/>
            <p:nvPr/>
          </p:nvSpPr>
          <p:spPr>
            <a:xfrm>
              <a:off x="2376725" y="2861275"/>
              <a:ext cx="16850" cy="33225"/>
            </a:xfrm>
            <a:custGeom>
              <a:avLst/>
              <a:gdLst/>
              <a:ahLst/>
              <a:cxnLst/>
              <a:rect l="l" t="t" r="r" b="b"/>
              <a:pathLst>
                <a:path w="674" h="1329" extrusionOk="0">
                  <a:moveTo>
                    <a:pt x="272" y="1"/>
                  </a:moveTo>
                  <a:cubicBezTo>
                    <a:pt x="229" y="1"/>
                    <a:pt x="187" y="12"/>
                    <a:pt x="145" y="41"/>
                  </a:cubicBezTo>
                  <a:cubicBezTo>
                    <a:pt x="97" y="89"/>
                    <a:pt x="25" y="137"/>
                    <a:pt x="25" y="209"/>
                  </a:cubicBezTo>
                  <a:cubicBezTo>
                    <a:pt x="1" y="305"/>
                    <a:pt x="1" y="377"/>
                    <a:pt x="1" y="473"/>
                  </a:cubicBezTo>
                  <a:cubicBezTo>
                    <a:pt x="1" y="569"/>
                    <a:pt x="1" y="641"/>
                    <a:pt x="1" y="737"/>
                  </a:cubicBezTo>
                  <a:cubicBezTo>
                    <a:pt x="25" y="905"/>
                    <a:pt x="73" y="1049"/>
                    <a:pt x="145" y="1193"/>
                  </a:cubicBezTo>
                  <a:cubicBezTo>
                    <a:pt x="169" y="1241"/>
                    <a:pt x="265" y="1289"/>
                    <a:pt x="313" y="1313"/>
                  </a:cubicBezTo>
                  <a:cubicBezTo>
                    <a:pt x="343" y="1323"/>
                    <a:pt x="377" y="1328"/>
                    <a:pt x="410" y="1328"/>
                  </a:cubicBezTo>
                  <a:cubicBezTo>
                    <a:pt x="456" y="1328"/>
                    <a:pt x="501" y="1317"/>
                    <a:pt x="529" y="1289"/>
                  </a:cubicBezTo>
                  <a:cubicBezTo>
                    <a:pt x="601" y="1241"/>
                    <a:pt x="649" y="1193"/>
                    <a:pt x="649" y="1121"/>
                  </a:cubicBezTo>
                  <a:cubicBezTo>
                    <a:pt x="673" y="1097"/>
                    <a:pt x="673" y="1073"/>
                    <a:pt x="673" y="1049"/>
                  </a:cubicBezTo>
                  <a:cubicBezTo>
                    <a:pt x="673" y="1001"/>
                    <a:pt x="649" y="977"/>
                    <a:pt x="649" y="929"/>
                  </a:cubicBezTo>
                  <a:cubicBezTo>
                    <a:pt x="601" y="833"/>
                    <a:pt x="577" y="737"/>
                    <a:pt x="553" y="641"/>
                  </a:cubicBezTo>
                  <a:cubicBezTo>
                    <a:pt x="553" y="537"/>
                    <a:pt x="553" y="451"/>
                    <a:pt x="553" y="353"/>
                  </a:cubicBezTo>
                  <a:cubicBezTo>
                    <a:pt x="577" y="281"/>
                    <a:pt x="577" y="209"/>
                    <a:pt x="529" y="137"/>
                  </a:cubicBezTo>
                  <a:cubicBezTo>
                    <a:pt x="481" y="89"/>
                    <a:pt x="433" y="41"/>
                    <a:pt x="361" y="17"/>
                  </a:cubicBezTo>
                  <a:cubicBezTo>
                    <a:pt x="331" y="7"/>
                    <a:pt x="3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2"/>
            <p:cNvSpPr/>
            <p:nvPr/>
          </p:nvSpPr>
          <p:spPr>
            <a:xfrm>
              <a:off x="2416950" y="2864300"/>
              <a:ext cx="20425" cy="43600"/>
            </a:xfrm>
            <a:custGeom>
              <a:avLst/>
              <a:gdLst/>
              <a:ahLst/>
              <a:cxnLst/>
              <a:rect l="l" t="t" r="r" b="b"/>
              <a:pathLst>
                <a:path w="817" h="1744" extrusionOk="0">
                  <a:moveTo>
                    <a:pt x="518" y="0"/>
                  </a:moveTo>
                  <a:cubicBezTo>
                    <a:pt x="419" y="0"/>
                    <a:pt x="319" y="43"/>
                    <a:pt x="288" y="136"/>
                  </a:cubicBezTo>
                  <a:cubicBezTo>
                    <a:pt x="96" y="544"/>
                    <a:pt x="0" y="1000"/>
                    <a:pt x="24" y="1480"/>
                  </a:cubicBezTo>
                  <a:cubicBezTo>
                    <a:pt x="24" y="1624"/>
                    <a:pt x="144" y="1744"/>
                    <a:pt x="312" y="1744"/>
                  </a:cubicBezTo>
                  <a:cubicBezTo>
                    <a:pt x="456" y="1744"/>
                    <a:pt x="576" y="1624"/>
                    <a:pt x="576" y="1480"/>
                  </a:cubicBezTo>
                  <a:cubicBezTo>
                    <a:pt x="576" y="1360"/>
                    <a:pt x="576" y="1264"/>
                    <a:pt x="576" y="1168"/>
                  </a:cubicBezTo>
                  <a:cubicBezTo>
                    <a:pt x="576" y="1120"/>
                    <a:pt x="600" y="1072"/>
                    <a:pt x="600" y="1024"/>
                  </a:cubicBezTo>
                  <a:cubicBezTo>
                    <a:pt x="600" y="1024"/>
                    <a:pt x="600" y="1000"/>
                    <a:pt x="600" y="1000"/>
                  </a:cubicBezTo>
                  <a:cubicBezTo>
                    <a:pt x="600" y="976"/>
                    <a:pt x="600" y="952"/>
                    <a:pt x="600" y="928"/>
                  </a:cubicBezTo>
                  <a:cubicBezTo>
                    <a:pt x="624" y="832"/>
                    <a:pt x="648" y="736"/>
                    <a:pt x="672" y="664"/>
                  </a:cubicBezTo>
                  <a:cubicBezTo>
                    <a:pt x="696" y="616"/>
                    <a:pt x="720" y="568"/>
                    <a:pt x="720" y="520"/>
                  </a:cubicBezTo>
                  <a:cubicBezTo>
                    <a:pt x="744" y="496"/>
                    <a:pt x="744" y="472"/>
                    <a:pt x="744" y="448"/>
                  </a:cubicBezTo>
                  <a:cubicBezTo>
                    <a:pt x="744" y="424"/>
                    <a:pt x="768" y="424"/>
                    <a:pt x="768" y="400"/>
                  </a:cubicBezTo>
                  <a:cubicBezTo>
                    <a:pt x="768" y="400"/>
                    <a:pt x="768" y="400"/>
                    <a:pt x="768" y="424"/>
                  </a:cubicBezTo>
                  <a:cubicBezTo>
                    <a:pt x="792" y="352"/>
                    <a:pt x="816" y="280"/>
                    <a:pt x="792" y="208"/>
                  </a:cubicBezTo>
                  <a:cubicBezTo>
                    <a:pt x="768" y="136"/>
                    <a:pt x="720" y="64"/>
                    <a:pt x="672" y="40"/>
                  </a:cubicBezTo>
                  <a:cubicBezTo>
                    <a:pt x="629" y="14"/>
                    <a:pt x="574"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2"/>
            <p:cNvSpPr/>
            <p:nvPr/>
          </p:nvSpPr>
          <p:spPr>
            <a:xfrm>
              <a:off x="2420550" y="2978075"/>
              <a:ext cx="17425" cy="41450"/>
            </a:xfrm>
            <a:custGeom>
              <a:avLst/>
              <a:gdLst/>
              <a:ahLst/>
              <a:cxnLst/>
              <a:rect l="l" t="t" r="r" b="b"/>
              <a:pathLst>
                <a:path w="697" h="1658" extrusionOk="0">
                  <a:moveTo>
                    <a:pt x="288" y="1"/>
                  </a:moveTo>
                  <a:cubicBezTo>
                    <a:pt x="144" y="1"/>
                    <a:pt x="0" y="121"/>
                    <a:pt x="24" y="289"/>
                  </a:cubicBezTo>
                  <a:cubicBezTo>
                    <a:pt x="48" y="649"/>
                    <a:pt x="72" y="1009"/>
                    <a:pt x="120" y="1369"/>
                  </a:cubicBezTo>
                  <a:cubicBezTo>
                    <a:pt x="120" y="1441"/>
                    <a:pt x="144" y="1513"/>
                    <a:pt x="192" y="1561"/>
                  </a:cubicBezTo>
                  <a:cubicBezTo>
                    <a:pt x="240" y="1609"/>
                    <a:pt x="336" y="1657"/>
                    <a:pt x="408" y="1657"/>
                  </a:cubicBezTo>
                  <a:cubicBezTo>
                    <a:pt x="528" y="1633"/>
                    <a:pt x="696" y="1537"/>
                    <a:pt x="672" y="1369"/>
                  </a:cubicBezTo>
                  <a:cubicBezTo>
                    <a:pt x="648" y="1009"/>
                    <a:pt x="600" y="649"/>
                    <a:pt x="576" y="289"/>
                  </a:cubicBezTo>
                  <a:cubicBezTo>
                    <a:pt x="576" y="217"/>
                    <a:pt x="552" y="145"/>
                    <a:pt x="504" y="97"/>
                  </a:cubicBezTo>
                  <a:cubicBezTo>
                    <a:pt x="456" y="49"/>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2"/>
            <p:cNvSpPr/>
            <p:nvPr/>
          </p:nvSpPr>
          <p:spPr>
            <a:xfrm>
              <a:off x="2422350" y="3062625"/>
              <a:ext cx="18025" cy="57175"/>
            </a:xfrm>
            <a:custGeom>
              <a:avLst/>
              <a:gdLst/>
              <a:ahLst/>
              <a:cxnLst/>
              <a:rect l="l" t="t" r="r" b="b"/>
              <a:pathLst>
                <a:path w="721" h="2287" extrusionOk="0">
                  <a:moveTo>
                    <a:pt x="320" y="1"/>
                  </a:moveTo>
                  <a:cubicBezTo>
                    <a:pt x="309" y="1"/>
                    <a:pt x="299" y="2"/>
                    <a:pt x="288" y="3"/>
                  </a:cubicBezTo>
                  <a:cubicBezTo>
                    <a:pt x="144" y="3"/>
                    <a:pt x="0" y="123"/>
                    <a:pt x="0" y="267"/>
                  </a:cubicBezTo>
                  <a:cubicBezTo>
                    <a:pt x="48" y="843"/>
                    <a:pt x="96" y="1443"/>
                    <a:pt x="144" y="2020"/>
                  </a:cubicBezTo>
                  <a:cubicBezTo>
                    <a:pt x="144" y="2153"/>
                    <a:pt x="247" y="2286"/>
                    <a:pt x="377" y="2286"/>
                  </a:cubicBezTo>
                  <a:cubicBezTo>
                    <a:pt x="387" y="2286"/>
                    <a:pt x="398" y="2285"/>
                    <a:pt x="408" y="2284"/>
                  </a:cubicBezTo>
                  <a:cubicBezTo>
                    <a:pt x="552" y="2284"/>
                    <a:pt x="720" y="2164"/>
                    <a:pt x="696" y="2020"/>
                  </a:cubicBezTo>
                  <a:cubicBezTo>
                    <a:pt x="648" y="1443"/>
                    <a:pt x="600" y="843"/>
                    <a:pt x="552" y="267"/>
                  </a:cubicBez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2"/>
            <p:cNvSpPr/>
            <p:nvPr/>
          </p:nvSpPr>
          <p:spPr>
            <a:xfrm>
              <a:off x="2422950" y="3179325"/>
              <a:ext cx="18025" cy="43975"/>
            </a:xfrm>
            <a:custGeom>
              <a:avLst/>
              <a:gdLst/>
              <a:ahLst/>
              <a:cxnLst/>
              <a:rect l="l" t="t" r="r" b="b"/>
              <a:pathLst>
                <a:path w="721" h="1759" extrusionOk="0">
                  <a:moveTo>
                    <a:pt x="391" y="0"/>
                  </a:moveTo>
                  <a:cubicBezTo>
                    <a:pt x="360" y="0"/>
                    <a:pt x="332" y="6"/>
                    <a:pt x="312" y="16"/>
                  </a:cubicBezTo>
                  <a:cubicBezTo>
                    <a:pt x="144" y="64"/>
                    <a:pt x="96" y="208"/>
                    <a:pt x="120" y="352"/>
                  </a:cubicBezTo>
                  <a:cubicBezTo>
                    <a:pt x="120" y="352"/>
                    <a:pt x="120" y="376"/>
                    <a:pt x="120" y="376"/>
                  </a:cubicBezTo>
                  <a:cubicBezTo>
                    <a:pt x="120" y="400"/>
                    <a:pt x="120" y="424"/>
                    <a:pt x="120" y="448"/>
                  </a:cubicBezTo>
                  <a:cubicBezTo>
                    <a:pt x="120" y="496"/>
                    <a:pt x="120" y="544"/>
                    <a:pt x="120" y="592"/>
                  </a:cubicBezTo>
                  <a:cubicBezTo>
                    <a:pt x="144" y="688"/>
                    <a:pt x="144" y="784"/>
                    <a:pt x="120" y="880"/>
                  </a:cubicBezTo>
                  <a:cubicBezTo>
                    <a:pt x="120" y="928"/>
                    <a:pt x="120" y="976"/>
                    <a:pt x="120" y="1024"/>
                  </a:cubicBezTo>
                  <a:cubicBezTo>
                    <a:pt x="120" y="1024"/>
                    <a:pt x="120" y="1048"/>
                    <a:pt x="120" y="1072"/>
                  </a:cubicBezTo>
                  <a:cubicBezTo>
                    <a:pt x="120" y="1072"/>
                    <a:pt x="96" y="1120"/>
                    <a:pt x="96" y="1120"/>
                  </a:cubicBezTo>
                  <a:cubicBezTo>
                    <a:pt x="96" y="1216"/>
                    <a:pt x="72" y="1312"/>
                    <a:pt x="48" y="1408"/>
                  </a:cubicBezTo>
                  <a:cubicBezTo>
                    <a:pt x="0" y="1552"/>
                    <a:pt x="96" y="1720"/>
                    <a:pt x="240" y="1744"/>
                  </a:cubicBezTo>
                  <a:cubicBezTo>
                    <a:pt x="270" y="1754"/>
                    <a:pt x="300" y="1759"/>
                    <a:pt x="330" y="1759"/>
                  </a:cubicBezTo>
                  <a:cubicBezTo>
                    <a:pt x="447" y="1759"/>
                    <a:pt x="557" y="1686"/>
                    <a:pt x="576" y="1552"/>
                  </a:cubicBezTo>
                  <a:cubicBezTo>
                    <a:pt x="696" y="1120"/>
                    <a:pt x="720" y="664"/>
                    <a:pt x="648" y="208"/>
                  </a:cubicBezTo>
                  <a:cubicBezTo>
                    <a:pt x="648" y="136"/>
                    <a:pt x="576" y="64"/>
                    <a:pt x="528" y="40"/>
                  </a:cubicBezTo>
                  <a:cubicBezTo>
                    <a:pt x="486" y="12"/>
                    <a:pt x="43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2"/>
            <p:cNvSpPr/>
            <p:nvPr/>
          </p:nvSpPr>
          <p:spPr>
            <a:xfrm>
              <a:off x="2419350" y="3258250"/>
              <a:ext cx="18575" cy="46300"/>
            </a:xfrm>
            <a:custGeom>
              <a:avLst/>
              <a:gdLst/>
              <a:ahLst/>
              <a:cxnLst/>
              <a:rect l="l" t="t" r="r" b="b"/>
              <a:pathLst>
                <a:path w="743" h="1852" extrusionOk="0">
                  <a:moveTo>
                    <a:pt x="465" y="0"/>
                  </a:moveTo>
                  <a:cubicBezTo>
                    <a:pt x="454" y="0"/>
                    <a:pt x="443" y="1"/>
                    <a:pt x="432" y="3"/>
                  </a:cubicBezTo>
                  <a:cubicBezTo>
                    <a:pt x="264" y="3"/>
                    <a:pt x="168" y="123"/>
                    <a:pt x="168" y="267"/>
                  </a:cubicBezTo>
                  <a:lnTo>
                    <a:pt x="24" y="1587"/>
                  </a:lnTo>
                  <a:cubicBezTo>
                    <a:pt x="0" y="1731"/>
                    <a:pt x="168" y="1851"/>
                    <a:pt x="312" y="1851"/>
                  </a:cubicBezTo>
                  <a:cubicBezTo>
                    <a:pt x="480" y="1851"/>
                    <a:pt x="576" y="1731"/>
                    <a:pt x="576" y="1587"/>
                  </a:cubicBezTo>
                  <a:lnTo>
                    <a:pt x="720" y="267"/>
                  </a:lnTo>
                  <a:cubicBezTo>
                    <a:pt x="742" y="134"/>
                    <a:pt x="600"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2"/>
            <p:cNvSpPr/>
            <p:nvPr/>
          </p:nvSpPr>
          <p:spPr>
            <a:xfrm>
              <a:off x="2417550" y="3358525"/>
              <a:ext cx="13825" cy="41425"/>
            </a:xfrm>
            <a:custGeom>
              <a:avLst/>
              <a:gdLst/>
              <a:ahLst/>
              <a:cxnLst/>
              <a:rect l="l" t="t" r="r" b="b"/>
              <a:pathLst>
                <a:path w="553" h="1657" extrusionOk="0">
                  <a:moveTo>
                    <a:pt x="288" y="1"/>
                  </a:moveTo>
                  <a:cubicBezTo>
                    <a:pt x="120" y="1"/>
                    <a:pt x="0" y="121"/>
                    <a:pt x="0" y="289"/>
                  </a:cubicBezTo>
                  <a:lnTo>
                    <a:pt x="0" y="1369"/>
                  </a:lnTo>
                  <a:cubicBezTo>
                    <a:pt x="0" y="1513"/>
                    <a:pt x="120" y="1657"/>
                    <a:pt x="288" y="1657"/>
                  </a:cubicBezTo>
                  <a:cubicBezTo>
                    <a:pt x="432" y="1633"/>
                    <a:pt x="552" y="1537"/>
                    <a:pt x="552" y="1369"/>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2"/>
            <p:cNvSpPr/>
            <p:nvPr/>
          </p:nvSpPr>
          <p:spPr>
            <a:xfrm>
              <a:off x="2412150" y="3443075"/>
              <a:ext cx="13825" cy="43875"/>
            </a:xfrm>
            <a:custGeom>
              <a:avLst/>
              <a:gdLst/>
              <a:ahLst/>
              <a:cxnLst/>
              <a:rect l="l" t="t" r="r" b="b"/>
              <a:pathLst>
                <a:path w="553" h="1755" extrusionOk="0">
                  <a:moveTo>
                    <a:pt x="320" y="0"/>
                  </a:moveTo>
                  <a:cubicBezTo>
                    <a:pt x="309" y="0"/>
                    <a:pt x="299" y="1"/>
                    <a:pt x="288" y="3"/>
                  </a:cubicBezTo>
                  <a:cubicBezTo>
                    <a:pt x="120" y="3"/>
                    <a:pt x="0" y="123"/>
                    <a:pt x="0" y="267"/>
                  </a:cubicBezTo>
                  <a:lnTo>
                    <a:pt x="0" y="1467"/>
                  </a:lnTo>
                  <a:cubicBezTo>
                    <a:pt x="0" y="1611"/>
                    <a:pt x="120" y="1755"/>
                    <a:pt x="288" y="1755"/>
                  </a:cubicBezTo>
                  <a:cubicBezTo>
                    <a:pt x="432" y="1731"/>
                    <a:pt x="552" y="1611"/>
                    <a:pt x="552" y="1467"/>
                  </a:cubicBezTo>
                  <a:lnTo>
                    <a:pt x="552" y="267"/>
                  </a:lnTo>
                  <a:cubicBezTo>
                    <a:pt x="552" y="134"/>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2"/>
            <p:cNvSpPr/>
            <p:nvPr/>
          </p:nvSpPr>
          <p:spPr>
            <a:xfrm>
              <a:off x="2403750" y="3516100"/>
              <a:ext cx="16825" cy="30275"/>
            </a:xfrm>
            <a:custGeom>
              <a:avLst/>
              <a:gdLst/>
              <a:ahLst/>
              <a:cxnLst/>
              <a:rect l="l" t="t" r="r" b="b"/>
              <a:pathLst>
                <a:path w="673" h="1211" extrusionOk="0">
                  <a:moveTo>
                    <a:pt x="404" y="0"/>
                  </a:moveTo>
                  <a:cubicBezTo>
                    <a:pt x="356" y="0"/>
                    <a:pt x="298" y="17"/>
                    <a:pt x="264" y="34"/>
                  </a:cubicBezTo>
                  <a:cubicBezTo>
                    <a:pt x="192" y="82"/>
                    <a:pt x="144" y="130"/>
                    <a:pt x="120" y="202"/>
                  </a:cubicBezTo>
                  <a:cubicBezTo>
                    <a:pt x="96" y="418"/>
                    <a:pt x="48" y="634"/>
                    <a:pt x="24" y="850"/>
                  </a:cubicBezTo>
                  <a:cubicBezTo>
                    <a:pt x="0" y="946"/>
                    <a:pt x="0" y="1018"/>
                    <a:pt x="48" y="1066"/>
                  </a:cubicBezTo>
                  <a:cubicBezTo>
                    <a:pt x="72" y="1138"/>
                    <a:pt x="144" y="1186"/>
                    <a:pt x="216" y="1210"/>
                  </a:cubicBezTo>
                  <a:cubicBezTo>
                    <a:pt x="288" y="1210"/>
                    <a:pt x="360" y="1210"/>
                    <a:pt x="432" y="1186"/>
                  </a:cubicBezTo>
                  <a:cubicBezTo>
                    <a:pt x="480" y="1138"/>
                    <a:pt x="552" y="1090"/>
                    <a:pt x="552" y="1018"/>
                  </a:cubicBezTo>
                  <a:lnTo>
                    <a:pt x="672" y="346"/>
                  </a:lnTo>
                  <a:cubicBezTo>
                    <a:pt x="672" y="274"/>
                    <a:pt x="672" y="202"/>
                    <a:pt x="624" y="154"/>
                  </a:cubicBezTo>
                  <a:cubicBezTo>
                    <a:pt x="600" y="82"/>
                    <a:pt x="528" y="34"/>
                    <a:pt x="456" y="10"/>
                  </a:cubicBezTo>
                  <a:cubicBezTo>
                    <a:pt x="442" y="3"/>
                    <a:pt x="424"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2"/>
            <p:cNvSpPr/>
            <p:nvPr/>
          </p:nvSpPr>
          <p:spPr>
            <a:xfrm>
              <a:off x="2391150" y="3570350"/>
              <a:ext cx="18025" cy="14425"/>
            </a:xfrm>
            <a:custGeom>
              <a:avLst/>
              <a:gdLst/>
              <a:ahLst/>
              <a:cxnLst/>
              <a:rect l="l" t="t" r="r" b="b"/>
              <a:pathLst>
                <a:path w="721" h="577" extrusionOk="0">
                  <a:moveTo>
                    <a:pt x="360" y="0"/>
                  </a:moveTo>
                  <a:cubicBezTo>
                    <a:pt x="0" y="0"/>
                    <a:pt x="0" y="576"/>
                    <a:pt x="360" y="576"/>
                  </a:cubicBezTo>
                  <a:cubicBezTo>
                    <a:pt x="720" y="576"/>
                    <a:pt x="720"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2"/>
            <p:cNvSpPr/>
            <p:nvPr/>
          </p:nvSpPr>
          <p:spPr>
            <a:xfrm>
              <a:off x="2439750" y="3491625"/>
              <a:ext cx="24625" cy="35775"/>
            </a:xfrm>
            <a:custGeom>
              <a:avLst/>
              <a:gdLst/>
              <a:ahLst/>
              <a:cxnLst/>
              <a:rect l="l" t="t" r="r" b="b"/>
              <a:pathLst>
                <a:path w="985" h="1431" extrusionOk="0">
                  <a:moveTo>
                    <a:pt x="713" y="1"/>
                  </a:moveTo>
                  <a:cubicBezTo>
                    <a:pt x="584" y="1"/>
                    <a:pt x="450" y="74"/>
                    <a:pt x="408" y="221"/>
                  </a:cubicBezTo>
                  <a:cubicBezTo>
                    <a:pt x="384" y="341"/>
                    <a:pt x="360" y="437"/>
                    <a:pt x="312" y="557"/>
                  </a:cubicBezTo>
                  <a:cubicBezTo>
                    <a:pt x="240" y="701"/>
                    <a:pt x="168" y="845"/>
                    <a:pt x="72" y="965"/>
                  </a:cubicBezTo>
                  <a:cubicBezTo>
                    <a:pt x="24" y="1013"/>
                    <a:pt x="0" y="1085"/>
                    <a:pt x="0" y="1157"/>
                  </a:cubicBezTo>
                  <a:cubicBezTo>
                    <a:pt x="0" y="1229"/>
                    <a:pt x="24" y="1301"/>
                    <a:pt x="72" y="1349"/>
                  </a:cubicBezTo>
                  <a:cubicBezTo>
                    <a:pt x="123" y="1400"/>
                    <a:pt x="200" y="1430"/>
                    <a:pt x="276" y="1430"/>
                  </a:cubicBezTo>
                  <a:cubicBezTo>
                    <a:pt x="344" y="1430"/>
                    <a:pt x="411" y="1406"/>
                    <a:pt x="456" y="1349"/>
                  </a:cubicBezTo>
                  <a:cubicBezTo>
                    <a:pt x="696" y="1061"/>
                    <a:pt x="888" y="725"/>
                    <a:pt x="960" y="365"/>
                  </a:cubicBezTo>
                  <a:cubicBezTo>
                    <a:pt x="984" y="293"/>
                    <a:pt x="960" y="197"/>
                    <a:pt x="936" y="149"/>
                  </a:cubicBezTo>
                  <a:cubicBezTo>
                    <a:pt x="888" y="77"/>
                    <a:pt x="840" y="29"/>
                    <a:pt x="768" y="5"/>
                  </a:cubicBezTo>
                  <a:cubicBezTo>
                    <a:pt x="750" y="2"/>
                    <a:pt x="732"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2"/>
            <p:cNvSpPr/>
            <p:nvPr/>
          </p:nvSpPr>
          <p:spPr>
            <a:xfrm>
              <a:off x="2455350" y="3413125"/>
              <a:ext cx="19825" cy="27625"/>
            </a:xfrm>
            <a:custGeom>
              <a:avLst/>
              <a:gdLst/>
              <a:ahLst/>
              <a:cxnLst/>
              <a:rect l="l" t="t" r="r" b="b"/>
              <a:pathLst>
                <a:path w="793" h="1105" extrusionOk="0">
                  <a:moveTo>
                    <a:pt x="504" y="1"/>
                  </a:moveTo>
                  <a:cubicBezTo>
                    <a:pt x="360" y="1"/>
                    <a:pt x="240" y="121"/>
                    <a:pt x="240" y="265"/>
                  </a:cubicBezTo>
                  <a:cubicBezTo>
                    <a:pt x="240" y="289"/>
                    <a:pt x="216" y="313"/>
                    <a:pt x="216" y="337"/>
                  </a:cubicBezTo>
                  <a:cubicBezTo>
                    <a:pt x="216" y="385"/>
                    <a:pt x="216" y="409"/>
                    <a:pt x="192" y="457"/>
                  </a:cubicBezTo>
                  <a:cubicBezTo>
                    <a:pt x="168" y="505"/>
                    <a:pt x="144" y="553"/>
                    <a:pt x="120" y="577"/>
                  </a:cubicBezTo>
                  <a:cubicBezTo>
                    <a:pt x="120" y="601"/>
                    <a:pt x="96" y="601"/>
                    <a:pt x="96" y="625"/>
                  </a:cubicBezTo>
                  <a:cubicBezTo>
                    <a:pt x="48" y="673"/>
                    <a:pt x="0" y="745"/>
                    <a:pt x="0" y="817"/>
                  </a:cubicBezTo>
                  <a:cubicBezTo>
                    <a:pt x="0" y="889"/>
                    <a:pt x="48" y="961"/>
                    <a:pt x="96" y="1009"/>
                  </a:cubicBezTo>
                  <a:cubicBezTo>
                    <a:pt x="144" y="1057"/>
                    <a:pt x="216" y="1105"/>
                    <a:pt x="288" y="1105"/>
                  </a:cubicBezTo>
                  <a:cubicBezTo>
                    <a:pt x="360" y="1081"/>
                    <a:pt x="432" y="1057"/>
                    <a:pt x="480" y="1009"/>
                  </a:cubicBezTo>
                  <a:cubicBezTo>
                    <a:pt x="672" y="817"/>
                    <a:pt x="792" y="553"/>
                    <a:pt x="792" y="265"/>
                  </a:cubicBezTo>
                  <a:cubicBezTo>
                    <a:pt x="792" y="193"/>
                    <a:pt x="768" y="121"/>
                    <a:pt x="696" y="73"/>
                  </a:cubicBezTo>
                  <a:cubicBezTo>
                    <a:pt x="648" y="25"/>
                    <a:pt x="576"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2"/>
            <p:cNvSpPr/>
            <p:nvPr/>
          </p:nvSpPr>
          <p:spPr>
            <a:xfrm>
              <a:off x="2463750" y="3309800"/>
              <a:ext cx="22225" cy="43725"/>
            </a:xfrm>
            <a:custGeom>
              <a:avLst/>
              <a:gdLst/>
              <a:ahLst/>
              <a:cxnLst/>
              <a:rect l="l" t="t" r="r" b="b"/>
              <a:pathLst>
                <a:path w="889" h="1749" extrusionOk="0">
                  <a:moveTo>
                    <a:pt x="617" y="1"/>
                  </a:moveTo>
                  <a:cubicBezTo>
                    <a:pt x="488" y="1"/>
                    <a:pt x="354" y="72"/>
                    <a:pt x="312" y="197"/>
                  </a:cubicBezTo>
                  <a:cubicBezTo>
                    <a:pt x="216" y="605"/>
                    <a:pt x="120" y="989"/>
                    <a:pt x="24" y="1397"/>
                  </a:cubicBezTo>
                  <a:cubicBezTo>
                    <a:pt x="0" y="1541"/>
                    <a:pt x="72" y="1709"/>
                    <a:pt x="216" y="1733"/>
                  </a:cubicBezTo>
                  <a:cubicBezTo>
                    <a:pt x="246" y="1743"/>
                    <a:pt x="276" y="1748"/>
                    <a:pt x="306" y="1748"/>
                  </a:cubicBezTo>
                  <a:cubicBezTo>
                    <a:pt x="424" y="1748"/>
                    <a:pt x="538" y="1675"/>
                    <a:pt x="576" y="1541"/>
                  </a:cubicBezTo>
                  <a:cubicBezTo>
                    <a:pt x="672" y="1157"/>
                    <a:pt x="768" y="749"/>
                    <a:pt x="864" y="341"/>
                  </a:cubicBezTo>
                  <a:cubicBezTo>
                    <a:pt x="888" y="197"/>
                    <a:pt x="816" y="29"/>
                    <a:pt x="672" y="5"/>
                  </a:cubicBezTo>
                  <a:cubicBezTo>
                    <a:pt x="654" y="2"/>
                    <a:pt x="635"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2"/>
            <p:cNvSpPr/>
            <p:nvPr/>
          </p:nvSpPr>
          <p:spPr>
            <a:xfrm>
              <a:off x="2472150" y="3239125"/>
              <a:ext cx="13825" cy="30175"/>
            </a:xfrm>
            <a:custGeom>
              <a:avLst/>
              <a:gdLst/>
              <a:ahLst/>
              <a:cxnLst/>
              <a:rect l="l" t="t" r="r" b="b"/>
              <a:pathLst>
                <a:path w="553" h="1207" extrusionOk="0">
                  <a:moveTo>
                    <a:pt x="264" y="0"/>
                  </a:moveTo>
                  <a:cubicBezTo>
                    <a:pt x="120" y="0"/>
                    <a:pt x="0" y="120"/>
                    <a:pt x="0" y="288"/>
                  </a:cubicBezTo>
                  <a:lnTo>
                    <a:pt x="0" y="936"/>
                  </a:lnTo>
                  <a:cubicBezTo>
                    <a:pt x="0" y="1008"/>
                    <a:pt x="24" y="1080"/>
                    <a:pt x="72" y="1128"/>
                  </a:cubicBezTo>
                  <a:cubicBezTo>
                    <a:pt x="112" y="1167"/>
                    <a:pt x="167" y="1207"/>
                    <a:pt x="225" y="1207"/>
                  </a:cubicBezTo>
                  <a:cubicBezTo>
                    <a:pt x="238" y="1207"/>
                    <a:pt x="251" y="1205"/>
                    <a:pt x="264" y="1200"/>
                  </a:cubicBezTo>
                  <a:cubicBezTo>
                    <a:pt x="408" y="1200"/>
                    <a:pt x="552" y="1080"/>
                    <a:pt x="552" y="936"/>
                  </a:cubicBezTo>
                  <a:lnTo>
                    <a:pt x="552" y="288"/>
                  </a:lnTo>
                  <a:cubicBezTo>
                    <a:pt x="552" y="216"/>
                    <a:pt x="528" y="120"/>
                    <a:pt x="456" y="72"/>
                  </a:cubicBezTo>
                  <a:cubicBezTo>
                    <a:pt x="408"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2"/>
            <p:cNvSpPr/>
            <p:nvPr/>
          </p:nvSpPr>
          <p:spPr>
            <a:xfrm>
              <a:off x="2471550" y="3157700"/>
              <a:ext cx="17425" cy="35625"/>
            </a:xfrm>
            <a:custGeom>
              <a:avLst/>
              <a:gdLst/>
              <a:ahLst/>
              <a:cxnLst/>
              <a:rect l="l" t="t" r="r" b="b"/>
              <a:pathLst>
                <a:path w="697" h="1425" extrusionOk="0">
                  <a:moveTo>
                    <a:pt x="391" y="1"/>
                  </a:moveTo>
                  <a:cubicBezTo>
                    <a:pt x="349" y="1"/>
                    <a:pt x="307" y="13"/>
                    <a:pt x="264" y="41"/>
                  </a:cubicBezTo>
                  <a:cubicBezTo>
                    <a:pt x="216" y="65"/>
                    <a:pt x="168" y="137"/>
                    <a:pt x="144" y="209"/>
                  </a:cubicBezTo>
                  <a:cubicBezTo>
                    <a:pt x="96" y="497"/>
                    <a:pt x="72" y="785"/>
                    <a:pt x="24" y="1073"/>
                  </a:cubicBezTo>
                  <a:cubicBezTo>
                    <a:pt x="0" y="1145"/>
                    <a:pt x="0" y="1217"/>
                    <a:pt x="48" y="1289"/>
                  </a:cubicBezTo>
                  <a:cubicBezTo>
                    <a:pt x="72" y="1337"/>
                    <a:pt x="144" y="1409"/>
                    <a:pt x="216" y="1409"/>
                  </a:cubicBezTo>
                  <a:cubicBezTo>
                    <a:pt x="246" y="1419"/>
                    <a:pt x="276" y="1425"/>
                    <a:pt x="306" y="1425"/>
                  </a:cubicBezTo>
                  <a:cubicBezTo>
                    <a:pt x="348" y="1425"/>
                    <a:pt x="390" y="1413"/>
                    <a:pt x="432" y="1385"/>
                  </a:cubicBezTo>
                  <a:cubicBezTo>
                    <a:pt x="480" y="1337"/>
                    <a:pt x="552" y="1289"/>
                    <a:pt x="552" y="1217"/>
                  </a:cubicBezTo>
                  <a:cubicBezTo>
                    <a:pt x="600" y="929"/>
                    <a:pt x="648" y="641"/>
                    <a:pt x="696" y="353"/>
                  </a:cubicBezTo>
                  <a:cubicBezTo>
                    <a:pt x="696" y="281"/>
                    <a:pt x="696" y="209"/>
                    <a:pt x="648" y="137"/>
                  </a:cubicBezTo>
                  <a:cubicBezTo>
                    <a:pt x="624" y="89"/>
                    <a:pt x="552" y="17"/>
                    <a:pt x="480" y="17"/>
                  </a:cubicBezTo>
                  <a:cubicBezTo>
                    <a:pt x="451" y="7"/>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2"/>
            <p:cNvSpPr/>
            <p:nvPr/>
          </p:nvSpPr>
          <p:spPr>
            <a:xfrm>
              <a:off x="2472150" y="3097500"/>
              <a:ext cx="13825" cy="30625"/>
            </a:xfrm>
            <a:custGeom>
              <a:avLst/>
              <a:gdLst/>
              <a:ahLst/>
              <a:cxnLst/>
              <a:rect l="l" t="t" r="r" b="b"/>
              <a:pathLst>
                <a:path w="553" h="1225" extrusionOk="0">
                  <a:moveTo>
                    <a:pt x="264" y="0"/>
                  </a:moveTo>
                  <a:cubicBezTo>
                    <a:pt x="120" y="24"/>
                    <a:pt x="0" y="144"/>
                    <a:pt x="0" y="288"/>
                  </a:cubicBezTo>
                  <a:lnTo>
                    <a:pt x="0" y="937"/>
                  </a:lnTo>
                  <a:cubicBezTo>
                    <a:pt x="0" y="1009"/>
                    <a:pt x="24" y="1081"/>
                    <a:pt x="72" y="1153"/>
                  </a:cubicBezTo>
                  <a:cubicBezTo>
                    <a:pt x="120" y="1201"/>
                    <a:pt x="192" y="1225"/>
                    <a:pt x="264" y="1225"/>
                  </a:cubicBezTo>
                  <a:cubicBezTo>
                    <a:pt x="408" y="1225"/>
                    <a:pt x="552" y="1105"/>
                    <a:pt x="552" y="937"/>
                  </a:cubicBezTo>
                  <a:lnTo>
                    <a:pt x="552" y="288"/>
                  </a:lnTo>
                  <a:cubicBezTo>
                    <a:pt x="552" y="216"/>
                    <a:pt x="528" y="144"/>
                    <a:pt x="456" y="96"/>
                  </a:cubicBezTo>
                  <a:cubicBezTo>
                    <a:pt x="408" y="48"/>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2"/>
            <p:cNvSpPr/>
            <p:nvPr/>
          </p:nvSpPr>
          <p:spPr>
            <a:xfrm>
              <a:off x="2469750" y="3043700"/>
              <a:ext cx="16825" cy="24825"/>
            </a:xfrm>
            <a:custGeom>
              <a:avLst/>
              <a:gdLst/>
              <a:ahLst/>
              <a:cxnLst/>
              <a:rect l="l" t="t" r="r" b="b"/>
              <a:pathLst>
                <a:path w="673" h="993" extrusionOk="0">
                  <a:moveTo>
                    <a:pt x="367" y="0"/>
                  </a:moveTo>
                  <a:cubicBezTo>
                    <a:pt x="325" y="0"/>
                    <a:pt x="283" y="12"/>
                    <a:pt x="240" y="40"/>
                  </a:cubicBezTo>
                  <a:cubicBezTo>
                    <a:pt x="192" y="64"/>
                    <a:pt x="144" y="136"/>
                    <a:pt x="120" y="208"/>
                  </a:cubicBezTo>
                  <a:cubicBezTo>
                    <a:pt x="72" y="352"/>
                    <a:pt x="48" y="496"/>
                    <a:pt x="24" y="640"/>
                  </a:cubicBezTo>
                  <a:cubicBezTo>
                    <a:pt x="0" y="712"/>
                    <a:pt x="0" y="784"/>
                    <a:pt x="48" y="856"/>
                  </a:cubicBezTo>
                  <a:cubicBezTo>
                    <a:pt x="72" y="904"/>
                    <a:pt x="144" y="976"/>
                    <a:pt x="216" y="976"/>
                  </a:cubicBezTo>
                  <a:cubicBezTo>
                    <a:pt x="246" y="986"/>
                    <a:pt x="276" y="992"/>
                    <a:pt x="306" y="992"/>
                  </a:cubicBezTo>
                  <a:cubicBezTo>
                    <a:pt x="348" y="992"/>
                    <a:pt x="390" y="980"/>
                    <a:pt x="432" y="952"/>
                  </a:cubicBezTo>
                  <a:cubicBezTo>
                    <a:pt x="480" y="904"/>
                    <a:pt x="528" y="856"/>
                    <a:pt x="552" y="784"/>
                  </a:cubicBezTo>
                  <a:cubicBezTo>
                    <a:pt x="576" y="640"/>
                    <a:pt x="624" y="496"/>
                    <a:pt x="648" y="352"/>
                  </a:cubicBezTo>
                  <a:cubicBezTo>
                    <a:pt x="672" y="280"/>
                    <a:pt x="672" y="208"/>
                    <a:pt x="624" y="136"/>
                  </a:cubicBezTo>
                  <a:cubicBezTo>
                    <a:pt x="600" y="88"/>
                    <a:pt x="528" y="16"/>
                    <a:pt x="456" y="16"/>
                  </a:cubicBezTo>
                  <a:cubicBezTo>
                    <a:pt x="427" y="6"/>
                    <a:pt x="397"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2"/>
            <p:cNvSpPr/>
            <p:nvPr/>
          </p:nvSpPr>
          <p:spPr>
            <a:xfrm>
              <a:off x="2466150" y="2999700"/>
              <a:ext cx="14425" cy="19825"/>
            </a:xfrm>
            <a:custGeom>
              <a:avLst/>
              <a:gdLst/>
              <a:ahLst/>
              <a:cxnLst/>
              <a:rect l="l" t="t" r="r" b="b"/>
              <a:pathLst>
                <a:path w="577" h="793" extrusionOk="0">
                  <a:moveTo>
                    <a:pt x="288" y="0"/>
                  </a:moveTo>
                  <a:cubicBezTo>
                    <a:pt x="264" y="24"/>
                    <a:pt x="240" y="24"/>
                    <a:pt x="216" y="24"/>
                  </a:cubicBezTo>
                  <a:cubicBezTo>
                    <a:pt x="168" y="24"/>
                    <a:pt x="120" y="48"/>
                    <a:pt x="96" y="96"/>
                  </a:cubicBezTo>
                  <a:cubicBezTo>
                    <a:pt x="72" y="120"/>
                    <a:pt x="72" y="120"/>
                    <a:pt x="48" y="144"/>
                  </a:cubicBezTo>
                  <a:cubicBezTo>
                    <a:pt x="24" y="192"/>
                    <a:pt x="0" y="240"/>
                    <a:pt x="0" y="288"/>
                  </a:cubicBezTo>
                  <a:lnTo>
                    <a:pt x="0" y="504"/>
                  </a:lnTo>
                  <a:cubicBezTo>
                    <a:pt x="0" y="552"/>
                    <a:pt x="24" y="576"/>
                    <a:pt x="24" y="624"/>
                  </a:cubicBezTo>
                  <a:cubicBezTo>
                    <a:pt x="48" y="648"/>
                    <a:pt x="72" y="672"/>
                    <a:pt x="96" y="696"/>
                  </a:cubicBezTo>
                  <a:cubicBezTo>
                    <a:pt x="120" y="744"/>
                    <a:pt x="144" y="744"/>
                    <a:pt x="192" y="768"/>
                  </a:cubicBezTo>
                  <a:cubicBezTo>
                    <a:pt x="216" y="792"/>
                    <a:pt x="264" y="792"/>
                    <a:pt x="288" y="792"/>
                  </a:cubicBezTo>
                  <a:cubicBezTo>
                    <a:pt x="312" y="792"/>
                    <a:pt x="336" y="792"/>
                    <a:pt x="360" y="768"/>
                  </a:cubicBezTo>
                  <a:cubicBezTo>
                    <a:pt x="408" y="768"/>
                    <a:pt x="456" y="744"/>
                    <a:pt x="480" y="696"/>
                  </a:cubicBezTo>
                  <a:lnTo>
                    <a:pt x="528" y="648"/>
                  </a:lnTo>
                  <a:cubicBezTo>
                    <a:pt x="552" y="600"/>
                    <a:pt x="576" y="552"/>
                    <a:pt x="576" y="504"/>
                  </a:cubicBezTo>
                  <a:lnTo>
                    <a:pt x="576" y="288"/>
                  </a:lnTo>
                  <a:cubicBezTo>
                    <a:pt x="576" y="264"/>
                    <a:pt x="552" y="216"/>
                    <a:pt x="552" y="192"/>
                  </a:cubicBezTo>
                  <a:cubicBezTo>
                    <a:pt x="528" y="144"/>
                    <a:pt x="504" y="120"/>
                    <a:pt x="480" y="96"/>
                  </a:cubicBezTo>
                  <a:cubicBezTo>
                    <a:pt x="456" y="72"/>
                    <a:pt x="432" y="48"/>
                    <a:pt x="408" y="24"/>
                  </a:cubicBezTo>
                  <a:cubicBezTo>
                    <a:pt x="360" y="24"/>
                    <a:pt x="33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2"/>
            <p:cNvSpPr/>
            <p:nvPr/>
          </p:nvSpPr>
          <p:spPr>
            <a:xfrm>
              <a:off x="2452950" y="2945675"/>
              <a:ext cx="13825" cy="24625"/>
            </a:xfrm>
            <a:custGeom>
              <a:avLst/>
              <a:gdLst/>
              <a:ahLst/>
              <a:cxnLst/>
              <a:rect l="l" t="t" r="r" b="b"/>
              <a:pathLst>
                <a:path w="553" h="985" extrusionOk="0">
                  <a:moveTo>
                    <a:pt x="264" y="1"/>
                  </a:moveTo>
                  <a:cubicBezTo>
                    <a:pt x="192" y="1"/>
                    <a:pt x="120" y="25"/>
                    <a:pt x="72" y="73"/>
                  </a:cubicBezTo>
                  <a:cubicBezTo>
                    <a:pt x="24" y="145"/>
                    <a:pt x="0" y="193"/>
                    <a:pt x="0" y="289"/>
                  </a:cubicBezTo>
                  <a:lnTo>
                    <a:pt x="0" y="721"/>
                  </a:lnTo>
                  <a:cubicBezTo>
                    <a:pt x="0" y="793"/>
                    <a:pt x="24" y="865"/>
                    <a:pt x="72" y="913"/>
                  </a:cubicBezTo>
                  <a:cubicBezTo>
                    <a:pt x="120" y="961"/>
                    <a:pt x="216" y="985"/>
                    <a:pt x="264" y="985"/>
                  </a:cubicBezTo>
                  <a:cubicBezTo>
                    <a:pt x="336" y="985"/>
                    <a:pt x="432" y="961"/>
                    <a:pt x="480" y="913"/>
                  </a:cubicBezTo>
                  <a:cubicBezTo>
                    <a:pt x="528" y="865"/>
                    <a:pt x="552" y="793"/>
                    <a:pt x="552" y="721"/>
                  </a:cubicBezTo>
                  <a:lnTo>
                    <a:pt x="552" y="289"/>
                  </a:lnTo>
                  <a:cubicBezTo>
                    <a:pt x="552" y="217"/>
                    <a:pt x="528" y="121"/>
                    <a:pt x="480" y="73"/>
                  </a:cubicBezTo>
                  <a:cubicBezTo>
                    <a:pt x="432" y="25"/>
                    <a:pt x="336"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2"/>
            <p:cNvSpPr/>
            <p:nvPr/>
          </p:nvSpPr>
          <p:spPr>
            <a:xfrm>
              <a:off x="2466750" y="3562550"/>
              <a:ext cx="24625" cy="27625"/>
            </a:xfrm>
            <a:custGeom>
              <a:avLst/>
              <a:gdLst/>
              <a:ahLst/>
              <a:cxnLst/>
              <a:rect l="l" t="t" r="r" b="b"/>
              <a:pathLst>
                <a:path w="985" h="1105" extrusionOk="0">
                  <a:moveTo>
                    <a:pt x="720" y="0"/>
                  </a:moveTo>
                  <a:cubicBezTo>
                    <a:pt x="648" y="0"/>
                    <a:pt x="552" y="24"/>
                    <a:pt x="504" y="72"/>
                  </a:cubicBezTo>
                  <a:cubicBezTo>
                    <a:pt x="360" y="264"/>
                    <a:pt x="216" y="456"/>
                    <a:pt x="72" y="624"/>
                  </a:cubicBezTo>
                  <a:cubicBezTo>
                    <a:pt x="48" y="648"/>
                    <a:pt x="24" y="672"/>
                    <a:pt x="24" y="720"/>
                  </a:cubicBezTo>
                  <a:cubicBezTo>
                    <a:pt x="0" y="744"/>
                    <a:pt x="0" y="792"/>
                    <a:pt x="0" y="816"/>
                  </a:cubicBezTo>
                  <a:cubicBezTo>
                    <a:pt x="0" y="888"/>
                    <a:pt x="24" y="984"/>
                    <a:pt x="72" y="1032"/>
                  </a:cubicBezTo>
                  <a:cubicBezTo>
                    <a:pt x="120" y="1080"/>
                    <a:pt x="192" y="1104"/>
                    <a:pt x="264" y="1104"/>
                  </a:cubicBezTo>
                  <a:cubicBezTo>
                    <a:pt x="336" y="1104"/>
                    <a:pt x="432" y="1080"/>
                    <a:pt x="480" y="1032"/>
                  </a:cubicBezTo>
                  <a:cubicBezTo>
                    <a:pt x="624" y="840"/>
                    <a:pt x="768" y="648"/>
                    <a:pt x="912" y="480"/>
                  </a:cubicBezTo>
                  <a:cubicBezTo>
                    <a:pt x="936" y="456"/>
                    <a:pt x="960" y="432"/>
                    <a:pt x="960" y="384"/>
                  </a:cubicBezTo>
                  <a:cubicBezTo>
                    <a:pt x="984" y="360"/>
                    <a:pt x="984" y="312"/>
                    <a:pt x="984" y="288"/>
                  </a:cubicBezTo>
                  <a:cubicBezTo>
                    <a:pt x="984" y="216"/>
                    <a:pt x="960" y="120"/>
                    <a:pt x="912" y="72"/>
                  </a:cubicBezTo>
                  <a:cubicBezTo>
                    <a:pt x="864" y="24"/>
                    <a:pt x="792"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2"/>
            <p:cNvSpPr/>
            <p:nvPr/>
          </p:nvSpPr>
          <p:spPr>
            <a:xfrm>
              <a:off x="2488350" y="3489225"/>
              <a:ext cx="19825" cy="35650"/>
            </a:xfrm>
            <a:custGeom>
              <a:avLst/>
              <a:gdLst/>
              <a:ahLst/>
              <a:cxnLst/>
              <a:rect l="l" t="t" r="r" b="b"/>
              <a:pathLst>
                <a:path w="793" h="1426" extrusionOk="0">
                  <a:moveTo>
                    <a:pt x="521" y="0"/>
                  </a:moveTo>
                  <a:cubicBezTo>
                    <a:pt x="392" y="0"/>
                    <a:pt x="261" y="71"/>
                    <a:pt x="240" y="197"/>
                  </a:cubicBezTo>
                  <a:lnTo>
                    <a:pt x="24" y="1085"/>
                  </a:lnTo>
                  <a:cubicBezTo>
                    <a:pt x="0" y="1205"/>
                    <a:pt x="72" y="1373"/>
                    <a:pt x="240" y="1421"/>
                  </a:cubicBezTo>
                  <a:cubicBezTo>
                    <a:pt x="256" y="1424"/>
                    <a:pt x="272" y="1426"/>
                    <a:pt x="289" y="1426"/>
                  </a:cubicBezTo>
                  <a:cubicBezTo>
                    <a:pt x="407" y="1426"/>
                    <a:pt x="556" y="1355"/>
                    <a:pt x="577" y="1229"/>
                  </a:cubicBezTo>
                  <a:lnTo>
                    <a:pt x="769" y="341"/>
                  </a:lnTo>
                  <a:cubicBezTo>
                    <a:pt x="793" y="197"/>
                    <a:pt x="721" y="29"/>
                    <a:pt x="577" y="5"/>
                  </a:cubicBezTo>
                  <a:cubicBezTo>
                    <a:pt x="558" y="2"/>
                    <a:pt x="540"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2"/>
            <p:cNvSpPr/>
            <p:nvPr/>
          </p:nvSpPr>
          <p:spPr>
            <a:xfrm>
              <a:off x="2498550" y="3415775"/>
              <a:ext cx="20425" cy="38300"/>
            </a:xfrm>
            <a:custGeom>
              <a:avLst/>
              <a:gdLst/>
              <a:ahLst/>
              <a:cxnLst/>
              <a:rect l="l" t="t" r="r" b="b"/>
              <a:pathLst>
                <a:path w="817" h="1532" extrusionOk="0">
                  <a:moveTo>
                    <a:pt x="487" y="0"/>
                  </a:moveTo>
                  <a:cubicBezTo>
                    <a:pt x="370" y="0"/>
                    <a:pt x="260" y="73"/>
                    <a:pt x="241" y="207"/>
                  </a:cubicBezTo>
                  <a:cubicBezTo>
                    <a:pt x="169" y="519"/>
                    <a:pt x="97" y="855"/>
                    <a:pt x="24" y="1191"/>
                  </a:cubicBezTo>
                  <a:cubicBezTo>
                    <a:pt x="0" y="1311"/>
                    <a:pt x="73" y="1479"/>
                    <a:pt x="217" y="1527"/>
                  </a:cubicBezTo>
                  <a:cubicBezTo>
                    <a:pt x="235" y="1530"/>
                    <a:pt x="253" y="1531"/>
                    <a:pt x="272" y="1531"/>
                  </a:cubicBezTo>
                  <a:cubicBezTo>
                    <a:pt x="401" y="1531"/>
                    <a:pt x="535" y="1461"/>
                    <a:pt x="577" y="1335"/>
                  </a:cubicBezTo>
                  <a:cubicBezTo>
                    <a:pt x="649" y="999"/>
                    <a:pt x="697" y="687"/>
                    <a:pt x="769" y="351"/>
                  </a:cubicBezTo>
                  <a:cubicBezTo>
                    <a:pt x="817" y="207"/>
                    <a:pt x="745" y="39"/>
                    <a:pt x="577" y="15"/>
                  </a:cubicBezTo>
                  <a:cubicBezTo>
                    <a:pt x="547" y="5"/>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52"/>
            <p:cNvSpPr/>
            <p:nvPr/>
          </p:nvSpPr>
          <p:spPr>
            <a:xfrm>
              <a:off x="2506950" y="3353125"/>
              <a:ext cx="14425" cy="30625"/>
            </a:xfrm>
            <a:custGeom>
              <a:avLst/>
              <a:gdLst/>
              <a:ahLst/>
              <a:cxnLst/>
              <a:rect l="l" t="t" r="r" b="b"/>
              <a:pathLst>
                <a:path w="577" h="1225" extrusionOk="0">
                  <a:moveTo>
                    <a:pt x="289" y="0"/>
                  </a:moveTo>
                  <a:cubicBezTo>
                    <a:pt x="145" y="0"/>
                    <a:pt x="1" y="120"/>
                    <a:pt x="1" y="289"/>
                  </a:cubicBezTo>
                  <a:lnTo>
                    <a:pt x="1" y="937"/>
                  </a:lnTo>
                  <a:cubicBezTo>
                    <a:pt x="1" y="1009"/>
                    <a:pt x="49" y="1081"/>
                    <a:pt x="97" y="1129"/>
                  </a:cubicBezTo>
                  <a:cubicBezTo>
                    <a:pt x="145" y="1177"/>
                    <a:pt x="217" y="1225"/>
                    <a:pt x="289" y="1225"/>
                  </a:cubicBezTo>
                  <a:cubicBezTo>
                    <a:pt x="433" y="1201"/>
                    <a:pt x="577" y="1081"/>
                    <a:pt x="577" y="937"/>
                  </a:cubicBezTo>
                  <a:lnTo>
                    <a:pt x="577" y="289"/>
                  </a:lnTo>
                  <a:cubicBezTo>
                    <a:pt x="577" y="217"/>
                    <a:pt x="529" y="144"/>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52"/>
            <p:cNvSpPr/>
            <p:nvPr/>
          </p:nvSpPr>
          <p:spPr>
            <a:xfrm>
              <a:off x="2501550" y="3285325"/>
              <a:ext cx="17425" cy="27425"/>
            </a:xfrm>
            <a:custGeom>
              <a:avLst/>
              <a:gdLst/>
              <a:ahLst/>
              <a:cxnLst/>
              <a:rect l="l" t="t" r="r" b="b"/>
              <a:pathLst>
                <a:path w="697" h="1097" extrusionOk="0">
                  <a:moveTo>
                    <a:pt x="481" y="0"/>
                  </a:moveTo>
                  <a:cubicBezTo>
                    <a:pt x="409" y="0"/>
                    <a:pt x="337" y="0"/>
                    <a:pt x="265" y="48"/>
                  </a:cubicBezTo>
                  <a:cubicBezTo>
                    <a:pt x="217" y="72"/>
                    <a:pt x="145" y="144"/>
                    <a:pt x="145" y="216"/>
                  </a:cubicBezTo>
                  <a:cubicBezTo>
                    <a:pt x="97" y="384"/>
                    <a:pt x="73" y="576"/>
                    <a:pt x="25" y="744"/>
                  </a:cubicBezTo>
                  <a:cubicBezTo>
                    <a:pt x="1" y="816"/>
                    <a:pt x="25" y="888"/>
                    <a:pt x="49" y="960"/>
                  </a:cubicBezTo>
                  <a:cubicBezTo>
                    <a:pt x="97" y="1032"/>
                    <a:pt x="145" y="1080"/>
                    <a:pt x="217" y="1080"/>
                  </a:cubicBezTo>
                  <a:cubicBezTo>
                    <a:pt x="246" y="1090"/>
                    <a:pt x="276" y="1096"/>
                    <a:pt x="306" y="1096"/>
                  </a:cubicBezTo>
                  <a:cubicBezTo>
                    <a:pt x="348" y="1096"/>
                    <a:pt x="390" y="1084"/>
                    <a:pt x="433" y="1056"/>
                  </a:cubicBezTo>
                  <a:cubicBezTo>
                    <a:pt x="505" y="1032"/>
                    <a:pt x="553" y="960"/>
                    <a:pt x="553" y="888"/>
                  </a:cubicBezTo>
                  <a:lnTo>
                    <a:pt x="673" y="360"/>
                  </a:lnTo>
                  <a:cubicBezTo>
                    <a:pt x="697" y="288"/>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2"/>
            <p:cNvSpPr/>
            <p:nvPr/>
          </p:nvSpPr>
          <p:spPr>
            <a:xfrm>
              <a:off x="2506350" y="3214500"/>
              <a:ext cx="19225" cy="30350"/>
            </a:xfrm>
            <a:custGeom>
              <a:avLst/>
              <a:gdLst/>
              <a:ahLst/>
              <a:cxnLst/>
              <a:rect l="l" t="t" r="r" b="b"/>
              <a:pathLst>
                <a:path w="769" h="1214" extrusionOk="0">
                  <a:moveTo>
                    <a:pt x="409" y="1"/>
                  </a:moveTo>
                  <a:cubicBezTo>
                    <a:pt x="337" y="1"/>
                    <a:pt x="241" y="1"/>
                    <a:pt x="193" y="49"/>
                  </a:cubicBezTo>
                  <a:cubicBezTo>
                    <a:pt x="49" y="121"/>
                    <a:pt x="1" y="289"/>
                    <a:pt x="73" y="409"/>
                  </a:cubicBezTo>
                  <a:cubicBezTo>
                    <a:pt x="97" y="433"/>
                    <a:pt x="97" y="457"/>
                    <a:pt x="121" y="481"/>
                  </a:cubicBezTo>
                  <a:cubicBezTo>
                    <a:pt x="145" y="529"/>
                    <a:pt x="145" y="577"/>
                    <a:pt x="169" y="625"/>
                  </a:cubicBezTo>
                  <a:cubicBezTo>
                    <a:pt x="169" y="697"/>
                    <a:pt x="169" y="745"/>
                    <a:pt x="169" y="793"/>
                  </a:cubicBezTo>
                  <a:cubicBezTo>
                    <a:pt x="145" y="817"/>
                    <a:pt x="145" y="841"/>
                    <a:pt x="145" y="865"/>
                  </a:cubicBezTo>
                  <a:cubicBezTo>
                    <a:pt x="121" y="937"/>
                    <a:pt x="145" y="1009"/>
                    <a:pt x="169" y="1081"/>
                  </a:cubicBezTo>
                  <a:cubicBezTo>
                    <a:pt x="217" y="1129"/>
                    <a:pt x="265" y="1177"/>
                    <a:pt x="337" y="1201"/>
                  </a:cubicBezTo>
                  <a:cubicBezTo>
                    <a:pt x="362" y="1210"/>
                    <a:pt x="388" y="1214"/>
                    <a:pt x="414" y="1214"/>
                  </a:cubicBezTo>
                  <a:cubicBezTo>
                    <a:pt x="536" y="1214"/>
                    <a:pt x="653" y="1128"/>
                    <a:pt x="673" y="1009"/>
                  </a:cubicBezTo>
                  <a:cubicBezTo>
                    <a:pt x="769" y="721"/>
                    <a:pt x="721" y="409"/>
                    <a:pt x="577" y="145"/>
                  </a:cubicBezTo>
                  <a:cubicBezTo>
                    <a:pt x="529" y="73"/>
                    <a:pt x="457"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2"/>
            <p:cNvSpPr/>
            <p:nvPr/>
          </p:nvSpPr>
          <p:spPr>
            <a:xfrm>
              <a:off x="2508750" y="3135600"/>
              <a:ext cx="16825" cy="35850"/>
            </a:xfrm>
            <a:custGeom>
              <a:avLst/>
              <a:gdLst/>
              <a:ahLst/>
              <a:cxnLst/>
              <a:rect l="l" t="t" r="r" b="b"/>
              <a:pathLst>
                <a:path w="673" h="1434" extrusionOk="0">
                  <a:moveTo>
                    <a:pt x="342" y="0"/>
                  </a:moveTo>
                  <a:cubicBezTo>
                    <a:pt x="316" y="0"/>
                    <a:pt x="290" y="4"/>
                    <a:pt x="265" y="13"/>
                  </a:cubicBezTo>
                  <a:cubicBezTo>
                    <a:pt x="121" y="61"/>
                    <a:pt x="49" y="205"/>
                    <a:pt x="73" y="349"/>
                  </a:cubicBezTo>
                  <a:cubicBezTo>
                    <a:pt x="73" y="397"/>
                    <a:pt x="73" y="421"/>
                    <a:pt x="97" y="445"/>
                  </a:cubicBezTo>
                  <a:cubicBezTo>
                    <a:pt x="97" y="589"/>
                    <a:pt x="97" y="709"/>
                    <a:pt x="97" y="853"/>
                  </a:cubicBezTo>
                  <a:cubicBezTo>
                    <a:pt x="73" y="925"/>
                    <a:pt x="49" y="997"/>
                    <a:pt x="25" y="1069"/>
                  </a:cubicBezTo>
                  <a:cubicBezTo>
                    <a:pt x="1" y="1213"/>
                    <a:pt x="97" y="1381"/>
                    <a:pt x="241" y="1429"/>
                  </a:cubicBezTo>
                  <a:cubicBezTo>
                    <a:pt x="259" y="1432"/>
                    <a:pt x="277" y="1433"/>
                    <a:pt x="295" y="1433"/>
                  </a:cubicBezTo>
                  <a:cubicBezTo>
                    <a:pt x="420" y="1433"/>
                    <a:pt x="535" y="1362"/>
                    <a:pt x="577" y="1237"/>
                  </a:cubicBezTo>
                  <a:cubicBezTo>
                    <a:pt x="673" y="901"/>
                    <a:pt x="673" y="541"/>
                    <a:pt x="601" y="205"/>
                  </a:cubicBezTo>
                  <a:cubicBezTo>
                    <a:pt x="581" y="86"/>
                    <a:pt x="464"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2"/>
            <p:cNvSpPr/>
            <p:nvPr/>
          </p:nvSpPr>
          <p:spPr>
            <a:xfrm>
              <a:off x="2509950" y="3062625"/>
              <a:ext cx="13825" cy="38500"/>
            </a:xfrm>
            <a:custGeom>
              <a:avLst/>
              <a:gdLst/>
              <a:ahLst/>
              <a:cxnLst/>
              <a:rect l="l" t="t" r="r" b="b"/>
              <a:pathLst>
                <a:path w="553" h="1540" extrusionOk="0">
                  <a:moveTo>
                    <a:pt x="320" y="1"/>
                  </a:moveTo>
                  <a:cubicBezTo>
                    <a:pt x="310" y="1"/>
                    <a:pt x="299" y="2"/>
                    <a:pt x="289" y="3"/>
                  </a:cubicBezTo>
                  <a:cubicBezTo>
                    <a:pt x="121" y="3"/>
                    <a:pt x="1" y="123"/>
                    <a:pt x="1" y="267"/>
                  </a:cubicBezTo>
                  <a:lnTo>
                    <a:pt x="1" y="1251"/>
                  </a:lnTo>
                  <a:cubicBezTo>
                    <a:pt x="1" y="1395"/>
                    <a:pt x="121" y="1539"/>
                    <a:pt x="289" y="1539"/>
                  </a:cubicBezTo>
                  <a:cubicBezTo>
                    <a:pt x="433" y="1515"/>
                    <a:pt x="553" y="1419"/>
                    <a:pt x="553" y="1251"/>
                  </a:cubicBezTo>
                  <a:lnTo>
                    <a:pt x="553" y="267"/>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2"/>
            <p:cNvSpPr/>
            <p:nvPr/>
          </p:nvSpPr>
          <p:spPr>
            <a:xfrm>
              <a:off x="2501550" y="2991650"/>
              <a:ext cx="17425" cy="33050"/>
            </a:xfrm>
            <a:custGeom>
              <a:avLst/>
              <a:gdLst/>
              <a:ahLst/>
              <a:cxnLst/>
              <a:rect l="l" t="t" r="r" b="b"/>
              <a:pathLst>
                <a:path w="697" h="1322" extrusionOk="0">
                  <a:moveTo>
                    <a:pt x="254" y="1"/>
                  </a:moveTo>
                  <a:cubicBezTo>
                    <a:pt x="233" y="1"/>
                    <a:pt x="212" y="4"/>
                    <a:pt x="193" y="10"/>
                  </a:cubicBezTo>
                  <a:cubicBezTo>
                    <a:pt x="121" y="34"/>
                    <a:pt x="73" y="82"/>
                    <a:pt x="25" y="154"/>
                  </a:cubicBezTo>
                  <a:cubicBezTo>
                    <a:pt x="1" y="226"/>
                    <a:pt x="1" y="274"/>
                    <a:pt x="1" y="370"/>
                  </a:cubicBezTo>
                  <a:cubicBezTo>
                    <a:pt x="49" y="610"/>
                    <a:pt x="97" y="874"/>
                    <a:pt x="145" y="1114"/>
                  </a:cubicBezTo>
                  <a:cubicBezTo>
                    <a:pt x="145" y="1186"/>
                    <a:pt x="217" y="1258"/>
                    <a:pt x="265" y="1282"/>
                  </a:cubicBezTo>
                  <a:cubicBezTo>
                    <a:pt x="307" y="1310"/>
                    <a:pt x="349" y="1322"/>
                    <a:pt x="391" y="1322"/>
                  </a:cubicBezTo>
                  <a:cubicBezTo>
                    <a:pt x="421" y="1322"/>
                    <a:pt x="451" y="1316"/>
                    <a:pt x="481" y="1306"/>
                  </a:cubicBezTo>
                  <a:cubicBezTo>
                    <a:pt x="553" y="1282"/>
                    <a:pt x="625" y="1258"/>
                    <a:pt x="649" y="1186"/>
                  </a:cubicBezTo>
                  <a:cubicBezTo>
                    <a:pt x="697" y="1114"/>
                    <a:pt x="697" y="1042"/>
                    <a:pt x="673" y="970"/>
                  </a:cubicBezTo>
                  <a:cubicBezTo>
                    <a:pt x="625" y="730"/>
                    <a:pt x="577" y="466"/>
                    <a:pt x="553" y="226"/>
                  </a:cubicBezTo>
                  <a:cubicBezTo>
                    <a:pt x="529" y="154"/>
                    <a:pt x="481" y="82"/>
                    <a:pt x="409" y="58"/>
                  </a:cubicBezTo>
                  <a:cubicBezTo>
                    <a:pt x="373" y="23"/>
                    <a:pt x="313"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2"/>
            <p:cNvSpPr/>
            <p:nvPr/>
          </p:nvSpPr>
          <p:spPr>
            <a:xfrm>
              <a:off x="2528550" y="2969975"/>
              <a:ext cx="18025" cy="38500"/>
            </a:xfrm>
            <a:custGeom>
              <a:avLst/>
              <a:gdLst/>
              <a:ahLst/>
              <a:cxnLst/>
              <a:rect l="l" t="t" r="r" b="b"/>
              <a:pathLst>
                <a:path w="721" h="1540" extrusionOk="0">
                  <a:moveTo>
                    <a:pt x="317" y="0"/>
                  </a:moveTo>
                  <a:cubicBezTo>
                    <a:pt x="292" y="0"/>
                    <a:pt x="266" y="4"/>
                    <a:pt x="241" y="13"/>
                  </a:cubicBezTo>
                  <a:cubicBezTo>
                    <a:pt x="97" y="61"/>
                    <a:pt x="1" y="205"/>
                    <a:pt x="49" y="349"/>
                  </a:cubicBezTo>
                  <a:cubicBezTo>
                    <a:pt x="97" y="469"/>
                    <a:pt x="121" y="589"/>
                    <a:pt x="145" y="709"/>
                  </a:cubicBezTo>
                  <a:cubicBezTo>
                    <a:pt x="145" y="853"/>
                    <a:pt x="145" y="997"/>
                    <a:pt x="121" y="1141"/>
                  </a:cubicBezTo>
                  <a:cubicBezTo>
                    <a:pt x="121" y="1165"/>
                    <a:pt x="121" y="1165"/>
                    <a:pt x="121" y="1189"/>
                  </a:cubicBezTo>
                  <a:cubicBezTo>
                    <a:pt x="121" y="1261"/>
                    <a:pt x="121" y="1333"/>
                    <a:pt x="145" y="1405"/>
                  </a:cubicBezTo>
                  <a:cubicBezTo>
                    <a:pt x="193" y="1453"/>
                    <a:pt x="265" y="1525"/>
                    <a:pt x="313" y="1525"/>
                  </a:cubicBezTo>
                  <a:cubicBezTo>
                    <a:pt x="342" y="1535"/>
                    <a:pt x="373" y="1540"/>
                    <a:pt x="405" y="1540"/>
                  </a:cubicBezTo>
                  <a:cubicBezTo>
                    <a:pt x="528" y="1540"/>
                    <a:pt x="654" y="1467"/>
                    <a:pt x="673" y="1333"/>
                  </a:cubicBezTo>
                  <a:cubicBezTo>
                    <a:pt x="721" y="949"/>
                    <a:pt x="721" y="565"/>
                    <a:pt x="577" y="205"/>
                  </a:cubicBezTo>
                  <a:cubicBezTo>
                    <a:pt x="537" y="86"/>
                    <a:pt x="433"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2"/>
            <p:cNvSpPr/>
            <p:nvPr/>
          </p:nvSpPr>
          <p:spPr>
            <a:xfrm>
              <a:off x="2541750" y="3059425"/>
              <a:ext cx="18625" cy="41250"/>
            </a:xfrm>
            <a:custGeom>
              <a:avLst/>
              <a:gdLst/>
              <a:ahLst/>
              <a:cxnLst/>
              <a:rect l="l" t="t" r="r" b="b"/>
              <a:pathLst>
                <a:path w="745" h="1650" extrusionOk="0">
                  <a:moveTo>
                    <a:pt x="309" y="0"/>
                  </a:moveTo>
                  <a:cubicBezTo>
                    <a:pt x="286" y="0"/>
                    <a:pt x="263" y="4"/>
                    <a:pt x="241" y="11"/>
                  </a:cubicBezTo>
                  <a:cubicBezTo>
                    <a:pt x="97" y="59"/>
                    <a:pt x="1" y="203"/>
                    <a:pt x="49" y="371"/>
                  </a:cubicBezTo>
                  <a:cubicBezTo>
                    <a:pt x="73" y="443"/>
                    <a:pt x="97" y="539"/>
                    <a:pt x="121" y="611"/>
                  </a:cubicBezTo>
                  <a:cubicBezTo>
                    <a:pt x="121" y="659"/>
                    <a:pt x="145" y="707"/>
                    <a:pt x="145" y="755"/>
                  </a:cubicBezTo>
                  <a:cubicBezTo>
                    <a:pt x="145" y="779"/>
                    <a:pt x="145" y="803"/>
                    <a:pt x="145" y="827"/>
                  </a:cubicBezTo>
                  <a:cubicBezTo>
                    <a:pt x="169" y="923"/>
                    <a:pt x="169" y="995"/>
                    <a:pt x="169" y="1091"/>
                  </a:cubicBezTo>
                  <a:cubicBezTo>
                    <a:pt x="169" y="1139"/>
                    <a:pt x="145" y="1187"/>
                    <a:pt x="145" y="1211"/>
                  </a:cubicBezTo>
                  <a:cubicBezTo>
                    <a:pt x="145" y="1235"/>
                    <a:pt x="145" y="1259"/>
                    <a:pt x="145" y="1283"/>
                  </a:cubicBezTo>
                  <a:cubicBezTo>
                    <a:pt x="145" y="1283"/>
                    <a:pt x="145" y="1283"/>
                    <a:pt x="145" y="1307"/>
                  </a:cubicBezTo>
                  <a:cubicBezTo>
                    <a:pt x="121" y="1379"/>
                    <a:pt x="121" y="1451"/>
                    <a:pt x="169" y="1523"/>
                  </a:cubicBezTo>
                  <a:cubicBezTo>
                    <a:pt x="217" y="1571"/>
                    <a:pt x="265" y="1643"/>
                    <a:pt x="337" y="1643"/>
                  </a:cubicBezTo>
                  <a:cubicBezTo>
                    <a:pt x="360" y="1647"/>
                    <a:pt x="383" y="1649"/>
                    <a:pt x="406" y="1649"/>
                  </a:cubicBezTo>
                  <a:cubicBezTo>
                    <a:pt x="530" y="1649"/>
                    <a:pt x="653" y="1593"/>
                    <a:pt x="673" y="1451"/>
                  </a:cubicBezTo>
                  <a:cubicBezTo>
                    <a:pt x="745" y="1043"/>
                    <a:pt x="721" y="611"/>
                    <a:pt x="601" y="203"/>
                  </a:cubicBezTo>
                  <a:cubicBezTo>
                    <a:pt x="560" y="102"/>
                    <a:pt x="434"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2"/>
            <p:cNvSpPr/>
            <p:nvPr/>
          </p:nvSpPr>
          <p:spPr>
            <a:xfrm>
              <a:off x="2550750" y="3122100"/>
              <a:ext cx="13825" cy="30625"/>
            </a:xfrm>
            <a:custGeom>
              <a:avLst/>
              <a:gdLst/>
              <a:ahLst/>
              <a:cxnLst/>
              <a:rect l="l" t="t" r="r" b="b"/>
              <a:pathLst>
                <a:path w="553" h="1225" extrusionOk="0">
                  <a:moveTo>
                    <a:pt x="265" y="1"/>
                  </a:moveTo>
                  <a:cubicBezTo>
                    <a:pt x="121" y="25"/>
                    <a:pt x="1" y="121"/>
                    <a:pt x="1" y="289"/>
                  </a:cubicBezTo>
                  <a:lnTo>
                    <a:pt x="1" y="937"/>
                  </a:lnTo>
                  <a:cubicBezTo>
                    <a:pt x="1" y="1009"/>
                    <a:pt x="25" y="1081"/>
                    <a:pt x="73" y="1129"/>
                  </a:cubicBezTo>
                  <a:cubicBezTo>
                    <a:pt x="121" y="1177"/>
                    <a:pt x="217" y="1225"/>
                    <a:pt x="265" y="1225"/>
                  </a:cubicBezTo>
                  <a:cubicBezTo>
                    <a:pt x="433" y="1201"/>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2"/>
            <p:cNvSpPr/>
            <p:nvPr/>
          </p:nvSpPr>
          <p:spPr>
            <a:xfrm>
              <a:off x="2547750" y="3209100"/>
              <a:ext cx="17425" cy="35750"/>
            </a:xfrm>
            <a:custGeom>
              <a:avLst/>
              <a:gdLst/>
              <a:ahLst/>
              <a:cxnLst/>
              <a:rect l="l" t="t" r="r" b="b"/>
              <a:pathLst>
                <a:path w="697" h="1430" extrusionOk="0">
                  <a:moveTo>
                    <a:pt x="385" y="1"/>
                  </a:moveTo>
                  <a:cubicBezTo>
                    <a:pt x="313" y="1"/>
                    <a:pt x="241" y="25"/>
                    <a:pt x="193" y="97"/>
                  </a:cubicBezTo>
                  <a:cubicBezTo>
                    <a:pt x="145" y="145"/>
                    <a:pt x="97" y="217"/>
                    <a:pt x="121" y="289"/>
                  </a:cubicBezTo>
                  <a:cubicBezTo>
                    <a:pt x="121" y="433"/>
                    <a:pt x="121" y="553"/>
                    <a:pt x="121" y="697"/>
                  </a:cubicBezTo>
                  <a:cubicBezTo>
                    <a:pt x="97" y="841"/>
                    <a:pt x="73" y="961"/>
                    <a:pt x="25" y="1081"/>
                  </a:cubicBezTo>
                  <a:cubicBezTo>
                    <a:pt x="1" y="1153"/>
                    <a:pt x="25" y="1225"/>
                    <a:pt x="49" y="1297"/>
                  </a:cubicBezTo>
                  <a:cubicBezTo>
                    <a:pt x="73" y="1345"/>
                    <a:pt x="145" y="1417"/>
                    <a:pt x="217" y="1417"/>
                  </a:cubicBezTo>
                  <a:cubicBezTo>
                    <a:pt x="242" y="1426"/>
                    <a:pt x="268" y="1430"/>
                    <a:pt x="293" y="1430"/>
                  </a:cubicBezTo>
                  <a:cubicBezTo>
                    <a:pt x="409" y="1430"/>
                    <a:pt x="513" y="1344"/>
                    <a:pt x="553" y="1225"/>
                  </a:cubicBezTo>
                  <a:cubicBezTo>
                    <a:pt x="673" y="937"/>
                    <a:pt x="697" y="601"/>
                    <a:pt x="673" y="289"/>
                  </a:cubicBezTo>
                  <a:cubicBezTo>
                    <a:pt x="673" y="217"/>
                    <a:pt x="649" y="145"/>
                    <a:pt x="601" y="97"/>
                  </a:cubicBezTo>
                  <a:cubicBezTo>
                    <a:pt x="553" y="49"/>
                    <a:pt x="457"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2"/>
            <p:cNvSpPr/>
            <p:nvPr/>
          </p:nvSpPr>
          <p:spPr>
            <a:xfrm>
              <a:off x="2547750" y="3276925"/>
              <a:ext cx="14425" cy="27625"/>
            </a:xfrm>
            <a:custGeom>
              <a:avLst/>
              <a:gdLst/>
              <a:ahLst/>
              <a:cxnLst/>
              <a:rect l="l" t="t" r="r" b="b"/>
              <a:pathLst>
                <a:path w="577" h="1105" extrusionOk="0">
                  <a:moveTo>
                    <a:pt x="289" y="0"/>
                  </a:moveTo>
                  <a:cubicBezTo>
                    <a:pt x="217" y="0"/>
                    <a:pt x="145" y="24"/>
                    <a:pt x="97" y="96"/>
                  </a:cubicBezTo>
                  <a:cubicBezTo>
                    <a:pt x="49" y="144"/>
                    <a:pt x="1" y="216"/>
                    <a:pt x="1" y="288"/>
                  </a:cubicBezTo>
                  <a:lnTo>
                    <a:pt x="1" y="840"/>
                  </a:lnTo>
                  <a:cubicBezTo>
                    <a:pt x="1" y="912"/>
                    <a:pt x="49" y="984"/>
                    <a:pt x="97" y="1032"/>
                  </a:cubicBezTo>
                  <a:cubicBezTo>
                    <a:pt x="145" y="1080"/>
                    <a:pt x="217" y="1104"/>
                    <a:pt x="289" y="1104"/>
                  </a:cubicBezTo>
                  <a:cubicBezTo>
                    <a:pt x="361" y="1104"/>
                    <a:pt x="433" y="1080"/>
                    <a:pt x="481" y="1032"/>
                  </a:cubicBezTo>
                  <a:cubicBezTo>
                    <a:pt x="529" y="984"/>
                    <a:pt x="577" y="912"/>
                    <a:pt x="577" y="840"/>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2"/>
            <p:cNvSpPr/>
            <p:nvPr/>
          </p:nvSpPr>
          <p:spPr>
            <a:xfrm>
              <a:off x="2542350" y="3328525"/>
              <a:ext cx="14425" cy="33100"/>
            </a:xfrm>
            <a:custGeom>
              <a:avLst/>
              <a:gdLst/>
              <a:ahLst/>
              <a:cxnLst/>
              <a:rect l="l" t="t" r="r" b="b"/>
              <a:pathLst>
                <a:path w="577" h="1324" extrusionOk="0">
                  <a:moveTo>
                    <a:pt x="289" y="0"/>
                  </a:moveTo>
                  <a:cubicBezTo>
                    <a:pt x="145" y="24"/>
                    <a:pt x="1" y="120"/>
                    <a:pt x="1" y="288"/>
                  </a:cubicBezTo>
                  <a:lnTo>
                    <a:pt x="1" y="1056"/>
                  </a:lnTo>
                  <a:cubicBezTo>
                    <a:pt x="1" y="1190"/>
                    <a:pt x="124" y="1323"/>
                    <a:pt x="257" y="1323"/>
                  </a:cubicBezTo>
                  <a:cubicBezTo>
                    <a:pt x="267" y="1323"/>
                    <a:pt x="278" y="1322"/>
                    <a:pt x="289" y="1321"/>
                  </a:cubicBezTo>
                  <a:cubicBezTo>
                    <a:pt x="433" y="1321"/>
                    <a:pt x="577" y="1201"/>
                    <a:pt x="577" y="1056"/>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2"/>
            <p:cNvSpPr/>
            <p:nvPr/>
          </p:nvSpPr>
          <p:spPr>
            <a:xfrm>
              <a:off x="2536950" y="3388525"/>
              <a:ext cx="13825" cy="24625"/>
            </a:xfrm>
            <a:custGeom>
              <a:avLst/>
              <a:gdLst/>
              <a:ahLst/>
              <a:cxnLst/>
              <a:rect l="l" t="t" r="r" b="b"/>
              <a:pathLst>
                <a:path w="553" h="985" extrusionOk="0">
                  <a:moveTo>
                    <a:pt x="289" y="1"/>
                  </a:moveTo>
                  <a:cubicBezTo>
                    <a:pt x="217" y="1"/>
                    <a:pt x="145" y="25"/>
                    <a:pt x="97" y="73"/>
                  </a:cubicBezTo>
                  <a:cubicBezTo>
                    <a:pt x="49" y="145"/>
                    <a:pt x="1" y="193"/>
                    <a:pt x="1" y="289"/>
                  </a:cubicBezTo>
                  <a:lnTo>
                    <a:pt x="1" y="721"/>
                  </a:lnTo>
                  <a:cubicBezTo>
                    <a:pt x="1" y="793"/>
                    <a:pt x="25" y="865"/>
                    <a:pt x="97" y="913"/>
                  </a:cubicBezTo>
                  <a:cubicBezTo>
                    <a:pt x="145" y="961"/>
                    <a:pt x="217" y="985"/>
                    <a:pt x="289" y="985"/>
                  </a:cubicBezTo>
                  <a:cubicBezTo>
                    <a:pt x="361" y="985"/>
                    <a:pt x="433" y="961"/>
                    <a:pt x="481" y="913"/>
                  </a:cubicBezTo>
                  <a:cubicBezTo>
                    <a:pt x="529" y="865"/>
                    <a:pt x="553" y="793"/>
                    <a:pt x="553" y="721"/>
                  </a:cubicBezTo>
                  <a:lnTo>
                    <a:pt x="553" y="289"/>
                  </a:lnTo>
                  <a:cubicBezTo>
                    <a:pt x="553"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52"/>
            <p:cNvSpPr/>
            <p:nvPr/>
          </p:nvSpPr>
          <p:spPr>
            <a:xfrm>
              <a:off x="2525550" y="3445525"/>
              <a:ext cx="17425" cy="24875"/>
            </a:xfrm>
            <a:custGeom>
              <a:avLst/>
              <a:gdLst/>
              <a:ahLst/>
              <a:cxnLst/>
              <a:rect l="l" t="t" r="r" b="b"/>
              <a:pathLst>
                <a:path w="697" h="995" extrusionOk="0">
                  <a:moveTo>
                    <a:pt x="481" y="1"/>
                  </a:moveTo>
                  <a:cubicBezTo>
                    <a:pt x="409" y="1"/>
                    <a:pt x="313" y="1"/>
                    <a:pt x="265" y="25"/>
                  </a:cubicBezTo>
                  <a:cubicBezTo>
                    <a:pt x="193" y="73"/>
                    <a:pt x="145" y="121"/>
                    <a:pt x="121" y="193"/>
                  </a:cubicBezTo>
                  <a:cubicBezTo>
                    <a:pt x="97" y="337"/>
                    <a:pt x="49" y="481"/>
                    <a:pt x="25" y="649"/>
                  </a:cubicBezTo>
                  <a:cubicBezTo>
                    <a:pt x="1" y="697"/>
                    <a:pt x="1" y="793"/>
                    <a:pt x="49" y="841"/>
                  </a:cubicBezTo>
                  <a:cubicBezTo>
                    <a:pt x="73" y="913"/>
                    <a:pt x="145" y="961"/>
                    <a:pt x="217" y="985"/>
                  </a:cubicBezTo>
                  <a:cubicBezTo>
                    <a:pt x="238" y="992"/>
                    <a:pt x="259" y="995"/>
                    <a:pt x="280" y="995"/>
                  </a:cubicBezTo>
                  <a:cubicBezTo>
                    <a:pt x="331" y="995"/>
                    <a:pt x="382" y="978"/>
                    <a:pt x="433" y="961"/>
                  </a:cubicBezTo>
                  <a:cubicBezTo>
                    <a:pt x="481" y="913"/>
                    <a:pt x="553" y="865"/>
                    <a:pt x="553" y="793"/>
                  </a:cubicBezTo>
                  <a:lnTo>
                    <a:pt x="673" y="361"/>
                  </a:lnTo>
                  <a:cubicBezTo>
                    <a:pt x="697" y="289"/>
                    <a:pt x="673" y="193"/>
                    <a:pt x="649" y="145"/>
                  </a:cubicBezTo>
                  <a:cubicBezTo>
                    <a:pt x="601"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52"/>
            <p:cNvSpPr/>
            <p:nvPr/>
          </p:nvSpPr>
          <p:spPr>
            <a:xfrm>
              <a:off x="2519550" y="3491500"/>
              <a:ext cx="26425" cy="33050"/>
            </a:xfrm>
            <a:custGeom>
              <a:avLst/>
              <a:gdLst/>
              <a:ahLst/>
              <a:cxnLst/>
              <a:rect l="l" t="t" r="r" b="b"/>
              <a:pathLst>
                <a:path w="1057" h="1322" extrusionOk="0">
                  <a:moveTo>
                    <a:pt x="767" y="1"/>
                  </a:moveTo>
                  <a:cubicBezTo>
                    <a:pt x="672" y="1"/>
                    <a:pt x="571" y="55"/>
                    <a:pt x="505" y="154"/>
                  </a:cubicBezTo>
                  <a:cubicBezTo>
                    <a:pt x="361" y="394"/>
                    <a:pt x="217" y="658"/>
                    <a:pt x="73" y="898"/>
                  </a:cubicBezTo>
                  <a:cubicBezTo>
                    <a:pt x="1" y="1042"/>
                    <a:pt x="49" y="1210"/>
                    <a:pt x="193" y="1282"/>
                  </a:cubicBezTo>
                  <a:cubicBezTo>
                    <a:pt x="236" y="1308"/>
                    <a:pt x="285" y="1321"/>
                    <a:pt x="335" y="1321"/>
                  </a:cubicBezTo>
                  <a:cubicBezTo>
                    <a:pt x="424" y="1321"/>
                    <a:pt x="515" y="1278"/>
                    <a:pt x="577" y="1186"/>
                  </a:cubicBezTo>
                  <a:cubicBezTo>
                    <a:pt x="721" y="946"/>
                    <a:pt x="865" y="682"/>
                    <a:pt x="985" y="418"/>
                  </a:cubicBezTo>
                  <a:cubicBezTo>
                    <a:pt x="1057" y="298"/>
                    <a:pt x="1033" y="106"/>
                    <a:pt x="889" y="34"/>
                  </a:cubicBezTo>
                  <a:cubicBezTo>
                    <a:pt x="852" y="12"/>
                    <a:pt x="810" y="1"/>
                    <a:pt x="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2"/>
            <p:cNvSpPr/>
            <p:nvPr/>
          </p:nvSpPr>
          <p:spPr>
            <a:xfrm>
              <a:off x="2550750" y="3393925"/>
              <a:ext cx="19225" cy="27625"/>
            </a:xfrm>
            <a:custGeom>
              <a:avLst/>
              <a:gdLst/>
              <a:ahLst/>
              <a:cxnLst/>
              <a:rect l="l" t="t" r="r" b="b"/>
              <a:pathLst>
                <a:path w="769" h="1105" extrusionOk="0">
                  <a:moveTo>
                    <a:pt x="505" y="1"/>
                  </a:moveTo>
                  <a:cubicBezTo>
                    <a:pt x="337" y="1"/>
                    <a:pt x="217" y="121"/>
                    <a:pt x="217" y="289"/>
                  </a:cubicBezTo>
                  <a:cubicBezTo>
                    <a:pt x="217" y="289"/>
                    <a:pt x="217" y="313"/>
                    <a:pt x="217" y="337"/>
                  </a:cubicBezTo>
                  <a:cubicBezTo>
                    <a:pt x="217" y="385"/>
                    <a:pt x="193" y="433"/>
                    <a:pt x="169" y="481"/>
                  </a:cubicBezTo>
                  <a:cubicBezTo>
                    <a:pt x="169" y="505"/>
                    <a:pt x="145" y="553"/>
                    <a:pt x="121" y="577"/>
                  </a:cubicBezTo>
                  <a:cubicBezTo>
                    <a:pt x="97" y="601"/>
                    <a:pt x="97" y="601"/>
                    <a:pt x="73" y="625"/>
                  </a:cubicBezTo>
                  <a:cubicBezTo>
                    <a:pt x="25" y="673"/>
                    <a:pt x="1" y="745"/>
                    <a:pt x="1" y="817"/>
                  </a:cubicBezTo>
                  <a:cubicBezTo>
                    <a:pt x="1" y="889"/>
                    <a:pt x="25" y="961"/>
                    <a:pt x="73" y="1009"/>
                  </a:cubicBezTo>
                  <a:cubicBezTo>
                    <a:pt x="121" y="1057"/>
                    <a:pt x="193" y="1105"/>
                    <a:pt x="265" y="1105"/>
                  </a:cubicBezTo>
                  <a:cubicBezTo>
                    <a:pt x="337" y="1105"/>
                    <a:pt x="409" y="1081"/>
                    <a:pt x="481" y="1009"/>
                  </a:cubicBezTo>
                  <a:cubicBezTo>
                    <a:pt x="673" y="817"/>
                    <a:pt x="769" y="553"/>
                    <a:pt x="769" y="289"/>
                  </a:cubicBezTo>
                  <a:cubicBezTo>
                    <a:pt x="769" y="217"/>
                    <a:pt x="745" y="121"/>
                    <a:pt x="697" y="73"/>
                  </a:cubicBezTo>
                  <a:cubicBezTo>
                    <a:pt x="649" y="25"/>
                    <a:pt x="577"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2"/>
            <p:cNvSpPr/>
            <p:nvPr/>
          </p:nvSpPr>
          <p:spPr>
            <a:xfrm>
              <a:off x="2566950" y="3317925"/>
              <a:ext cx="21025" cy="27425"/>
            </a:xfrm>
            <a:custGeom>
              <a:avLst/>
              <a:gdLst/>
              <a:ahLst/>
              <a:cxnLst/>
              <a:rect l="l" t="t" r="r" b="b"/>
              <a:pathLst>
                <a:path w="841" h="1097" extrusionOk="0">
                  <a:moveTo>
                    <a:pt x="506" y="1"/>
                  </a:moveTo>
                  <a:cubicBezTo>
                    <a:pt x="473" y="1"/>
                    <a:pt x="439" y="6"/>
                    <a:pt x="409" y="16"/>
                  </a:cubicBezTo>
                  <a:cubicBezTo>
                    <a:pt x="361" y="40"/>
                    <a:pt x="289" y="64"/>
                    <a:pt x="241" y="136"/>
                  </a:cubicBezTo>
                  <a:cubicBezTo>
                    <a:pt x="217" y="208"/>
                    <a:pt x="193" y="280"/>
                    <a:pt x="217" y="352"/>
                  </a:cubicBezTo>
                  <a:cubicBezTo>
                    <a:pt x="217" y="352"/>
                    <a:pt x="217" y="376"/>
                    <a:pt x="217" y="376"/>
                  </a:cubicBezTo>
                  <a:cubicBezTo>
                    <a:pt x="217" y="400"/>
                    <a:pt x="217" y="400"/>
                    <a:pt x="217" y="424"/>
                  </a:cubicBezTo>
                  <a:cubicBezTo>
                    <a:pt x="217" y="448"/>
                    <a:pt x="217" y="472"/>
                    <a:pt x="217" y="496"/>
                  </a:cubicBezTo>
                  <a:cubicBezTo>
                    <a:pt x="193" y="496"/>
                    <a:pt x="193" y="520"/>
                    <a:pt x="193" y="520"/>
                  </a:cubicBezTo>
                  <a:cubicBezTo>
                    <a:pt x="169" y="544"/>
                    <a:pt x="145" y="568"/>
                    <a:pt x="121" y="568"/>
                  </a:cubicBezTo>
                  <a:cubicBezTo>
                    <a:pt x="73" y="616"/>
                    <a:pt x="25" y="664"/>
                    <a:pt x="1" y="736"/>
                  </a:cubicBezTo>
                  <a:cubicBezTo>
                    <a:pt x="1" y="808"/>
                    <a:pt x="1" y="904"/>
                    <a:pt x="25" y="952"/>
                  </a:cubicBezTo>
                  <a:cubicBezTo>
                    <a:pt x="73" y="1024"/>
                    <a:pt x="121" y="1072"/>
                    <a:pt x="193" y="1096"/>
                  </a:cubicBezTo>
                  <a:cubicBezTo>
                    <a:pt x="265" y="1096"/>
                    <a:pt x="361" y="1096"/>
                    <a:pt x="409" y="1048"/>
                  </a:cubicBezTo>
                  <a:cubicBezTo>
                    <a:pt x="697" y="880"/>
                    <a:pt x="841" y="520"/>
                    <a:pt x="769" y="208"/>
                  </a:cubicBezTo>
                  <a:cubicBezTo>
                    <a:pt x="745" y="136"/>
                    <a:pt x="697" y="64"/>
                    <a:pt x="625" y="40"/>
                  </a:cubicBezTo>
                  <a:cubicBezTo>
                    <a:pt x="597" y="12"/>
                    <a:pt x="552"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2"/>
            <p:cNvSpPr/>
            <p:nvPr/>
          </p:nvSpPr>
          <p:spPr>
            <a:xfrm>
              <a:off x="2577150" y="3225600"/>
              <a:ext cx="21025" cy="32850"/>
            </a:xfrm>
            <a:custGeom>
              <a:avLst/>
              <a:gdLst/>
              <a:ahLst/>
              <a:cxnLst/>
              <a:rect l="l" t="t" r="r" b="b"/>
              <a:pathLst>
                <a:path w="841" h="1314" extrusionOk="0">
                  <a:moveTo>
                    <a:pt x="523" y="0"/>
                  </a:moveTo>
                  <a:cubicBezTo>
                    <a:pt x="402" y="0"/>
                    <a:pt x="285" y="86"/>
                    <a:pt x="265" y="205"/>
                  </a:cubicBezTo>
                  <a:cubicBezTo>
                    <a:pt x="193" y="445"/>
                    <a:pt x="121" y="709"/>
                    <a:pt x="49" y="973"/>
                  </a:cubicBezTo>
                  <a:cubicBezTo>
                    <a:pt x="1" y="1117"/>
                    <a:pt x="97" y="1285"/>
                    <a:pt x="241" y="1309"/>
                  </a:cubicBezTo>
                  <a:cubicBezTo>
                    <a:pt x="259" y="1312"/>
                    <a:pt x="278" y="1314"/>
                    <a:pt x="297" y="1314"/>
                  </a:cubicBezTo>
                  <a:cubicBezTo>
                    <a:pt x="425" y="1314"/>
                    <a:pt x="556" y="1243"/>
                    <a:pt x="577" y="1117"/>
                  </a:cubicBezTo>
                  <a:cubicBezTo>
                    <a:pt x="649" y="853"/>
                    <a:pt x="721" y="613"/>
                    <a:pt x="793" y="349"/>
                  </a:cubicBezTo>
                  <a:cubicBezTo>
                    <a:pt x="841" y="205"/>
                    <a:pt x="745" y="37"/>
                    <a:pt x="601" y="13"/>
                  </a:cubicBezTo>
                  <a:cubicBezTo>
                    <a:pt x="575" y="4"/>
                    <a:pt x="549" y="0"/>
                    <a:pt x="5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2"/>
            <p:cNvSpPr/>
            <p:nvPr/>
          </p:nvSpPr>
          <p:spPr>
            <a:xfrm>
              <a:off x="2575350" y="3154850"/>
              <a:ext cx="16825" cy="27675"/>
            </a:xfrm>
            <a:custGeom>
              <a:avLst/>
              <a:gdLst/>
              <a:ahLst/>
              <a:cxnLst/>
              <a:rect l="l" t="t" r="r" b="b"/>
              <a:pathLst>
                <a:path w="673" h="1107" extrusionOk="0">
                  <a:moveTo>
                    <a:pt x="413" y="1"/>
                  </a:moveTo>
                  <a:cubicBezTo>
                    <a:pt x="357" y="1"/>
                    <a:pt x="299" y="18"/>
                    <a:pt x="265" y="35"/>
                  </a:cubicBezTo>
                  <a:cubicBezTo>
                    <a:pt x="193" y="83"/>
                    <a:pt x="145" y="131"/>
                    <a:pt x="121" y="203"/>
                  </a:cubicBezTo>
                  <a:lnTo>
                    <a:pt x="25" y="755"/>
                  </a:lnTo>
                  <a:cubicBezTo>
                    <a:pt x="1" y="827"/>
                    <a:pt x="1" y="899"/>
                    <a:pt x="49" y="971"/>
                  </a:cubicBezTo>
                  <a:cubicBezTo>
                    <a:pt x="73" y="1019"/>
                    <a:pt x="145" y="1091"/>
                    <a:pt x="217" y="1091"/>
                  </a:cubicBezTo>
                  <a:cubicBezTo>
                    <a:pt x="247" y="1101"/>
                    <a:pt x="276" y="1107"/>
                    <a:pt x="306" y="1107"/>
                  </a:cubicBezTo>
                  <a:cubicBezTo>
                    <a:pt x="349" y="1107"/>
                    <a:pt x="391" y="1095"/>
                    <a:pt x="433" y="1067"/>
                  </a:cubicBezTo>
                  <a:cubicBezTo>
                    <a:pt x="481" y="1043"/>
                    <a:pt x="553" y="971"/>
                    <a:pt x="553" y="899"/>
                  </a:cubicBezTo>
                  <a:lnTo>
                    <a:pt x="673" y="347"/>
                  </a:lnTo>
                  <a:cubicBezTo>
                    <a:pt x="673" y="275"/>
                    <a:pt x="673" y="203"/>
                    <a:pt x="649" y="131"/>
                  </a:cubicBezTo>
                  <a:cubicBezTo>
                    <a:pt x="601" y="83"/>
                    <a:pt x="553" y="35"/>
                    <a:pt x="481" y="11"/>
                  </a:cubicBezTo>
                  <a:cubicBezTo>
                    <a:pt x="460" y="4"/>
                    <a:pt x="437"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2"/>
            <p:cNvSpPr/>
            <p:nvPr/>
          </p:nvSpPr>
          <p:spPr>
            <a:xfrm>
              <a:off x="2572350" y="3086900"/>
              <a:ext cx="17425" cy="24825"/>
            </a:xfrm>
            <a:custGeom>
              <a:avLst/>
              <a:gdLst/>
              <a:ahLst/>
              <a:cxnLst/>
              <a:rect l="l" t="t" r="r" b="b"/>
              <a:pathLst>
                <a:path w="697" h="993" extrusionOk="0">
                  <a:moveTo>
                    <a:pt x="391" y="1"/>
                  </a:moveTo>
                  <a:cubicBezTo>
                    <a:pt x="349" y="1"/>
                    <a:pt x="307" y="12"/>
                    <a:pt x="265" y="40"/>
                  </a:cubicBezTo>
                  <a:cubicBezTo>
                    <a:pt x="193" y="88"/>
                    <a:pt x="145" y="136"/>
                    <a:pt x="145" y="208"/>
                  </a:cubicBezTo>
                  <a:cubicBezTo>
                    <a:pt x="97" y="352"/>
                    <a:pt x="49" y="496"/>
                    <a:pt x="25" y="640"/>
                  </a:cubicBezTo>
                  <a:cubicBezTo>
                    <a:pt x="1" y="712"/>
                    <a:pt x="1" y="784"/>
                    <a:pt x="49" y="857"/>
                  </a:cubicBezTo>
                  <a:cubicBezTo>
                    <a:pt x="73" y="905"/>
                    <a:pt x="145" y="977"/>
                    <a:pt x="217" y="977"/>
                  </a:cubicBezTo>
                  <a:cubicBezTo>
                    <a:pt x="247" y="986"/>
                    <a:pt x="276" y="992"/>
                    <a:pt x="306" y="992"/>
                  </a:cubicBezTo>
                  <a:cubicBezTo>
                    <a:pt x="348" y="992"/>
                    <a:pt x="391" y="981"/>
                    <a:pt x="433" y="953"/>
                  </a:cubicBezTo>
                  <a:cubicBezTo>
                    <a:pt x="481" y="929"/>
                    <a:pt x="529" y="857"/>
                    <a:pt x="553" y="784"/>
                  </a:cubicBezTo>
                  <a:cubicBezTo>
                    <a:pt x="601" y="640"/>
                    <a:pt x="625" y="496"/>
                    <a:pt x="673" y="352"/>
                  </a:cubicBezTo>
                  <a:cubicBezTo>
                    <a:pt x="697" y="280"/>
                    <a:pt x="673" y="208"/>
                    <a:pt x="649" y="136"/>
                  </a:cubicBezTo>
                  <a:cubicBezTo>
                    <a:pt x="601" y="88"/>
                    <a:pt x="553" y="40"/>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2"/>
            <p:cNvSpPr/>
            <p:nvPr/>
          </p:nvSpPr>
          <p:spPr>
            <a:xfrm>
              <a:off x="1833675" y="3511200"/>
              <a:ext cx="820325" cy="802150"/>
            </a:xfrm>
            <a:custGeom>
              <a:avLst/>
              <a:gdLst/>
              <a:ahLst/>
              <a:cxnLst/>
              <a:rect l="l" t="t" r="r" b="b"/>
              <a:pathLst>
                <a:path w="32813" h="32086" extrusionOk="0">
                  <a:moveTo>
                    <a:pt x="997" y="1"/>
                  </a:moveTo>
                  <a:cubicBezTo>
                    <a:pt x="935" y="1"/>
                    <a:pt x="872" y="26"/>
                    <a:pt x="817" y="86"/>
                  </a:cubicBezTo>
                  <a:cubicBezTo>
                    <a:pt x="1" y="998"/>
                    <a:pt x="49" y="2270"/>
                    <a:pt x="241" y="3398"/>
                  </a:cubicBezTo>
                  <a:cubicBezTo>
                    <a:pt x="457" y="4599"/>
                    <a:pt x="721" y="5823"/>
                    <a:pt x="1225" y="6927"/>
                  </a:cubicBezTo>
                  <a:cubicBezTo>
                    <a:pt x="1537" y="7623"/>
                    <a:pt x="1969" y="8223"/>
                    <a:pt x="2497" y="8727"/>
                  </a:cubicBezTo>
                  <a:lnTo>
                    <a:pt x="5977" y="28337"/>
                  </a:lnTo>
                  <a:cubicBezTo>
                    <a:pt x="5977" y="28337"/>
                    <a:pt x="10026" y="32085"/>
                    <a:pt x="17466" y="32085"/>
                  </a:cubicBezTo>
                  <a:cubicBezTo>
                    <a:pt x="17604" y="32085"/>
                    <a:pt x="17742" y="32084"/>
                    <a:pt x="17883" y="32081"/>
                  </a:cubicBezTo>
                  <a:cubicBezTo>
                    <a:pt x="25563" y="31961"/>
                    <a:pt x="28132" y="28697"/>
                    <a:pt x="28132" y="28697"/>
                  </a:cubicBezTo>
                  <a:lnTo>
                    <a:pt x="30388" y="9735"/>
                  </a:lnTo>
                  <a:cubicBezTo>
                    <a:pt x="30988" y="9399"/>
                    <a:pt x="31492" y="8919"/>
                    <a:pt x="31756" y="8247"/>
                  </a:cubicBezTo>
                  <a:cubicBezTo>
                    <a:pt x="32236" y="7791"/>
                    <a:pt x="32452" y="7095"/>
                    <a:pt x="32308" y="6471"/>
                  </a:cubicBezTo>
                  <a:cubicBezTo>
                    <a:pt x="32596" y="4551"/>
                    <a:pt x="32764" y="2606"/>
                    <a:pt x="32812" y="662"/>
                  </a:cubicBezTo>
                  <a:cubicBezTo>
                    <a:pt x="32812" y="484"/>
                    <a:pt x="32680" y="385"/>
                    <a:pt x="32534" y="385"/>
                  </a:cubicBezTo>
                  <a:cubicBezTo>
                    <a:pt x="32483" y="385"/>
                    <a:pt x="32430" y="397"/>
                    <a:pt x="32380" y="422"/>
                  </a:cubicBezTo>
                  <a:cubicBezTo>
                    <a:pt x="30484" y="1286"/>
                    <a:pt x="28468" y="1934"/>
                    <a:pt x="26427" y="2390"/>
                  </a:cubicBezTo>
                  <a:cubicBezTo>
                    <a:pt x="24387" y="2846"/>
                    <a:pt x="22299" y="3086"/>
                    <a:pt x="20211" y="3206"/>
                  </a:cubicBezTo>
                  <a:cubicBezTo>
                    <a:pt x="19478" y="3239"/>
                    <a:pt x="18748" y="3255"/>
                    <a:pt x="18019" y="3255"/>
                  </a:cubicBezTo>
                  <a:cubicBezTo>
                    <a:pt x="16625" y="3255"/>
                    <a:pt x="15238" y="3197"/>
                    <a:pt x="13850" y="3086"/>
                  </a:cubicBezTo>
                  <a:cubicBezTo>
                    <a:pt x="11714" y="2942"/>
                    <a:pt x="9602" y="2654"/>
                    <a:pt x="7489" y="2294"/>
                  </a:cubicBezTo>
                  <a:cubicBezTo>
                    <a:pt x="6457" y="2102"/>
                    <a:pt x="5401" y="1910"/>
                    <a:pt x="4369" y="1694"/>
                  </a:cubicBezTo>
                  <a:cubicBezTo>
                    <a:pt x="3865" y="1574"/>
                    <a:pt x="3385" y="1478"/>
                    <a:pt x="2905" y="1358"/>
                  </a:cubicBezTo>
                  <a:cubicBezTo>
                    <a:pt x="2449" y="1238"/>
                    <a:pt x="2017" y="1094"/>
                    <a:pt x="1633" y="830"/>
                  </a:cubicBezTo>
                  <a:cubicBezTo>
                    <a:pt x="1465" y="734"/>
                    <a:pt x="1345" y="614"/>
                    <a:pt x="1225" y="494"/>
                  </a:cubicBezTo>
                  <a:cubicBezTo>
                    <a:pt x="1410" y="290"/>
                    <a:pt x="1209" y="1"/>
                    <a:pt x="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2"/>
            <p:cNvSpPr/>
            <p:nvPr/>
          </p:nvSpPr>
          <p:spPr>
            <a:xfrm>
              <a:off x="1890025" y="3721275"/>
              <a:ext cx="727350" cy="68400"/>
            </a:xfrm>
            <a:custGeom>
              <a:avLst/>
              <a:gdLst/>
              <a:ahLst/>
              <a:cxnLst/>
              <a:rect l="l" t="t" r="r" b="b"/>
              <a:pathLst>
                <a:path w="29094" h="2736" extrusionOk="0">
                  <a:moveTo>
                    <a:pt x="422" y="1"/>
                  </a:moveTo>
                  <a:cubicBezTo>
                    <a:pt x="172" y="1"/>
                    <a:pt x="0" y="372"/>
                    <a:pt x="267" y="516"/>
                  </a:cubicBezTo>
                  <a:cubicBezTo>
                    <a:pt x="1947" y="1356"/>
                    <a:pt x="3819" y="1596"/>
                    <a:pt x="5644" y="1860"/>
                  </a:cubicBezTo>
                  <a:cubicBezTo>
                    <a:pt x="7612" y="2124"/>
                    <a:pt x="9604" y="2340"/>
                    <a:pt x="11596" y="2484"/>
                  </a:cubicBezTo>
                  <a:cubicBezTo>
                    <a:pt x="13588" y="2628"/>
                    <a:pt x="15581" y="2724"/>
                    <a:pt x="17573" y="2724"/>
                  </a:cubicBezTo>
                  <a:cubicBezTo>
                    <a:pt x="18056" y="2730"/>
                    <a:pt x="18540" y="2735"/>
                    <a:pt x="19025" y="2735"/>
                  </a:cubicBezTo>
                  <a:cubicBezTo>
                    <a:pt x="20396" y="2735"/>
                    <a:pt x="21770" y="2698"/>
                    <a:pt x="23117" y="2556"/>
                  </a:cubicBezTo>
                  <a:cubicBezTo>
                    <a:pt x="24870" y="2364"/>
                    <a:pt x="26622" y="1980"/>
                    <a:pt x="28230" y="1236"/>
                  </a:cubicBezTo>
                  <a:cubicBezTo>
                    <a:pt x="28422" y="1140"/>
                    <a:pt x="28614" y="1020"/>
                    <a:pt x="28806" y="924"/>
                  </a:cubicBezTo>
                  <a:cubicBezTo>
                    <a:pt x="29093" y="780"/>
                    <a:pt x="28924" y="409"/>
                    <a:pt x="28675" y="409"/>
                  </a:cubicBezTo>
                  <a:cubicBezTo>
                    <a:pt x="28632" y="409"/>
                    <a:pt x="28587" y="420"/>
                    <a:pt x="28542" y="444"/>
                  </a:cubicBezTo>
                  <a:cubicBezTo>
                    <a:pt x="27030" y="1260"/>
                    <a:pt x="25326" y="1716"/>
                    <a:pt x="23645" y="1932"/>
                  </a:cubicBezTo>
                  <a:cubicBezTo>
                    <a:pt x="21869" y="2148"/>
                    <a:pt x="20069" y="2172"/>
                    <a:pt x="18269" y="2172"/>
                  </a:cubicBezTo>
                  <a:cubicBezTo>
                    <a:pt x="16301" y="2172"/>
                    <a:pt x="14332" y="2100"/>
                    <a:pt x="12364" y="1980"/>
                  </a:cubicBezTo>
                  <a:cubicBezTo>
                    <a:pt x="10420" y="1860"/>
                    <a:pt x="8452" y="1668"/>
                    <a:pt x="6508" y="1404"/>
                  </a:cubicBezTo>
                  <a:cubicBezTo>
                    <a:pt x="5596" y="1284"/>
                    <a:pt x="4659" y="1164"/>
                    <a:pt x="3723" y="996"/>
                  </a:cubicBezTo>
                  <a:cubicBezTo>
                    <a:pt x="2835" y="852"/>
                    <a:pt x="1971" y="636"/>
                    <a:pt x="1131" y="300"/>
                  </a:cubicBezTo>
                  <a:cubicBezTo>
                    <a:pt x="939" y="204"/>
                    <a:pt x="747" y="132"/>
                    <a:pt x="555" y="36"/>
                  </a:cubicBezTo>
                  <a:cubicBezTo>
                    <a:pt x="510" y="12"/>
                    <a:pt x="465" y="1"/>
                    <a:pt x="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52"/>
          <p:cNvGrpSpPr/>
          <p:nvPr/>
        </p:nvGrpSpPr>
        <p:grpSpPr>
          <a:xfrm>
            <a:off x="8106329" y="3153004"/>
            <a:ext cx="1135350" cy="2024125"/>
            <a:chOff x="3917700" y="2289125"/>
            <a:chExt cx="1135350" cy="2024125"/>
          </a:xfrm>
        </p:grpSpPr>
        <p:sp>
          <p:nvSpPr>
            <p:cNvPr id="3584" name="Google Shape;3584;p52"/>
            <p:cNvSpPr/>
            <p:nvPr/>
          </p:nvSpPr>
          <p:spPr>
            <a:xfrm>
              <a:off x="4140325" y="3460450"/>
              <a:ext cx="846100" cy="182825"/>
            </a:xfrm>
            <a:custGeom>
              <a:avLst/>
              <a:gdLst/>
              <a:ahLst/>
              <a:cxnLst/>
              <a:rect l="l" t="t" r="r" b="b"/>
              <a:pathLst>
                <a:path w="33844" h="7313" extrusionOk="0">
                  <a:moveTo>
                    <a:pt x="14940" y="0"/>
                  </a:moveTo>
                  <a:cubicBezTo>
                    <a:pt x="14705" y="0"/>
                    <a:pt x="14469" y="2"/>
                    <a:pt x="14234" y="4"/>
                  </a:cubicBezTo>
                  <a:cubicBezTo>
                    <a:pt x="11858" y="28"/>
                    <a:pt x="9457" y="220"/>
                    <a:pt x="7105" y="580"/>
                  </a:cubicBezTo>
                  <a:cubicBezTo>
                    <a:pt x="5929" y="748"/>
                    <a:pt x="4753" y="988"/>
                    <a:pt x="3577" y="1252"/>
                  </a:cubicBezTo>
                  <a:cubicBezTo>
                    <a:pt x="2665" y="1468"/>
                    <a:pt x="1729" y="1732"/>
                    <a:pt x="936" y="2284"/>
                  </a:cubicBezTo>
                  <a:cubicBezTo>
                    <a:pt x="576" y="2548"/>
                    <a:pt x="288" y="2884"/>
                    <a:pt x="72" y="3268"/>
                  </a:cubicBezTo>
                  <a:cubicBezTo>
                    <a:pt x="0" y="3364"/>
                    <a:pt x="0" y="3484"/>
                    <a:pt x="72" y="3580"/>
                  </a:cubicBezTo>
                  <a:cubicBezTo>
                    <a:pt x="72" y="3580"/>
                    <a:pt x="72" y="3580"/>
                    <a:pt x="72" y="3604"/>
                  </a:cubicBezTo>
                  <a:cubicBezTo>
                    <a:pt x="528" y="4444"/>
                    <a:pt x="1369" y="4924"/>
                    <a:pt x="2233" y="5212"/>
                  </a:cubicBezTo>
                  <a:cubicBezTo>
                    <a:pt x="3265" y="5572"/>
                    <a:pt x="4369" y="5764"/>
                    <a:pt x="5425" y="5981"/>
                  </a:cubicBezTo>
                  <a:cubicBezTo>
                    <a:pt x="7825" y="6461"/>
                    <a:pt x="10225" y="6821"/>
                    <a:pt x="12650" y="7037"/>
                  </a:cubicBezTo>
                  <a:cubicBezTo>
                    <a:pt x="14684" y="7216"/>
                    <a:pt x="16718" y="7313"/>
                    <a:pt x="18753" y="7313"/>
                  </a:cubicBezTo>
                  <a:cubicBezTo>
                    <a:pt x="19167" y="7313"/>
                    <a:pt x="19581" y="7309"/>
                    <a:pt x="19994" y="7301"/>
                  </a:cubicBezTo>
                  <a:cubicBezTo>
                    <a:pt x="22419" y="7253"/>
                    <a:pt x="24867" y="7085"/>
                    <a:pt x="27267" y="6773"/>
                  </a:cubicBezTo>
                  <a:cubicBezTo>
                    <a:pt x="28467" y="6629"/>
                    <a:pt x="29644" y="6461"/>
                    <a:pt x="30796" y="6197"/>
                  </a:cubicBezTo>
                  <a:cubicBezTo>
                    <a:pt x="31372" y="6077"/>
                    <a:pt x="31948" y="5908"/>
                    <a:pt x="32500" y="5716"/>
                  </a:cubicBezTo>
                  <a:cubicBezTo>
                    <a:pt x="32956" y="5524"/>
                    <a:pt x="33436" y="5236"/>
                    <a:pt x="33556" y="4708"/>
                  </a:cubicBezTo>
                  <a:cubicBezTo>
                    <a:pt x="33844" y="3532"/>
                    <a:pt x="32620" y="2836"/>
                    <a:pt x="31732" y="2404"/>
                  </a:cubicBezTo>
                  <a:cubicBezTo>
                    <a:pt x="30676" y="1900"/>
                    <a:pt x="29547" y="1588"/>
                    <a:pt x="28419" y="1348"/>
                  </a:cubicBezTo>
                  <a:cubicBezTo>
                    <a:pt x="26115" y="844"/>
                    <a:pt x="23739" y="532"/>
                    <a:pt x="21387" y="316"/>
                  </a:cubicBezTo>
                  <a:cubicBezTo>
                    <a:pt x="19246" y="100"/>
                    <a:pt x="17085" y="0"/>
                    <a:pt x="14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2"/>
            <p:cNvSpPr/>
            <p:nvPr/>
          </p:nvSpPr>
          <p:spPr>
            <a:xfrm>
              <a:off x="4120525" y="2289125"/>
              <a:ext cx="397250" cy="1377350"/>
            </a:xfrm>
            <a:custGeom>
              <a:avLst/>
              <a:gdLst/>
              <a:ahLst/>
              <a:cxnLst/>
              <a:rect l="l" t="t" r="r" b="b"/>
              <a:pathLst>
                <a:path w="15890" h="55094" extrusionOk="0">
                  <a:moveTo>
                    <a:pt x="309" y="1"/>
                  </a:moveTo>
                  <a:cubicBezTo>
                    <a:pt x="156" y="1"/>
                    <a:pt x="0" y="98"/>
                    <a:pt x="0" y="292"/>
                  </a:cubicBezTo>
                  <a:cubicBezTo>
                    <a:pt x="240" y="3965"/>
                    <a:pt x="1104" y="7565"/>
                    <a:pt x="2209" y="11069"/>
                  </a:cubicBezTo>
                  <a:cubicBezTo>
                    <a:pt x="3289" y="14622"/>
                    <a:pt x="4609" y="18102"/>
                    <a:pt x="5689" y="21654"/>
                  </a:cubicBezTo>
                  <a:cubicBezTo>
                    <a:pt x="6793" y="25255"/>
                    <a:pt x="7609" y="28927"/>
                    <a:pt x="7873" y="32719"/>
                  </a:cubicBezTo>
                  <a:cubicBezTo>
                    <a:pt x="8113" y="36728"/>
                    <a:pt x="7993" y="40784"/>
                    <a:pt x="8953" y="44721"/>
                  </a:cubicBezTo>
                  <a:cubicBezTo>
                    <a:pt x="9793" y="48153"/>
                    <a:pt x="11474" y="51345"/>
                    <a:pt x="13754" y="54034"/>
                  </a:cubicBezTo>
                  <a:cubicBezTo>
                    <a:pt x="13778" y="54058"/>
                    <a:pt x="13802" y="54082"/>
                    <a:pt x="13826" y="54106"/>
                  </a:cubicBezTo>
                  <a:cubicBezTo>
                    <a:pt x="13706" y="54250"/>
                    <a:pt x="13778" y="54562"/>
                    <a:pt x="14042" y="54586"/>
                  </a:cubicBezTo>
                  <a:cubicBezTo>
                    <a:pt x="14114" y="54610"/>
                    <a:pt x="14210" y="54610"/>
                    <a:pt x="14282" y="54610"/>
                  </a:cubicBezTo>
                  <a:cubicBezTo>
                    <a:pt x="14402" y="54754"/>
                    <a:pt x="14522" y="54874"/>
                    <a:pt x="14642" y="55018"/>
                  </a:cubicBezTo>
                  <a:cubicBezTo>
                    <a:pt x="14701" y="55071"/>
                    <a:pt x="14767" y="55094"/>
                    <a:pt x="14830" y="55094"/>
                  </a:cubicBezTo>
                  <a:cubicBezTo>
                    <a:pt x="15020" y="55094"/>
                    <a:pt x="15188" y="54886"/>
                    <a:pt x="15098" y="54706"/>
                  </a:cubicBezTo>
                  <a:lnTo>
                    <a:pt x="15242" y="54706"/>
                  </a:lnTo>
                  <a:cubicBezTo>
                    <a:pt x="15255" y="54709"/>
                    <a:pt x="15268" y="54710"/>
                    <a:pt x="15281" y="54710"/>
                  </a:cubicBezTo>
                  <a:cubicBezTo>
                    <a:pt x="15368" y="54710"/>
                    <a:pt x="15461" y="54645"/>
                    <a:pt x="15482" y="54562"/>
                  </a:cubicBezTo>
                  <a:cubicBezTo>
                    <a:pt x="15866" y="53842"/>
                    <a:pt x="15890" y="53026"/>
                    <a:pt x="15794" y="52233"/>
                  </a:cubicBezTo>
                  <a:cubicBezTo>
                    <a:pt x="15698" y="51273"/>
                    <a:pt x="15554" y="50313"/>
                    <a:pt x="15410" y="49353"/>
                  </a:cubicBezTo>
                  <a:cubicBezTo>
                    <a:pt x="15170" y="47385"/>
                    <a:pt x="14906" y="45441"/>
                    <a:pt x="14642" y="43473"/>
                  </a:cubicBezTo>
                  <a:cubicBezTo>
                    <a:pt x="14114" y="39560"/>
                    <a:pt x="13610" y="35624"/>
                    <a:pt x="13082" y="31711"/>
                  </a:cubicBezTo>
                  <a:cubicBezTo>
                    <a:pt x="12842" y="29839"/>
                    <a:pt x="12602" y="27967"/>
                    <a:pt x="12242" y="26095"/>
                  </a:cubicBezTo>
                  <a:cubicBezTo>
                    <a:pt x="11906" y="24247"/>
                    <a:pt x="11402" y="22422"/>
                    <a:pt x="10753" y="20622"/>
                  </a:cubicBezTo>
                  <a:cubicBezTo>
                    <a:pt x="9433" y="17046"/>
                    <a:pt x="7729" y="13614"/>
                    <a:pt x="6121" y="10157"/>
                  </a:cubicBezTo>
                  <a:cubicBezTo>
                    <a:pt x="5305" y="8357"/>
                    <a:pt x="4465" y="6557"/>
                    <a:pt x="3649" y="4757"/>
                  </a:cubicBezTo>
                  <a:cubicBezTo>
                    <a:pt x="3241" y="3893"/>
                    <a:pt x="2833" y="3005"/>
                    <a:pt x="2425" y="2116"/>
                  </a:cubicBezTo>
                  <a:cubicBezTo>
                    <a:pt x="2137" y="1492"/>
                    <a:pt x="1801" y="844"/>
                    <a:pt x="1248" y="412"/>
                  </a:cubicBezTo>
                  <a:cubicBezTo>
                    <a:pt x="984" y="220"/>
                    <a:pt x="696" y="76"/>
                    <a:pt x="360" y="4"/>
                  </a:cubicBezTo>
                  <a:cubicBezTo>
                    <a:pt x="344" y="2"/>
                    <a:pt x="327"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2"/>
            <p:cNvSpPr/>
            <p:nvPr/>
          </p:nvSpPr>
          <p:spPr>
            <a:xfrm>
              <a:off x="4416950" y="2791000"/>
              <a:ext cx="171650" cy="879775"/>
            </a:xfrm>
            <a:custGeom>
              <a:avLst/>
              <a:gdLst/>
              <a:ahLst/>
              <a:cxnLst/>
              <a:rect l="l" t="t" r="r" b="b"/>
              <a:pathLst>
                <a:path w="6866" h="35191" extrusionOk="0">
                  <a:moveTo>
                    <a:pt x="2110" y="0"/>
                  </a:moveTo>
                  <a:cubicBezTo>
                    <a:pt x="1810" y="0"/>
                    <a:pt x="1509" y="134"/>
                    <a:pt x="1297" y="379"/>
                  </a:cubicBezTo>
                  <a:cubicBezTo>
                    <a:pt x="985" y="715"/>
                    <a:pt x="889" y="1219"/>
                    <a:pt x="841" y="1675"/>
                  </a:cubicBezTo>
                  <a:cubicBezTo>
                    <a:pt x="697" y="2972"/>
                    <a:pt x="577" y="4268"/>
                    <a:pt x="457" y="5564"/>
                  </a:cubicBezTo>
                  <a:cubicBezTo>
                    <a:pt x="361" y="6884"/>
                    <a:pt x="241" y="8204"/>
                    <a:pt x="169" y="9524"/>
                  </a:cubicBezTo>
                  <a:cubicBezTo>
                    <a:pt x="25" y="12140"/>
                    <a:pt x="1" y="14781"/>
                    <a:pt x="193" y="17421"/>
                  </a:cubicBezTo>
                  <a:cubicBezTo>
                    <a:pt x="385" y="19989"/>
                    <a:pt x="745" y="22557"/>
                    <a:pt x="1201" y="25102"/>
                  </a:cubicBezTo>
                  <a:cubicBezTo>
                    <a:pt x="1681" y="27646"/>
                    <a:pt x="2233" y="30166"/>
                    <a:pt x="2809" y="32686"/>
                  </a:cubicBezTo>
                  <a:cubicBezTo>
                    <a:pt x="2881" y="33023"/>
                    <a:pt x="2953" y="33359"/>
                    <a:pt x="3049" y="33671"/>
                  </a:cubicBezTo>
                  <a:cubicBezTo>
                    <a:pt x="2905" y="33671"/>
                    <a:pt x="2761" y="33767"/>
                    <a:pt x="2785" y="33935"/>
                  </a:cubicBezTo>
                  <a:cubicBezTo>
                    <a:pt x="2852" y="34739"/>
                    <a:pt x="3606" y="35190"/>
                    <a:pt x="4349" y="35190"/>
                  </a:cubicBezTo>
                  <a:cubicBezTo>
                    <a:pt x="4404" y="35190"/>
                    <a:pt x="4459" y="35188"/>
                    <a:pt x="4513" y="35183"/>
                  </a:cubicBezTo>
                  <a:cubicBezTo>
                    <a:pt x="5497" y="35087"/>
                    <a:pt x="6097" y="34247"/>
                    <a:pt x="6385" y="33359"/>
                  </a:cubicBezTo>
                  <a:cubicBezTo>
                    <a:pt x="6553" y="32855"/>
                    <a:pt x="6601" y="32302"/>
                    <a:pt x="6673" y="31774"/>
                  </a:cubicBezTo>
                  <a:cubicBezTo>
                    <a:pt x="6745" y="31126"/>
                    <a:pt x="6793" y="30454"/>
                    <a:pt x="6817" y="29806"/>
                  </a:cubicBezTo>
                  <a:cubicBezTo>
                    <a:pt x="6865" y="28486"/>
                    <a:pt x="6817" y="27190"/>
                    <a:pt x="6721" y="25870"/>
                  </a:cubicBezTo>
                  <a:cubicBezTo>
                    <a:pt x="6553" y="23254"/>
                    <a:pt x="6241" y="20661"/>
                    <a:pt x="5977" y="18045"/>
                  </a:cubicBezTo>
                  <a:cubicBezTo>
                    <a:pt x="5713" y="15453"/>
                    <a:pt x="5449" y="12885"/>
                    <a:pt x="5137" y="10292"/>
                  </a:cubicBezTo>
                  <a:cubicBezTo>
                    <a:pt x="4801" y="7724"/>
                    <a:pt x="4417" y="5132"/>
                    <a:pt x="3841" y="2587"/>
                  </a:cubicBezTo>
                  <a:cubicBezTo>
                    <a:pt x="3745" y="2059"/>
                    <a:pt x="3625" y="1531"/>
                    <a:pt x="3385" y="1051"/>
                  </a:cubicBezTo>
                  <a:cubicBezTo>
                    <a:pt x="3217" y="667"/>
                    <a:pt x="2929" y="259"/>
                    <a:pt x="2521" y="91"/>
                  </a:cubicBezTo>
                  <a:cubicBezTo>
                    <a:pt x="2390" y="30"/>
                    <a:pt x="2250" y="0"/>
                    <a:pt x="2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52"/>
            <p:cNvSpPr/>
            <p:nvPr/>
          </p:nvSpPr>
          <p:spPr>
            <a:xfrm>
              <a:off x="4728975" y="2614350"/>
              <a:ext cx="324075" cy="1057325"/>
            </a:xfrm>
            <a:custGeom>
              <a:avLst/>
              <a:gdLst/>
              <a:ahLst/>
              <a:cxnLst/>
              <a:rect l="l" t="t" r="r" b="b"/>
              <a:pathLst>
                <a:path w="12963" h="42293" extrusionOk="0">
                  <a:moveTo>
                    <a:pt x="11439" y="0"/>
                  </a:moveTo>
                  <a:cubicBezTo>
                    <a:pt x="10799" y="0"/>
                    <a:pt x="10479" y="793"/>
                    <a:pt x="10226" y="1277"/>
                  </a:cubicBezTo>
                  <a:cubicBezTo>
                    <a:pt x="8786" y="3989"/>
                    <a:pt x="7778" y="6893"/>
                    <a:pt x="6962" y="9846"/>
                  </a:cubicBezTo>
                  <a:cubicBezTo>
                    <a:pt x="6122" y="12966"/>
                    <a:pt x="5497" y="16134"/>
                    <a:pt x="4945" y="19326"/>
                  </a:cubicBezTo>
                  <a:cubicBezTo>
                    <a:pt x="4417" y="22471"/>
                    <a:pt x="3913" y="25639"/>
                    <a:pt x="3337" y="28807"/>
                  </a:cubicBezTo>
                  <a:cubicBezTo>
                    <a:pt x="2761" y="31904"/>
                    <a:pt x="2065" y="35024"/>
                    <a:pt x="1129" y="38048"/>
                  </a:cubicBezTo>
                  <a:cubicBezTo>
                    <a:pt x="889" y="38792"/>
                    <a:pt x="649" y="39536"/>
                    <a:pt x="385" y="40281"/>
                  </a:cubicBezTo>
                  <a:cubicBezTo>
                    <a:pt x="385" y="40305"/>
                    <a:pt x="385" y="40305"/>
                    <a:pt x="385" y="40329"/>
                  </a:cubicBezTo>
                  <a:cubicBezTo>
                    <a:pt x="365" y="40326"/>
                    <a:pt x="344" y="40324"/>
                    <a:pt x="324" y="40324"/>
                  </a:cubicBezTo>
                  <a:cubicBezTo>
                    <a:pt x="178" y="40324"/>
                    <a:pt x="46" y="40403"/>
                    <a:pt x="25" y="40593"/>
                  </a:cubicBezTo>
                  <a:cubicBezTo>
                    <a:pt x="1" y="41217"/>
                    <a:pt x="361" y="41841"/>
                    <a:pt x="937" y="42129"/>
                  </a:cubicBezTo>
                  <a:cubicBezTo>
                    <a:pt x="1166" y="42238"/>
                    <a:pt x="1415" y="42292"/>
                    <a:pt x="1664" y="42292"/>
                  </a:cubicBezTo>
                  <a:cubicBezTo>
                    <a:pt x="1962" y="42292"/>
                    <a:pt x="2259" y="42214"/>
                    <a:pt x="2521" y="42057"/>
                  </a:cubicBezTo>
                  <a:cubicBezTo>
                    <a:pt x="2545" y="42057"/>
                    <a:pt x="2593" y="42033"/>
                    <a:pt x="2617" y="42009"/>
                  </a:cubicBezTo>
                  <a:cubicBezTo>
                    <a:pt x="2665" y="41985"/>
                    <a:pt x="2713" y="41937"/>
                    <a:pt x="2761" y="41913"/>
                  </a:cubicBezTo>
                  <a:cubicBezTo>
                    <a:pt x="2761" y="41913"/>
                    <a:pt x="2761" y="41889"/>
                    <a:pt x="2785" y="41889"/>
                  </a:cubicBezTo>
                  <a:cubicBezTo>
                    <a:pt x="2785" y="41889"/>
                    <a:pt x="2809" y="41865"/>
                    <a:pt x="2809" y="41865"/>
                  </a:cubicBezTo>
                  <a:cubicBezTo>
                    <a:pt x="2809" y="41841"/>
                    <a:pt x="2809" y="41841"/>
                    <a:pt x="2809" y="41841"/>
                  </a:cubicBezTo>
                  <a:cubicBezTo>
                    <a:pt x="2857" y="41793"/>
                    <a:pt x="2905" y="41721"/>
                    <a:pt x="2929" y="41649"/>
                  </a:cubicBezTo>
                  <a:cubicBezTo>
                    <a:pt x="3361" y="41505"/>
                    <a:pt x="3745" y="41145"/>
                    <a:pt x="4009" y="40785"/>
                  </a:cubicBezTo>
                  <a:cubicBezTo>
                    <a:pt x="4417" y="40257"/>
                    <a:pt x="4681" y="39608"/>
                    <a:pt x="4969" y="39008"/>
                  </a:cubicBezTo>
                  <a:cubicBezTo>
                    <a:pt x="6170" y="36512"/>
                    <a:pt x="6986" y="33824"/>
                    <a:pt x="7586" y="31112"/>
                  </a:cubicBezTo>
                  <a:cubicBezTo>
                    <a:pt x="8210" y="28351"/>
                    <a:pt x="8594" y="25567"/>
                    <a:pt x="8978" y="22759"/>
                  </a:cubicBezTo>
                  <a:cubicBezTo>
                    <a:pt x="9338" y="19927"/>
                    <a:pt x="9698" y="17118"/>
                    <a:pt x="10226" y="14310"/>
                  </a:cubicBezTo>
                  <a:cubicBezTo>
                    <a:pt x="10490" y="12918"/>
                    <a:pt x="10802" y="11526"/>
                    <a:pt x="11162" y="10158"/>
                  </a:cubicBezTo>
                  <a:cubicBezTo>
                    <a:pt x="11570" y="8693"/>
                    <a:pt x="12098" y="7253"/>
                    <a:pt x="12434" y="5765"/>
                  </a:cubicBezTo>
                  <a:cubicBezTo>
                    <a:pt x="12794" y="4277"/>
                    <a:pt x="12962" y="2741"/>
                    <a:pt x="12602" y="1253"/>
                  </a:cubicBezTo>
                  <a:cubicBezTo>
                    <a:pt x="12482" y="725"/>
                    <a:pt x="12146" y="53"/>
                    <a:pt x="11522" y="5"/>
                  </a:cubicBezTo>
                  <a:cubicBezTo>
                    <a:pt x="11494" y="2"/>
                    <a:pt x="11466" y="0"/>
                    <a:pt x="11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2"/>
            <p:cNvSpPr/>
            <p:nvPr/>
          </p:nvSpPr>
          <p:spPr>
            <a:xfrm>
              <a:off x="3917700" y="2745625"/>
              <a:ext cx="588675" cy="933800"/>
            </a:xfrm>
            <a:custGeom>
              <a:avLst/>
              <a:gdLst/>
              <a:ahLst/>
              <a:cxnLst/>
              <a:rect l="l" t="t" r="r" b="b"/>
              <a:pathLst>
                <a:path w="23547" h="37352" extrusionOk="0">
                  <a:moveTo>
                    <a:pt x="987" y="0"/>
                  </a:moveTo>
                  <a:cubicBezTo>
                    <a:pt x="887" y="0"/>
                    <a:pt x="793" y="49"/>
                    <a:pt x="745" y="130"/>
                  </a:cubicBezTo>
                  <a:cubicBezTo>
                    <a:pt x="0" y="1570"/>
                    <a:pt x="409" y="3226"/>
                    <a:pt x="889" y="4691"/>
                  </a:cubicBezTo>
                  <a:cubicBezTo>
                    <a:pt x="1465" y="6419"/>
                    <a:pt x="2041" y="8123"/>
                    <a:pt x="2593" y="9851"/>
                  </a:cubicBezTo>
                  <a:cubicBezTo>
                    <a:pt x="3673" y="13091"/>
                    <a:pt x="4681" y="16380"/>
                    <a:pt x="5953" y="19548"/>
                  </a:cubicBezTo>
                  <a:cubicBezTo>
                    <a:pt x="6553" y="21084"/>
                    <a:pt x="7249" y="22572"/>
                    <a:pt x="8065" y="24012"/>
                  </a:cubicBezTo>
                  <a:cubicBezTo>
                    <a:pt x="8881" y="25477"/>
                    <a:pt x="9938" y="26797"/>
                    <a:pt x="10802" y="28237"/>
                  </a:cubicBezTo>
                  <a:cubicBezTo>
                    <a:pt x="11690" y="29653"/>
                    <a:pt x="12314" y="31237"/>
                    <a:pt x="13226" y="32629"/>
                  </a:cubicBezTo>
                  <a:cubicBezTo>
                    <a:pt x="13994" y="33805"/>
                    <a:pt x="14978" y="34838"/>
                    <a:pt x="16106" y="35654"/>
                  </a:cubicBezTo>
                  <a:cubicBezTo>
                    <a:pt x="17186" y="36446"/>
                    <a:pt x="18458" y="37046"/>
                    <a:pt x="19803" y="37262"/>
                  </a:cubicBezTo>
                  <a:cubicBezTo>
                    <a:pt x="20195" y="37320"/>
                    <a:pt x="20587" y="37352"/>
                    <a:pt x="20985" y="37352"/>
                  </a:cubicBezTo>
                  <a:cubicBezTo>
                    <a:pt x="21244" y="37352"/>
                    <a:pt x="21506" y="37338"/>
                    <a:pt x="21771" y="37310"/>
                  </a:cubicBezTo>
                  <a:cubicBezTo>
                    <a:pt x="22347" y="37214"/>
                    <a:pt x="23163" y="37142"/>
                    <a:pt x="23427" y="36518"/>
                  </a:cubicBezTo>
                  <a:cubicBezTo>
                    <a:pt x="23547" y="36254"/>
                    <a:pt x="23427" y="35942"/>
                    <a:pt x="23115" y="35870"/>
                  </a:cubicBezTo>
                  <a:cubicBezTo>
                    <a:pt x="22563" y="34742"/>
                    <a:pt x="21867" y="33685"/>
                    <a:pt x="21051" y="32725"/>
                  </a:cubicBezTo>
                  <a:cubicBezTo>
                    <a:pt x="20595" y="32221"/>
                    <a:pt x="20115" y="31741"/>
                    <a:pt x="19611" y="31285"/>
                  </a:cubicBezTo>
                  <a:cubicBezTo>
                    <a:pt x="19082" y="30829"/>
                    <a:pt x="18530" y="30421"/>
                    <a:pt x="17978" y="29989"/>
                  </a:cubicBezTo>
                  <a:cubicBezTo>
                    <a:pt x="17450" y="29533"/>
                    <a:pt x="16922" y="29077"/>
                    <a:pt x="16466" y="28525"/>
                  </a:cubicBezTo>
                  <a:cubicBezTo>
                    <a:pt x="16010" y="27997"/>
                    <a:pt x="15650" y="27397"/>
                    <a:pt x="15314" y="26773"/>
                  </a:cubicBezTo>
                  <a:cubicBezTo>
                    <a:pt x="14642" y="25453"/>
                    <a:pt x="14042" y="24084"/>
                    <a:pt x="13418" y="22740"/>
                  </a:cubicBezTo>
                  <a:cubicBezTo>
                    <a:pt x="12770" y="21324"/>
                    <a:pt x="12146" y="19908"/>
                    <a:pt x="11594" y="18468"/>
                  </a:cubicBezTo>
                  <a:cubicBezTo>
                    <a:pt x="11018" y="17052"/>
                    <a:pt x="10538" y="15612"/>
                    <a:pt x="10058" y="14171"/>
                  </a:cubicBezTo>
                  <a:cubicBezTo>
                    <a:pt x="9169" y="11435"/>
                    <a:pt x="8305" y="8651"/>
                    <a:pt x="6913" y="6107"/>
                  </a:cubicBezTo>
                  <a:cubicBezTo>
                    <a:pt x="5689" y="3898"/>
                    <a:pt x="4057" y="1858"/>
                    <a:pt x="1921" y="490"/>
                  </a:cubicBezTo>
                  <a:cubicBezTo>
                    <a:pt x="1657" y="322"/>
                    <a:pt x="1393" y="178"/>
                    <a:pt x="1129" y="34"/>
                  </a:cubicBezTo>
                  <a:cubicBezTo>
                    <a:pt x="1082" y="11"/>
                    <a:pt x="1034" y="0"/>
                    <a:pt x="9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2"/>
            <p:cNvSpPr/>
            <p:nvPr/>
          </p:nvSpPr>
          <p:spPr>
            <a:xfrm>
              <a:off x="4551375" y="2714325"/>
              <a:ext cx="217250" cy="965700"/>
            </a:xfrm>
            <a:custGeom>
              <a:avLst/>
              <a:gdLst/>
              <a:ahLst/>
              <a:cxnLst/>
              <a:rect l="l" t="t" r="r" b="b"/>
              <a:pathLst>
                <a:path w="8690" h="38628" extrusionOk="0">
                  <a:moveTo>
                    <a:pt x="3808" y="1"/>
                  </a:moveTo>
                  <a:cubicBezTo>
                    <a:pt x="3707" y="1"/>
                    <a:pt x="3606" y="13"/>
                    <a:pt x="3504" y="38"/>
                  </a:cubicBezTo>
                  <a:cubicBezTo>
                    <a:pt x="2928" y="182"/>
                    <a:pt x="2640" y="758"/>
                    <a:pt x="2568" y="1310"/>
                  </a:cubicBezTo>
                  <a:cubicBezTo>
                    <a:pt x="2448" y="1958"/>
                    <a:pt x="2472" y="2678"/>
                    <a:pt x="2496" y="3350"/>
                  </a:cubicBezTo>
                  <a:cubicBezTo>
                    <a:pt x="2592" y="6279"/>
                    <a:pt x="3216" y="9159"/>
                    <a:pt x="3721" y="12039"/>
                  </a:cubicBezTo>
                  <a:cubicBezTo>
                    <a:pt x="3961" y="13479"/>
                    <a:pt x="4153" y="14919"/>
                    <a:pt x="4225" y="16360"/>
                  </a:cubicBezTo>
                  <a:cubicBezTo>
                    <a:pt x="4297" y="17800"/>
                    <a:pt x="4273" y="19264"/>
                    <a:pt x="4129" y="20680"/>
                  </a:cubicBezTo>
                  <a:cubicBezTo>
                    <a:pt x="3841" y="23560"/>
                    <a:pt x="3120" y="26321"/>
                    <a:pt x="2040" y="28985"/>
                  </a:cubicBezTo>
                  <a:cubicBezTo>
                    <a:pt x="1080" y="31457"/>
                    <a:pt x="0" y="34121"/>
                    <a:pt x="768" y="36786"/>
                  </a:cubicBezTo>
                  <a:cubicBezTo>
                    <a:pt x="792" y="36906"/>
                    <a:pt x="840" y="37002"/>
                    <a:pt x="864" y="37098"/>
                  </a:cubicBezTo>
                  <a:cubicBezTo>
                    <a:pt x="854" y="37096"/>
                    <a:pt x="844" y="37096"/>
                    <a:pt x="835" y="37096"/>
                  </a:cubicBezTo>
                  <a:cubicBezTo>
                    <a:pt x="651" y="37096"/>
                    <a:pt x="462" y="37302"/>
                    <a:pt x="576" y="37530"/>
                  </a:cubicBezTo>
                  <a:cubicBezTo>
                    <a:pt x="792" y="37938"/>
                    <a:pt x="1128" y="38226"/>
                    <a:pt x="1536" y="38418"/>
                  </a:cubicBezTo>
                  <a:cubicBezTo>
                    <a:pt x="1536" y="38418"/>
                    <a:pt x="1536" y="38418"/>
                    <a:pt x="1536" y="38442"/>
                  </a:cubicBezTo>
                  <a:cubicBezTo>
                    <a:pt x="1603" y="38525"/>
                    <a:pt x="1692" y="38550"/>
                    <a:pt x="1772" y="38550"/>
                  </a:cubicBezTo>
                  <a:cubicBezTo>
                    <a:pt x="1808" y="38550"/>
                    <a:pt x="1843" y="38545"/>
                    <a:pt x="1872" y="38538"/>
                  </a:cubicBezTo>
                  <a:cubicBezTo>
                    <a:pt x="2119" y="38596"/>
                    <a:pt x="2375" y="38628"/>
                    <a:pt x="2629" y="38628"/>
                  </a:cubicBezTo>
                  <a:cubicBezTo>
                    <a:pt x="2795" y="38628"/>
                    <a:pt x="2959" y="38614"/>
                    <a:pt x="3120" y="38586"/>
                  </a:cubicBezTo>
                  <a:cubicBezTo>
                    <a:pt x="4297" y="38394"/>
                    <a:pt x="5137" y="37434"/>
                    <a:pt x="5665" y="36426"/>
                  </a:cubicBezTo>
                  <a:cubicBezTo>
                    <a:pt x="6313" y="35273"/>
                    <a:pt x="6745" y="33977"/>
                    <a:pt x="7153" y="32705"/>
                  </a:cubicBezTo>
                  <a:cubicBezTo>
                    <a:pt x="7561" y="31361"/>
                    <a:pt x="7873" y="29993"/>
                    <a:pt x="8089" y="28601"/>
                  </a:cubicBezTo>
                  <a:cubicBezTo>
                    <a:pt x="8569" y="25817"/>
                    <a:pt x="8689" y="22960"/>
                    <a:pt x="8569" y="20152"/>
                  </a:cubicBezTo>
                  <a:cubicBezTo>
                    <a:pt x="8449" y="17176"/>
                    <a:pt x="8065" y="14223"/>
                    <a:pt x="7537" y="11295"/>
                  </a:cubicBezTo>
                  <a:cubicBezTo>
                    <a:pt x="7009" y="8319"/>
                    <a:pt x="6337" y="5390"/>
                    <a:pt x="5665" y="2438"/>
                  </a:cubicBezTo>
                  <a:cubicBezTo>
                    <a:pt x="5521" y="1814"/>
                    <a:pt x="5401" y="1142"/>
                    <a:pt x="5017" y="638"/>
                  </a:cubicBezTo>
                  <a:cubicBezTo>
                    <a:pt x="4720" y="262"/>
                    <a:pt x="4277"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2"/>
            <p:cNvSpPr/>
            <p:nvPr/>
          </p:nvSpPr>
          <p:spPr>
            <a:xfrm>
              <a:off x="4158925" y="2307225"/>
              <a:ext cx="22225" cy="32425"/>
            </a:xfrm>
            <a:custGeom>
              <a:avLst/>
              <a:gdLst/>
              <a:ahLst/>
              <a:cxnLst/>
              <a:rect l="l" t="t" r="r" b="b"/>
              <a:pathLst>
                <a:path w="889" h="1297" extrusionOk="0">
                  <a:moveTo>
                    <a:pt x="313" y="0"/>
                  </a:moveTo>
                  <a:cubicBezTo>
                    <a:pt x="240" y="0"/>
                    <a:pt x="168" y="24"/>
                    <a:pt x="120" y="72"/>
                  </a:cubicBezTo>
                  <a:cubicBezTo>
                    <a:pt x="0" y="192"/>
                    <a:pt x="0" y="360"/>
                    <a:pt x="120" y="480"/>
                  </a:cubicBezTo>
                  <a:cubicBezTo>
                    <a:pt x="120" y="480"/>
                    <a:pt x="144" y="504"/>
                    <a:pt x="144" y="504"/>
                  </a:cubicBezTo>
                  <a:cubicBezTo>
                    <a:pt x="192" y="552"/>
                    <a:pt x="216" y="600"/>
                    <a:pt x="240" y="672"/>
                  </a:cubicBezTo>
                  <a:cubicBezTo>
                    <a:pt x="265" y="720"/>
                    <a:pt x="289" y="792"/>
                    <a:pt x="289" y="864"/>
                  </a:cubicBezTo>
                  <a:cubicBezTo>
                    <a:pt x="289" y="912"/>
                    <a:pt x="289" y="960"/>
                    <a:pt x="289" y="1008"/>
                  </a:cubicBezTo>
                  <a:cubicBezTo>
                    <a:pt x="289" y="1080"/>
                    <a:pt x="337" y="1176"/>
                    <a:pt x="385" y="1224"/>
                  </a:cubicBezTo>
                  <a:cubicBezTo>
                    <a:pt x="433" y="1272"/>
                    <a:pt x="505" y="1296"/>
                    <a:pt x="577" y="1296"/>
                  </a:cubicBezTo>
                  <a:cubicBezTo>
                    <a:pt x="649" y="1296"/>
                    <a:pt x="721" y="1272"/>
                    <a:pt x="769" y="1224"/>
                  </a:cubicBezTo>
                  <a:cubicBezTo>
                    <a:pt x="817" y="1152"/>
                    <a:pt x="841" y="1104"/>
                    <a:pt x="865" y="1008"/>
                  </a:cubicBezTo>
                  <a:cubicBezTo>
                    <a:pt x="889" y="672"/>
                    <a:pt x="745" y="336"/>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2"/>
            <p:cNvSpPr/>
            <p:nvPr/>
          </p:nvSpPr>
          <p:spPr>
            <a:xfrm>
              <a:off x="4184725" y="2384975"/>
              <a:ext cx="17425" cy="35925"/>
            </a:xfrm>
            <a:custGeom>
              <a:avLst/>
              <a:gdLst/>
              <a:ahLst/>
              <a:cxnLst/>
              <a:rect l="l" t="t" r="r" b="b"/>
              <a:pathLst>
                <a:path w="697" h="1437" extrusionOk="0">
                  <a:moveTo>
                    <a:pt x="260" y="1"/>
                  </a:moveTo>
                  <a:cubicBezTo>
                    <a:pt x="237" y="1"/>
                    <a:pt x="214" y="4"/>
                    <a:pt x="193" y="11"/>
                  </a:cubicBezTo>
                  <a:cubicBezTo>
                    <a:pt x="145" y="35"/>
                    <a:pt x="73" y="83"/>
                    <a:pt x="25" y="131"/>
                  </a:cubicBezTo>
                  <a:cubicBezTo>
                    <a:pt x="1" y="203"/>
                    <a:pt x="1" y="275"/>
                    <a:pt x="1" y="347"/>
                  </a:cubicBezTo>
                  <a:lnTo>
                    <a:pt x="145" y="1211"/>
                  </a:lnTo>
                  <a:cubicBezTo>
                    <a:pt x="169" y="1283"/>
                    <a:pt x="217" y="1355"/>
                    <a:pt x="289" y="1379"/>
                  </a:cubicBezTo>
                  <a:cubicBezTo>
                    <a:pt x="324" y="1414"/>
                    <a:pt x="385" y="1436"/>
                    <a:pt x="443" y="1436"/>
                  </a:cubicBezTo>
                  <a:cubicBezTo>
                    <a:pt x="464" y="1436"/>
                    <a:pt x="485" y="1433"/>
                    <a:pt x="505" y="1427"/>
                  </a:cubicBezTo>
                  <a:cubicBezTo>
                    <a:pt x="577" y="1403"/>
                    <a:pt x="625" y="1355"/>
                    <a:pt x="673" y="1283"/>
                  </a:cubicBezTo>
                  <a:cubicBezTo>
                    <a:pt x="697" y="1211"/>
                    <a:pt x="697" y="1163"/>
                    <a:pt x="697" y="1067"/>
                  </a:cubicBezTo>
                  <a:lnTo>
                    <a:pt x="553" y="203"/>
                  </a:lnTo>
                  <a:cubicBezTo>
                    <a:pt x="529" y="131"/>
                    <a:pt x="481" y="59"/>
                    <a:pt x="409" y="35"/>
                  </a:cubicBezTo>
                  <a:cubicBezTo>
                    <a:pt x="375" y="18"/>
                    <a:pt x="317"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2"/>
            <p:cNvSpPr/>
            <p:nvPr/>
          </p:nvSpPr>
          <p:spPr>
            <a:xfrm>
              <a:off x="4212925" y="2481600"/>
              <a:ext cx="21025" cy="29450"/>
            </a:xfrm>
            <a:custGeom>
              <a:avLst/>
              <a:gdLst/>
              <a:ahLst/>
              <a:cxnLst/>
              <a:rect l="l" t="t" r="r" b="b"/>
              <a:pathLst>
                <a:path w="841" h="1178" extrusionOk="0">
                  <a:moveTo>
                    <a:pt x="280" y="0"/>
                  </a:moveTo>
                  <a:cubicBezTo>
                    <a:pt x="259" y="0"/>
                    <a:pt x="238" y="3"/>
                    <a:pt x="217" y="10"/>
                  </a:cubicBezTo>
                  <a:cubicBezTo>
                    <a:pt x="145" y="34"/>
                    <a:pt x="73" y="82"/>
                    <a:pt x="49" y="130"/>
                  </a:cubicBezTo>
                  <a:cubicBezTo>
                    <a:pt x="25" y="202"/>
                    <a:pt x="1" y="274"/>
                    <a:pt x="25" y="346"/>
                  </a:cubicBezTo>
                  <a:cubicBezTo>
                    <a:pt x="97" y="562"/>
                    <a:pt x="193" y="778"/>
                    <a:pt x="265" y="970"/>
                  </a:cubicBezTo>
                  <a:cubicBezTo>
                    <a:pt x="289" y="1042"/>
                    <a:pt x="337" y="1114"/>
                    <a:pt x="385" y="1138"/>
                  </a:cubicBezTo>
                  <a:cubicBezTo>
                    <a:pt x="427" y="1166"/>
                    <a:pt x="477" y="1178"/>
                    <a:pt x="522" y="1178"/>
                  </a:cubicBezTo>
                  <a:cubicBezTo>
                    <a:pt x="553" y="1178"/>
                    <a:pt x="581" y="1172"/>
                    <a:pt x="601" y="1162"/>
                  </a:cubicBezTo>
                  <a:cubicBezTo>
                    <a:pt x="673" y="1138"/>
                    <a:pt x="745" y="1114"/>
                    <a:pt x="769" y="1042"/>
                  </a:cubicBezTo>
                  <a:cubicBezTo>
                    <a:pt x="817" y="970"/>
                    <a:pt x="841" y="898"/>
                    <a:pt x="817" y="826"/>
                  </a:cubicBezTo>
                  <a:cubicBezTo>
                    <a:pt x="721" y="610"/>
                    <a:pt x="649" y="418"/>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2"/>
            <p:cNvSpPr/>
            <p:nvPr/>
          </p:nvSpPr>
          <p:spPr>
            <a:xfrm>
              <a:off x="4239925" y="2556325"/>
              <a:ext cx="24025" cy="39200"/>
            </a:xfrm>
            <a:custGeom>
              <a:avLst/>
              <a:gdLst/>
              <a:ahLst/>
              <a:cxnLst/>
              <a:rect l="l" t="t" r="r" b="b"/>
              <a:pathLst>
                <a:path w="961" h="1568" extrusionOk="0">
                  <a:moveTo>
                    <a:pt x="325" y="1"/>
                  </a:moveTo>
                  <a:cubicBezTo>
                    <a:pt x="278" y="1"/>
                    <a:pt x="232" y="14"/>
                    <a:pt x="193" y="45"/>
                  </a:cubicBezTo>
                  <a:cubicBezTo>
                    <a:pt x="73" y="117"/>
                    <a:pt x="1" y="285"/>
                    <a:pt x="97" y="429"/>
                  </a:cubicBezTo>
                  <a:cubicBezTo>
                    <a:pt x="145" y="501"/>
                    <a:pt x="169" y="573"/>
                    <a:pt x="217" y="669"/>
                  </a:cubicBezTo>
                  <a:cubicBezTo>
                    <a:pt x="217" y="693"/>
                    <a:pt x="241" y="693"/>
                    <a:pt x="241" y="717"/>
                  </a:cubicBezTo>
                  <a:cubicBezTo>
                    <a:pt x="265" y="765"/>
                    <a:pt x="265" y="813"/>
                    <a:pt x="289" y="861"/>
                  </a:cubicBezTo>
                  <a:cubicBezTo>
                    <a:pt x="361" y="1005"/>
                    <a:pt x="385" y="1197"/>
                    <a:pt x="409" y="1365"/>
                  </a:cubicBezTo>
                  <a:cubicBezTo>
                    <a:pt x="433" y="1437"/>
                    <a:pt x="481" y="1509"/>
                    <a:pt x="553" y="1533"/>
                  </a:cubicBezTo>
                  <a:cubicBezTo>
                    <a:pt x="587" y="1550"/>
                    <a:pt x="645" y="1567"/>
                    <a:pt x="701" y="1567"/>
                  </a:cubicBezTo>
                  <a:cubicBezTo>
                    <a:pt x="725" y="1567"/>
                    <a:pt x="748" y="1564"/>
                    <a:pt x="769" y="1557"/>
                  </a:cubicBezTo>
                  <a:cubicBezTo>
                    <a:pt x="817" y="1533"/>
                    <a:pt x="889" y="1485"/>
                    <a:pt x="937" y="1437"/>
                  </a:cubicBezTo>
                  <a:cubicBezTo>
                    <a:pt x="961" y="1365"/>
                    <a:pt x="961" y="1293"/>
                    <a:pt x="961" y="1221"/>
                  </a:cubicBezTo>
                  <a:cubicBezTo>
                    <a:pt x="913" y="837"/>
                    <a:pt x="769" y="477"/>
                    <a:pt x="577" y="141"/>
                  </a:cubicBezTo>
                  <a:cubicBezTo>
                    <a:pt x="528" y="60"/>
                    <a:pt x="424"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2"/>
            <p:cNvSpPr/>
            <p:nvPr/>
          </p:nvSpPr>
          <p:spPr>
            <a:xfrm>
              <a:off x="4269325" y="2630975"/>
              <a:ext cx="20450" cy="36400"/>
            </a:xfrm>
            <a:custGeom>
              <a:avLst/>
              <a:gdLst/>
              <a:ahLst/>
              <a:cxnLst/>
              <a:rect l="l" t="t" r="r" b="b"/>
              <a:pathLst>
                <a:path w="818" h="1456" extrusionOk="0">
                  <a:moveTo>
                    <a:pt x="285" y="1"/>
                  </a:moveTo>
                  <a:cubicBezTo>
                    <a:pt x="262" y="1"/>
                    <a:pt x="239" y="4"/>
                    <a:pt x="217" y="12"/>
                  </a:cubicBezTo>
                  <a:cubicBezTo>
                    <a:pt x="73" y="60"/>
                    <a:pt x="1" y="204"/>
                    <a:pt x="25" y="372"/>
                  </a:cubicBezTo>
                  <a:cubicBezTo>
                    <a:pt x="97" y="660"/>
                    <a:pt x="169" y="948"/>
                    <a:pt x="241" y="1236"/>
                  </a:cubicBezTo>
                  <a:cubicBezTo>
                    <a:pt x="284" y="1365"/>
                    <a:pt x="424" y="1455"/>
                    <a:pt x="556" y="1455"/>
                  </a:cubicBezTo>
                  <a:cubicBezTo>
                    <a:pt x="571" y="1455"/>
                    <a:pt x="586" y="1454"/>
                    <a:pt x="601" y="1452"/>
                  </a:cubicBezTo>
                  <a:cubicBezTo>
                    <a:pt x="745" y="1404"/>
                    <a:pt x="817" y="1260"/>
                    <a:pt x="793" y="1092"/>
                  </a:cubicBezTo>
                  <a:cubicBezTo>
                    <a:pt x="721" y="804"/>
                    <a:pt x="649" y="516"/>
                    <a:pt x="577" y="204"/>
                  </a:cubicBezTo>
                  <a:cubicBezTo>
                    <a:pt x="536" y="102"/>
                    <a:pt x="410"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2"/>
            <p:cNvSpPr/>
            <p:nvPr/>
          </p:nvSpPr>
          <p:spPr>
            <a:xfrm>
              <a:off x="4299950" y="2705950"/>
              <a:ext cx="24025" cy="45650"/>
            </a:xfrm>
            <a:custGeom>
              <a:avLst/>
              <a:gdLst/>
              <a:ahLst/>
              <a:cxnLst/>
              <a:rect l="l" t="t" r="r" b="b"/>
              <a:pathLst>
                <a:path w="961" h="1826" extrusionOk="0">
                  <a:moveTo>
                    <a:pt x="318" y="0"/>
                  </a:moveTo>
                  <a:cubicBezTo>
                    <a:pt x="292" y="0"/>
                    <a:pt x="266" y="4"/>
                    <a:pt x="240" y="13"/>
                  </a:cubicBezTo>
                  <a:cubicBezTo>
                    <a:pt x="96" y="61"/>
                    <a:pt x="0" y="205"/>
                    <a:pt x="48" y="349"/>
                  </a:cubicBezTo>
                  <a:cubicBezTo>
                    <a:pt x="168" y="781"/>
                    <a:pt x="264" y="1189"/>
                    <a:pt x="384" y="1621"/>
                  </a:cubicBezTo>
                  <a:cubicBezTo>
                    <a:pt x="424" y="1740"/>
                    <a:pt x="528" y="1826"/>
                    <a:pt x="644" y="1826"/>
                  </a:cubicBezTo>
                  <a:cubicBezTo>
                    <a:pt x="669" y="1826"/>
                    <a:pt x="695" y="1822"/>
                    <a:pt x="720" y="1813"/>
                  </a:cubicBezTo>
                  <a:cubicBezTo>
                    <a:pt x="864" y="1765"/>
                    <a:pt x="960" y="1621"/>
                    <a:pt x="936" y="1477"/>
                  </a:cubicBezTo>
                  <a:lnTo>
                    <a:pt x="600" y="205"/>
                  </a:lnTo>
                  <a:cubicBezTo>
                    <a:pt x="561"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2"/>
            <p:cNvSpPr/>
            <p:nvPr/>
          </p:nvSpPr>
          <p:spPr>
            <a:xfrm>
              <a:off x="4322750" y="2771550"/>
              <a:ext cx="19825" cy="42450"/>
            </a:xfrm>
            <a:custGeom>
              <a:avLst/>
              <a:gdLst/>
              <a:ahLst/>
              <a:cxnLst/>
              <a:rect l="l" t="t" r="r" b="b"/>
              <a:pathLst>
                <a:path w="793" h="1698" extrusionOk="0">
                  <a:moveTo>
                    <a:pt x="272" y="1"/>
                  </a:moveTo>
                  <a:cubicBezTo>
                    <a:pt x="253" y="1"/>
                    <a:pt x="234" y="2"/>
                    <a:pt x="216" y="5"/>
                  </a:cubicBezTo>
                  <a:cubicBezTo>
                    <a:pt x="72" y="53"/>
                    <a:pt x="0" y="197"/>
                    <a:pt x="24" y="365"/>
                  </a:cubicBezTo>
                  <a:cubicBezTo>
                    <a:pt x="96" y="725"/>
                    <a:pt x="168" y="1109"/>
                    <a:pt x="240" y="1493"/>
                  </a:cubicBezTo>
                  <a:cubicBezTo>
                    <a:pt x="260" y="1612"/>
                    <a:pt x="377" y="1698"/>
                    <a:pt x="498" y="1698"/>
                  </a:cubicBezTo>
                  <a:cubicBezTo>
                    <a:pt x="524" y="1698"/>
                    <a:pt x="551" y="1694"/>
                    <a:pt x="576" y="1685"/>
                  </a:cubicBezTo>
                  <a:cubicBezTo>
                    <a:pt x="720" y="1637"/>
                    <a:pt x="792" y="1493"/>
                    <a:pt x="768" y="1349"/>
                  </a:cubicBezTo>
                  <a:cubicBezTo>
                    <a:pt x="696" y="965"/>
                    <a:pt x="624" y="581"/>
                    <a:pt x="576" y="197"/>
                  </a:cubicBezTo>
                  <a:cubicBezTo>
                    <a:pt x="534" y="71"/>
                    <a:pt x="4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2"/>
            <p:cNvSpPr/>
            <p:nvPr/>
          </p:nvSpPr>
          <p:spPr>
            <a:xfrm>
              <a:off x="4339550" y="2849675"/>
              <a:ext cx="24025" cy="36025"/>
            </a:xfrm>
            <a:custGeom>
              <a:avLst/>
              <a:gdLst/>
              <a:ahLst/>
              <a:cxnLst/>
              <a:rect l="l" t="t" r="r" b="b"/>
              <a:pathLst>
                <a:path w="961" h="1441" extrusionOk="0">
                  <a:moveTo>
                    <a:pt x="408" y="0"/>
                  </a:moveTo>
                  <a:cubicBezTo>
                    <a:pt x="336" y="0"/>
                    <a:pt x="264" y="0"/>
                    <a:pt x="192" y="48"/>
                  </a:cubicBezTo>
                  <a:cubicBezTo>
                    <a:pt x="72" y="120"/>
                    <a:pt x="0" y="289"/>
                    <a:pt x="96" y="433"/>
                  </a:cubicBezTo>
                  <a:cubicBezTo>
                    <a:pt x="168" y="529"/>
                    <a:pt x="216" y="625"/>
                    <a:pt x="264" y="721"/>
                  </a:cubicBezTo>
                  <a:cubicBezTo>
                    <a:pt x="312" y="841"/>
                    <a:pt x="360" y="961"/>
                    <a:pt x="360" y="1105"/>
                  </a:cubicBezTo>
                  <a:cubicBezTo>
                    <a:pt x="384" y="1129"/>
                    <a:pt x="384" y="1129"/>
                    <a:pt x="384" y="1153"/>
                  </a:cubicBezTo>
                  <a:cubicBezTo>
                    <a:pt x="384" y="1249"/>
                    <a:pt x="408" y="1297"/>
                    <a:pt x="456" y="1369"/>
                  </a:cubicBezTo>
                  <a:cubicBezTo>
                    <a:pt x="504" y="1417"/>
                    <a:pt x="576" y="1441"/>
                    <a:pt x="648" y="1441"/>
                  </a:cubicBezTo>
                  <a:cubicBezTo>
                    <a:pt x="792" y="1441"/>
                    <a:pt x="960" y="1321"/>
                    <a:pt x="936" y="1153"/>
                  </a:cubicBezTo>
                  <a:cubicBezTo>
                    <a:pt x="912" y="793"/>
                    <a:pt x="792" y="433"/>
                    <a:pt x="576" y="144"/>
                  </a:cubicBezTo>
                  <a:cubicBezTo>
                    <a:pt x="528" y="72"/>
                    <a:pt x="480" y="24"/>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2"/>
            <p:cNvSpPr/>
            <p:nvPr/>
          </p:nvSpPr>
          <p:spPr>
            <a:xfrm>
              <a:off x="4375550" y="2933675"/>
              <a:ext cx="18025" cy="23425"/>
            </a:xfrm>
            <a:custGeom>
              <a:avLst/>
              <a:gdLst/>
              <a:ahLst/>
              <a:cxnLst/>
              <a:rect l="l" t="t" r="r" b="b"/>
              <a:pathLst>
                <a:path w="721" h="937" extrusionOk="0">
                  <a:moveTo>
                    <a:pt x="336" y="1"/>
                  </a:moveTo>
                  <a:cubicBezTo>
                    <a:pt x="288" y="1"/>
                    <a:pt x="264" y="1"/>
                    <a:pt x="216" y="25"/>
                  </a:cubicBezTo>
                  <a:cubicBezTo>
                    <a:pt x="144" y="49"/>
                    <a:pt x="96" y="73"/>
                    <a:pt x="48" y="145"/>
                  </a:cubicBezTo>
                  <a:cubicBezTo>
                    <a:pt x="24" y="217"/>
                    <a:pt x="0" y="289"/>
                    <a:pt x="24" y="361"/>
                  </a:cubicBezTo>
                  <a:cubicBezTo>
                    <a:pt x="72" y="481"/>
                    <a:pt x="96" y="601"/>
                    <a:pt x="144" y="745"/>
                  </a:cubicBezTo>
                  <a:cubicBezTo>
                    <a:pt x="168" y="793"/>
                    <a:pt x="216" y="865"/>
                    <a:pt x="288" y="913"/>
                  </a:cubicBezTo>
                  <a:cubicBezTo>
                    <a:pt x="312" y="913"/>
                    <a:pt x="336" y="937"/>
                    <a:pt x="384" y="937"/>
                  </a:cubicBezTo>
                  <a:lnTo>
                    <a:pt x="504" y="937"/>
                  </a:lnTo>
                  <a:cubicBezTo>
                    <a:pt x="552" y="913"/>
                    <a:pt x="624" y="865"/>
                    <a:pt x="648" y="793"/>
                  </a:cubicBezTo>
                  <a:cubicBezTo>
                    <a:pt x="696" y="745"/>
                    <a:pt x="720" y="649"/>
                    <a:pt x="696" y="577"/>
                  </a:cubicBezTo>
                  <a:cubicBezTo>
                    <a:pt x="648" y="457"/>
                    <a:pt x="600" y="337"/>
                    <a:pt x="552" y="217"/>
                  </a:cubicBezTo>
                  <a:cubicBezTo>
                    <a:pt x="528" y="145"/>
                    <a:pt x="504" y="73"/>
                    <a:pt x="432" y="49"/>
                  </a:cubicBezTo>
                  <a:cubicBezTo>
                    <a:pt x="408" y="25"/>
                    <a:pt x="360"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2"/>
            <p:cNvSpPr/>
            <p:nvPr/>
          </p:nvSpPr>
          <p:spPr>
            <a:xfrm>
              <a:off x="4136725" y="2472450"/>
              <a:ext cx="25825" cy="38600"/>
            </a:xfrm>
            <a:custGeom>
              <a:avLst/>
              <a:gdLst/>
              <a:ahLst/>
              <a:cxnLst/>
              <a:rect l="l" t="t" r="r" b="b"/>
              <a:pathLst>
                <a:path w="1033" h="1544" extrusionOk="0">
                  <a:moveTo>
                    <a:pt x="344" y="0"/>
                  </a:moveTo>
                  <a:cubicBezTo>
                    <a:pt x="312" y="0"/>
                    <a:pt x="284" y="6"/>
                    <a:pt x="264" y="16"/>
                  </a:cubicBezTo>
                  <a:cubicBezTo>
                    <a:pt x="120" y="40"/>
                    <a:pt x="0" y="208"/>
                    <a:pt x="48" y="352"/>
                  </a:cubicBezTo>
                  <a:cubicBezTo>
                    <a:pt x="192" y="688"/>
                    <a:pt x="312" y="1000"/>
                    <a:pt x="456" y="1336"/>
                  </a:cubicBezTo>
                  <a:cubicBezTo>
                    <a:pt x="480" y="1408"/>
                    <a:pt x="504" y="1480"/>
                    <a:pt x="576" y="1504"/>
                  </a:cubicBezTo>
                  <a:cubicBezTo>
                    <a:pt x="605" y="1532"/>
                    <a:pt x="649" y="1544"/>
                    <a:pt x="696" y="1544"/>
                  </a:cubicBezTo>
                  <a:cubicBezTo>
                    <a:pt x="729" y="1544"/>
                    <a:pt x="763" y="1538"/>
                    <a:pt x="792" y="1528"/>
                  </a:cubicBezTo>
                  <a:cubicBezTo>
                    <a:pt x="912" y="1504"/>
                    <a:pt x="1032" y="1336"/>
                    <a:pt x="984" y="1192"/>
                  </a:cubicBezTo>
                  <a:cubicBezTo>
                    <a:pt x="864" y="856"/>
                    <a:pt x="720" y="520"/>
                    <a:pt x="600" y="208"/>
                  </a:cubicBezTo>
                  <a:cubicBezTo>
                    <a:pt x="576" y="136"/>
                    <a:pt x="528" y="64"/>
                    <a:pt x="480" y="40"/>
                  </a:cubicBezTo>
                  <a:cubicBezTo>
                    <a:pt x="438" y="12"/>
                    <a:pt x="38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2"/>
            <p:cNvSpPr/>
            <p:nvPr/>
          </p:nvSpPr>
          <p:spPr>
            <a:xfrm>
              <a:off x="4175125" y="2562600"/>
              <a:ext cx="24025" cy="36075"/>
            </a:xfrm>
            <a:custGeom>
              <a:avLst/>
              <a:gdLst/>
              <a:ahLst/>
              <a:cxnLst/>
              <a:rect l="l" t="t" r="r" b="b"/>
              <a:pathLst>
                <a:path w="961" h="1443" extrusionOk="0">
                  <a:moveTo>
                    <a:pt x="308" y="0"/>
                  </a:moveTo>
                  <a:cubicBezTo>
                    <a:pt x="258" y="0"/>
                    <a:pt x="195" y="17"/>
                    <a:pt x="145" y="34"/>
                  </a:cubicBezTo>
                  <a:cubicBezTo>
                    <a:pt x="97" y="82"/>
                    <a:pt x="49" y="130"/>
                    <a:pt x="25" y="202"/>
                  </a:cubicBezTo>
                  <a:cubicBezTo>
                    <a:pt x="1" y="298"/>
                    <a:pt x="25" y="346"/>
                    <a:pt x="49" y="418"/>
                  </a:cubicBezTo>
                  <a:cubicBezTo>
                    <a:pt x="169" y="706"/>
                    <a:pt x="313" y="1018"/>
                    <a:pt x="433" y="1306"/>
                  </a:cubicBezTo>
                  <a:cubicBezTo>
                    <a:pt x="457" y="1354"/>
                    <a:pt x="529" y="1402"/>
                    <a:pt x="601" y="1426"/>
                  </a:cubicBezTo>
                  <a:cubicBezTo>
                    <a:pt x="630" y="1436"/>
                    <a:pt x="660" y="1442"/>
                    <a:pt x="690" y="1442"/>
                  </a:cubicBezTo>
                  <a:cubicBezTo>
                    <a:pt x="732" y="1442"/>
                    <a:pt x="774" y="1431"/>
                    <a:pt x="817" y="1402"/>
                  </a:cubicBezTo>
                  <a:cubicBezTo>
                    <a:pt x="865" y="1354"/>
                    <a:pt x="913" y="1306"/>
                    <a:pt x="937" y="1234"/>
                  </a:cubicBezTo>
                  <a:cubicBezTo>
                    <a:pt x="961" y="1162"/>
                    <a:pt x="937" y="1090"/>
                    <a:pt x="913" y="1018"/>
                  </a:cubicBezTo>
                  <a:cubicBezTo>
                    <a:pt x="793" y="730"/>
                    <a:pt x="673" y="442"/>
                    <a:pt x="529" y="154"/>
                  </a:cubicBezTo>
                  <a:cubicBezTo>
                    <a:pt x="505" y="82"/>
                    <a:pt x="433" y="34"/>
                    <a:pt x="361" y="10"/>
                  </a:cubicBezTo>
                  <a:cubicBezTo>
                    <a:pt x="347" y="3"/>
                    <a:pt x="328"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2"/>
            <p:cNvSpPr/>
            <p:nvPr/>
          </p:nvSpPr>
          <p:spPr>
            <a:xfrm>
              <a:off x="4209325" y="2653200"/>
              <a:ext cx="27025" cy="42075"/>
            </a:xfrm>
            <a:custGeom>
              <a:avLst/>
              <a:gdLst/>
              <a:ahLst/>
              <a:cxnLst/>
              <a:rect l="l" t="t" r="r" b="b"/>
              <a:pathLst>
                <a:path w="1081" h="1683" extrusionOk="0">
                  <a:moveTo>
                    <a:pt x="308" y="1"/>
                  </a:moveTo>
                  <a:cubicBezTo>
                    <a:pt x="259" y="1"/>
                    <a:pt x="196" y="18"/>
                    <a:pt x="145" y="35"/>
                  </a:cubicBezTo>
                  <a:cubicBezTo>
                    <a:pt x="97" y="83"/>
                    <a:pt x="49" y="131"/>
                    <a:pt x="25" y="203"/>
                  </a:cubicBezTo>
                  <a:cubicBezTo>
                    <a:pt x="1" y="299"/>
                    <a:pt x="25" y="347"/>
                    <a:pt x="49" y="419"/>
                  </a:cubicBezTo>
                  <a:cubicBezTo>
                    <a:pt x="217" y="803"/>
                    <a:pt x="385" y="1163"/>
                    <a:pt x="553" y="1547"/>
                  </a:cubicBezTo>
                  <a:cubicBezTo>
                    <a:pt x="577" y="1619"/>
                    <a:pt x="649" y="1667"/>
                    <a:pt x="721" y="1667"/>
                  </a:cubicBezTo>
                  <a:cubicBezTo>
                    <a:pt x="751" y="1677"/>
                    <a:pt x="780" y="1683"/>
                    <a:pt x="810" y="1683"/>
                  </a:cubicBezTo>
                  <a:cubicBezTo>
                    <a:pt x="852" y="1683"/>
                    <a:pt x="895" y="1671"/>
                    <a:pt x="937" y="1643"/>
                  </a:cubicBezTo>
                  <a:cubicBezTo>
                    <a:pt x="985" y="1619"/>
                    <a:pt x="1033" y="1547"/>
                    <a:pt x="1057" y="1475"/>
                  </a:cubicBezTo>
                  <a:cubicBezTo>
                    <a:pt x="1081" y="1403"/>
                    <a:pt x="1057" y="1331"/>
                    <a:pt x="1033" y="1259"/>
                  </a:cubicBezTo>
                  <a:cubicBezTo>
                    <a:pt x="865" y="899"/>
                    <a:pt x="697" y="515"/>
                    <a:pt x="529" y="155"/>
                  </a:cubicBezTo>
                  <a:cubicBezTo>
                    <a:pt x="505" y="83"/>
                    <a:pt x="433" y="35"/>
                    <a:pt x="361" y="11"/>
                  </a:cubicBezTo>
                  <a:cubicBezTo>
                    <a:pt x="347" y="4"/>
                    <a:pt x="32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2"/>
            <p:cNvSpPr/>
            <p:nvPr/>
          </p:nvSpPr>
          <p:spPr>
            <a:xfrm>
              <a:off x="4237525" y="2746750"/>
              <a:ext cx="28225" cy="48050"/>
            </a:xfrm>
            <a:custGeom>
              <a:avLst/>
              <a:gdLst/>
              <a:ahLst/>
              <a:cxnLst/>
              <a:rect l="l" t="t" r="r" b="b"/>
              <a:pathLst>
                <a:path w="1129" h="1922" extrusionOk="0">
                  <a:moveTo>
                    <a:pt x="317" y="1"/>
                  </a:moveTo>
                  <a:cubicBezTo>
                    <a:pt x="292" y="1"/>
                    <a:pt x="266" y="5"/>
                    <a:pt x="241" y="13"/>
                  </a:cubicBezTo>
                  <a:cubicBezTo>
                    <a:pt x="97" y="61"/>
                    <a:pt x="1" y="205"/>
                    <a:pt x="49" y="349"/>
                  </a:cubicBezTo>
                  <a:cubicBezTo>
                    <a:pt x="217" y="805"/>
                    <a:pt x="385" y="1261"/>
                    <a:pt x="553" y="1717"/>
                  </a:cubicBezTo>
                  <a:cubicBezTo>
                    <a:pt x="592" y="1836"/>
                    <a:pt x="697" y="1922"/>
                    <a:pt x="813" y="1922"/>
                  </a:cubicBezTo>
                  <a:cubicBezTo>
                    <a:pt x="838" y="1922"/>
                    <a:pt x="863" y="1918"/>
                    <a:pt x="889" y="1909"/>
                  </a:cubicBezTo>
                  <a:cubicBezTo>
                    <a:pt x="1033" y="1885"/>
                    <a:pt x="1129" y="1717"/>
                    <a:pt x="1081" y="1573"/>
                  </a:cubicBezTo>
                  <a:lnTo>
                    <a:pt x="577" y="205"/>
                  </a:ln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2"/>
            <p:cNvSpPr/>
            <p:nvPr/>
          </p:nvSpPr>
          <p:spPr>
            <a:xfrm>
              <a:off x="4261525" y="2824750"/>
              <a:ext cx="25225" cy="42625"/>
            </a:xfrm>
            <a:custGeom>
              <a:avLst/>
              <a:gdLst/>
              <a:ahLst/>
              <a:cxnLst/>
              <a:rect l="l" t="t" r="r" b="b"/>
              <a:pathLst>
                <a:path w="1009" h="1705" extrusionOk="0">
                  <a:moveTo>
                    <a:pt x="328" y="1"/>
                  </a:moveTo>
                  <a:cubicBezTo>
                    <a:pt x="300" y="1"/>
                    <a:pt x="271" y="5"/>
                    <a:pt x="241" y="13"/>
                  </a:cubicBezTo>
                  <a:cubicBezTo>
                    <a:pt x="121" y="61"/>
                    <a:pt x="1" y="205"/>
                    <a:pt x="49" y="349"/>
                  </a:cubicBezTo>
                  <a:lnTo>
                    <a:pt x="409" y="1478"/>
                  </a:lnTo>
                  <a:cubicBezTo>
                    <a:pt x="450" y="1600"/>
                    <a:pt x="576" y="1704"/>
                    <a:pt x="702" y="1704"/>
                  </a:cubicBezTo>
                  <a:cubicBezTo>
                    <a:pt x="724" y="1704"/>
                    <a:pt x="747" y="1701"/>
                    <a:pt x="769" y="1694"/>
                  </a:cubicBezTo>
                  <a:cubicBezTo>
                    <a:pt x="913" y="1646"/>
                    <a:pt x="1009" y="1478"/>
                    <a:pt x="961" y="1334"/>
                  </a:cubicBezTo>
                  <a:cubicBezTo>
                    <a:pt x="841" y="973"/>
                    <a:pt x="721" y="589"/>
                    <a:pt x="601" y="205"/>
                  </a:cubicBezTo>
                  <a:cubicBezTo>
                    <a:pt x="561"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2"/>
            <p:cNvSpPr/>
            <p:nvPr/>
          </p:nvSpPr>
          <p:spPr>
            <a:xfrm>
              <a:off x="4287350" y="2918425"/>
              <a:ext cx="28225" cy="35600"/>
            </a:xfrm>
            <a:custGeom>
              <a:avLst/>
              <a:gdLst/>
              <a:ahLst/>
              <a:cxnLst/>
              <a:rect l="l" t="t" r="r" b="b"/>
              <a:pathLst>
                <a:path w="1129" h="1424" extrusionOk="0">
                  <a:moveTo>
                    <a:pt x="299" y="1"/>
                  </a:moveTo>
                  <a:cubicBezTo>
                    <a:pt x="252" y="1"/>
                    <a:pt x="207" y="12"/>
                    <a:pt x="168" y="35"/>
                  </a:cubicBezTo>
                  <a:cubicBezTo>
                    <a:pt x="48" y="107"/>
                    <a:pt x="0" y="275"/>
                    <a:pt x="72" y="419"/>
                  </a:cubicBezTo>
                  <a:cubicBezTo>
                    <a:pt x="240" y="707"/>
                    <a:pt x="408" y="995"/>
                    <a:pt x="576" y="1283"/>
                  </a:cubicBezTo>
                  <a:cubicBezTo>
                    <a:pt x="625" y="1364"/>
                    <a:pt x="729" y="1423"/>
                    <a:pt x="828" y="1423"/>
                  </a:cubicBezTo>
                  <a:cubicBezTo>
                    <a:pt x="875" y="1423"/>
                    <a:pt x="921" y="1410"/>
                    <a:pt x="960" y="1379"/>
                  </a:cubicBezTo>
                  <a:cubicBezTo>
                    <a:pt x="1080" y="1307"/>
                    <a:pt x="1128" y="1139"/>
                    <a:pt x="1056" y="995"/>
                  </a:cubicBezTo>
                  <a:cubicBezTo>
                    <a:pt x="888" y="707"/>
                    <a:pt x="720" y="419"/>
                    <a:pt x="552" y="131"/>
                  </a:cubicBezTo>
                  <a:cubicBezTo>
                    <a:pt x="503" y="49"/>
                    <a:pt x="399"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2"/>
            <p:cNvSpPr/>
            <p:nvPr/>
          </p:nvSpPr>
          <p:spPr>
            <a:xfrm>
              <a:off x="4313150" y="2996375"/>
              <a:ext cx="20425" cy="39050"/>
            </a:xfrm>
            <a:custGeom>
              <a:avLst/>
              <a:gdLst/>
              <a:ahLst/>
              <a:cxnLst/>
              <a:rect l="l" t="t" r="r" b="b"/>
              <a:pathLst>
                <a:path w="817" h="1562" extrusionOk="0">
                  <a:moveTo>
                    <a:pt x="294" y="1"/>
                  </a:moveTo>
                  <a:cubicBezTo>
                    <a:pt x="268" y="1"/>
                    <a:pt x="242" y="5"/>
                    <a:pt x="216" y="13"/>
                  </a:cubicBezTo>
                  <a:cubicBezTo>
                    <a:pt x="72" y="61"/>
                    <a:pt x="0" y="205"/>
                    <a:pt x="24" y="349"/>
                  </a:cubicBezTo>
                  <a:cubicBezTo>
                    <a:pt x="96" y="685"/>
                    <a:pt x="168" y="1021"/>
                    <a:pt x="240" y="1357"/>
                  </a:cubicBezTo>
                  <a:cubicBezTo>
                    <a:pt x="280" y="1476"/>
                    <a:pt x="400" y="1562"/>
                    <a:pt x="522" y="1562"/>
                  </a:cubicBezTo>
                  <a:cubicBezTo>
                    <a:pt x="548" y="1562"/>
                    <a:pt x="575" y="1558"/>
                    <a:pt x="600" y="1549"/>
                  </a:cubicBezTo>
                  <a:cubicBezTo>
                    <a:pt x="744" y="1501"/>
                    <a:pt x="816" y="1357"/>
                    <a:pt x="792" y="1213"/>
                  </a:cubicBezTo>
                  <a:cubicBezTo>
                    <a:pt x="720" y="877"/>
                    <a:pt x="648" y="541"/>
                    <a:pt x="576" y="205"/>
                  </a:cubicBezTo>
                  <a:cubicBezTo>
                    <a:pt x="537" y="87"/>
                    <a:pt x="416"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2"/>
            <p:cNvSpPr/>
            <p:nvPr/>
          </p:nvSpPr>
          <p:spPr>
            <a:xfrm>
              <a:off x="4327550" y="3099500"/>
              <a:ext cx="22225" cy="32625"/>
            </a:xfrm>
            <a:custGeom>
              <a:avLst/>
              <a:gdLst/>
              <a:ahLst/>
              <a:cxnLst/>
              <a:rect l="l" t="t" r="r" b="b"/>
              <a:pathLst>
                <a:path w="889" h="1305" extrusionOk="0">
                  <a:moveTo>
                    <a:pt x="337" y="1"/>
                  </a:moveTo>
                  <a:cubicBezTo>
                    <a:pt x="304" y="1"/>
                    <a:pt x="270" y="7"/>
                    <a:pt x="240" y="16"/>
                  </a:cubicBezTo>
                  <a:cubicBezTo>
                    <a:pt x="96" y="40"/>
                    <a:pt x="0" y="208"/>
                    <a:pt x="48" y="353"/>
                  </a:cubicBezTo>
                  <a:cubicBezTo>
                    <a:pt x="120" y="593"/>
                    <a:pt x="216" y="857"/>
                    <a:pt x="288" y="1097"/>
                  </a:cubicBezTo>
                  <a:cubicBezTo>
                    <a:pt x="312" y="1169"/>
                    <a:pt x="360" y="1241"/>
                    <a:pt x="432" y="1265"/>
                  </a:cubicBezTo>
                  <a:cubicBezTo>
                    <a:pt x="460" y="1293"/>
                    <a:pt x="505" y="1304"/>
                    <a:pt x="552" y="1304"/>
                  </a:cubicBezTo>
                  <a:cubicBezTo>
                    <a:pt x="584" y="1304"/>
                    <a:pt x="618" y="1299"/>
                    <a:pt x="648" y="1289"/>
                  </a:cubicBezTo>
                  <a:cubicBezTo>
                    <a:pt x="768" y="1241"/>
                    <a:pt x="888" y="1097"/>
                    <a:pt x="840" y="953"/>
                  </a:cubicBezTo>
                  <a:cubicBezTo>
                    <a:pt x="744" y="713"/>
                    <a:pt x="672" y="449"/>
                    <a:pt x="576" y="208"/>
                  </a:cubicBezTo>
                  <a:cubicBezTo>
                    <a:pt x="552" y="136"/>
                    <a:pt x="528" y="64"/>
                    <a:pt x="456" y="40"/>
                  </a:cubicBezTo>
                  <a:cubicBezTo>
                    <a:pt x="428" y="12"/>
                    <a:pt x="384"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2"/>
            <p:cNvSpPr/>
            <p:nvPr/>
          </p:nvSpPr>
          <p:spPr>
            <a:xfrm>
              <a:off x="4340150" y="3180650"/>
              <a:ext cx="17425" cy="32675"/>
            </a:xfrm>
            <a:custGeom>
              <a:avLst/>
              <a:gdLst/>
              <a:ahLst/>
              <a:cxnLst/>
              <a:rect l="l" t="t" r="r" b="b"/>
              <a:pathLst>
                <a:path w="697" h="1307" extrusionOk="0">
                  <a:moveTo>
                    <a:pt x="280" y="1"/>
                  </a:moveTo>
                  <a:cubicBezTo>
                    <a:pt x="258" y="1"/>
                    <a:pt x="237" y="4"/>
                    <a:pt x="216" y="11"/>
                  </a:cubicBezTo>
                  <a:cubicBezTo>
                    <a:pt x="144" y="35"/>
                    <a:pt x="72" y="83"/>
                    <a:pt x="48" y="131"/>
                  </a:cubicBezTo>
                  <a:cubicBezTo>
                    <a:pt x="0" y="203"/>
                    <a:pt x="0" y="275"/>
                    <a:pt x="24" y="347"/>
                  </a:cubicBezTo>
                  <a:lnTo>
                    <a:pt x="144" y="1091"/>
                  </a:lnTo>
                  <a:cubicBezTo>
                    <a:pt x="168" y="1163"/>
                    <a:pt x="216" y="1235"/>
                    <a:pt x="288" y="1259"/>
                  </a:cubicBezTo>
                  <a:cubicBezTo>
                    <a:pt x="336" y="1307"/>
                    <a:pt x="432" y="1307"/>
                    <a:pt x="504" y="1307"/>
                  </a:cubicBezTo>
                  <a:cubicBezTo>
                    <a:pt x="552" y="1283"/>
                    <a:pt x="624" y="1235"/>
                    <a:pt x="672" y="1163"/>
                  </a:cubicBezTo>
                  <a:cubicBezTo>
                    <a:pt x="696" y="1091"/>
                    <a:pt x="696" y="1019"/>
                    <a:pt x="696" y="947"/>
                  </a:cubicBezTo>
                  <a:lnTo>
                    <a:pt x="552" y="203"/>
                  </a:lnTo>
                  <a:cubicBezTo>
                    <a:pt x="552" y="131"/>
                    <a:pt x="480" y="59"/>
                    <a:pt x="432" y="35"/>
                  </a:cubicBezTo>
                  <a:cubicBezTo>
                    <a:pt x="381" y="18"/>
                    <a:pt x="330"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2"/>
            <p:cNvSpPr/>
            <p:nvPr/>
          </p:nvSpPr>
          <p:spPr>
            <a:xfrm>
              <a:off x="4343750" y="3233725"/>
              <a:ext cx="14425" cy="42025"/>
            </a:xfrm>
            <a:custGeom>
              <a:avLst/>
              <a:gdLst/>
              <a:ahLst/>
              <a:cxnLst/>
              <a:rect l="l" t="t" r="r" b="b"/>
              <a:pathLst>
                <a:path w="577" h="1681" extrusionOk="0">
                  <a:moveTo>
                    <a:pt x="288" y="0"/>
                  </a:moveTo>
                  <a:cubicBezTo>
                    <a:pt x="144" y="0"/>
                    <a:pt x="0" y="120"/>
                    <a:pt x="0" y="264"/>
                  </a:cubicBezTo>
                  <a:lnTo>
                    <a:pt x="0" y="1392"/>
                  </a:lnTo>
                  <a:cubicBezTo>
                    <a:pt x="0" y="1536"/>
                    <a:pt x="144" y="1680"/>
                    <a:pt x="288" y="1680"/>
                  </a:cubicBezTo>
                  <a:cubicBezTo>
                    <a:pt x="432" y="1680"/>
                    <a:pt x="576" y="1560"/>
                    <a:pt x="576" y="1392"/>
                  </a:cubicBezTo>
                  <a:lnTo>
                    <a:pt x="576" y="264"/>
                  </a:lnTo>
                  <a:cubicBezTo>
                    <a:pt x="576" y="120"/>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2"/>
            <p:cNvSpPr/>
            <p:nvPr/>
          </p:nvSpPr>
          <p:spPr>
            <a:xfrm>
              <a:off x="4346750" y="3296125"/>
              <a:ext cx="18025" cy="35675"/>
            </a:xfrm>
            <a:custGeom>
              <a:avLst/>
              <a:gdLst/>
              <a:ahLst/>
              <a:cxnLst/>
              <a:rect l="l" t="t" r="r" b="b"/>
              <a:pathLst>
                <a:path w="721" h="1427" extrusionOk="0">
                  <a:moveTo>
                    <a:pt x="288" y="0"/>
                  </a:moveTo>
                  <a:cubicBezTo>
                    <a:pt x="144" y="0"/>
                    <a:pt x="24" y="120"/>
                    <a:pt x="24" y="264"/>
                  </a:cubicBezTo>
                  <a:cubicBezTo>
                    <a:pt x="0" y="600"/>
                    <a:pt x="48" y="912"/>
                    <a:pt x="144" y="1224"/>
                  </a:cubicBezTo>
                  <a:cubicBezTo>
                    <a:pt x="168" y="1296"/>
                    <a:pt x="216" y="1344"/>
                    <a:pt x="288" y="1392"/>
                  </a:cubicBezTo>
                  <a:cubicBezTo>
                    <a:pt x="322" y="1409"/>
                    <a:pt x="380" y="1426"/>
                    <a:pt x="437" y="1426"/>
                  </a:cubicBezTo>
                  <a:cubicBezTo>
                    <a:pt x="460" y="1426"/>
                    <a:pt x="483" y="1423"/>
                    <a:pt x="504" y="1416"/>
                  </a:cubicBezTo>
                  <a:cubicBezTo>
                    <a:pt x="576" y="1392"/>
                    <a:pt x="624" y="1344"/>
                    <a:pt x="672" y="1296"/>
                  </a:cubicBezTo>
                  <a:cubicBezTo>
                    <a:pt x="696" y="1224"/>
                    <a:pt x="720" y="1152"/>
                    <a:pt x="696" y="1080"/>
                  </a:cubicBezTo>
                  <a:cubicBezTo>
                    <a:pt x="648" y="936"/>
                    <a:pt x="600" y="792"/>
                    <a:pt x="576" y="672"/>
                  </a:cubicBezTo>
                  <a:cubicBezTo>
                    <a:pt x="576" y="528"/>
                    <a:pt x="552" y="408"/>
                    <a:pt x="576" y="264"/>
                  </a:cubicBezTo>
                  <a:cubicBezTo>
                    <a:pt x="576" y="216"/>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2"/>
            <p:cNvSpPr/>
            <p:nvPr/>
          </p:nvSpPr>
          <p:spPr>
            <a:xfrm>
              <a:off x="4356950" y="3361275"/>
              <a:ext cx="19825" cy="29925"/>
            </a:xfrm>
            <a:custGeom>
              <a:avLst/>
              <a:gdLst/>
              <a:ahLst/>
              <a:cxnLst/>
              <a:rect l="l" t="t" r="r" b="b"/>
              <a:pathLst>
                <a:path w="793" h="1197" extrusionOk="0">
                  <a:moveTo>
                    <a:pt x="284" y="1"/>
                  </a:moveTo>
                  <a:cubicBezTo>
                    <a:pt x="261" y="1"/>
                    <a:pt x="237" y="3"/>
                    <a:pt x="216" y="11"/>
                  </a:cubicBezTo>
                  <a:cubicBezTo>
                    <a:pt x="168" y="35"/>
                    <a:pt x="96" y="83"/>
                    <a:pt x="48" y="131"/>
                  </a:cubicBezTo>
                  <a:cubicBezTo>
                    <a:pt x="24" y="203"/>
                    <a:pt x="0" y="275"/>
                    <a:pt x="24" y="347"/>
                  </a:cubicBezTo>
                  <a:cubicBezTo>
                    <a:pt x="96" y="563"/>
                    <a:pt x="168" y="779"/>
                    <a:pt x="216" y="995"/>
                  </a:cubicBezTo>
                  <a:cubicBezTo>
                    <a:pt x="240" y="1067"/>
                    <a:pt x="288" y="1115"/>
                    <a:pt x="360" y="1163"/>
                  </a:cubicBezTo>
                  <a:cubicBezTo>
                    <a:pt x="394" y="1180"/>
                    <a:pt x="452" y="1197"/>
                    <a:pt x="509" y="1197"/>
                  </a:cubicBezTo>
                  <a:cubicBezTo>
                    <a:pt x="532" y="1197"/>
                    <a:pt x="555" y="1194"/>
                    <a:pt x="576" y="1187"/>
                  </a:cubicBezTo>
                  <a:cubicBezTo>
                    <a:pt x="648" y="1163"/>
                    <a:pt x="696" y="1115"/>
                    <a:pt x="744" y="1067"/>
                  </a:cubicBezTo>
                  <a:cubicBezTo>
                    <a:pt x="768" y="995"/>
                    <a:pt x="792" y="923"/>
                    <a:pt x="768" y="851"/>
                  </a:cubicBezTo>
                  <a:cubicBezTo>
                    <a:pt x="696" y="635"/>
                    <a:pt x="624" y="419"/>
                    <a:pt x="576" y="203"/>
                  </a:cubicBezTo>
                  <a:cubicBezTo>
                    <a:pt x="552" y="131"/>
                    <a:pt x="504" y="83"/>
                    <a:pt x="432" y="35"/>
                  </a:cubicBezTo>
                  <a:cubicBezTo>
                    <a:pt x="398" y="18"/>
                    <a:pt x="34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2"/>
            <p:cNvSpPr/>
            <p:nvPr/>
          </p:nvSpPr>
          <p:spPr>
            <a:xfrm>
              <a:off x="4364750" y="3402075"/>
              <a:ext cx="25825" cy="38925"/>
            </a:xfrm>
            <a:custGeom>
              <a:avLst/>
              <a:gdLst/>
              <a:ahLst/>
              <a:cxnLst/>
              <a:rect l="l" t="t" r="r" b="b"/>
              <a:pathLst>
                <a:path w="1033" h="1557" extrusionOk="0">
                  <a:moveTo>
                    <a:pt x="316" y="1"/>
                  </a:moveTo>
                  <a:cubicBezTo>
                    <a:pt x="297" y="1"/>
                    <a:pt x="278" y="4"/>
                    <a:pt x="264" y="11"/>
                  </a:cubicBezTo>
                  <a:cubicBezTo>
                    <a:pt x="120" y="59"/>
                    <a:pt x="0" y="203"/>
                    <a:pt x="48" y="347"/>
                  </a:cubicBezTo>
                  <a:lnTo>
                    <a:pt x="432" y="1355"/>
                  </a:lnTo>
                  <a:cubicBezTo>
                    <a:pt x="480" y="1427"/>
                    <a:pt x="504" y="1475"/>
                    <a:pt x="576" y="1523"/>
                  </a:cubicBezTo>
                  <a:cubicBezTo>
                    <a:pt x="610" y="1540"/>
                    <a:pt x="668" y="1557"/>
                    <a:pt x="725" y="1557"/>
                  </a:cubicBezTo>
                  <a:cubicBezTo>
                    <a:pt x="748" y="1557"/>
                    <a:pt x="771" y="1554"/>
                    <a:pt x="792" y="1547"/>
                  </a:cubicBezTo>
                  <a:cubicBezTo>
                    <a:pt x="912" y="1499"/>
                    <a:pt x="1032" y="1355"/>
                    <a:pt x="984" y="1211"/>
                  </a:cubicBezTo>
                  <a:lnTo>
                    <a:pt x="600" y="203"/>
                  </a:lnTo>
                  <a:cubicBezTo>
                    <a:pt x="576" y="131"/>
                    <a:pt x="528" y="83"/>
                    <a:pt x="456" y="35"/>
                  </a:cubicBezTo>
                  <a:cubicBezTo>
                    <a:pt x="422" y="18"/>
                    <a:pt x="364"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2"/>
            <p:cNvSpPr/>
            <p:nvPr/>
          </p:nvSpPr>
          <p:spPr>
            <a:xfrm>
              <a:off x="4390550" y="3470725"/>
              <a:ext cx="23425" cy="35825"/>
            </a:xfrm>
            <a:custGeom>
              <a:avLst/>
              <a:gdLst/>
              <a:ahLst/>
              <a:cxnLst/>
              <a:rect l="l" t="t" r="r" b="b"/>
              <a:pathLst>
                <a:path w="937" h="1433" extrusionOk="0">
                  <a:moveTo>
                    <a:pt x="360" y="1"/>
                  </a:moveTo>
                  <a:cubicBezTo>
                    <a:pt x="288" y="1"/>
                    <a:pt x="216" y="1"/>
                    <a:pt x="144" y="49"/>
                  </a:cubicBezTo>
                  <a:cubicBezTo>
                    <a:pt x="96" y="73"/>
                    <a:pt x="24" y="145"/>
                    <a:pt x="24" y="217"/>
                  </a:cubicBezTo>
                  <a:cubicBezTo>
                    <a:pt x="0" y="265"/>
                    <a:pt x="0" y="361"/>
                    <a:pt x="48" y="433"/>
                  </a:cubicBezTo>
                  <a:cubicBezTo>
                    <a:pt x="144" y="553"/>
                    <a:pt x="216" y="673"/>
                    <a:pt x="288" y="817"/>
                  </a:cubicBezTo>
                  <a:cubicBezTo>
                    <a:pt x="336" y="937"/>
                    <a:pt x="360" y="1081"/>
                    <a:pt x="384" y="1225"/>
                  </a:cubicBezTo>
                  <a:cubicBezTo>
                    <a:pt x="408" y="1297"/>
                    <a:pt x="480" y="1369"/>
                    <a:pt x="529" y="1393"/>
                  </a:cubicBezTo>
                  <a:cubicBezTo>
                    <a:pt x="557" y="1421"/>
                    <a:pt x="601" y="1433"/>
                    <a:pt x="648" y="1433"/>
                  </a:cubicBezTo>
                  <a:cubicBezTo>
                    <a:pt x="681" y="1433"/>
                    <a:pt x="715" y="1427"/>
                    <a:pt x="745" y="1417"/>
                  </a:cubicBezTo>
                  <a:cubicBezTo>
                    <a:pt x="817" y="1393"/>
                    <a:pt x="865" y="1369"/>
                    <a:pt x="913" y="1297"/>
                  </a:cubicBezTo>
                  <a:cubicBezTo>
                    <a:pt x="937" y="1225"/>
                    <a:pt x="937" y="1153"/>
                    <a:pt x="937" y="1081"/>
                  </a:cubicBezTo>
                  <a:cubicBezTo>
                    <a:pt x="889" y="745"/>
                    <a:pt x="745" y="409"/>
                    <a:pt x="529" y="145"/>
                  </a:cubicBezTo>
                  <a:cubicBezTo>
                    <a:pt x="480" y="73"/>
                    <a:pt x="432"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2"/>
            <p:cNvSpPr/>
            <p:nvPr/>
          </p:nvSpPr>
          <p:spPr>
            <a:xfrm>
              <a:off x="3933900" y="2768875"/>
              <a:ext cx="32425" cy="35625"/>
            </a:xfrm>
            <a:custGeom>
              <a:avLst/>
              <a:gdLst/>
              <a:ahLst/>
              <a:cxnLst/>
              <a:rect l="l" t="t" r="r" b="b"/>
              <a:pathLst>
                <a:path w="1297" h="1425" extrusionOk="0">
                  <a:moveTo>
                    <a:pt x="312" y="0"/>
                  </a:moveTo>
                  <a:cubicBezTo>
                    <a:pt x="265" y="0"/>
                    <a:pt x="221" y="12"/>
                    <a:pt x="193" y="40"/>
                  </a:cubicBezTo>
                  <a:cubicBezTo>
                    <a:pt x="73" y="112"/>
                    <a:pt x="1" y="280"/>
                    <a:pt x="97" y="424"/>
                  </a:cubicBezTo>
                  <a:cubicBezTo>
                    <a:pt x="289" y="712"/>
                    <a:pt x="505" y="1000"/>
                    <a:pt x="721" y="1288"/>
                  </a:cubicBezTo>
                  <a:cubicBezTo>
                    <a:pt x="745" y="1360"/>
                    <a:pt x="817" y="1408"/>
                    <a:pt x="889" y="1408"/>
                  </a:cubicBezTo>
                  <a:cubicBezTo>
                    <a:pt x="909" y="1418"/>
                    <a:pt x="937" y="1424"/>
                    <a:pt x="968" y="1424"/>
                  </a:cubicBezTo>
                  <a:cubicBezTo>
                    <a:pt x="1012" y="1424"/>
                    <a:pt x="1062" y="1412"/>
                    <a:pt x="1105" y="1384"/>
                  </a:cubicBezTo>
                  <a:cubicBezTo>
                    <a:pt x="1201" y="1312"/>
                    <a:pt x="1297" y="1144"/>
                    <a:pt x="1201" y="1000"/>
                  </a:cubicBezTo>
                  <a:cubicBezTo>
                    <a:pt x="985" y="712"/>
                    <a:pt x="769" y="424"/>
                    <a:pt x="577" y="136"/>
                  </a:cubicBezTo>
                  <a:cubicBezTo>
                    <a:pt x="529" y="64"/>
                    <a:pt x="481" y="16"/>
                    <a:pt x="409" y="16"/>
                  </a:cubicBezTo>
                  <a:cubicBezTo>
                    <a:pt x="379" y="6"/>
                    <a:pt x="345"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2"/>
            <p:cNvSpPr/>
            <p:nvPr/>
          </p:nvSpPr>
          <p:spPr>
            <a:xfrm>
              <a:off x="3977700" y="2824675"/>
              <a:ext cx="32425" cy="36075"/>
            </a:xfrm>
            <a:custGeom>
              <a:avLst/>
              <a:gdLst/>
              <a:ahLst/>
              <a:cxnLst/>
              <a:rect l="l" t="t" r="r" b="b"/>
              <a:pathLst>
                <a:path w="1297" h="1443" extrusionOk="0">
                  <a:moveTo>
                    <a:pt x="330" y="1"/>
                  </a:moveTo>
                  <a:cubicBezTo>
                    <a:pt x="285" y="1"/>
                    <a:pt x="235" y="12"/>
                    <a:pt x="193" y="40"/>
                  </a:cubicBezTo>
                  <a:cubicBezTo>
                    <a:pt x="73" y="112"/>
                    <a:pt x="1" y="280"/>
                    <a:pt x="97" y="424"/>
                  </a:cubicBezTo>
                  <a:cubicBezTo>
                    <a:pt x="313" y="712"/>
                    <a:pt x="505" y="1000"/>
                    <a:pt x="721" y="1289"/>
                  </a:cubicBezTo>
                  <a:cubicBezTo>
                    <a:pt x="769" y="1361"/>
                    <a:pt x="817" y="1409"/>
                    <a:pt x="889" y="1433"/>
                  </a:cubicBezTo>
                  <a:cubicBezTo>
                    <a:pt x="910" y="1440"/>
                    <a:pt x="931" y="1442"/>
                    <a:pt x="952" y="1442"/>
                  </a:cubicBezTo>
                  <a:cubicBezTo>
                    <a:pt x="1003" y="1442"/>
                    <a:pt x="1054" y="1425"/>
                    <a:pt x="1105" y="1409"/>
                  </a:cubicBezTo>
                  <a:cubicBezTo>
                    <a:pt x="1225" y="1313"/>
                    <a:pt x="1297" y="1144"/>
                    <a:pt x="1201" y="1024"/>
                  </a:cubicBezTo>
                  <a:lnTo>
                    <a:pt x="577" y="136"/>
                  </a:lnTo>
                  <a:cubicBezTo>
                    <a:pt x="553" y="64"/>
                    <a:pt x="481" y="16"/>
                    <a:pt x="409" y="16"/>
                  </a:cubicBezTo>
                  <a:cubicBezTo>
                    <a:pt x="389" y="6"/>
                    <a:pt x="361"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2"/>
            <p:cNvSpPr/>
            <p:nvPr/>
          </p:nvSpPr>
          <p:spPr>
            <a:xfrm>
              <a:off x="4018500" y="2877625"/>
              <a:ext cx="34850" cy="45200"/>
            </a:xfrm>
            <a:custGeom>
              <a:avLst/>
              <a:gdLst/>
              <a:ahLst/>
              <a:cxnLst/>
              <a:rect l="l" t="t" r="r" b="b"/>
              <a:pathLst>
                <a:path w="1394" h="1808" extrusionOk="0">
                  <a:moveTo>
                    <a:pt x="324" y="1"/>
                  </a:moveTo>
                  <a:cubicBezTo>
                    <a:pt x="277" y="1"/>
                    <a:pt x="231" y="12"/>
                    <a:pt x="193" y="35"/>
                  </a:cubicBezTo>
                  <a:cubicBezTo>
                    <a:pt x="73" y="131"/>
                    <a:pt x="1" y="299"/>
                    <a:pt x="97" y="419"/>
                  </a:cubicBezTo>
                  <a:cubicBezTo>
                    <a:pt x="337" y="851"/>
                    <a:pt x="577" y="1259"/>
                    <a:pt x="841" y="1667"/>
                  </a:cubicBezTo>
                  <a:cubicBezTo>
                    <a:pt x="890" y="1748"/>
                    <a:pt x="982" y="1807"/>
                    <a:pt x="1082" y="1807"/>
                  </a:cubicBezTo>
                  <a:cubicBezTo>
                    <a:pt x="1129" y="1807"/>
                    <a:pt x="1178" y="1794"/>
                    <a:pt x="1225" y="1763"/>
                  </a:cubicBezTo>
                  <a:cubicBezTo>
                    <a:pt x="1345" y="1691"/>
                    <a:pt x="1393" y="1523"/>
                    <a:pt x="1321" y="1403"/>
                  </a:cubicBezTo>
                  <a:lnTo>
                    <a:pt x="577" y="131"/>
                  </a:lnTo>
                  <a:cubicBezTo>
                    <a:pt x="528" y="49"/>
                    <a:pt x="424"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2"/>
            <p:cNvSpPr/>
            <p:nvPr/>
          </p:nvSpPr>
          <p:spPr>
            <a:xfrm>
              <a:off x="4056325" y="2952625"/>
              <a:ext cx="24625" cy="36300"/>
            </a:xfrm>
            <a:custGeom>
              <a:avLst/>
              <a:gdLst/>
              <a:ahLst/>
              <a:cxnLst/>
              <a:rect l="l" t="t" r="r" b="b"/>
              <a:pathLst>
                <a:path w="985" h="1452" extrusionOk="0">
                  <a:moveTo>
                    <a:pt x="303" y="1"/>
                  </a:moveTo>
                  <a:cubicBezTo>
                    <a:pt x="282" y="1"/>
                    <a:pt x="261" y="4"/>
                    <a:pt x="240" y="11"/>
                  </a:cubicBezTo>
                  <a:cubicBezTo>
                    <a:pt x="96" y="59"/>
                    <a:pt x="0" y="203"/>
                    <a:pt x="48" y="347"/>
                  </a:cubicBezTo>
                  <a:cubicBezTo>
                    <a:pt x="168" y="659"/>
                    <a:pt x="264" y="947"/>
                    <a:pt x="384" y="1235"/>
                  </a:cubicBezTo>
                  <a:cubicBezTo>
                    <a:pt x="408" y="1307"/>
                    <a:pt x="456" y="1379"/>
                    <a:pt x="504" y="1403"/>
                  </a:cubicBezTo>
                  <a:cubicBezTo>
                    <a:pt x="576" y="1451"/>
                    <a:pt x="648" y="1451"/>
                    <a:pt x="720" y="1451"/>
                  </a:cubicBezTo>
                  <a:cubicBezTo>
                    <a:pt x="864" y="1403"/>
                    <a:pt x="984" y="1235"/>
                    <a:pt x="912" y="1091"/>
                  </a:cubicBezTo>
                  <a:cubicBezTo>
                    <a:pt x="816" y="803"/>
                    <a:pt x="696" y="515"/>
                    <a:pt x="576" y="203"/>
                  </a:cubicBezTo>
                  <a:cubicBezTo>
                    <a:pt x="552" y="131"/>
                    <a:pt x="528" y="83"/>
                    <a:pt x="456" y="35"/>
                  </a:cubicBezTo>
                  <a:cubicBezTo>
                    <a:pt x="405" y="18"/>
                    <a:pt x="354"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2"/>
            <p:cNvSpPr/>
            <p:nvPr/>
          </p:nvSpPr>
          <p:spPr>
            <a:xfrm>
              <a:off x="4081525" y="3030650"/>
              <a:ext cx="27025" cy="48575"/>
            </a:xfrm>
            <a:custGeom>
              <a:avLst/>
              <a:gdLst/>
              <a:ahLst/>
              <a:cxnLst/>
              <a:rect l="l" t="t" r="r" b="b"/>
              <a:pathLst>
                <a:path w="1081" h="1943" extrusionOk="0">
                  <a:moveTo>
                    <a:pt x="304" y="0"/>
                  </a:moveTo>
                  <a:cubicBezTo>
                    <a:pt x="255" y="0"/>
                    <a:pt x="207" y="11"/>
                    <a:pt x="168" y="34"/>
                  </a:cubicBezTo>
                  <a:cubicBezTo>
                    <a:pt x="48" y="130"/>
                    <a:pt x="0" y="274"/>
                    <a:pt x="72" y="418"/>
                  </a:cubicBezTo>
                  <a:cubicBezTo>
                    <a:pt x="96" y="466"/>
                    <a:pt x="120" y="514"/>
                    <a:pt x="144" y="586"/>
                  </a:cubicBezTo>
                  <a:cubicBezTo>
                    <a:pt x="168" y="610"/>
                    <a:pt x="168" y="634"/>
                    <a:pt x="192" y="658"/>
                  </a:cubicBezTo>
                  <a:cubicBezTo>
                    <a:pt x="192" y="658"/>
                    <a:pt x="216" y="682"/>
                    <a:pt x="216" y="706"/>
                  </a:cubicBezTo>
                  <a:cubicBezTo>
                    <a:pt x="264" y="802"/>
                    <a:pt x="288" y="922"/>
                    <a:pt x="336" y="1042"/>
                  </a:cubicBezTo>
                  <a:cubicBezTo>
                    <a:pt x="408" y="1258"/>
                    <a:pt x="480" y="1498"/>
                    <a:pt x="504" y="1738"/>
                  </a:cubicBezTo>
                  <a:cubicBezTo>
                    <a:pt x="544" y="1857"/>
                    <a:pt x="664" y="1943"/>
                    <a:pt x="786" y="1943"/>
                  </a:cubicBezTo>
                  <a:cubicBezTo>
                    <a:pt x="812" y="1943"/>
                    <a:pt x="839" y="1939"/>
                    <a:pt x="864" y="1930"/>
                  </a:cubicBezTo>
                  <a:cubicBezTo>
                    <a:pt x="1008" y="1882"/>
                    <a:pt x="1080" y="1738"/>
                    <a:pt x="1056" y="1594"/>
                  </a:cubicBezTo>
                  <a:cubicBezTo>
                    <a:pt x="960" y="1090"/>
                    <a:pt x="792" y="586"/>
                    <a:pt x="552" y="130"/>
                  </a:cubicBezTo>
                  <a:cubicBezTo>
                    <a:pt x="520" y="49"/>
                    <a:pt x="409"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2"/>
            <p:cNvSpPr/>
            <p:nvPr/>
          </p:nvSpPr>
          <p:spPr>
            <a:xfrm>
              <a:off x="4106125" y="3111675"/>
              <a:ext cx="24025" cy="39250"/>
            </a:xfrm>
            <a:custGeom>
              <a:avLst/>
              <a:gdLst/>
              <a:ahLst/>
              <a:cxnLst/>
              <a:rect l="l" t="t" r="r" b="b"/>
              <a:pathLst>
                <a:path w="961" h="1570" extrusionOk="0">
                  <a:moveTo>
                    <a:pt x="305" y="0"/>
                  </a:moveTo>
                  <a:cubicBezTo>
                    <a:pt x="260" y="0"/>
                    <a:pt x="213" y="11"/>
                    <a:pt x="168" y="34"/>
                  </a:cubicBezTo>
                  <a:cubicBezTo>
                    <a:pt x="48" y="130"/>
                    <a:pt x="0" y="298"/>
                    <a:pt x="72" y="418"/>
                  </a:cubicBezTo>
                  <a:cubicBezTo>
                    <a:pt x="120" y="490"/>
                    <a:pt x="168" y="586"/>
                    <a:pt x="216" y="658"/>
                  </a:cubicBezTo>
                  <a:cubicBezTo>
                    <a:pt x="216" y="682"/>
                    <a:pt x="240" y="730"/>
                    <a:pt x="240" y="754"/>
                  </a:cubicBezTo>
                  <a:cubicBezTo>
                    <a:pt x="264" y="778"/>
                    <a:pt x="264" y="778"/>
                    <a:pt x="264" y="778"/>
                  </a:cubicBezTo>
                  <a:cubicBezTo>
                    <a:pt x="264" y="802"/>
                    <a:pt x="264" y="826"/>
                    <a:pt x="288" y="850"/>
                  </a:cubicBezTo>
                  <a:cubicBezTo>
                    <a:pt x="336" y="994"/>
                    <a:pt x="384" y="1162"/>
                    <a:pt x="408" y="1354"/>
                  </a:cubicBezTo>
                  <a:lnTo>
                    <a:pt x="408" y="1282"/>
                  </a:lnTo>
                  <a:cubicBezTo>
                    <a:pt x="408" y="1378"/>
                    <a:pt x="432" y="1426"/>
                    <a:pt x="480" y="1498"/>
                  </a:cubicBezTo>
                  <a:cubicBezTo>
                    <a:pt x="528" y="1546"/>
                    <a:pt x="600" y="1570"/>
                    <a:pt x="672" y="1570"/>
                  </a:cubicBezTo>
                  <a:cubicBezTo>
                    <a:pt x="744" y="1570"/>
                    <a:pt x="816" y="1546"/>
                    <a:pt x="864" y="1498"/>
                  </a:cubicBezTo>
                  <a:cubicBezTo>
                    <a:pt x="912" y="1426"/>
                    <a:pt x="960" y="1354"/>
                    <a:pt x="960" y="1282"/>
                  </a:cubicBezTo>
                  <a:cubicBezTo>
                    <a:pt x="912" y="874"/>
                    <a:pt x="768" y="490"/>
                    <a:pt x="552" y="154"/>
                  </a:cubicBezTo>
                  <a:cubicBezTo>
                    <a:pt x="503" y="54"/>
                    <a:pt x="407"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2"/>
            <p:cNvSpPr/>
            <p:nvPr/>
          </p:nvSpPr>
          <p:spPr>
            <a:xfrm>
              <a:off x="4131325" y="3186650"/>
              <a:ext cx="24625" cy="32675"/>
            </a:xfrm>
            <a:custGeom>
              <a:avLst/>
              <a:gdLst/>
              <a:ahLst/>
              <a:cxnLst/>
              <a:rect l="l" t="t" r="r" b="b"/>
              <a:pathLst>
                <a:path w="985" h="1307" extrusionOk="0">
                  <a:moveTo>
                    <a:pt x="317" y="1"/>
                  </a:moveTo>
                  <a:cubicBezTo>
                    <a:pt x="260" y="1"/>
                    <a:pt x="202" y="18"/>
                    <a:pt x="168" y="35"/>
                  </a:cubicBezTo>
                  <a:cubicBezTo>
                    <a:pt x="24" y="131"/>
                    <a:pt x="0" y="275"/>
                    <a:pt x="72" y="419"/>
                  </a:cubicBezTo>
                  <a:cubicBezTo>
                    <a:pt x="192" y="683"/>
                    <a:pt x="312" y="923"/>
                    <a:pt x="432" y="1163"/>
                  </a:cubicBezTo>
                  <a:cubicBezTo>
                    <a:pt x="480" y="1235"/>
                    <a:pt x="552" y="1283"/>
                    <a:pt x="600" y="1307"/>
                  </a:cubicBezTo>
                  <a:cubicBezTo>
                    <a:pt x="672" y="1307"/>
                    <a:pt x="768" y="1307"/>
                    <a:pt x="816" y="1259"/>
                  </a:cubicBezTo>
                  <a:cubicBezTo>
                    <a:pt x="960" y="1187"/>
                    <a:pt x="984" y="1019"/>
                    <a:pt x="936" y="899"/>
                  </a:cubicBezTo>
                  <a:cubicBezTo>
                    <a:pt x="792" y="635"/>
                    <a:pt x="672" y="395"/>
                    <a:pt x="552" y="131"/>
                  </a:cubicBezTo>
                  <a:cubicBezTo>
                    <a:pt x="528" y="83"/>
                    <a:pt x="456" y="35"/>
                    <a:pt x="384" y="11"/>
                  </a:cubicBezTo>
                  <a:cubicBezTo>
                    <a:pt x="363" y="4"/>
                    <a:pt x="340"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2"/>
            <p:cNvSpPr/>
            <p:nvPr/>
          </p:nvSpPr>
          <p:spPr>
            <a:xfrm>
              <a:off x="4164925" y="3261875"/>
              <a:ext cx="28225" cy="41850"/>
            </a:xfrm>
            <a:custGeom>
              <a:avLst/>
              <a:gdLst/>
              <a:ahLst/>
              <a:cxnLst/>
              <a:rect l="l" t="t" r="r" b="b"/>
              <a:pathLst>
                <a:path w="1129" h="1674" extrusionOk="0">
                  <a:moveTo>
                    <a:pt x="315" y="0"/>
                  </a:moveTo>
                  <a:cubicBezTo>
                    <a:pt x="263" y="0"/>
                    <a:pt x="211" y="16"/>
                    <a:pt x="169" y="50"/>
                  </a:cubicBezTo>
                  <a:cubicBezTo>
                    <a:pt x="25" y="122"/>
                    <a:pt x="0" y="290"/>
                    <a:pt x="73" y="434"/>
                  </a:cubicBezTo>
                  <a:lnTo>
                    <a:pt x="577" y="1538"/>
                  </a:lnTo>
                  <a:cubicBezTo>
                    <a:pt x="623" y="1631"/>
                    <a:pt x="718" y="1674"/>
                    <a:pt x="812" y="1674"/>
                  </a:cubicBezTo>
                  <a:cubicBezTo>
                    <a:pt x="865" y="1674"/>
                    <a:pt x="918" y="1660"/>
                    <a:pt x="961" y="1634"/>
                  </a:cubicBezTo>
                  <a:cubicBezTo>
                    <a:pt x="1105" y="1562"/>
                    <a:pt x="1129" y="1394"/>
                    <a:pt x="1057" y="1250"/>
                  </a:cubicBezTo>
                  <a:lnTo>
                    <a:pt x="553" y="146"/>
                  </a:lnTo>
                  <a:cubicBezTo>
                    <a:pt x="506" y="53"/>
                    <a:pt x="410"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2"/>
            <p:cNvSpPr/>
            <p:nvPr/>
          </p:nvSpPr>
          <p:spPr>
            <a:xfrm>
              <a:off x="4197325" y="3327325"/>
              <a:ext cx="23425" cy="29675"/>
            </a:xfrm>
            <a:custGeom>
              <a:avLst/>
              <a:gdLst/>
              <a:ahLst/>
              <a:cxnLst/>
              <a:rect l="l" t="t" r="r" b="b"/>
              <a:pathLst>
                <a:path w="937" h="1187" extrusionOk="0">
                  <a:moveTo>
                    <a:pt x="289" y="0"/>
                  </a:moveTo>
                  <a:cubicBezTo>
                    <a:pt x="217" y="0"/>
                    <a:pt x="145" y="24"/>
                    <a:pt x="97" y="72"/>
                  </a:cubicBezTo>
                  <a:cubicBezTo>
                    <a:pt x="49" y="120"/>
                    <a:pt x="1" y="192"/>
                    <a:pt x="1" y="264"/>
                  </a:cubicBezTo>
                  <a:cubicBezTo>
                    <a:pt x="25" y="456"/>
                    <a:pt x="73" y="624"/>
                    <a:pt x="145" y="768"/>
                  </a:cubicBezTo>
                  <a:cubicBezTo>
                    <a:pt x="241" y="912"/>
                    <a:pt x="361" y="1056"/>
                    <a:pt x="505" y="1152"/>
                  </a:cubicBezTo>
                  <a:cubicBezTo>
                    <a:pt x="556" y="1169"/>
                    <a:pt x="619" y="1186"/>
                    <a:pt x="668" y="1186"/>
                  </a:cubicBezTo>
                  <a:cubicBezTo>
                    <a:pt x="688" y="1186"/>
                    <a:pt x="707" y="1184"/>
                    <a:pt x="721" y="1176"/>
                  </a:cubicBezTo>
                  <a:cubicBezTo>
                    <a:pt x="793" y="1152"/>
                    <a:pt x="865" y="1104"/>
                    <a:pt x="889" y="1032"/>
                  </a:cubicBezTo>
                  <a:cubicBezTo>
                    <a:pt x="937" y="984"/>
                    <a:pt x="937" y="912"/>
                    <a:pt x="913" y="840"/>
                  </a:cubicBezTo>
                  <a:cubicBezTo>
                    <a:pt x="889" y="768"/>
                    <a:pt x="865" y="696"/>
                    <a:pt x="793" y="672"/>
                  </a:cubicBezTo>
                  <a:cubicBezTo>
                    <a:pt x="793" y="672"/>
                    <a:pt x="793" y="672"/>
                    <a:pt x="793" y="648"/>
                  </a:cubicBezTo>
                  <a:cubicBezTo>
                    <a:pt x="745" y="624"/>
                    <a:pt x="721" y="600"/>
                    <a:pt x="673" y="552"/>
                  </a:cubicBezTo>
                  <a:cubicBezTo>
                    <a:pt x="649" y="504"/>
                    <a:pt x="625" y="456"/>
                    <a:pt x="601" y="408"/>
                  </a:cubicBezTo>
                  <a:cubicBezTo>
                    <a:pt x="577" y="360"/>
                    <a:pt x="577" y="312"/>
                    <a:pt x="553" y="240"/>
                  </a:cubicBezTo>
                  <a:cubicBezTo>
                    <a:pt x="553" y="192"/>
                    <a:pt x="529" y="120"/>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2"/>
            <p:cNvSpPr/>
            <p:nvPr/>
          </p:nvSpPr>
          <p:spPr>
            <a:xfrm>
              <a:off x="4221925" y="3377325"/>
              <a:ext cx="24025" cy="26475"/>
            </a:xfrm>
            <a:custGeom>
              <a:avLst/>
              <a:gdLst/>
              <a:ahLst/>
              <a:cxnLst/>
              <a:rect l="l" t="t" r="r" b="b"/>
              <a:pathLst>
                <a:path w="961" h="1059" extrusionOk="0">
                  <a:moveTo>
                    <a:pt x="313" y="1"/>
                  </a:moveTo>
                  <a:cubicBezTo>
                    <a:pt x="281" y="1"/>
                    <a:pt x="247" y="7"/>
                    <a:pt x="217" y="17"/>
                  </a:cubicBezTo>
                  <a:cubicBezTo>
                    <a:pt x="145" y="17"/>
                    <a:pt x="73" y="65"/>
                    <a:pt x="49" y="137"/>
                  </a:cubicBezTo>
                  <a:cubicBezTo>
                    <a:pt x="25" y="209"/>
                    <a:pt x="1" y="281"/>
                    <a:pt x="25" y="353"/>
                  </a:cubicBezTo>
                  <a:cubicBezTo>
                    <a:pt x="25" y="377"/>
                    <a:pt x="49" y="401"/>
                    <a:pt x="49" y="425"/>
                  </a:cubicBezTo>
                  <a:cubicBezTo>
                    <a:pt x="73" y="449"/>
                    <a:pt x="121" y="497"/>
                    <a:pt x="145" y="521"/>
                  </a:cubicBezTo>
                  <a:lnTo>
                    <a:pt x="169" y="521"/>
                  </a:lnTo>
                  <a:cubicBezTo>
                    <a:pt x="217" y="569"/>
                    <a:pt x="265" y="617"/>
                    <a:pt x="289" y="665"/>
                  </a:cubicBezTo>
                  <a:cubicBezTo>
                    <a:pt x="337" y="713"/>
                    <a:pt x="361" y="761"/>
                    <a:pt x="409" y="833"/>
                  </a:cubicBezTo>
                  <a:cubicBezTo>
                    <a:pt x="433" y="905"/>
                    <a:pt x="457" y="977"/>
                    <a:pt x="529" y="1001"/>
                  </a:cubicBezTo>
                  <a:cubicBezTo>
                    <a:pt x="582" y="1036"/>
                    <a:pt x="634" y="1058"/>
                    <a:pt x="687" y="1058"/>
                  </a:cubicBezTo>
                  <a:cubicBezTo>
                    <a:pt x="706" y="1058"/>
                    <a:pt x="726" y="1055"/>
                    <a:pt x="745" y="1049"/>
                  </a:cubicBezTo>
                  <a:cubicBezTo>
                    <a:pt x="817" y="1025"/>
                    <a:pt x="889" y="977"/>
                    <a:pt x="913" y="905"/>
                  </a:cubicBezTo>
                  <a:cubicBezTo>
                    <a:pt x="937" y="857"/>
                    <a:pt x="961" y="761"/>
                    <a:pt x="937" y="689"/>
                  </a:cubicBezTo>
                  <a:cubicBezTo>
                    <a:pt x="889" y="569"/>
                    <a:pt x="841" y="449"/>
                    <a:pt x="769" y="353"/>
                  </a:cubicBezTo>
                  <a:cubicBezTo>
                    <a:pt x="721" y="281"/>
                    <a:pt x="673" y="233"/>
                    <a:pt x="625" y="185"/>
                  </a:cubicBezTo>
                  <a:cubicBezTo>
                    <a:pt x="553" y="137"/>
                    <a:pt x="505" y="89"/>
                    <a:pt x="433" y="41"/>
                  </a:cubicBezTo>
                  <a:cubicBezTo>
                    <a:pt x="405" y="12"/>
                    <a:pt x="36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2"/>
            <p:cNvSpPr/>
            <p:nvPr/>
          </p:nvSpPr>
          <p:spPr>
            <a:xfrm>
              <a:off x="4255525" y="3433525"/>
              <a:ext cx="24625" cy="29675"/>
            </a:xfrm>
            <a:custGeom>
              <a:avLst/>
              <a:gdLst/>
              <a:ahLst/>
              <a:cxnLst/>
              <a:rect l="l" t="t" r="r" b="b"/>
              <a:pathLst>
                <a:path w="985" h="1187" extrusionOk="0">
                  <a:moveTo>
                    <a:pt x="385" y="1"/>
                  </a:moveTo>
                  <a:cubicBezTo>
                    <a:pt x="313" y="1"/>
                    <a:pt x="241" y="1"/>
                    <a:pt x="169" y="25"/>
                  </a:cubicBezTo>
                  <a:cubicBezTo>
                    <a:pt x="49" y="121"/>
                    <a:pt x="1" y="289"/>
                    <a:pt x="73" y="409"/>
                  </a:cubicBezTo>
                  <a:cubicBezTo>
                    <a:pt x="193" y="625"/>
                    <a:pt x="313" y="841"/>
                    <a:pt x="433" y="1057"/>
                  </a:cubicBezTo>
                  <a:cubicBezTo>
                    <a:pt x="481" y="1105"/>
                    <a:pt x="529" y="1153"/>
                    <a:pt x="601" y="1177"/>
                  </a:cubicBezTo>
                  <a:cubicBezTo>
                    <a:pt x="622" y="1184"/>
                    <a:pt x="645" y="1187"/>
                    <a:pt x="669" y="1187"/>
                  </a:cubicBezTo>
                  <a:cubicBezTo>
                    <a:pt x="725" y="1187"/>
                    <a:pt x="783" y="1170"/>
                    <a:pt x="817" y="1153"/>
                  </a:cubicBezTo>
                  <a:cubicBezTo>
                    <a:pt x="937" y="1057"/>
                    <a:pt x="985" y="913"/>
                    <a:pt x="913" y="769"/>
                  </a:cubicBezTo>
                  <a:cubicBezTo>
                    <a:pt x="793" y="553"/>
                    <a:pt x="673" y="337"/>
                    <a:pt x="553" y="145"/>
                  </a:cubicBezTo>
                  <a:cubicBezTo>
                    <a:pt x="529" y="73"/>
                    <a:pt x="457" y="25"/>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2"/>
            <p:cNvSpPr/>
            <p:nvPr/>
          </p:nvSpPr>
          <p:spPr>
            <a:xfrm>
              <a:off x="4290950" y="3486350"/>
              <a:ext cx="29425" cy="33025"/>
            </a:xfrm>
            <a:custGeom>
              <a:avLst/>
              <a:gdLst/>
              <a:ahLst/>
              <a:cxnLst/>
              <a:rect l="l" t="t" r="r" b="b"/>
              <a:pathLst>
                <a:path w="1177" h="1321" extrusionOk="0">
                  <a:moveTo>
                    <a:pt x="264" y="0"/>
                  </a:moveTo>
                  <a:cubicBezTo>
                    <a:pt x="216" y="0"/>
                    <a:pt x="120" y="24"/>
                    <a:pt x="72" y="96"/>
                  </a:cubicBezTo>
                  <a:cubicBezTo>
                    <a:pt x="24" y="144"/>
                    <a:pt x="0" y="216"/>
                    <a:pt x="0" y="288"/>
                  </a:cubicBezTo>
                  <a:cubicBezTo>
                    <a:pt x="0" y="360"/>
                    <a:pt x="24" y="432"/>
                    <a:pt x="72" y="480"/>
                  </a:cubicBezTo>
                  <a:lnTo>
                    <a:pt x="696" y="1224"/>
                  </a:lnTo>
                  <a:cubicBezTo>
                    <a:pt x="744" y="1296"/>
                    <a:pt x="840" y="1320"/>
                    <a:pt x="888" y="1320"/>
                  </a:cubicBezTo>
                  <a:cubicBezTo>
                    <a:pt x="960" y="1320"/>
                    <a:pt x="1056" y="1296"/>
                    <a:pt x="1080" y="1224"/>
                  </a:cubicBezTo>
                  <a:cubicBezTo>
                    <a:pt x="1152" y="1176"/>
                    <a:pt x="1176" y="1104"/>
                    <a:pt x="1176" y="1032"/>
                  </a:cubicBezTo>
                  <a:cubicBezTo>
                    <a:pt x="1176" y="960"/>
                    <a:pt x="1152" y="888"/>
                    <a:pt x="1080" y="840"/>
                  </a:cubicBezTo>
                  <a:lnTo>
                    <a:pt x="480" y="96"/>
                  </a:lnTo>
                  <a:cubicBezTo>
                    <a:pt x="432"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2"/>
            <p:cNvSpPr/>
            <p:nvPr/>
          </p:nvSpPr>
          <p:spPr>
            <a:xfrm>
              <a:off x="4325150" y="3529900"/>
              <a:ext cx="20425" cy="26475"/>
            </a:xfrm>
            <a:custGeom>
              <a:avLst/>
              <a:gdLst/>
              <a:ahLst/>
              <a:cxnLst/>
              <a:rect l="l" t="t" r="r" b="b"/>
              <a:pathLst>
                <a:path w="817" h="1059" extrusionOk="0">
                  <a:moveTo>
                    <a:pt x="293" y="0"/>
                  </a:moveTo>
                  <a:cubicBezTo>
                    <a:pt x="236" y="0"/>
                    <a:pt x="178" y="17"/>
                    <a:pt x="144" y="34"/>
                  </a:cubicBezTo>
                  <a:cubicBezTo>
                    <a:pt x="72" y="82"/>
                    <a:pt x="24" y="130"/>
                    <a:pt x="24" y="202"/>
                  </a:cubicBezTo>
                  <a:cubicBezTo>
                    <a:pt x="0" y="298"/>
                    <a:pt x="0" y="346"/>
                    <a:pt x="48" y="418"/>
                  </a:cubicBezTo>
                  <a:cubicBezTo>
                    <a:pt x="120" y="586"/>
                    <a:pt x="216" y="754"/>
                    <a:pt x="288" y="922"/>
                  </a:cubicBezTo>
                  <a:cubicBezTo>
                    <a:pt x="312" y="994"/>
                    <a:pt x="408" y="1042"/>
                    <a:pt x="456" y="1042"/>
                  </a:cubicBezTo>
                  <a:cubicBezTo>
                    <a:pt x="486" y="1052"/>
                    <a:pt x="520" y="1058"/>
                    <a:pt x="553" y="1058"/>
                  </a:cubicBezTo>
                  <a:cubicBezTo>
                    <a:pt x="600" y="1058"/>
                    <a:pt x="644" y="1046"/>
                    <a:pt x="672" y="1018"/>
                  </a:cubicBezTo>
                  <a:cubicBezTo>
                    <a:pt x="744" y="994"/>
                    <a:pt x="792" y="922"/>
                    <a:pt x="792" y="850"/>
                  </a:cubicBezTo>
                  <a:cubicBezTo>
                    <a:pt x="816" y="778"/>
                    <a:pt x="816" y="706"/>
                    <a:pt x="768" y="634"/>
                  </a:cubicBezTo>
                  <a:cubicBezTo>
                    <a:pt x="696" y="466"/>
                    <a:pt x="600" y="298"/>
                    <a:pt x="528" y="154"/>
                  </a:cubicBezTo>
                  <a:cubicBezTo>
                    <a:pt x="504" y="82"/>
                    <a:pt x="432"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2"/>
            <p:cNvSpPr/>
            <p:nvPr/>
          </p:nvSpPr>
          <p:spPr>
            <a:xfrm>
              <a:off x="4356350" y="3586150"/>
              <a:ext cx="24025" cy="26475"/>
            </a:xfrm>
            <a:custGeom>
              <a:avLst/>
              <a:gdLst/>
              <a:ahLst/>
              <a:cxnLst/>
              <a:rect l="l" t="t" r="r" b="b"/>
              <a:pathLst>
                <a:path w="961" h="1059" extrusionOk="0">
                  <a:moveTo>
                    <a:pt x="271" y="1"/>
                  </a:moveTo>
                  <a:cubicBezTo>
                    <a:pt x="229" y="1"/>
                    <a:pt x="186" y="12"/>
                    <a:pt x="144" y="40"/>
                  </a:cubicBezTo>
                  <a:cubicBezTo>
                    <a:pt x="96" y="64"/>
                    <a:pt x="48" y="136"/>
                    <a:pt x="24" y="208"/>
                  </a:cubicBezTo>
                  <a:cubicBezTo>
                    <a:pt x="0" y="280"/>
                    <a:pt x="0" y="352"/>
                    <a:pt x="48" y="424"/>
                  </a:cubicBezTo>
                  <a:lnTo>
                    <a:pt x="432" y="904"/>
                  </a:lnTo>
                  <a:cubicBezTo>
                    <a:pt x="432" y="953"/>
                    <a:pt x="456" y="977"/>
                    <a:pt x="504" y="1001"/>
                  </a:cubicBezTo>
                  <a:cubicBezTo>
                    <a:pt x="528" y="1025"/>
                    <a:pt x="552" y="1025"/>
                    <a:pt x="600" y="1049"/>
                  </a:cubicBezTo>
                  <a:cubicBezTo>
                    <a:pt x="614" y="1056"/>
                    <a:pt x="633" y="1058"/>
                    <a:pt x="653" y="1058"/>
                  </a:cubicBezTo>
                  <a:cubicBezTo>
                    <a:pt x="703" y="1058"/>
                    <a:pt x="765" y="1041"/>
                    <a:pt x="816" y="1025"/>
                  </a:cubicBezTo>
                  <a:cubicBezTo>
                    <a:pt x="864" y="977"/>
                    <a:pt x="912" y="928"/>
                    <a:pt x="936" y="856"/>
                  </a:cubicBezTo>
                  <a:cubicBezTo>
                    <a:pt x="960" y="784"/>
                    <a:pt x="960" y="688"/>
                    <a:pt x="912" y="640"/>
                  </a:cubicBezTo>
                  <a:cubicBezTo>
                    <a:pt x="792" y="472"/>
                    <a:pt x="648" y="304"/>
                    <a:pt x="528" y="136"/>
                  </a:cubicBezTo>
                  <a:cubicBezTo>
                    <a:pt x="504" y="112"/>
                    <a:pt x="480" y="64"/>
                    <a:pt x="456" y="64"/>
                  </a:cubicBezTo>
                  <a:cubicBezTo>
                    <a:pt x="432" y="40"/>
                    <a:pt x="408" y="16"/>
                    <a:pt x="360" y="16"/>
                  </a:cubicBezTo>
                  <a:cubicBezTo>
                    <a:pt x="331" y="6"/>
                    <a:pt x="301"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2"/>
            <p:cNvSpPr/>
            <p:nvPr/>
          </p:nvSpPr>
          <p:spPr>
            <a:xfrm>
              <a:off x="4275925" y="3568025"/>
              <a:ext cx="33050" cy="38475"/>
            </a:xfrm>
            <a:custGeom>
              <a:avLst/>
              <a:gdLst/>
              <a:ahLst/>
              <a:cxnLst/>
              <a:rect l="l" t="t" r="r" b="b"/>
              <a:pathLst>
                <a:path w="1322" h="1539" extrusionOk="0">
                  <a:moveTo>
                    <a:pt x="336" y="1"/>
                  </a:moveTo>
                  <a:cubicBezTo>
                    <a:pt x="289" y="1"/>
                    <a:pt x="239" y="14"/>
                    <a:pt x="193" y="45"/>
                  </a:cubicBezTo>
                  <a:cubicBezTo>
                    <a:pt x="73" y="117"/>
                    <a:pt x="1" y="309"/>
                    <a:pt x="97" y="429"/>
                  </a:cubicBezTo>
                  <a:cubicBezTo>
                    <a:pt x="313" y="741"/>
                    <a:pt x="529" y="1077"/>
                    <a:pt x="769" y="1389"/>
                  </a:cubicBezTo>
                  <a:cubicBezTo>
                    <a:pt x="821" y="1476"/>
                    <a:pt x="924" y="1538"/>
                    <a:pt x="1031" y="1538"/>
                  </a:cubicBezTo>
                  <a:cubicBezTo>
                    <a:pt x="1072" y="1538"/>
                    <a:pt x="1113" y="1529"/>
                    <a:pt x="1153" y="1509"/>
                  </a:cubicBezTo>
                  <a:cubicBezTo>
                    <a:pt x="1273" y="1413"/>
                    <a:pt x="1321" y="1245"/>
                    <a:pt x="1249" y="1125"/>
                  </a:cubicBezTo>
                  <a:cubicBezTo>
                    <a:pt x="1033" y="789"/>
                    <a:pt x="793" y="477"/>
                    <a:pt x="577" y="141"/>
                  </a:cubicBezTo>
                  <a:cubicBezTo>
                    <a:pt x="528" y="60"/>
                    <a:pt x="436"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2"/>
            <p:cNvSpPr/>
            <p:nvPr/>
          </p:nvSpPr>
          <p:spPr>
            <a:xfrm>
              <a:off x="4214725" y="3461725"/>
              <a:ext cx="18025" cy="23275"/>
            </a:xfrm>
            <a:custGeom>
              <a:avLst/>
              <a:gdLst/>
              <a:ahLst/>
              <a:cxnLst/>
              <a:rect l="l" t="t" r="r" b="b"/>
              <a:pathLst>
                <a:path w="721" h="931" extrusionOk="0">
                  <a:moveTo>
                    <a:pt x="241" y="1"/>
                  </a:moveTo>
                  <a:cubicBezTo>
                    <a:pt x="169" y="25"/>
                    <a:pt x="97" y="73"/>
                    <a:pt x="73" y="145"/>
                  </a:cubicBezTo>
                  <a:cubicBezTo>
                    <a:pt x="25" y="193"/>
                    <a:pt x="1" y="289"/>
                    <a:pt x="25" y="361"/>
                  </a:cubicBezTo>
                  <a:cubicBezTo>
                    <a:pt x="73" y="481"/>
                    <a:pt x="121" y="601"/>
                    <a:pt x="169" y="721"/>
                  </a:cubicBezTo>
                  <a:cubicBezTo>
                    <a:pt x="193" y="793"/>
                    <a:pt x="217" y="865"/>
                    <a:pt x="289" y="889"/>
                  </a:cubicBezTo>
                  <a:cubicBezTo>
                    <a:pt x="313" y="913"/>
                    <a:pt x="361" y="913"/>
                    <a:pt x="385" y="913"/>
                  </a:cubicBezTo>
                  <a:cubicBezTo>
                    <a:pt x="409" y="925"/>
                    <a:pt x="427" y="931"/>
                    <a:pt x="445" y="931"/>
                  </a:cubicBezTo>
                  <a:cubicBezTo>
                    <a:pt x="463" y="931"/>
                    <a:pt x="481" y="925"/>
                    <a:pt x="505" y="913"/>
                  </a:cubicBezTo>
                  <a:cubicBezTo>
                    <a:pt x="577" y="889"/>
                    <a:pt x="649" y="865"/>
                    <a:pt x="673" y="793"/>
                  </a:cubicBezTo>
                  <a:cubicBezTo>
                    <a:pt x="697" y="721"/>
                    <a:pt x="721" y="649"/>
                    <a:pt x="697" y="577"/>
                  </a:cubicBezTo>
                  <a:cubicBezTo>
                    <a:pt x="649" y="457"/>
                    <a:pt x="625" y="337"/>
                    <a:pt x="577" y="193"/>
                  </a:cubicBezTo>
                  <a:cubicBezTo>
                    <a:pt x="553" y="121"/>
                    <a:pt x="505" y="73"/>
                    <a:pt x="457" y="25"/>
                  </a:cubicBezTo>
                  <a:cubicBezTo>
                    <a:pt x="409" y="25"/>
                    <a:pt x="385"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2"/>
            <p:cNvSpPr/>
            <p:nvPr/>
          </p:nvSpPr>
          <p:spPr>
            <a:xfrm>
              <a:off x="4187725" y="3411525"/>
              <a:ext cx="23425" cy="35825"/>
            </a:xfrm>
            <a:custGeom>
              <a:avLst/>
              <a:gdLst/>
              <a:ahLst/>
              <a:cxnLst/>
              <a:rect l="l" t="t" r="r" b="b"/>
              <a:pathLst>
                <a:path w="937" h="1433" extrusionOk="0">
                  <a:moveTo>
                    <a:pt x="264" y="1"/>
                  </a:moveTo>
                  <a:cubicBezTo>
                    <a:pt x="217" y="1"/>
                    <a:pt x="173" y="13"/>
                    <a:pt x="145" y="41"/>
                  </a:cubicBezTo>
                  <a:cubicBezTo>
                    <a:pt x="97" y="65"/>
                    <a:pt x="25" y="137"/>
                    <a:pt x="25" y="209"/>
                  </a:cubicBezTo>
                  <a:cubicBezTo>
                    <a:pt x="1" y="281"/>
                    <a:pt x="25" y="353"/>
                    <a:pt x="49" y="425"/>
                  </a:cubicBezTo>
                  <a:cubicBezTo>
                    <a:pt x="169" y="713"/>
                    <a:pt x="289" y="1001"/>
                    <a:pt x="409" y="1289"/>
                  </a:cubicBezTo>
                  <a:cubicBezTo>
                    <a:pt x="433" y="1361"/>
                    <a:pt x="529" y="1409"/>
                    <a:pt x="577" y="1433"/>
                  </a:cubicBezTo>
                  <a:cubicBezTo>
                    <a:pt x="649" y="1433"/>
                    <a:pt x="745" y="1433"/>
                    <a:pt x="793" y="1385"/>
                  </a:cubicBezTo>
                  <a:cubicBezTo>
                    <a:pt x="865" y="1361"/>
                    <a:pt x="913" y="1289"/>
                    <a:pt x="937" y="1217"/>
                  </a:cubicBezTo>
                  <a:cubicBezTo>
                    <a:pt x="937" y="1145"/>
                    <a:pt x="937" y="1073"/>
                    <a:pt x="913" y="1001"/>
                  </a:cubicBezTo>
                  <a:cubicBezTo>
                    <a:pt x="769" y="713"/>
                    <a:pt x="649" y="425"/>
                    <a:pt x="529" y="137"/>
                  </a:cubicBezTo>
                  <a:cubicBezTo>
                    <a:pt x="505" y="89"/>
                    <a:pt x="409" y="17"/>
                    <a:pt x="361" y="17"/>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2"/>
            <p:cNvSpPr/>
            <p:nvPr/>
          </p:nvSpPr>
          <p:spPr>
            <a:xfrm>
              <a:off x="4143925" y="3336325"/>
              <a:ext cx="27025" cy="30025"/>
            </a:xfrm>
            <a:custGeom>
              <a:avLst/>
              <a:gdLst/>
              <a:ahLst/>
              <a:cxnLst/>
              <a:rect l="l" t="t" r="r" b="b"/>
              <a:pathLst>
                <a:path w="1081" h="1201" extrusionOk="0">
                  <a:moveTo>
                    <a:pt x="288" y="0"/>
                  </a:moveTo>
                  <a:cubicBezTo>
                    <a:pt x="216" y="0"/>
                    <a:pt x="144" y="48"/>
                    <a:pt x="96" y="96"/>
                  </a:cubicBezTo>
                  <a:cubicBezTo>
                    <a:pt x="48" y="144"/>
                    <a:pt x="0" y="216"/>
                    <a:pt x="0" y="288"/>
                  </a:cubicBezTo>
                  <a:cubicBezTo>
                    <a:pt x="24" y="312"/>
                    <a:pt x="24" y="336"/>
                    <a:pt x="24" y="360"/>
                  </a:cubicBezTo>
                  <a:cubicBezTo>
                    <a:pt x="24" y="408"/>
                    <a:pt x="48" y="456"/>
                    <a:pt x="96" y="480"/>
                  </a:cubicBezTo>
                  <a:cubicBezTo>
                    <a:pt x="264" y="696"/>
                    <a:pt x="432" y="913"/>
                    <a:pt x="600" y="1105"/>
                  </a:cubicBezTo>
                  <a:cubicBezTo>
                    <a:pt x="624" y="1177"/>
                    <a:pt x="720" y="1201"/>
                    <a:pt x="792" y="1201"/>
                  </a:cubicBezTo>
                  <a:cubicBezTo>
                    <a:pt x="865" y="1201"/>
                    <a:pt x="937" y="1177"/>
                    <a:pt x="985" y="1105"/>
                  </a:cubicBezTo>
                  <a:cubicBezTo>
                    <a:pt x="1033" y="1057"/>
                    <a:pt x="1081" y="985"/>
                    <a:pt x="1081" y="913"/>
                  </a:cubicBezTo>
                  <a:cubicBezTo>
                    <a:pt x="1057" y="889"/>
                    <a:pt x="1057" y="864"/>
                    <a:pt x="1057" y="840"/>
                  </a:cubicBezTo>
                  <a:cubicBezTo>
                    <a:pt x="1057" y="792"/>
                    <a:pt x="1033" y="744"/>
                    <a:pt x="985" y="720"/>
                  </a:cubicBezTo>
                  <a:cubicBezTo>
                    <a:pt x="816" y="504"/>
                    <a:pt x="648" y="312"/>
                    <a:pt x="480" y="96"/>
                  </a:cubicBezTo>
                  <a:cubicBezTo>
                    <a:pt x="456" y="48"/>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2"/>
            <p:cNvSpPr/>
            <p:nvPr/>
          </p:nvSpPr>
          <p:spPr>
            <a:xfrm>
              <a:off x="4114525" y="3280725"/>
              <a:ext cx="28825" cy="32625"/>
            </a:xfrm>
            <a:custGeom>
              <a:avLst/>
              <a:gdLst/>
              <a:ahLst/>
              <a:cxnLst/>
              <a:rect l="l" t="t" r="r" b="b"/>
              <a:pathLst>
                <a:path w="1153" h="1305" extrusionOk="0">
                  <a:moveTo>
                    <a:pt x="319" y="0"/>
                  </a:moveTo>
                  <a:cubicBezTo>
                    <a:pt x="277" y="0"/>
                    <a:pt x="234" y="12"/>
                    <a:pt x="192" y="40"/>
                  </a:cubicBezTo>
                  <a:cubicBezTo>
                    <a:pt x="72" y="112"/>
                    <a:pt x="0" y="280"/>
                    <a:pt x="96" y="424"/>
                  </a:cubicBezTo>
                  <a:cubicBezTo>
                    <a:pt x="264" y="664"/>
                    <a:pt x="432" y="904"/>
                    <a:pt x="600" y="1168"/>
                  </a:cubicBezTo>
                  <a:cubicBezTo>
                    <a:pt x="624" y="1216"/>
                    <a:pt x="696" y="1264"/>
                    <a:pt x="768" y="1288"/>
                  </a:cubicBezTo>
                  <a:cubicBezTo>
                    <a:pt x="788" y="1298"/>
                    <a:pt x="816" y="1304"/>
                    <a:pt x="848" y="1304"/>
                  </a:cubicBezTo>
                  <a:cubicBezTo>
                    <a:pt x="892" y="1304"/>
                    <a:pt x="942" y="1292"/>
                    <a:pt x="984" y="1264"/>
                  </a:cubicBezTo>
                  <a:cubicBezTo>
                    <a:pt x="1104" y="1192"/>
                    <a:pt x="1152" y="1000"/>
                    <a:pt x="1080" y="880"/>
                  </a:cubicBezTo>
                  <a:cubicBezTo>
                    <a:pt x="912" y="640"/>
                    <a:pt x="744" y="376"/>
                    <a:pt x="576" y="136"/>
                  </a:cubicBezTo>
                  <a:cubicBezTo>
                    <a:pt x="528" y="64"/>
                    <a:pt x="480" y="16"/>
                    <a:pt x="408" y="16"/>
                  </a:cubicBezTo>
                  <a:cubicBezTo>
                    <a:pt x="379" y="6"/>
                    <a:pt x="34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2"/>
            <p:cNvSpPr/>
            <p:nvPr/>
          </p:nvSpPr>
          <p:spPr>
            <a:xfrm>
              <a:off x="4091125" y="3230475"/>
              <a:ext cx="23425" cy="26675"/>
            </a:xfrm>
            <a:custGeom>
              <a:avLst/>
              <a:gdLst/>
              <a:ahLst/>
              <a:cxnLst/>
              <a:rect l="l" t="t" r="r" b="b"/>
              <a:pathLst>
                <a:path w="937" h="1067" extrusionOk="0">
                  <a:moveTo>
                    <a:pt x="293" y="0"/>
                  </a:moveTo>
                  <a:cubicBezTo>
                    <a:pt x="236" y="0"/>
                    <a:pt x="178" y="17"/>
                    <a:pt x="144" y="34"/>
                  </a:cubicBezTo>
                  <a:cubicBezTo>
                    <a:pt x="72" y="82"/>
                    <a:pt x="24" y="130"/>
                    <a:pt x="0" y="202"/>
                  </a:cubicBezTo>
                  <a:cubicBezTo>
                    <a:pt x="0" y="274"/>
                    <a:pt x="0" y="370"/>
                    <a:pt x="48" y="418"/>
                  </a:cubicBezTo>
                  <a:cubicBezTo>
                    <a:pt x="168" y="586"/>
                    <a:pt x="288" y="754"/>
                    <a:pt x="408" y="922"/>
                  </a:cubicBezTo>
                  <a:cubicBezTo>
                    <a:pt x="432" y="970"/>
                    <a:pt x="456" y="994"/>
                    <a:pt x="480" y="994"/>
                  </a:cubicBezTo>
                  <a:cubicBezTo>
                    <a:pt x="504" y="1018"/>
                    <a:pt x="552" y="1042"/>
                    <a:pt x="576" y="1066"/>
                  </a:cubicBezTo>
                  <a:cubicBezTo>
                    <a:pt x="648" y="1066"/>
                    <a:pt x="744" y="1066"/>
                    <a:pt x="792" y="1018"/>
                  </a:cubicBezTo>
                  <a:cubicBezTo>
                    <a:pt x="840" y="994"/>
                    <a:pt x="912" y="922"/>
                    <a:pt x="912" y="850"/>
                  </a:cubicBezTo>
                  <a:cubicBezTo>
                    <a:pt x="936" y="802"/>
                    <a:pt x="936" y="706"/>
                    <a:pt x="888" y="634"/>
                  </a:cubicBezTo>
                  <a:cubicBezTo>
                    <a:pt x="768" y="466"/>
                    <a:pt x="648" y="322"/>
                    <a:pt x="528" y="154"/>
                  </a:cubicBezTo>
                  <a:cubicBezTo>
                    <a:pt x="504" y="106"/>
                    <a:pt x="480" y="82"/>
                    <a:pt x="456" y="58"/>
                  </a:cubicBezTo>
                  <a:cubicBezTo>
                    <a:pt x="408" y="34"/>
                    <a:pt x="384"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2"/>
            <p:cNvSpPr/>
            <p:nvPr/>
          </p:nvSpPr>
          <p:spPr>
            <a:xfrm>
              <a:off x="4069525" y="3183525"/>
              <a:ext cx="23425" cy="26450"/>
            </a:xfrm>
            <a:custGeom>
              <a:avLst/>
              <a:gdLst/>
              <a:ahLst/>
              <a:cxnLst/>
              <a:rect l="l" t="t" r="r" b="b"/>
              <a:pathLst>
                <a:path w="937" h="1058" extrusionOk="0">
                  <a:moveTo>
                    <a:pt x="263" y="0"/>
                  </a:moveTo>
                  <a:cubicBezTo>
                    <a:pt x="217" y="0"/>
                    <a:pt x="172" y="12"/>
                    <a:pt x="144" y="40"/>
                  </a:cubicBezTo>
                  <a:cubicBezTo>
                    <a:pt x="72" y="88"/>
                    <a:pt x="24" y="136"/>
                    <a:pt x="24" y="208"/>
                  </a:cubicBezTo>
                  <a:cubicBezTo>
                    <a:pt x="0" y="280"/>
                    <a:pt x="0" y="352"/>
                    <a:pt x="48" y="424"/>
                  </a:cubicBezTo>
                  <a:cubicBezTo>
                    <a:pt x="168" y="592"/>
                    <a:pt x="288" y="760"/>
                    <a:pt x="408" y="928"/>
                  </a:cubicBezTo>
                  <a:cubicBezTo>
                    <a:pt x="432" y="952"/>
                    <a:pt x="456" y="976"/>
                    <a:pt x="480" y="1000"/>
                  </a:cubicBezTo>
                  <a:cubicBezTo>
                    <a:pt x="504" y="1024"/>
                    <a:pt x="552" y="1048"/>
                    <a:pt x="576" y="1048"/>
                  </a:cubicBezTo>
                  <a:cubicBezTo>
                    <a:pt x="597" y="1055"/>
                    <a:pt x="620" y="1058"/>
                    <a:pt x="644" y="1058"/>
                  </a:cubicBezTo>
                  <a:cubicBezTo>
                    <a:pt x="700" y="1058"/>
                    <a:pt x="758" y="1041"/>
                    <a:pt x="792" y="1024"/>
                  </a:cubicBezTo>
                  <a:cubicBezTo>
                    <a:pt x="864" y="976"/>
                    <a:pt x="912" y="928"/>
                    <a:pt x="936" y="856"/>
                  </a:cubicBezTo>
                  <a:cubicBezTo>
                    <a:pt x="936" y="784"/>
                    <a:pt x="936" y="688"/>
                    <a:pt x="888" y="640"/>
                  </a:cubicBezTo>
                  <a:cubicBezTo>
                    <a:pt x="768" y="472"/>
                    <a:pt x="648" y="304"/>
                    <a:pt x="528" y="136"/>
                  </a:cubicBezTo>
                  <a:cubicBezTo>
                    <a:pt x="504" y="112"/>
                    <a:pt x="480" y="88"/>
                    <a:pt x="456" y="64"/>
                  </a:cubicBezTo>
                  <a:cubicBezTo>
                    <a:pt x="432" y="40"/>
                    <a:pt x="384" y="16"/>
                    <a:pt x="360" y="16"/>
                  </a:cubicBezTo>
                  <a:cubicBezTo>
                    <a:pt x="330" y="6"/>
                    <a:pt x="296"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2"/>
            <p:cNvSpPr/>
            <p:nvPr/>
          </p:nvSpPr>
          <p:spPr>
            <a:xfrm>
              <a:off x="4043700" y="3112100"/>
              <a:ext cx="24050" cy="35825"/>
            </a:xfrm>
            <a:custGeom>
              <a:avLst/>
              <a:gdLst/>
              <a:ahLst/>
              <a:cxnLst/>
              <a:rect l="l" t="t" r="r" b="b"/>
              <a:pathLst>
                <a:path w="962" h="1433" extrusionOk="0">
                  <a:moveTo>
                    <a:pt x="319" y="1"/>
                  </a:moveTo>
                  <a:cubicBezTo>
                    <a:pt x="289" y="1"/>
                    <a:pt x="261" y="7"/>
                    <a:pt x="241" y="17"/>
                  </a:cubicBezTo>
                  <a:cubicBezTo>
                    <a:pt x="169" y="17"/>
                    <a:pt x="97" y="65"/>
                    <a:pt x="73" y="137"/>
                  </a:cubicBezTo>
                  <a:cubicBezTo>
                    <a:pt x="25" y="185"/>
                    <a:pt x="1" y="281"/>
                    <a:pt x="25" y="353"/>
                  </a:cubicBezTo>
                  <a:lnTo>
                    <a:pt x="385" y="1217"/>
                  </a:lnTo>
                  <a:cubicBezTo>
                    <a:pt x="433" y="1289"/>
                    <a:pt x="457" y="1361"/>
                    <a:pt x="529" y="1385"/>
                  </a:cubicBezTo>
                  <a:cubicBezTo>
                    <a:pt x="577" y="1433"/>
                    <a:pt x="673" y="1433"/>
                    <a:pt x="745" y="1433"/>
                  </a:cubicBezTo>
                  <a:cubicBezTo>
                    <a:pt x="817" y="1409"/>
                    <a:pt x="865" y="1361"/>
                    <a:pt x="913" y="1289"/>
                  </a:cubicBezTo>
                  <a:cubicBezTo>
                    <a:pt x="937" y="1241"/>
                    <a:pt x="961" y="1145"/>
                    <a:pt x="937" y="1073"/>
                  </a:cubicBezTo>
                  <a:lnTo>
                    <a:pt x="577" y="209"/>
                  </a:lnTo>
                  <a:cubicBezTo>
                    <a:pt x="553" y="137"/>
                    <a:pt x="505" y="65"/>
                    <a:pt x="433" y="41"/>
                  </a:cubicBezTo>
                  <a:cubicBezTo>
                    <a:pt x="405" y="12"/>
                    <a:pt x="360"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2"/>
            <p:cNvSpPr/>
            <p:nvPr/>
          </p:nvSpPr>
          <p:spPr>
            <a:xfrm>
              <a:off x="4025700" y="3071100"/>
              <a:ext cx="17425" cy="17425"/>
            </a:xfrm>
            <a:custGeom>
              <a:avLst/>
              <a:gdLst/>
              <a:ahLst/>
              <a:cxnLst/>
              <a:rect l="l" t="t" r="r" b="b"/>
              <a:pathLst>
                <a:path w="697" h="697" extrusionOk="0">
                  <a:moveTo>
                    <a:pt x="289" y="0"/>
                  </a:moveTo>
                  <a:cubicBezTo>
                    <a:pt x="241" y="0"/>
                    <a:pt x="217" y="24"/>
                    <a:pt x="169" y="24"/>
                  </a:cubicBezTo>
                  <a:cubicBezTo>
                    <a:pt x="145" y="48"/>
                    <a:pt x="97" y="72"/>
                    <a:pt x="73" y="96"/>
                  </a:cubicBezTo>
                  <a:cubicBezTo>
                    <a:pt x="73" y="120"/>
                    <a:pt x="49" y="120"/>
                    <a:pt x="49" y="144"/>
                  </a:cubicBezTo>
                  <a:cubicBezTo>
                    <a:pt x="25" y="192"/>
                    <a:pt x="1" y="240"/>
                    <a:pt x="1" y="288"/>
                  </a:cubicBezTo>
                  <a:cubicBezTo>
                    <a:pt x="1" y="312"/>
                    <a:pt x="1" y="336"/>
                    <a:pt x="1" y="360"/>
                  </a:cubicBezTo>
                  <a:cubicBezTo>
                    <a:pt x="25" y="408"/>
                    <a:pt x="49" y="456"/>
                    <a:pt x="73" y="480"/>
                  </a:cubicBezTo>
                  <a:lnTo>
                    <a:pt x="217" y="600"/>
                  </a:lnTo>
                  <a:cubicBezTo>
                    <a:pt x="241" y="648"/>
                    <a:pt x="265" y="648"/>
                    <a:pt x="289" y="672"/>
                  </a:cubicBezTo>
                  <a:cubicBezTo>
                    <a:pt x="337" y="696"/>
                    <a:pt x="361" y="696"/>
                    <a:pt x="409" y="696"/>
                  </a:cubicBezTo>
                  <a:cubicBezTo>
                    <a:pt x="433" y="696"/>
                    <a:pt x="481" y="696"/>
                    <a:pt x="505" y="672"/>
                  </a:cubicBezTo>
                  <a:cubicBezTo>
                    <a:pt x="553" y="648"/>
                    <a:pt x="577" y="648"/>
                    <a:pt x="601" y="600"/>
                  </a:cubicBezTo>
                  <a:cubicBezTo>
                    <a:pt x="625" y="600"/>
                    <a:pt x="625" y="576"/>
                    <a:pt x="649" y="552"/>
                  </a:cubicBezTo>
                  <a:cubicBezTo>
                    <a:pt x="673" y="504"/>
                    <a:pt x="697" y="456"/>
                    <a:pt x="697" y="408"/>
                  </a:cubicBezTo>
                  <a:cubicBezTo>
                    <a:pt x="673" y="384"/>
                    <a:pt x="673" y="360"/>
                    <a:pt x="673" y="336"/>
                  </a:cubicBezTo>
                  <a:cubicBezTo>
                    <a:pt x="673" y="288"/>
                    <a:pt x="649" y="240"/>
                    <a:pt x="601" y="216"/>
                  </a:cubicBezTo>
                  <a:lnTo>
                    <a:pt x="481" y="96"/>
                  </a:lnTo>
                  <a:cubicBezTo>
                    <a:pt x="457" y="72"/>
                    <a:pt x="433" y="48"/>
                    <a:pt x="385" y="24"/>
                  </a:cubicBezTo>
                  <a:cubicBezTo>
                    <a:pt x="361" y="24"/>
                    <a:pt x="31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2"/>
            <p:cNvSpPr/>
            <p:nvPr/>
          </p:nvSpPr>
          <p:spPr>
            <a:xfrm>
              <a:off x="4004700" y="3027900"/>
              <a:ext cx="18025" cy="13825"/>
            </a:xfrm>
            <a:custGeom>
              <a:avLst/>
              <a:gdLst/>
              <a:ahLst/>
              <a:cxnLst/>
              <a:rect l="l" t="t" r="r" b="b"/>
              <a:pathLst>
                <a:path w="721" h="553" extrusionOk="0">
                  <a:moveTo>
                    <a:pt x="361" y="0"/>
                  </a:moveTo>
                  <a:cubicBezTo>
                    <a:pt x="1" y="0"/>
                    <a:pt x="1" y="552"/>
                    <a:pt x="361" y="552"/>
                  </a:cubicBezTo>
                  <a:cubicBezTo>
                    <a:pt x="721" y="552"/>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2"/>
            <p:cNvSpPr/>
            <p:nvPr/>
          </p:nvSpPr>
          <p:spPr>
            <a:xfrm>
              <a:off x="3984900" y="2968475"/>
              <a:ext cx="16825" cy="20450"/>
            </a:xfrm>
            <a:custGeom>
              <a:avLst/>
              <a:gdLst/>
              <a:ahLst/>
              <a:cxnLst/>
              <a:rect l="l" t="t" r="r" b="b"/>
              <a:pathLst>
                <a:path w="673" h="818" extrusionOk="0">
                  <a:moveTo>
                    <a:pt x="241" y="1"/>
                  </a:moveTo>
                  <a:cubicBezTo>
                    <a:pt x="193" y="1"/>
                    <a:pt x="169" y="25"/>
                    <a:pt x="145" y="49"/>
                  </a:cubicBezTo>
                  <a:cubicBezTo>
                    <a:pt x="121" y="49"/>
                    <a:pt x="97" y="73"/>
                    <a:pt x="73" y="73"/>
                  </a:cubicBezTo>
                  <a:cubicBezTo>
                    <a:pt x="49" y="121"/>
                    <a:pt x="25" y="169"/>
                    <a:pt x="1" y="217"/>
                  </a:cubicBezTo>
                  <a:cubicBezTo>
                    <a:pt x="1" y="241"/>
                    <a:pt x="1" y="265"/>
                    <a:pt x="1" y="289"/>
                  </a:cubicBezTo>
                  <a:cubicBezTo>
                    <a:pt x="1" y="337"/>
                    <a:pt x="1" y="385"/>
                    <a:pt x="25" y="433"/>
                  </a:cubicBezTo>
                  <a:cubicBezTo>
                    <a:pt x="73" y="505"/>
                    <a:pt x="121" y="601"/>
                    <a:pt x="169" y="673"/>
                  </a:cubicBezTo>
                  <a:cubicBezTo>
                    <a:pt x="169" y="697"/>
                    <a:pt x="193" y="721"/>
                    <a:pt x="241" y="745"/>
                  </a:cubicBezTo>
                  <a:cubicBezTo>
                    <a:pt x="265" y="769"/>
                    <a:pt x="289" y="793"/>
                    <a:pt x="337" y="793"/>
                  </a:cubicBezTo>
                  <a:cubicBezTo>
                    <a:pt x="361" y="817"/>
                    <a:pt x="409" y="817"/>
                    <a:pt x="433" y="817"/>
                  </a:cubicBezTo>
                  <a:cubicBezTo>
                    <a:pt x="481" y="793"/>
                    <a:pt x="505" y="793"/>
                    <a:pt x="553" y="769"/>
                  </a:cubicBezTo>
                  <a:cubicBezTo>
                    <a:pt x="553" y="769"/>
                    <a:pt x="577" y="745"/>
                    <a:pt x="601" y="721"/>
                  </a:cubicBezTo>
                  <a:cubicBezTo>
                    <a:pt x="625" y="697"/>
                    <a:pt x="649" y="649"/>
                    <a:pt x="673" y="601"/>
                  </a:cubicBezTo>
                  <a:cubicBezTo>
                    <a:pt x="673" y="577"/>
                    <a:pt x="673" y="553"/>
                    <a:pt x="673" y="529"/>
                  </a:cubicBezTo>
                  <a:cubicBezTo>
                    <a:pt x="673" y="481"/>
                    <a:pt x="673" y="433"/>
                    <a:pt x="649" y="385"/>
                  </a:cubicBezTo>
                  <a:cubicBezTo>
                    <a:pt x="601" y="313"/>
                    <a:pt x="553" y="217"/>
                    <a:pt x="529" y="145"/>
                  </a:cubicBezTo>
                  <a:cubicBezTo>
                    <a:pt x="505" y="97"/>
                    <a:pt x="481" y="73"/>
                    <a:pt x="457" y="73"/>
                  </a:cubicBezTo>
                  <a:cubicBezTo>
                    <a:pt x="409" y="49"/>
                    <a:pt x="385" y="25"/>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2"/>
            <p:cNvSpPr/>
            <p:nvPr/>
          </p:nvSpPr>
          <p:spPr>
            <a:xfrm>
              <a:off x="3967500" y="2918675"/>
              <a:ext cx="18025" cy="13825"/>
            </a:xfrm>
            <a:custGeom>
              <a:avLst/>
              <a:gdLst/>
              <a:ahLst/>
              <a:cxnLst/>
              <a:rect l="l" t="t" r="r" b="b"/>
              <a:pathLst>
                <a:path w="721" h="553" extrusionOk="0">
                  <a:moveTo>
                    <a:pt x="361" y="1"/>
                  </a:moveTo>
                  <a:cubicBezTo>
                    <a:pt x="1" y="1"/>
                    <a:pt x="1" y="553"/>
                    <a:pt x="361" y="553"/>
                  </a:cubicBezTo>
                  <a:cubicBezTo>
                    <a:pt x="721" y="553"/>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2"/>
            <p:cNvSpPr/>
            <p:nvPr/>
          </p:nvSpPr>
          <p:spPr>
            <a:xfrm>
              <a:off x="3947700" y="2849875"/>
              <a:ext cx="23425" cy="29475"/>
            </a:xfrm>
            <a:custGeom>
              <a:avLst/>
              <a:gdLst/>
              <a:ahLst/>
              <a:cxnLst/>
              <a:rect l="l" t="t" r="r" b="b"/>
              <a:pathLst>
                <a:path w="937" h="1179" extrusionOk="0">
                  <a:moveTo>
                    <a:pt x="264" y="1"/>
                  </a:moveTo>
                  <a:cubicBezTo>
                    <a:pt x="217" y="1"/>
                    <a:pt x="173" y="12"/>
                    <a:pt x="145" y="40"/>
                  </a:cubicBezTo>
                  <a:cubicBezTo>
                    <a:pt x="73" y="64"/>
                    <a:pt x="25" y="136"/>
                    <a:pt x="1" y="208"/>
                  </a:cubicBezTo>
                  <a:cubicBezTo>
                    <a:pt x="1" y="281"/>
                    <a:pt x="1" y="353"/>
                    <a:pt x="49" y="425"/>
                  </a:cubicBezTo>
                  <a:cubicBezTo>
                    <a:pt x="169" y="617"/>
                    <a:pt x="289" y="833"/>
                    <a:pt x="409" y="1049"/>
                  </a:cubicBezTo>
                  <a:cubicBezTo>
                    <a:pt x="457" y="1097"/>
                    <a:pt x="505" y="1145"/>
                    <a:pt x="577" y="1169"/>
                  </a:cubicBezTo>
                  <a:cubicBezTo>
                    <a:pt x="598" y="1176"/>
                    <a:pt x="621" y="1179"/>
                    <a:pt x="644" y="1179"/>
                  </a:cubicBezTo>
                  <a:cubicBezTo>
                    <a:pt x="701" y="1179"/>
                    <a:pt x="759" y="1162"/>
                    <a:pt x="793" y="1145"/>
                  </a:cubicBezTo>
                  <a:cubicBezTo>
                    <a:pt x="865" y="1097"/>
                    <a:pt x="913" y="1049"/>
                    <a:pt x="937" y="977"/>
                  </a:cubicBezTo>
                  <a:cubicBezTo>
                    <a:pt x="937" y="905"/>
                    <a:pt x="937" y="833"/>
                    <a:pt x="889" y="761"/>
                  </a:cubicBezTo>
                  <a:cubicBezTo>
                    <a:pt x="769" y="545"/>
                    <a:pt x="649" y="353"/>
                    <a:pt x="529" y="136"/>
                  </a:cubicBezTo>
                  <a:cubicBezTo>
                    <a:pt x="481" y="64"/>
                    <a:pt x="433" y="16"/>
                    <a:pt x="361" y="16"/>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2"/>
            <p:cNvSpPr/>
            <p:nvPr/>
          </p:nvSpPr>
          <p:spPr>
            <a:xfrm>
              <a:off x="4521350" y="3592225"/>
              <a:ext cx="19250" cy="42125"/>
            </a:xfrm>
            <a:custGeom>
              <a:avLst/>
              <a:gdLst/>
              <a:ahLst/>
              <a:cxnLst/>
              <a:rect l="l" t="t" r="r" b="b"/>
              <a:pathLst>
                <a:path w="770" h="1685" extrusionOk="0">
                  <a:moveTo>
                    <a:pt x="328" y="1"/>
                  </a:moveTo>
                  <a:cubicBezTo>
                    <a:pt x="300" y="1"/>
                    <a:pt x="271" y="5"/>
                    <a:pt x="241" y="13"/>
                  </a:cubicBezTo>
                  <a:cubicBezTo>
                    <a:pt x="121" y="61"/>
                    <a:pt x="1" y="205"/>
                    <a:pt x="49" y="349"/>
                  </a:cubicBezTo>
                  <a:cubicBezTo>
                    <a:pt x="73" y="445"/>
                    <a:pt x="121" y="517"/>
                    <a:pt x="121" y="613"/>
                  </a:cubicBezTo>
                  <a:cubicBezTo>
                    <a:pt x="145" y="661"/>
                    <a:pt x="145" y="710"/>
                    <a:pt x="145" y="758"/>
                  </a:cubicBezTo>
                  <a:cubicBezTo>
                    <a:pt x="169" y="782"/>
                    <a:pt x="169" y="806"/>
                    <a:pt x="169" y="830"/>
                  </a:cubicBezTo>
                  <a:cubicBezTo>
                    <a:pt x="169" y="926"/>
                    <a:pt x="169" y="1022"/>
                    <a:pt x="169" y="1118"/>
                  </a:cubicBezTo>
                  <a:cubicBezTo>
                    <a:pt x="169" y="1166"/>
                    <a:pt x="169" y="1190"/>
                    <a:pt x="169" y="1238"/>
                  </a:cubicBezTo>
                  <a:cubicBezTo>
                    <a:pt x="145" y="1262"/>
                    <a:pt x="145" y="1262"/>
                    <a:pt x="145" y="1286"/>
                  </a:cubicBezTo>
                  <a:cubicBezTo>
                    <a:pt x="145" y="1286"/>
                    <a:pt x="145" y="1262"/>
                    <a:pt x="169" y="1262"/>
                  </a:cubicBezTo>
                  <a:cubicBezTo>
                    <a:pt x="169" y="1286"/>
                    <a:pt x="145" y="1310"/>
                    <a:pt x="145" y="1334"/>
                  </a:cubicBezTo>
                  <a:cubicBezTo>
                    <a:pt x="121" y="1406"/>
                    <a:pt x="121" y="1478"/>
                    <a:pt x="169" y="1550"/>
                  </a:cubicBezTo>
                  <a:cubicBezTo>
                    <a:pt x="217" y="1598"/>
                    <a:pt x="265" y="1670"/>
                    <a:pt x="337" y="1670"/>
                  </a:cubicBezTo>
                  <a:cubicBezTo>
                    <a:pt x="366" y="1679"/>
                    <a:pt x="397" y="1684"/>
                    <a:pt x="427" y="1684"/>
                  </a:cubicBezTo>
                  <a:cubicBezTo>
                    <a:pt x="544" y="1684"/>
                    <a:pt x="654" y="1611"/>
                    <a:pt x="673" y="1478"/>
                  </a:cubicBezTo>
                  <a:cubicBezTo>
                    <a:pt x="769" y="1046"/>
                    <a:pt x="745" y="613"/>
                    <a:pt x="601" y="205"/>
                  </a:cubicBezTo>
                  <a:cubicBezTo>
                    <a:pt x="562"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2"/>
            <p:cNvSpPr/>
            <p:nvPr/>
          </p:nvSpPr>
          <p:spPr>
            <a:xfrm>
              <a:off x="4518350" y="3504950"/>
              <a:ext cx="17450" cy="39025"/>
            </a:xfrm>
            <a:custGeom>
              <a:avLst/>
              <a:gdLst/>
              <a:ahLst/>
              <a:cxnLst/>
              <a:rect l="l" t="t" r="r" b="b"/>
              <a:pathLst>
                <a:path w="698" h="1561" extrusionOk="0">
                  <a:moveTo>
                    <a:pt x="289" y="0"/>
                  </a:moveTo>
                  <a:cubicBezTo>
                    <a:pt x="217" y="0"/>
                    <a:pt x="145" y="24"/>
                    <a:pt x="97" y="96"/>
                  </a:cubicBezTo>
                  <a:cubicBezTo>
                    <a:pt x="49" y="144"/>
                    <a:pt x="1" y="216"/>
                    <a:pt x="1" y="288"/>
                  </a:cubicBezTo>
                  <a:cubicBezTo>
                    <a:pt x="49" y="624"/>
                    <a:pt x="97" y="960"/>
                    <a:pt x="121" y="1272"/>
                  </a:cubicBezTo>
                  <a:cubicBezTo>
                    <a:pt x="145" y="1368"/>
                    <a:pt x="145" y="1416"/>
                    <a:pt x="217" y="1488"/>
                  </a:cubicBezTo>
                  <a:cubicBezTo>
                    <a:pt x="265" y="1536"/>
                    <a:pt x="337" y="1560"/>
                    <a:pt x="409" y="1560"/>
                  </a:cubicBezTo>
                  <a:cubicBezTo>
                    <a:pt x="481" y="1560"/>
                    <a:pt x="553" y="1536"/>
                    <a:pt x="601" y="1488"/>
                  </a:cubicBezTo>
                  <a:cubicBezTo>
                    <a:pt x="649" y="1440"/>
                    <a:pt x="697" y="1344"/>
                    <a:pt x="697" y="1272"/>
                  </a:cubicBezTo>
                  <a:cubicBezTo>
                    <a:pt x="649" y="960"/>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2"/>
            <p:cNvSpPr/>
            <p:nvPr/>
          </p:nvSpPr>
          <p:spPr>
            <a:xfrm>
              <a:off x="4511750" y="3408575"/>
              <a:ext cx="18650" cy="66975"/>
            </a:xfrm>
            <a:custGeom>
              <a:avLst/>
              <a:gdLst/>
              <a:ahLst/>
              <a:cxnLst/>
              <a:rect l="l" t="t" r="r" b="b"/>
              <a:pathLst>
                <a:path w="746" h="2679" extrusionOk="0">
                  <a:moveTo>
                    <a:pt x="307" y="0"/>
                  </a:moveTo>
                  <a:cubicBezTo>
                    <a:pt x="277" y="0"/>
                    <a:pt x="246" y="5"/>
                    <a:pt x="217" y="15"/>
                  </a:cubicBezTo>
                  <a:cubicBezTo>
                    <a:pt x="73" y="39"/>
                    <a:pt x="1" y="207"/>
                    <a:pt x="25" y="351"/>
                  </a:cubicBezTo>
                  <a:cubicBezTo>
                    <a:pt x="145" y="1023"/>
                    <a:pt x="193" y="1719"/>
                    <a:pt x="145" y="2391"/>
                  </a:cubicBezTo>
                  <a:cubicBezTo>
                    <a:pt x="145" y="2535"/>
                    <a:pt x="289" y="2679"/>
                    <a:pt x="433" y="2679"/>
                  </a:cubicBezTo>
                  <a:cubicBezTo>
                    <a:pt x="601" y="2679"/>
                    <a:pt x="697" y="2535"/>
                    <a:pt x="721" y="2391"/>
                  </a:cubicBezTo>
                  <a:cubicBezTo>
                    <a:pt x="745" y="1647"/>
                    <a:pt x="697" y="927"/>
                    <a:pt x="553" y="207"/>
                  </a:cubicBezTo>
                  <a:cubicBezTo>
                    <a:pt x="534" y="73"/>
                    <a:pt x="424"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2"/>
            <p:cNvSpPr/>
            <p:nvPr/>
          </p:nvSpPr>
          <p:spPr>
            <a:xfrm>
              <a:off x="4506950" y="3339325"/>
              <a:ext cx="17425" cy="39025"/>
            </a:xfrm>
            <a:custGeom>
              <a:avLst/>
              <a:gdLst/>
              <a:ahLst/>
              <a:cxnLst/>
              <a:rect l="l" t="t" r="r" b="b"/>
              <a:pathLst>
                <a:path w="697" h="1561" extrusionOk="0">
                  <a:moveTo>
                    <a:pt x="289" y="0"/>
                  </a:moveTo>
                  <a:cubicBezTo>
                    <a:pt x="217" y="24"/>
                    <a:pt x="145" y="48"/>
                    <a:pt x="97" y="96"/>
                  </a:cubicBezTo>
                  <a:cubicBezTo>
                    <a:pt x="49" y="144"/>
                    <a:pt x="1" y="216"/>
                    <a:pt x="1" y="288"/>
                  </a:cubicBezTo>
                  <a:cubicBezTo>
                    <a:pt x="49" y="624"/>
                    <a:pt x="73" y="961"/>
                    <a:pt x="121" y="1297"/>
                  </a:cubicBezTo>
                  <a:cubicBezTo>
                    <a:pt x="121" y="1369"/>
                    <a:pt x="145" y="1441"/>
                    <a:pt x="193" y="1489"/>
                  </a:cubicBezTo>
                  <a:cubicBezTo>
                    <a:pt x="241" y="1537"/>
                    <a:pt x="337" y="1561"/>
                    <a:pt x="409" y="1561"/>
                  </a:cubicBezTo>
                  <a:cubicBezTo>
                    <a:pt x="481" y="1561"/>
                    <a:pt x="553" y="1537"/>
                    <a:pt x="601" y="1489"/>
                  </a:cubicBezTo>
                  <a:cubicBezTo>
                    <a:pt x="649" y="1441"/>
                    <a:pt x="697" y="1369"/>
                    <a:pt x="673" y="1297"/>
                  </a:cubicBezTo>
                  <a:cubicBezTo>
                    <a:pt x="649" y="961"/>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2"/>
            <p:cNvSpPr/>
            <p:nvPr/>
          </p:nvSpPr>
          <p:spPr>
            <a:xfrm>
              <a:off x="4500350" y="3252075"/>
              <a:ext cx="17425" cy="39050"/>
            </a:xfrm>
            <a:custGeom>
              <a:avLst/>
              <a:gdLst/>
              <a:ahLst/>
              <a:cxnLst/>
              <a:rect l="l" t="t" r="r" b="b"/>
              <a:pathLst>
                <a:path w="697" h="1562" extrusionOk="0">
                  <a:moveTo>
                    <a:pt x="255" y="1"/>
                  </a:moveTo>
                  <a:cubicBezTo>
                    <a:pt x="233" y="1"/>
                    <a:pt x="212" y="4"/>
                    <a:pt x="193" y="10"/>
                  </a:cubicBezTo>
                  <a:cubicBezTo>
                    <a:pt x="121" y="34"/>
                    <a:pt x="73" y="82"/>
                    <a:pt x="25" y="154"/>
                  </a:cubicBezTo>
                  <a:cubicBezTo>
                    <a:pt x="1" y="226"/>
                    <a:pt x="1" y="274"/>
                    <a:pt x="1" y="370"/>
                  </a:cubicBezTo>
                  <a:cubicBezTo>
                    <a:pt x="49" y="706"/>
                    <a:pt x="97" y="1018"/>
                    <a:pt x="145" y="1354"/>
                  </a:cubicBezTo>
                  <a:cubicBezTo>
                    <a:pt x="145" y="1426"/>
                    <a:pt x="217" y="1498"/>
                    <a:pt x="265" y="1522"/>
                  </a:cubicBezTo>
                  <a:cubicBezTo>
                    <a:pt x="307" y="1550"/>
                    <a:pt x="349" y="1562"/>
                    <a:pt x="391" y="1562"/>
                  </a:cubicBezTo>
                  <a:cubicBezTo>
                    <a:pt x="421" y="1562"/>
                    <a:pt x="451" y="1556"/>
                    <a:pt x="481" y="1546"/>
                  </a:cubicBezTo>
                  <a:cubicBezTo>
                    <a:pt x="553" y="1522"/>
                    <a:pt x="625" y="1498"/>
                    <a:pt x="649" y="1426"/>
                  </a:cubicBezTo>
                  <a:cubicBezTo>
                    <a:pt x="697" y="1354"/>
                    <a:pt x="697" y="1282"/>
                    <a:pt x="673" y="1210"/>
                  </a:cubicBezTo>
                  <a:cubicBezTo>
                    <a:pt x="625" y="874"/>
                    <a:pt x="577" y="538"/>
                    <a:pt x="529" y="226"/>
                  </a:cubicBezTo>
                  <a:cubicBezTo>
                    <a:pt x="529" y="154"/>
                    <a:pt x="457" y="82"/>
                    <a:pt x="409" y="58"/>
                  </a:cubicBezTo>
                  <a:cubicBezTo>
                    <a:pt x="374" y="23"/>
                    <a:pt x="313"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2"/>
            <p:cNvSpPr/>
            <p:nvPr/>
          </p:nvSpPr>
          <p:spPr>
            <a:xfrm>
              <a:off x="4492550" y="3174300"/>
              <a:ext cx="19225" cy="32675"/>
            </a:xfrm>
            <a:custGeom>
              <a:avLst/>
              <a:gdLst/>
              <a:ahLst/>
              <a:cxnLst/>
              <a:rect l="l" t="t" r="r" b="b"/>
              <a:pathLst>
                <a:path w="769" h="1307" extrusionOk="0">
                  <a:moveTo>
                    <a:pt x="409" y="1"/>
                  </a:moveTo>
                  <a:cubicBezTo>
                    <a:pt x="337" y="1"/>
                    <a:pt x="265" y="1"/>
                    <a:pt x="193" y="49"/>
                  </a:cubicBezTo>
                  <a:cubicBezTo>
                    <a:pt x="145" y="73"/>
                    <a:pt x="73" y="145"/>
                    <a:pt x="73" y="217"/>
                  </a:cubicBezTo>
                  <a:cubicBezTo>
                    <a:pt x="1" y="529"/>
                    <a:pt x="49" y="889"/>
                    <a:pt x="193" y="1177"/>
                  </a:cubicBezTo>
                  <a:cubicBezTo>
                    <a:pt x="242" y="1258"/>
                    <a:pt x="346" y="1307"/>
                    <a:pt x="446" y="1307"/>
                  </a:cubicBezTo>
                  <a:cubicBezTo>
                    <a:pt x="493" y="1307"/>
                    <a:pt x="538" y="1296"/>
                    <a:pt x="577" y="1273"/>
                  </a:cubicBezTo>
                  <a:cubicBezTo>
                    <a:pt x="721" y="1201"/>
                    <a:pt x="769" y="1033"/>
                    <a:pt x="697" y="889"/>
                  </a:cubicBezTo>
                  <a:cubicBezTo>
                    <a:pt x="673" y="865"/>
                    <a:pt x="673" y="841"/>
                    <a:pt x="649" y="817"/>
                  </a:cubicBezTo>
                  <a:cubicBezTo>
                    <a:pt x="625" y="769"/>
                    <a:pt x="601" y="697"/>
                    <a:pt x="601" y="625"/>
                  </a:cubicBezTo>
                  <a:cubicBezTo>
                    <a:pt x="601" y="529"/>
                    <a:pt x="601" y="457"/>
                    <a:pt x="601" y="385"/>
                  </a:cubicBezTo>
                  <a:cubicBezTo>
                    <a:pt x="601" y="385"/>
                    <a:pt x="601" y="361"/>
                    <a:pt x="601" y="361"/>
                  </a:cubicBezTo>
                  <a:cubicBezTo>
                    <a:pt x="625" y="289"/>
                    <a:pt x="625" y="217"/>
                    <a:pt x="577" y="145"/>
                  </a:cubicBezTo>
                  <a:cubicBezTo>
                    <a:pt x="529" y="73"/>
                    <a:pt x="481"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2"/>
            <p:cNvSpPr/>
            <p:nvPr/>
          </p:nvSpPr>
          <p:spPr>
            <a:xfrm>
              <a:off x="4490750" y="3121350"/>
              <a:ext cx="13825" cy="29575"/>
            </a:xfrm>
            <a:custGeom>
              <a:avLst/>
              <a:gdLst/>
              <a:ahLst/>
              <a:cxnLst/>
              <a:rect l="l" t="t" r="r" b="b"/>
              <a:pathLst>
                <a:path w="553" h="1183" extrusionOk="0">
                  <a:moveTo>
                    <a:pt x="307" y="0"/>
                  </a:moveTo>
                  <a:cubicBezTo>
                    <a:pt x="292" y="0"/>
                    <a:pt x="278" y="2"/>
                    <a:pt x="265" y="7"/>
                  </a:cubicBezTo>
                  <a:cubicBezTo>
                    <a:pt x="121" y="7"/>
                    <a:pt x="1" y="127"/>
                    <a:pt x="1" y="271"/>
                  </a:cubicBezTo>
                  <a:lnTo>
                    <a:pt x="1" y="895"/>
                  </a:lnTo>
                  <a:cubicBezTo>
                    <a:pt x="1" y="967"/>
                    <a:pt x="25" y="1039"/>
                    <a:pt x="73" y="1087"/>
                  </a:cubicBezTo>
                  <a:cubicBezTo>
                    <a:pt x="121" y="1159"/>
                    <a:pt x="217" y="1183"/>
                    <a:pt x="265" y="1183"/>
                  </a:cubicBezTo>
                  <a:cubicBezTo>
                    <a:pt x="433" y="1183"/>
                    <a:pt x="553" y="1063"/>
                    <a:pt x="553" y="895"/>
                  </a:cubicBezTo>
                  <a:lnTo>
                    <a:pt x="553" y="271"/>
                  </a:lnTo>
                  <a:cubicBezTo>
                    <a:pt x="553" y="199"/>
                    <a:pt x="529" y="127"/>
                    <a:pt x="481" y="79"/>
                  </a:cubicBezTo>
                  <a:cubicBezTo>
                    <a:pt x="442" y="39"/>
                    <a:pt x="371"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2"/>
            <p:cNvSpPr/>
            <p:nvPr/>
          </p:nvSpPr>
          <p:spPr>
            <a:xfrm>
              <a:off x="4488350" y="3083700"/>
              <a:ext cx="18025" cy="14425"/>
            </a:xfrm>
            <a:custGeom>
              <a:avLst/>
              <a:gdLst/>
              <a:ahLst/>
              <a:cxnLst/>
              <a:rect l="l" t="t" r="r" b="b"/>
              <a:pathLst>
                <a:path w="721" h="577" extrusionOk="0">
                  <a:moveTo>
                    <a:pt x="361" y="0"/>
                  </a:moveTo>
                  <a:cubicBezTo>
                    <a:pt x="1" y="0"/>
                    <a:pt x="1" y="576"/>
                    <a:pt x="361" y="576"/>
                  </a:cubicBezTo>
                  <a:cubicBezTo>
                    <a:pt x="721" y="576"/>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2"/>
            <p:cNvSpPr/>
            <p:nvPr/>
          </p:nvSpPr>
          <p:spPr>
            <a:xfrm>
              <a:off x="4490150" y="3027900"/>
              <a:ext cx="17425" cy="20275"/>
            </a:xfrm>
            <a:custGeom>
              <a:avLst/>
              <a:gdLst/>
              <a:ahLst/>
              <a:cxnLst/>
              <a:rect l="l" t="t" r="r" b="b"/>
              <a:pathLst>
                <a:path w="697" h="811" extrusionOk="0">
                  <a:moveTo>
                    <a:pt x="241" y="0"/>
                  </a:moveTo>
                  <a:cubicBezTo>
                    <a:pt x="217" y="0"/>
                    <a:pt x="169" y="24"/>
                    <a:pt x="145" y="24"/>
                  </a:cubicBezTo>
                  <a:cubicBezTo>
                    <a:pt x="121" y="48"/>
                    <a:pt x="97" y="72"/>
                    <a:pt x="97" y="72"/>
                  </a:cubicBezTo>
                  <a:cubicBezTo>
                    <a:pt x="49" y="120"/>
                    <a:pt x="25" y="144"/>
                    <a:pt x="25" y="192"/>
                  </a:cubicBezTo>
                  <a:cubicBezTo>
                    <a:pt x="25" y="216"/>
                    <a:pt x="1" y="240"/>
                    <a:pt x="1" y="288"/>
                  </a:cubicBezTo>
                  <a:cubicBezTo>
                    <a:pt x="1" y="336"/>
                    <a:pt x="25" y="384"/>
                    <a:pt x="49" y="408"/>
                  </a:cubicBezTo>
                  <a:cubicBezTo>
                    <a:pt x="97" y="504"/>
                    <a:pt x="121" y="576"/>
                    <a:pt x="169" y="672"/>
                  </a:cubicBezTo>
                  <a:cubicBezTo>
                    <a:pt x="193" y="696"/>
                    <a:pt x="217" y="720"/>
                    <a:pt x="241" y="744"/>
                  </a:cubicBezTo>
                  <a:cubicBezTo>
                    <a:pt x="265" y="768"/>
                    <a:pt x="313" y="792"/>
                    <a:pt x="337" y="792"/>
                  </a:cubicBezTo>
                  <a:cubicBezTo>
                    <a:pt x="361" y="804"/>
                    <a:pt x="379" y="810"/>
                    <a:pt x="397" y="810"/>
                  </a:cubicBezTo>
                  <a:cubicBezTo>
                    <a:pt x="415" y="810"/>
                    <a:pt x="433" y="804"/>
                    <a:pt x="457" y="792"/>
                  </a:cubicBezTo>
                  <a:cubicBezTo>
                    <a:pt x="481" y="792"/>
                    <a:pt x="529" y="792"/>
                    <a:pt x="553" y="768"/>
                  </a:cubicBezTo>
                  <a:cubicBezTo>
                    <a:pt x="577" y="744"/>
                    <a:pt x="601" y="744"/>
                    <a:pt x="601" y="720"/>
                  </a:cubicBezTo>
                  <a:cubicBezTo>
                    <a:pt x="649" y="696"/>
                    <a:pt x="673" y="648"/>
                    <a:pt x="673" y="600"/>
                  </a:cubicBezTo>
                  <a:cubicBezTo>
                    <a:pt x="697" y="576"/>
                    <a:pt x="697" y="552"/>
                    <a:pt x="697" y="528"/>
                  </a:cubicBezTo>
                  <a:cubicBezTo>
                    <a:pt x="697" y="480"/>
                    <a:pt x="673" y="432"/>
                    <a:pt x="649" y="384"/>
                  </a:cubicBezTo>
                  <a:cubicBezTo>
                    <a:pt x="601" y="312"/>
                    <a:pt x="577" y="216"/>
                    <a:pt x="529" y="144"/>
                  </a:cubicBezTo>
                  <a:cubicBezTo>
                    <a:pt x="505" y="96"/>
                    <a:pt x="481" y="72"/>
                    <a:pt x="457" y="48"/>
                  </a:cubicBezTo>
                  <a:cubicBezTo>
                    <a:pt x="433" y="24"/>
                    <a:pt x="409"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2"/>
            <p:cNvSpPr/>
            <p:nvPr/>
          </p:nvSpPr>
          <p:spPr>
            <a:xfrm>
              <a:off x="4472150" y="2930900"/>
              <a:ext cx="17425" cy="35800"/>
            </a:xfrm>
            <a:custGeom>
              <a:avLst/>
              <a:gdLst/>
              <a:ahLst/>
              <a:cxnLst/>
              <a:rect l="l" t="t" r="r" b="b"/>
              <a:pathLst>
                <a:path w="697" h="1432" extrusionOk="0">
                  <a:moveTo>
                    <a:pt x="306" y="0"/>
                  </a:moveTo>
                  <a:cubicBezTo>
                    <a:pt x="276" y="0"/>
                    <a:pt x="247" y="6"/>
                    <a:pt x="217" y="16"/>
                  </a:cubicBezTo>
                  <a:cubicBezTo>
                    <a:pt x="145" y="40"/>
                    <a:pt x="73" y="64"/>
                    <a:pt x="49" y="136"/>
                  </a:cubicBezTo>
                  <a:cubicBezTo>
                    <a:pt x="1" y="208"/>
                    <a:pt x="1" y="280"/>
                    <a:pt x="25" y="352"/>
                  </a:cubicBezTo>
                  <a:lnTo>
                    <a:pt x="145" y="1216"/>
                  </a:lnTo>
                  <a:cubicBezTo>
                    <a:pt x="169" y="1288"/>
                    <a:pt x="217" y="1360"/>
                    <a:pt x="289" y="1384"/>
                  </a:cubicBezTo>
                  <a:cubicBezTo>
                    <a:pt x="337" y="1432"/>
                    <a:pt x="433" y="1432"/>
                    <a:pt x="481" y="1432"/>
                  </a:cubicBezTo>
                  <a:cubicBezTo>
                    <a:pt x="553" y="1408"/>
                    <a:pt x="625" y="1360"/>
                    <a:pt x="649" y="1288"/>
                  </a:cubicBezTo>
                  <a:cubicBezTo>
                    <a:pt x="697" y="1216"/>
                    <a:pt x="697" y="1144"/>
                    <a:pt x="697" y="1072"/>
                  </a:cubicBezTo>
                  <a:cubicBezTo>
                    <a:pt x="649" y="784"/>
                    <a:pt x="601" y="496"/>
                    <a:pt x="553" y="208"/>
                  </a:cubicBezTo>
                  <a:cubicBezTo>
                    <a:pt x="553" y="136"/>
                    <a:pt x="481" y="64"/>
                    <a:pt x="433" y="40"/>
                  </a:cubicBezTo>
                  <a:cubicBezTo>
                    <a:pt x="391" y="12"/>
                    <a:pt x="348"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2"/>
            <p:cNvSpPr/>
            <p:nvPr/>
          </p:nvSpPr>
          <p:spPr>
            <a:xfrm>
              <a:off x="4468550" y="2849675"/>
              <a:ext cx="14425" cy="26425"/>
            </a:xfrm>
            <a:custGeom>
              <a:avLst/>
              <a:gdLst/>
              <a:ahLst/>
              <a:cxnLst/>
              <a:rect l="l" t="t" r="r" b="b"/>
              <a:pathLst>
                <a:path w="577" h="1057" extrusionOk="0">
                  <a:moveTo>
                    <a:pt x="289" y="0"/>
                  </a:moveTo>
                  <a:cubicBezTo>
                    <a:pt x="217" y="0"/>
                    <a:pt x="145" y="24"/>
                    <a:pt x="97" y="96"/>
                  </a:cubicBezTo>
                  <a:cubicBezTo>
                    <a:pt x="49" y="144"/>
                    <a:pt x="1" y="216"/>
                    <a:pt x="1" y="289"/>
                  </a:cubicBezTo>
                  <a:lnTo>
                    <a:pt x="1" y="793"/>
                  </a:lnTo>
                  <a:cubicBezTo>
                    <a:pt x="1" y="865"/>
                    <a:pt x="49" y="937"/>
                    <a:pt x="97" y="985"/>
                  </a:cubicBezTo>
                  <a:cubicBezTo>
                    <a:pt x="145" y="1033"/>
                    <a:pt x="217" y="1057"/>
                    <a:pt x="289" y="1057"/>
                  </a:cubicBezTo>
                  <a:cubicBezTo>
                    <a:pt x="361" y="1057"/>
                    <a:pt x="433" y="1033"/>
                    <a:pt x="481" y="985"/>
                  </a:cubicBezTo>
                  <a:cubicBezTo>
                    <a:pt x="529" y="937"/>
                    <a:pt x="577" y="865"/>
                    <a:pt x="577" y="793"/>
                  </a:cubicBezTo>
                  <a:lnTo>
                    <a:pt x="577" y="289"/>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2"/>
            <p:cNvSpPr/>
            <p:nvPr/>
          </p:nvSpPr>
          <p:spPr>
            <a:xfrm>
              <a:off x="4468550" y="2802875"/>
              <a:ext cx="14425" cy="30025"/>
            </a:xfrm>
            <a:custGeom>
              <a:avLst/>
              <a:gdLst/>
              <a:ahLst/>
              <a:cxnLst/>
              <a:rect l="l" t="t" r="r" b="b"/>
              <a:pathLst>
                <a:path w="577" h="1201" extrusionOk="0">
                  <a:moveTo>
                    <a:pt x="289" y="0"/>
                  </a:moveTo>
                  <a:cubicBezTo>
                    <a:pt x="145" y="24"/>
                    <a:pt x="1" y="120"/>
                    <a:pt x="1" y="288"/>
                  </a:cubicBezTo>
                  <a:lnTo>
                    <a:pt x="1" y="912"/>
                  </a:lnTo>
                  <a:cubicBezTo>
                    <a:pt x="1" y="984"/>
                    <a:pt x="49" y="1056"/>
                    <a:pt x="97" y="1104"/>
                  </a:cubicBezTo>
                  <a:cubicBezTo>
                    <a:pt x="145" y="1152"/>
                    <a:pt x="217" y="1200"/>
                    <a:pt x="289" y="1200"/>
                  </a:cubicBezTo>
                  <a:cubicBezTo>
                    <a:pt x="433" y="1176"/>
                    <a:pt x="577" y="1056"/>
                    <a:pt x="577" y="912"/>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2"/>
            <p:cNvSpPr/>
            <p:nvPr/>
          </p:nvSpPr>
          <p:spPr>
            <a:xfrm>
              <a:off x="4443350" y="2834075"/>
              <a:ext cx="18025" cy="45175"/>
            </a:xfrm>
            <a:custGeom>
              <a:avLst/>
              <a:gdLst/>
              <a:ahLst/>
              <a:cxnLst/>
              <a:rect l="l" t="t" r="r" b="b"/>
              <a:pathLst>
                <a:path w="721" h="1807" extrusionOk="0">
                  <a:moveTo>
                    <a:pt x="457" y="0"/>
                  </a:moveTo>
                  <a:cubicBezTo>
                    <a:pt x="361" y="0"/>
                    <a:pt x="289" y="24"/>
                    <a:pt x="241" y="96"/>
                  </a:cubicBezTo>
                  <a:cubicBezTo>
                    <a:pt x="193" y="144"/>
                    <a:pt x="169" y="216"/>
                    <a:pt x="169" y="288"/>
                  </a:cubicBezTo>
                  <a:cubicBezTo>
                    <a:pt x="121" y="696"/>
                    <a:pt x="73" y="1129"/>
                    <a:pt x="1" y="1537"/>
                  </a:cubicBezTo>
                  <a:cubicBezTo>
                    <a:pt x="1" y="1609"/>
                    <a:pt x="49" y="1681"/>
                    <a:pt x="97" y="1729"/>
                  </a:cubicBezTo>
                  <a:cubicBezTo>
                    <a:pt x="136" y="1768"/>
                    <a:pt x="191" y="1807"/>
                    <a:pt x="249" y="1807"/>
                  </a:cubicBezTo>
                  <a:cubicBezTo>
                    <a:pt x="262" y="1807"/>
                    <a:pt x="275" y="1805"/>
                    <a:pt x="289" y="1801"/>
                  </a:cubicBezTo>
                  <a:cubicBezTo>
                    <a:pt x="361" y="1801"/>
                    <a:pt x="433" y="1777"/>
                    <a:pt x="481" y="1729"/>
                  </a:cubicBezTo>
                  <a:cubicBezTo>
                    <a:pt x="553" y="1681"/>
                    <a:pt x="553" y="1609"/>
                    <a:pt x="577" y="1537"/>
                  </a:cubicBezTo>
                  <a:cubicBezTo>
                    <a:pt x="625" y="1129"/>
                    <a:pt x="673" y="696"/>
                    <a:pt x="721" y="288"/>
                  </a:cubicBezTo>
                  <a:cubicBezTo>
                    <a:pt x="721" y="216"/>
                    <a:pt x="697" y="144"/>
                    <a:pt x="649" y="96"/>
                  </a:cubicBezTo>
                  <a:cubicBezTo>
                    <a:pt x="601" y="48"/>
                    <a:pt x="505"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2"/>
            <p:cNvSpPr/>
            <p:nvPr/>
          </p:nvSpPr>
          <p:spPr>
            <a:xfrm>
              <a:off x="4440950" y="2924675"/>
              <a:ext cx="13825" cy="29425"/>
            </a:xfrm>
            <a:custGeom>
              <a:avLst/>
              <a:gdLst/>
              <a:ahLst/>
              <a:cxnLst/>
              <a:rect l="l" t="t" r="r" b="b"/>
              <a:pathLst>
                <a:path w="553" h="1177" extrusionOk="0">
                  <a:moveTo>
                    <a:pt x="265" y="1"/>
                  </a:moveTo>
                  <a:cubicBezTo>
                    <a:pt x="121" y="1"/>
                    <a:pt x="1" y="121"/>
                    <a:pt x="1" y="289"/>
                  </a:cubicBezTo>
                  <a:lnTo>
                    <a:pt x="1" y="913"/>
                  </a:lnTo>
                  <a:cubicBezTo>
                    <a:pt x="1" y="985"/>
                    <a:pt x="25" y="1057"/>
                    <a:pt x="73" y="1105"/>
                  </a:cubicBezTo>
                  <a:cubicBezTo>
                    <a:pt x="121" y="1153"/>
                    <a:pt x="193" y="1177"/>
                    <a:pt x="265" y="1177"/>
                  </a:cubicBezTo>
                  <a:cubicBezTo>
                    <a:pt x="433" y="1177"/>
                    <a:pt x="553" y="1057"/>
                    <a:pt x="553" y="913"/>
                  </a:cubicBezTo>
                  <a:lnTo>
                    <a:pt x="553" y="289"/>
                  </a:lnTo>
                  <a:cubicBezTo>
                    <a:pt x="553" y="217"/>
                    <a:pt x="529" y="145"/>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2"/>
            <p:cNvSpPr/>
            <p:nvPr/>
          </p:nvSpPr>
          <p:spPr>
            <a:xfrm>
              <a:off x="4440950" y="2987100"/>
              <a:ext cx="13825" cy="23425"/>
            </a:xfrm>
            <a:custGeom>
              <a:avLst/>
              <a:gdLst/>
              <a:ahLst/>
              <a:cxnLst/>
              <a:rect l="l" t="t" r="r" b="b"/>
              <a:pathLst>
                <a:path w="553" h="937" extrusionOk="0">
                  <a:moveTo>
                    <a:pt x="265" y="0"/>
                  </a:moveTo>
                  <a:cubicBezTo>
                    <a:pt x="193" y="0"/>
                    <a:pt x="121" y="24"/>
                    <a:pt x="73" y="72"/>
                  </a:cubicBezTo>
                  <a:cubicBezTo>
                    <a:pt x="25" y="144"/>
                    <a:pt x="1" y="192"/>
                    <a:pt x="1" y="288"/>
                  </a:cubicBezTo>
                  <a:lnTo>
                    <a:pt x="1" y="648"/>
                  </a:lnTo>
                  <a:cubicBezTo>
                    <a:pt x="1" y="720"/>
                    <a:pt x="25" y="792"/>
                    <a:pt x="73" y="840"/>
                  </a:cubicBezTo>
                  <a:cubicBezTo>
                    <a:pt x="97" y="888"/>
                    <a:pt x="121" y="888"/>
                    <a:pt x="169" y="912"/>
                  </a:cubicBezTo>
                  <a:cubicBezTo>
                    <a:pt x="193" y="936"/>
                    <a:pt x="241" y="936"/>
                    <a:pt x="265" y="936"/>
                  </a:cubicBezTo>
                  <a:cubicBezTo>
                    <a:pt x="337" y="936"/>
                    <a:pt x="409" y="912"/>
                    <a:pt x="457" y="840"/>
                  </a:cubicBezTo>
                  <a:cubicBezTo>
                    <a:pt x="529" y="792"/>
                    <a:pt x="553" y="720"/>
                    <a:pt x="553" y="648"/>
                  </a:cubicBezTo>
                  <a:lnTo>
                    <a:pt x="553" y="288"/>
                  </a:lnTo>
                  <a:cubicBezTo>
                    <a:pt x="553" y="216"/>
                    <a:pt x="529" y="144"/>
                    <a:pt x="457" y="72"/>
                  </a:cubicBezTo>
                  <a:cubicBezTo>
                    <a:pt x="433" y="48"/>
                    <a:pt x="409" y="24"/>
                    <a:pt x="385" y="24"/>
                  </a:cubicBezTo>
                  <a:cubicBezTo>
                    <a:pt x="337" y="0"/>
                    <a:pt x="31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2"/>
            <p:cNvSpPr/>
            <p:nvPr/>
          </p:nvSpPr>
          <p:spPr>
            <a:xfrm>
              <a:off x="4437950" y="3071100"/>
              <a:ext cx="18025" cy="23425"/>
            </a:xfrm>
            <a:custGeom>
              <a:avLst/>
              <a:gdLst/>
              <a:ahLst/>
              <a:cxnLst/>
              <a:rect l="l" t="t" r="r" b="b"/>
              <a:pathLst>
                <a:path w="721" h="937" extrusionOk="0">
                  <a:moveTo>
                    <a:pt x="217" y="0"/>
                  </a:moveTo>
                  <a:cubicBezTo>
                    <a:pt x="145" y="24"/>
                    <a:pt x="97" y="72"/>
                    <a:pt x="49" y="144"/>
                  </a:cubicBezTo>
                  <a:cubicBezTo>
                    <a:pt x="25" y="192"/>
                    <a:pt x="1" y="288"/>
                    <a:pt x="25" y="360"/>
                  </a:cubicBezTo>
                  <a:cubicBezTo>
                    <a:pt x="73" y="480"/>
                    <a:pt x="97" y="600"/>
                    <a:pt x="145" y="720"/>
                  </a:cubicBezTo>
                  <a:cubicBezTo>
                    <a:pt x="169" y="792"/>
                    <a:pt x="217" y="864"/>
                    <a:pt x="289" y="888"/>
                  </a:cubicBezTo>
                  <a:cubicBezTo>
                    <a:pt x="313" y="912"/>
                    <a:pt x="337" y="936"/>
                    <a:pt x="385" y="936"/>
                  </a:cubicBezTo>
                  <a:cubicBezTo>
                    <a:pt x="409" y="936"/>
                    <a:pt x="457" y="936"/>
                    <a:pt x="505" y="912"/>
                  </a:cubicBezTo>
                  <a:cubicBezTo>
                    <a:pt x="553" y="912"/>
                    <a:pt x="625" y="864"/>
                    <a:pt x="649" y="792"/>
                  </a:cubicBezTo>
                  <a:cubicBezTo>
                    <a:pt x="697" y="720"/>
                    <a:pt x="721" y="648"/>
                    <a:pt x="697" y="576"/>
                  </a:cubicBezTo>
                  <a:cubicBezTo>
                    <a:pt x="649" y="456"/>
                    <a:pt x="601" y="336"/>
                    <a:pt x="553" y="216"/>
                  </a:cubicBezTo>
                  <a:cubicBezTo>
                    <a:pt x="529" y="144"/>
                    <a:pt x="505" y="72"/>
                    <a:pt x="433" y="48"/>
                  </a:cubicBezTo>
                  <a:cubicBezTo>
                    <a:pt x="409" y="24"/>
                    <a:pt x="36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2"/>
            <p:cNvSpPr/>
            <p:nvPr/>
          </p:nvSpPr>
          <p:spPr>
            <a:xfrm>
              <a:off x="4440950" y="3152450"/>
              <a:ext cx="17425" cy="26325"/>
            </a:xfrm>
            <a:custGeom>
              <a:avLst/>
              <a:gdLst/>
              <a:ahLst/>
              <a:cxnLst/>
              <a:rect l="l" t="t" r="r" b="b"/>
              <a:pathLst>
                <a:path w="697" h="1053" extrusionOk="0">
                  <a:moveTo>
                    <a:pt x="280" y="1"/>
                  </a:moveTo>
                  <a:cubicBezTo>
                    <a:pt x="259" y="1"/>
                    <a:pt x="238" y="4"/>
                    <a:pt x="217" y="11"/>
                  </a:cubicBezTo>
                  <a:cubicBezTo>
                    <a:pt x="145" y="35"/>
                    <a:pt x="73" y="83"/>
                    <a:pt x="49" y="131"/>
                  </a:cubicBezTo>
                  <a:cubicBezTo>
                    <a:pt x="1" y="203"/>
                    <a:pt x="1" y="275"/>
                    <a:pt x="25" y="347"/>
                  </a:cubicBezTo>
                  <a:lnTo>
                    <a:pt x="145" y="851"/>
                  </a:lnTo>
                  <a:cubicBezTo>
                    <a:pt x="169" y="923"/>
                    <a:pt x="217" y="971"/>
                    <a:pt x="265" y="1019"/>
                  </a:cubicBezTo>
                  <a:cubicBezTo>
                    <a:pt x="316" y="1036"/>
                    <a:pt x="379" y="1053"/>
                    <a:pt x="428" y="1053"/>
                  </a:cubicBezTo>
                  <a:cubicBezTo>
                    <a:pt x="448" y="1053"/>
                    <a:pt x="467" y="1050"/>
                    <a:pt x="481" y="1043"/>
                  </a:cubicBezTo>
                  <a:cubicBezTo>
                    <a:pt x="553" y="1019"/>
                    <a:pt x="625" y="971"/>
                    <a:pt x="649" y="923"/>
                  </a:cubicBezTo>
                  <a:cubicBezTo>
                    <a:pt x="697" y="851"/>
                    <a:pt x="697" y="779"/>
                    <a:pt x="673" y="707"/>
                  </a:cubicBezTo>
                  <a:lnTo>
                    <a:pt x="553" y="203"/>
                  </a:lnTo>
                  <a:cubicBezTo>
                    <a:pt x="529" y="131"/>
                    <a:pt x="481" y="59"/>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2"/>
            <p:cNvSpPr/>
            <p:nvPr/>
          </p:nvSpPr>
          <p:spPr>
            <a:xfrm>
              <a:off x="4443950" y="3208500"/>
              <a:ext cx="13825" cy="39050"/>
            </a:xfrm>
            <a:custGeom>
              <a:avLst/>
              <a:gdLst/>
              <a:ahLst/>
              <a:cxnLst/>
              <a:rect l="l" t="t" r="r" b="b"/>
              <a:pathLst>
                <a:path w="553" h="1562"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2"/>
            <p:cNvSpPr/>
            <p:nvPr/>
          </p:nvSpPr>
          <p:spPr>
            <a:xfrm>
              <a:off x="4443950" y="3267675"/>
              <a:ext cx="18625" cy="39025"/>
            </a:xfrm>
            <a:custGeom>
              <a:avLst/>
              <a:gdLst/>
              <a:ahLst/>
              <a:cxnLst/>
              <a:rect l="l" t="t" r="r" b="b"/>
              <a:pathLst>
                <a:path w="745" h="1561" extrusionOk="0">
                  <a:moveTo>
                    <a:pt x="280" y="0"/>
                  </a:moveTo>
                  <a:cubicBezTo>
                    <a:pt x="259" y="0"/>
                    <a:pt x="238" y="3"/>
                    <a:pt x="217" y="10"/>
                  </a:cubicBezTo>
                  <a:cubicBezTo>
                    <a:pt x="145" y="34"/>
                    <a:pt x="73" y="82"/>
                    <a:pt x="49" y="154"/>
                  </a:cubicBezTo>
                  <a:cubicBezTo>
                    <a:pt x="25" y="202"/>
                    <a:pt x="1" y="298"/>
                    <a:pt x="25" y="346"/>
                  </a:cubicBezTo>
                  <a:cubicBezTo>
                    <a:pt x="73" y="490"/>
                    <a:pt x="121" y="634"/>
                    <a:pt x="145" y="754"/>
                  </a:cubicBezTo>
                  <a:cubicBezTo>
                    <a:pt x="145" y="898"/>
                    <a:pt x="145" y="1018"/>
                    <a:pt x="145" y="1162"/>
                  </a:cubicBezTo>
                  <a:cubicBezTo>
                    <a:pt x="121" y="1162"/>
                    <a:pt x="121" y="1186"/>
                    <a:pt x="121" y="1210"/>
                  </a:cubicBezTo>
                  <a:cubicBezTo>
                    <a:pt x="121" y="1282"/>
                    <a:pt x="121" y="1354"/>
                    <a:pt x="145" y="1426"/>
                  </a:cubicBezTo>
                  <a:cubicBezTo>
                    <a:pt x="193" y="1474"/>
                    <a:pt x="265" y="1546"/>
                    <a:pt x="313" y="1546"/>
                  </a:cubicBezTo>
                  <a:cubicBezTo>
                    <a:pt x="342" y="1556"/>
                    <a:pt x="373" y="1561"/>
                    <a:pt x="403" y="1561"/>
                  </a:cubicBezTo>
                  <a:cubicBezTo>
                    <a:pt x="520" y="1561"/>
                    <a:pt x="635" y="1488"/>
                    <a:pt x="673" y="1354"/>
                  </a:cubicBezTo>
                  <a:cubicBezTo>
                    <a:pt x="745" y="970"/>
                    <a:pt x="721" y="562"/>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2"/>
            <p:cNvSpPr/>
            <p:nvPr/>
          </p:nvSpPr>
          <p:spPr>
            <a:xfrm>
              <a:off x="4452350" y="3345875"/>
              <a:ext cx="18025" cy="32875"/>
            </a:xfrm>
            <a:custGeom>
              <a:avLst/>
              <a:gdLst/>
              <a:ahLst/>
              <a:cxnLst/>
              <a:rect l="l" t="t" r="r" b="b"/>
              <a:pathLst>
                <a:path w="721" h="1315" extrusionOk="0">
                  <a:moveTo>
                    <a:pt x="315" y="1"/>
                  </a:moveTo>
                  <a:cubicBezTo>
                    <a:pt x="263" y="1"/>
                    <a:pt x="211" y="16"/>
                    <a:pt x="169" y="50"/>
                  </a:cubicBezTo>
                  <a:cubicBezTo>
                    <a:pt x="49" y="122"/>
                    <a:pt x="1" y="290"/>
                    <a:pt x="73" y="410"/>
                  </a:cubicBezTo>
                  <a:cubicBezTo>
                    <a:pt x="73" y="434"/>
                    <a:pt x="97" y="458"/>
                    <a:pt x="97" y="458"/>
                  </a:cubicBezTo>
                  <a:cubicBezTo>
                    <a:pt x="121" y="555"/>
                    <a:pt x="145" y="627"/>
                    <a:pt x="169" y="723"/>
                  </a:cubicBezTo>
                  <a:cubicBezTo>
                    <a:pt x="169" y="819"/>
                    <a:pt x="169" y="891"/>
                    <a:pt x="169" y="987"/>
                  </a:cubicBezTo>
                  <a:cubicBezTo>
                    <a:pt x="145" y="1059"/>
                    <a:pt x="169" y="1107"/>
                    <a:pt x="193" y="1179"/>
                  </a:cubicBezTo>
                  <a:cubicBezTo>
                    <a:pt x="217" y="1227"/>
                    <a:pt x="289" y="1275"/>
                    <a:pt x="361" y="1299"/>
                  </a:cubicBezTo>
                  <a:cubicBezTo>
                    <a:pt x="391" y="1309"/>
                    <a:pt x="420" y="1314"/>
                    <a:pt x="450" y="1314"/>
                  </a:cubicBezTo>
                  <a:cubicBezTo>
                    <a:pt x="492" y="1314"/>
                    <a:pt x="535" y="1303"/>
                    <a:pt x="577" y="1275"/>
                  </a:cubicBezTo>
                  <a:cubicBezTo>
                    <a:pt x="625" y="1227"/>
                    <a:pt x="697" y="1179"/>
                    <a:pt x="697" y="1107"/>
                  </a:cubicBezTo>
                  <a:cubicBezTo>
                    <a:pt x="721" y="1011"/>
                    <a:pt x="721" y="915"/>
                    <a:pt x="721" y="843"/>
                  </a:cubicBezTo>
                  <a:cubicBezTo>
                    <a:pt x="721" y="747"/>
                    <a:pt x="721" y="675"/>
                    <a:pt x="697" y="579"/>
                  </a:cubicBezTo>
                  <a:cubicBezTo>
                    <a:pt x="673" y="434"/>
                    <a:pt x="625" y="266"/>
                    <a:pt x="553" y="146"/>
                  </a:cubicBezTo>
                  <a:cubicBezTo>
                    <a:pt x="506" y="53"/>
                    <a:pt x="41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2"/>
            <p:cNvSpPr/>
            <p:nvPr/>
          </p:nvSpPr>
          <p:spPr>
            <a:xfrm>
              <a:off x="4461350" y="3395725"/>
              <a:ext cx="18025" cy="42200"/>
            </a:xfrm>
            <a:custGeom>
              <a:avLst/>
              <a:gdLst/>
              <a:ahLst/>
              <a:cxnLst/>
              <a:rect l="l" t="t" r="r" b="b"/>
              <a:pathLst>
                <a:path w="721" h="1688" extrusionOk="0">
                  <a:moveTo>
                    <a:pt x="313" y="1"/>
                  </a:moveTo>
                  <a:cubicBezTo>
                    <a:pt x="169" y="25"/>
                    <a:pt x="1" y="121"/>
                    <a:pt x="25" y="289"/>
                  </a:cubicBezTo>
                  <a:cubicBezTo>
                    <a:pt x="73" y="673"/>
                    <a:pt x="97" y="1033"/>
                    <a:pt x="145" y="1417"/>
                  </a:cubicBezTo>
                  <a:cubicBezTo>
                    <a:pt x="145" y="1489"/>
                    <a:pt x="169" y="1561"/>
                    <a:pt x="217" y="1609"/>
                  </a:cubicBezTo>
                  <a:cubicBezTo>
                    <a:pt x="256" y="1648"/>
                    <a:pt x="327" y="1687"/>
                    <a:pt x="391" y="1687"/>
                  </a:cubicBezTo>
                  <a:cubicBezTo>
                    <a:pt x="406" y="1687"/>
                    <a:pt x="420" y="1685"/>
                    <a:pt x="433" y="1681"/>
                  </a:cubicBezTo>
                  <a:cubicBezTo>
                    <a:pt x="553" y="1681"/>
                    <a:pt x="721" y="1561"/>
                    <a:pt x="697" y="1417"/>
                  </a:cubicBezTo>
                  <a:cubicBezTo>
                    <a:pt x="673" y="1033"/>
                    <a:pt x="625" y="673"/>
                    <a:pt x="577" y="289"/>
                  </a:cubicBezTo>
                  <a:cubicBezTo>
                    <a:pt x="577" y="217"/>
                    <a:pt x="553" y="145"/>
                    <a:pt x="505" y="97"/>
                  </a:cubicBezTo>
                  <a:cubicBezTo>
                    <a:pt x="457" y="49"/>
                    <a:pt x="385"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2"/>
            <p:cNvSpPr/>
            <p:nvPr/>
          </p:nvSpPr>
          <p:spPr>
            <a:xfrm>
              <a:off x="4475750" y="3479950"/>
              <a:ext cx="17425" cy="26475"/>
            </a:xfrm>
            <a:custGeom>
              <a:avLst/>
              <a:gdLst/>
              <a:ahLst/>
              <a:cxnLst/>
              <a:rect l="l" t="t" r="r" b="b"/>
              <a:pathLst>
                <a:path w="697" h="1059" extrusionOk="0">
                  <a:moveTo>
                    <a:pt x="296" y="0"/>
                  </a:moveTo>
                  <a:cubicBezTo>
                    <a:pt x="265" y="0"/>
                    <a:pt x="237" y="6"/>
                    <a:pt x="217" y="16"/>
                  </a:cubicBezTo>
                  <a:cubicBezTo>
                    <a:pt x="145" y="40"/>
                    <a:pt x="73" y="64"/>
                    <a:pt x="49" y="136"/>
                  </a:cubicBezTo>
                  <a:cubicBezTo>
                    <a:pt x="1" y="208"/>
                    <a:pt x="1" y="280"/>
                    <a:pt x="25" y="352"/>
                  </a:cubicBezTo>
                  <a:cubicBezTo>
                    <a:pt x="49" y="520"/>
                    <a:pt x="97" y="688"/>
                    <a:pt x="145" y="856"/>
                  </a:cubicBezTo>
                  <a:cubicBezTo>
                    <a:pt x="145" y="928"/>
                    <a:pt x="193" y="976"/>
                    <a:pt x="265" y="1024"/>
                  </a:cubicBezTo>
                  <a:cubicBezTo>
                    <a:pt x="299" y="1041"/>
                    <a:pt x="357" y="1058"/>
                    <a:pt x="413" y="1058"/>
                  </a:cubicBezTo>
                  <a:cubicBezTo>
                    <a:pt x="437" y="1058"/>
                    <a:pt x="460" y="1055"/>
                    <a:pt x="481" y="1048"/>
                  </a:cubicBezTo>
                  <a:cubicBezTo>
                    <a:pt x="553" y="1024"/>
                    <a:pt x="601" y="976"/>
                    <a:pt x="649" y="928"/>
                  </a:cubicBezTo>
                  <a:cubicBezTo>
                    <a:pt x="673" y="856"/>
                    <a:pt x="697" y="784"/>
                    <a:pt x="673" y="712"/>
                  </a:cubicBezTo>
                  <a:cubicBezTo>
                    <a:pt x="625" y="544"/>
                    <a:pt x="601" y="376"/>
                    <a:pt x="553" y="208"/>
                  </a:cubicBezTo>
                  <a:cubicBezTo>
                    <a:pt x="529" y="136"/>
                    <a:pt x="481" y="64"/>
                    <a:pt x="433" y="40"/>
                  </a:cubicBezTo>
                  <a:cubicBezTo>
                    <a:pt x="391" y="12"/>
                    <a:pt x="34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2"/>
            <p:cNvSpPr/>
            <p:nvPr/>
          </p:nvSpPr>
          <p:spPr>
            <a:xfrm>
              <a:off x="4589775" y="3579825"/>
              <a:ext cx="21025" cy="38925"/>
            </a:xfrm>
            <a:custGeom>
              <a:avLst/>
              <a:gdLst/>
              <a:ahLst/>
              <a:cxnLst/>
              <a:rect l="l" t="t" r="r" b="b"/>
              <a:pathLst>
                <a:path w="841" h="1557" extrusionOk="0">
                  <a:moveTo>
                    <a:pt x="569" y="1"/>
                  </a:moveTo>
                  <a:cubicBezTo>
                    <a:pt x="440" y="1"/>
                    <a:pt x="306" y="72"/>
                    <a:pt x="264" y="197"/>
                  </a:cubicBezTo>
                  <a:cubicBezTo>
                    <a:pt x="192" y="533"/>
                    <a:pt x="120" y="869"/>
                    <a:pt x="24" y="1206"/>
                  </a:cubicBezTo>
                  <a:cubicBezTo>
                    <a:pt x="0" y="1350"/>
                    <a:pt x="72" y="1518"/>
                    <a:pt x="240" y="1542"/>
                  </a:cubicBezTo>
                  <a:cubicBezTo>
                    <a:pt x="270" y="1551"/>
                    <a:pt x="299" y="1556"/>
                    <a:pt x="328" y="1556"/>
                  </a:cubicBezTo>
                  <a:cubicBezTo>
                    <a:pt x="439" y="1556"/>
                    <a:pt x="538" y="1483"/>
                    <a:pt x="576" y="1350"/>
                  </a:cubicBezTo>
                  <a:cubicBezTo>
                    <a:pt x="648" y="1013"/>
                    <a:pt x="720" y="677"/>
                    <a:pt x="816" y="365"/>
                  </a:cubicBezTo>
                  <a:cubicBezTo>
                    <a:pt x="840" y="221"/>
                    <a:pt x="768" y="53"/>
                    <a:pt x="624" y="5"/>
                  </a:cubicBezTo>
                  <a:cubicBezTo>
                    <a:pt x="606" y="2"/>
                    <a:pt x="587"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2"/>
            <p:cNvSpPr/>
            <p:nvPr/>
          </p:nvSpPr>
          <p:spPr>
            <a:xfrm>
              <a:off x="4611975" y="3517300"/>
              <a:ext cx="20425" cy="23450"/>
            </a:xfrm>
            <a:custGeom>
              <a:avLst/>
              <a:gdLst/>
              <a:ahLst/>
              <a:cxnLst/>
              <a:rect l="l" t="t" r="r" b="b"/>
              <a:pathLst>
                <a:path w="817" h="938" extrusionOk="0">
                  <a:moveTo>
                    <a:pt x="518" y="1"/>
                  </a:moveTo>
                  <a:cubicBezTo>
                    <a:pt x="497" y="1"/>
                    <a:pt x="476" y="4"/>
                    <a:pt x="456" y="10"/>
                  </a:cubicBezTo>
                  <a:cubicBezTo>
                    <a:pt x="456" y="34"/>
                    <a:pt x="432" y="34"/>
                    <a:pt x="408" y="58"/>
                  </a:cubicBezTo>
                  <a:cubicBezTo>
                    <a:pt x="360" y="82"/>
                    <a:pt x="336" y="106"/>
                    <a:pt x="288" y="154"/>
                  </a:cubicBezTo>
                  <a:cubicBezTo>
                    <a:pt x="216" y="274"/>
                    <a:pt x="144" y="394"/>
                    <a:pt x="48" y="514"/>
                  </a:cubicBezTo>
                  <a:cubicBezTo>
                    <a:pt x="24" y="562"/>
                    <a:pt x="24" y="586"/>
                    <a:pt x="24" y="634"/>
                  </a:cubicBezTo>
                  <a:cubicBezTo>
                    <a:pt x="0" y="658"/>
                    <a:pt x="0" y="706"/>
                    <a:pt x="24" y="730"/>
                  </a:cubicBezTo>
                  <a:cubicBezTo>
                    <a:pt x="24" y="778"/>
                    <a:pt x="48" y="802"/>
                    <a:pt x="72" y="826"/>
                  </a:cubicBezTo>
                  <a:cubicBezTo>
                    <a:pt x="96" y="850"/>
                    <a:pt x="120" y="874"/>
                    <a:pt x="144" y="898"/>
                  </a:cubicBezTo>
                  <a:cubicBezTo>
                    <a:pt x="187" y="926"/>
                    <a:pt x="229" y="938"/>
                    <a:pt x="271" y="938"/>
                  </a:cubicBezTo>
                  <a:cubicBezTo>
                    <a:pt x="301" y="938"/>
                    <a:pt x="331" y="932"/>
                    <a:pt x="360" y="922"/>
                  </a:cubicBezTo>
                  <a:cubicBezTo>
                    <a:pt x="384" y="922"/>
                    <a:pt x="408" y="922"/>
                    <a:pt x="432" y="898"/>
                  </a:cubicBezTo>
                  <a:cubicBezTo>
                    <a:pt x="480" y="874"/>
                    <a:pt x="504" y="850"/>
                    <a:pt x="528" y="802"/>
                  </a:cubicBezTo>
                  <a:lnTo>
                    <a:pt x="792" y="418"/>
                  </a:lnTo>
                  <a:cubicBezTo>
                    <a:pt x="792" y="394"/>
                    <a:pt x="816" y="370"/>
                    <a:pt x="816" y="322"/>
                  </a:cubicBezTo>
                  <a:cubicBezTo>
                    <a:pt x="816" y="298"/>
                    <a:pt x="816" y="250"/>
                    <a:pt x="816" y="202"/>
                  </a:cubicBezTo>
                  <a:cubicBezTo>
                    <a:pt x="792" y="178"/>
                    <a:pt x="792" y="154"/>
                    <a:pt x="768" y="130"/>
                  </a:cubicBezTo>
                  <a:cubicBezTo>
                    <a:pt x="744" y="82"/>
                    <a:pt x="720" y="58"/>
                    <a:pt x="672" y="58"/>
                  </a:cubicBezTo>
                  <a:cubicBezTo>
                    <a:pt x="637" y="23"/>
                    <a:pt x="576" y="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2"/>
            <p:cNvSpPr/>
            <p:nvPr/>
          </p:nvSpPr>
          <p:spPr>
            <a:xfrm>
              <a:off x="4631175" y="3445825"/>
              <a:ext cx="27025" cy="38725"/>
            </a:xfrm>
            <a:custGeom>
              <a:avLst/>
              <a:gdLst/>
              <a:ahLst/>
              <a:cxnLst/>
              <a:rect l="l" t="t" r="r" b="b"/>
              <a:pathLst>
                <a:path w="1081" h="1549" extrusionOk="0">
                  <a:moveTo>
                    <a:pt x="763" y="0"/>
                  </a:moveTo>
                  <a:cubicBezTo>
                    <a:pt x="642" y="0"/>
                    <a:pt x="524" y="86"/>
                    <a:pt x="505" y="205"/>
                  </a:cubicBezTo>
                  <a:cubicBezTo>
                    <a:pt x="481" y="301"/>
                    <a:pt x="433" y="373"/>
                    <a:pt x="408" y="469"/>
                  </a:cubicBezTo>
                  <a:cubicBezTo>
                    <a:pt x="408" y="493"/>
                    <a:pt x="408" y="517"/>
                    <a:pt x="384" y="541"/>
                  </a:cubicBezTo>
                  <a:cubicBezTo>
                    <a:pt x="360" y="589"/>
                    <a:pt x="336" y="613"/>
                    <a:pt x="336" y="661"/>
                  </a:cubicBezTo>
                  <a:cubicBezTo>
                    <a:pt x="288" y="733"/>
                    <a:pt x="240" y="829"/>
                    <a:pt x="192" y="901"/>
                  </a:cubicBezTo>
                  <a:cubicBezTo>
                    <a:pt x="168" y="925"/>
                    <a:pt x="144" y="973"/>
                    <a:pt x="120" y="1021"/>
                  </a:cubicBezTo>
                  <a:cubicBezTo>
                    <a:pt x="120" y="1021"/>
                    <a:pt x="96" y="1045"/>
                    <a:pt x="72" y="1069"/>
                  </a:cubicBezTo>
                  <a:cubicBezTo>
                    <a:pt x="24" y="1141"/>
                    <a:pt x="0" y="1189"/>
                    <a:pt x="0" y="1285"/>
                  </a:cubicBezTo>
                  <a:cubicBezTo>
                    <a:pt x="0" y="1333"/>
                    <a:pt x="24" y="1429"/>
                    <a:pt x="72" y="1477"/>
                  </a:cubicBezTo>
                  <a:cubicBezTo>
                    <a:pt x="120" y="1525"/>
                    <a:pt x="192" y="1549"/>
                    <a:pt x="264" y="1549"/>
                  </a:cubicBezTo>
                  <a:cubicBezTo>
                    <a:pt x="336" y="1549"/>
                    <a:pt x="433" y="1525"/>
                    <a:pt x="481" y="1477"/>
                  </a:cubicBezTo>
                  <a:cubicBezTo>
                    <a:pt x="721" y="1141"/>
                    <a:pt x="937" y="757"/>
                    <a:pt x="1033" y="349"/>
                  </a:cubicBezTo>
                  <a:cubicBezTo>
                    <a:pt x="1081" y="205"/>
                    <a:pt x="985" y="37"/>
                    <a:pt x="841" y="13"/>
                  </a:cubicBezTo>
                  <a:cubicBezTo>
                    <a:pt x="815" y="4"/>
                    <a:pt x="789"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2"/>
            <p:cNvSpPr/>
            <p:nvPr/>
          </p:nvSpPr>
          <p:spPr>
            <a:xfrm>
              <a:off x="4655775" y="3358225"/>
              <a:ext cx="27025" cy="48650"/>
            </a:xfrm>
            <a:custGeom>
              <a:avLst/>
              <a:gdLst/>
              <a:ahLst/>
              <a:cxnLst/>
              <a:rect l="l" t="t" r="r" b="b"/>
              <a:pathLst>
                <a:path w="1081" h="1946" extrusionOk="0">
                  <a:moveTo>
                    <a:pt x="765" y="0"/>
                  </a:moveTo>
                  <a:cubicBezTo>
                    <a:pt x="649" y="0"/>
                    <a:pt x="544" y="86"/>
                    <a:pt x="505" y="205"/>
                  </a:cubicBezTo>
                  <a:cubicBezTo>
                    <a:pt x="337" y="661"/>
                    <a:pt x="193" y="1141"/>
                    <a:pt x="49" y="1597"/>
                  </a:cubicBezTo>
                  <a:cubicBezTo>
                    <a:pt x="1" y="1741"/>
                    <a:pt x="97" y="1909"/>
                    <a:pt x="241" y="1933"/>
                  </a:cubicBezTo>
                  <a:cubicBezTo>
                    <a:pt x="266" y="1941"/>
                    <a:pt x="292" y="1945"/>
                    <a:pt x="317" y="1945"/>
                  </a:cubicBezTo>
                  <a:cubicBezTo>
                    <a:pt x="433" y="1945"/>
                    <a:pt x="537" y="1859"/>
                    <a:pt x="577" y="1741"/>
                  </a:cubicBezTo>
                  <a:lnTo>
                    <a:pt x="1033" y="349"/>
                  </a:lnTo>
                  <a:cubicBezTo>
                    <a:pt x="1081" y="205"/>
                    <a:pt x="985" y="37"/>
                    <a:pt x="841" y="13"/>
                  </a:cubicBezTo>
                  <a:cubicBezTo>
                    <a:pt x="815" y="4"/>
                    <a:pt x="790" y="0"/>
                    <a:pt x="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2"/>
            <p:cNvSpPr/>
            <p:nvPr/>
          </p:nvSpPr>
          <p:spPr>
            <a:xfrm>
              <a:off x="4675575" y="3273800"/>
              <a:ext cx="18025" cy="39250"/>
            </a:xfrm>
            <a:custGeom>
              <a:avLst/>
              <a:gdLst/>
              <a:ahLst/>
              <a:cxnLst/>
              <a:rect l="l" t="t" r="r" b="b"/>
              <a:pathLst>
                <a:path w="721" h="1570" extrusionOk="0">
                  <a:moveTo>
                    <a:pt x="473" y="1"/>
                  </a:moveTo>
                  <a:cubicBezTo>
                    <a:pt x="339" y="1"/>
                    <a:pt x="190" y="74"/>
                    <a:pt x="169" y="221"/>
                  </a:cubicBezTo>
                  <a:cubicBezTo>
                    <a:pt x="121" y="557"/>
                    <a:pt x="73" y="893"/>
                    <a:pt x="25" y="1229"/>
                  </a:cubicBezTo>
                  <a:cubicBezTo>
                    <a:pt x="1" y="1301"/>
                    <a:pt x="1" y="1373"/>
                    <a:pt x="49" y="1445"/>
                  </a:cubicBezTo>
                  <a:cubicBezTo>
                    <a:pt x="73" y="1493"/>
                    <a:pt x="145" y="1565"/>
                    <a:pt x="217" y="1565"/>
                  </a:cubicBezTo>
                  <a:cubicBezTo>
                    <a:pt x="232" y="1568"/>
                    <a:pt x="248" y="1570"/>
                    <a:pt x="265" y="1570"/>
                  </a:cubicBezTo>
                  <a:cubicBezTo>
                    <a:pt x="383" y="1570"/>
                    <a:pt x="532" y="1499"/>
                    <a:pt x="553" y="1373"/>
                  </a:cubicBezTo>
                  <a:cubicBezTo>
                    <a:pt x="601" y="1037"/>
                    <a:pt x="673" y="701"/>
                    <a:pt x="721" y="365"/>
                  </a:cubicBezTo>
                  <a:cubicBezTo>
                    <a:pt x="721" y="293"/>
                    <a:pt x="721" y="221"/>
                    <a:pt x="697" y="149"/>
                  </a:cubicBezTo>
                  <a:cubicBezTo>
                    <a:pt x="649" y="77"/>
                    <a:pt x="577" y="29"/>
                    <a:pt x="529" y="5"/>
                  </a:cubicBezTo>
                  <a:cubicBezTo>
                    <a:pt x="511" y="2"/>
                    <a:pt x="492"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2"/>
            <p:cNvSpPr/>
            <p:nvPr/>
          </p:nvSpPr>
          <p:spPr>
            <a:xfrm>
              <a:off x="4683975" y="3180300"/>
              <a:ext cx="13825" cy="36025"/>
            </a:xfrm>
            <a:custGeom>
              <a:avLst/>
              <a:gdLst/>
              <a:ahLst/>
              <a:cxnLst/>
              <a:rect l="l" t="t" r="r" b="b"/>
              <a:pathLst>
                <a:path w="553" h="1441" extrusionOk="0">
                  <a:moveTo>
                    <a:pt x="289" y="1"/>
                  </a:moveTo>
                  <a:cubicBezTo>
                    <a:pt x="145" y="25"/>
                    <a:pt x="1" y="145"/>
                    <a:pt x="1" y="289"/>
                  </a:cubicBezTo>
                  <a:lnTo>
                    <a:pt x="1" y="1153"/>
                  </a:lnTo>
                  <a:cubicBezTo>
                    <a:pt x="1" y="1321"/>
                    <a:pt x="145" y="1441"/>
                    <a:pt x="289" y="1441"/>
                  </a:cubicBezTo>
                  <a:cubicBezTo>
                    <a:pt x="433" y="1441"/>
                    <a:pt x="553" y="1321"/>
                    <a:pt x="553" y="1153"/>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2"/>
            <p:cNvSpPr/>
            <p:nvPr/>
          </p:nvSpPr>
          <p:spPr>
            <a:xfrm>
              <a:off x="4680975" y="3108650"/>
              <a:ext cx="17425" cy="32925"/>
            </a:xfrm>
            <a:custGeom>
              <a:avLst/>
              <a:gdLst/>
              <a:ahLst/>
              <a:cxnLst/>
              <a:rect l="l" t="t" r="r" b="b"/>
              <a:pathLst>
                <a:path w="697" h="1317" extrusionOk="0">
                  <a:moveTo>
                    <a:pt x="280" y="1"/>
                  </a:moveTo>
                  <a:cubicBezTo>
                    <a:pt x="259" y="1"/>
                    <a:pt x="238" y="3"/>
                    <a:pt x="217" y="11"/>
                  </a:cubicBezTo>
                  <a:cubicBezTo>
                    <a:pt x="145" y="35"/>
                    <a:pt x="73" y="83"/>
                    <a:pt x="49" y="131"/>
                  </a:cubicBezTo>
                  <a:cubicBezTo>
                    <a:pt x="1" y="203"/>
                    <a:pt x="1" y="275"/>
                    <a:pt x="25" y="347"/>
                  </a:cubicBezTo>
                  <a:lnTo>
                    <a:pt x="145" y="1115"/>
                  </a:lnTo>
                  <a:cubicBezTo>
                    <a:pt x="169" y="1163"/>
                    <a:pt x="217" y="1235"/>
                    <a:pt x="289" y="1283"/>
                  </a:cubicBezTo>
                  <a:cubicBezTo>
                    <a:pt x="323" y="1300"/>
                    <a:pt x="381" y="1317"/>
                    <a:pt x="437" y="1317"/>
                  </a:cubicBezTo>
                  <a:cubicBezTo>
                    <a:pt x="460" y="1317"/>
                    <a:pt x="484" y="1314"/>
                    <a:pt x="505" y="1307"/>
                  </a:cubicBezTo>
                  <a:cubicBezTo>
                    <a:pt x="553" y="1283"/>
                    <a:pt x="625" y="1235"/>
                    <a:pt x="673" y="1163"/>
                  </a:cubicBezTo>
                  <a:cubicBezTo>
                    <a:pt x="697" y="1091"/>
                    <a:pt x="697" y="1043"/>
                    <a:pt x="697" y="947"/>
                  </a:cubicBezTo>
                  <a:lnTo>
                    <a:pt x="553" y="203"/>
                  </a:lnTo>
                  <a:cubicBezTo>
                    <a:pt x="553" y="155"/>
                    <a:pt x="481" y="83"/>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2"/>
            <p:cNvSpPr/>
            <p:nvPr/>
          </p:nvSpPr>
          <p:spPr>
            <a:xfrm>
              <a:off x="4668375" y="3043250"/>
              <a:ext cx="17425" cy="38925"/>
            </a:xfrm>
            <a:custGeom>
              <a:avLst/>
              <a:gdLst/>
              <a:ahLst/>
              <a:cxnLst/>
              <a:rect l="l" t="t" r="r" b="b"/>
              <a:pathLst>
                <a:path w="697" h="1557" extrusionOk="0">
                  <a:moveTo>
                    <a:pt x="260" y="0"/>
                  </a:moveTo>
                  <a:cubicBezTo>
                    <a:pt x="237" y="0"/>
                    <a:pt x="214" y="3"/>
                    <a:pt x="193" y="10"/>
                  </a:cubicBezTo>
                  <a:cubicBezTo>
                    <a:pt x="121" y="34"/>
                    <a:pt x="73" y="82"/>
                    <a:pt x="25" y="130"/>
                  </a:cubicBezTo>
                  <a:cubicBezTo>
                    <a:pt x="1" y="202"/>
                    <a:pt x="1" y="274"/>
                    <a:pt x="1" y="346"/>
                  </a:cubicBezTo>
                  <a:cubicBezTo>
                    <a:pt x="49" y="682"/>
                    <a:pt x="97" y="1018"/>
                    <a:pt x="145" y="1354"/>
                  </a:cubicBezTo>
                  <a:cubicBezTo>
                    <a:pt x="169" y="1426"/>
                    <a:pt x="217" y="1498"/>
                    <a:pt x="289" y="1522"/>
                  </a:cubicBezTo>
                  <a:cubicBezTo>
                    <a:pt x="323" y="1539"/>
                    <a:pt x="381" y="1556"/>
                    <a:pt x="437" y="1556"/>
                  </a:cubicBezTo>
                  <a:cubicBezTo>
                    <a:pt x="460" y="1556"/>
                    <a:pt x="484" y="1553"/>
                    <a:pt x="505" y="1546"/>
                  </a:cubicBezTo>
                  <a:cubicBezTo>
                    <a:pt x="553" y="1522"/>
                    <a:pt x="625" y="1474"/>
                    <a:pt x="673" y="1426"/>
                  </a:cubicBezTo>
                  <a:cubicBezTo>
                    <a:pt x="697" y="1354"/>
                    <a:pt x="697" y="1282"/>
                    <a:pt x="697" y="1210"/>
                  </a:cubicBezTo>
                  <a:cubicBezTo>
                    <a:pt x="649" y="874"/>
                    <a:pt x="601" y="538"/>
                    <a:pt x="553" y="202"/>
                  </a:cubicBezTo>
                  <a:cubicBezTo>
                    <a:pt x="529" y="154"/>
                    <a:pt x="457" y="82"/>
                    <a:pt x="409" y="34"/>
                  </a:cubicBezTo>
                  <a:cubicBezTo>
                    <a:pt x="375" y="17"/>
                    <a:pt x="317"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2"/>
            <p:cNvSpPr/>
            <p:nvPr/>
          </p:nvSpPr>
          <p:spPr>
            <a:xfrm>
              <a:off x="4655775" y="2980775"/>
              <a:ext cx="21625" cy="39050"/>
            </a:xfrm>
            <a:custGeom>
              <a:avLst/>
              <a:gdLst/>
              <a:ahLst/>
              <a:cxnLst/>
              <a:rect l="l" t="t" r="r" b="b"/>
              <a:pathLst>
                <a:path w="865" h="1562" extrusionOk="0">
                  <a:moveTo>
                    <a:pt x="295" y="1"/>
                  </a:moveTo>
                  <a:cubicBezTo>
                    <a:pt x="268" y="1"/>
                    <a:pt x="242" y="4"/>
                    <a:pt x="217" y="13"/>
                  </a:cubicBezTo>
                  <a:cubicBezTo>
                    <a:pt x="73" y="61"/>
                    <a:pt x="1" y="205"/>
                    <a:pt x="25" y="349"/>
                  </a:cubicBezTo>
                  <a:cubicBezTo>
                    <a:pt x="121" y="685"/>
                    <a:pt x="217" y="1021"/>
                    <a:pt x="289" y="1357"/>
                  </a:cubicBezTo>
                  <a:cubicBezTo>
                    <a:pt x="328" y="1476"/>
                    <a:pt x="449" y="1562"/>
                    <a:pt x="571" y="1562"/>
                  </a:cubicBezTo>
                  <a:cubicBezTo>
                    <a:pt x="597" y="1562"/>
                    <a:pt x="623" y="1558"/>
                    <a:pt x="649" y="1549"/>
                  </a:cubicBezTo>
                  <a:cubicBezTo>
                    <a:pt x="793" y="1501"/>
                    <a:pt x="865" y="1357"/>
                    <a:pt x="841" y="1189"/>
                  </a:cubicBezTo>
                  <a:cubicBezTo>
                    <a:pt x="745" y="877"/>
                    <a:pt x="649" y="541"/>
                    <a:pt x="577" y="205"/>
                  </a:cubicBezTo>
                  <a:cubicBezTo>
                    <a:pt x="537" y="87"/>
                    <a:pt x="416"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2"/>
            <p:cNvSpPr/>
            <p:nvPr/>
          </p:nvSpPr>
          <p:spPr>
            <a:xfrm>
              <a:off x="4644975" y="2905975"/>
              <a:ext cx="19825" cy="32775"/>
            </a:xfrm>
            <a:custGeom>
              <a:avLst/>
              <a:gdLst/>
              <a:ahLst/>
              <a:cxnLst/>
              <a:rect l="l" t="t" r="r" b="b"/>
              <a:pathLst>
                <a:path w="793" h="1311" extrusionOk="0">
                  <a:moveTo>
                    <a:pt x="377" y="0"/>
                  </a:moveTo>
                  <a:cubicBezTo>
                    <a:pt x="248" y="0"/>
                    <a:pt x="114" y="71"/>
                    <a:pt x="73" y="197"/>
                  </a:cubicBezTo>
                  <a:cubicBezTo>
                    <a:pt x="1" y="533"/>
                    <a:pt x="49" y="893"/>
                    <a:pt x="217" y="1181"/>
                  </a:cubicBezTo>
                  <a:cubicBezTo>
                    <a:pt x="265" y="1262"/>
                    <a:pt x="370" y="1311"/>
                    <a:pt x="469" y="1311"/>
                  </a:cubicBezTo>
                  <a:cubicBezTo>
                    <a:pt x="516" y="1311"/>
                    <a:pt x="562" y="1300"/>
                    <a:pt x="601" y="1277"/>
                  </a:cubicBezTo>
                  <a:cubicBezTo>
                    <a:pt x="721" y="1205"/>
                    <a:pt x="793" y="1037"/>
                    <a:pt x="697" y="893"/>
                  </a:cubicBezTo>
                  <a:cubicBezTo>
                    <a:pt x="697" y="869"/>
                    <a:pt x="673" y="845"/>
                    <a:pt x="673" y="821"/>
                  </a:cubicBezTo>
                  <a:cubicBezTo>
                    <a:pt x="649" y="749"/>
                    <a:pt x="625" y="677"/>
                    <a:pt x="601" y="629"/>
                  </a:cubicBezTo>
                  <a:cubicBezTo>
                    <a:pt x="601" y="557"/>
                    <a:pt x="601" y="485"/>
                    <a:pt x="601" y="437"/>
                  </a:cubicBezTo>
                  <a:cubicBezTo>
                    <a:pt x="625" y="413"/>
                    <a:pt x="625" y="389"/>
                    <a:pt x="625" y="365"/>
                  </a:cubicBezTo>
                  <a:cubicBezTo>
                    <a:pt x="649" y="293"/>
                    <a:pt x="625" y="197"/>
                    <a:pt x="601" y="149"/>
                  </a:cubicBezTo>
                  <a:cubicBezTo>
                    <a:pt x="553" y="77"/>
                    <a:pt x="505" y="29"/>
                    <a:pt x="433" y="5"/>
                  </a:cubicBezTo>
                  <a:cubicBezTo>
                    <a:pt x="414" y="2"/>
                    <a:pt x="396"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2"/>
            <p:cNvSpPr/>
            <p:nvPr/>
          </p:nvSpPr>
          <p:spPr>
            <a:xfrm>
              <a:off x="4637175" y="2855825"/>
              <a:ext cx="18025" cy="23275"/>
            </a:xfrm>
            <a:custGeom>
              <a:avLst/>
              <a:gdLst/>
              <a:ahLst/>
              <a:cxnLst/>
              <a:rect l="l" t="t" r="r" b="b"/>
              <a:pathLst>
                <a:path w="721" h="931" extrusionOk="0">
                  <a:moveTo>
                    <a:pt x="277" y="0"/>
                  </a:moveTo>
                  <a:cubicBezTo>
                    <a:pt x="259" y="0"/>
                    <a:pt x="241" y="6"/>
                    <a:pt x="217" y="18"/>
                  </a:cubicBezTo>
                  <a:cubicBezTo>
                    <a:pt x="168" y="43"/>
                    <a:pt x="96" y="67"/>
                    <a:pt x="48" y="139"/>
                  </a:cubicBezTo>
                  <a:cubicBezTo>
                    <a:pt x="24" y="211"/>
                    <a:pt x="0" y="283"/>
                    <a:pt x="24" y="355"/>
                  </a:cubicBezTo>
                  <a:cubicBezTo>
                    <a:pt x="72" y="475"/>
                    <a:pt x="120" y="595"/>
                    <a:pt x="168" y="739"/>
                  </a:cubicBezTo>
                  <a:cubicBezTo>
                    <a:pt x="168" y="763"/>
                    <a:pt x="193" y="787"/>
                    <a:pt x="217" y="835"/>
                  </a:cubicBezTo>
                  <a:cubicBezTo>
                    <a:pt x="241" y="859"/>
                    <a:pt x="265" y="883"/>
                    <a:pt x="289" y="907"/>
                  </a:cubicBezTo>
                  <a:cubicBezTo>
                    <a:pt x="313" y="907"/>
                    <a:pt x="361" y="931"/>
                    <a:pt x="385" y="931"/>
                  </a:cubicBezTo>
                  <a:lnTo>
                    <a:pt x="505" y="931"/>
                  </a:lnTo>
                  <a:cubicBezTo>
                    <a:pt x="577" y="907"/>
                    <a:pt x="649" y="859"/>
                    <a:pt x="673" y="787"/>
                  </a:cubicBezTo>
                  <a:cubicBezTo>
                    <a:pt x="697" y="739"/>
                    <a:pt x="721" y="643"/>
                    <a:pt x="697" y="571"/>
                  </a:cubicBezTo>
                  <a:cubicBezTo>
                    <a:pt x="649" y="451"/>
                    <a:pt x="601" y="331"/>
                    <a:pt x="577" y="211"/>
                  </a:cubicBezTo>
                  <a:cubicBezTo>
                    <a:pt x="553" y="163"/>
                    <a:pt x="553" y="139"/>
                    <a:pt x="529" y="115"/>
                  </a:cubicBezTo>
                  <a:cubicBezTo>
                    <a:pt x="505" y="91"/>
                    <a:pt x="481" y="67"/>
                    <a:pt x="433" y="43"/>
                  </a:cubicBezTo>
                  <a:cubicBezTo>
                    <a:pt x="409" y="18"/>
                    <a:pt x="385"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2"/>
            <p:cNvSpPr/>
            <p:nvPr/>
          </p:nvSpPr>
          <p:spPr>
            <a:xfrm>
              <a:off x="4629375" y="2784500"/>
              <a:ext cx="19825" cy="32700"/>
            </a:xfrm>
            <a:custGeom>
              <a:avLst/>
              <a:gdLst/>
              <a:ahLst/>
              <a:cxnLst/>
              <a:rect l="l" t="t" r="r" b="b"/>
              <a:pathLst>
                <a:path w="793" h="1308" extrusionOk="0">
                  <a:moveTo>
                    <a:pt x="343" y="1"/>
                  </a:moveTo>
                  <a:cubicBezTo>
                    <a:pt x="225" y="1"/>
                    <a:pt x="111" y="74"/>
                    <a:pt x="72" y="207"/>
                  </a:cubicBezTo>
                  <a:cubicBezTo>
                    <a:pt x="0" y="519"/>
                    <a:pt x="48" y="879"/>
                    <a:pt x="216" y="1167"/>
                  </a:cubicBezTo>
                  <a:cubicBezTo>
                    <a:pt x="265" y="1249"/>
                    <a:pt x="369" y="1308"/>
                    <a:pt x="468" y="1308"/>
                  </a:cubicBezTo>
                  <a:cubicBezTo>
                    <a:pt x="515" y="1308"/>
                    <a:pt x="562" y="1294"/>
                    <a:pt x="601" y="1263"/>
                  </a:cubicBezTo>
                  <a:cubicBezTo>
                    <a:pt x="721" y="1191"/>
                    <a:pt x="793" y="1023"/>
                    <a:pt x="697" y="879"/>
                  </a:cubicBezTo>
                  <a:cubicBezTo>
                    <a:pt x="697" y="855"/>
                    <a:pt x="673" y="831"/>
                    <a:pt x="673" y="807"/>
                  </a:cubicBezTo>
                  <a:cubicBezTo>
                    <a:pt x="649" y="735"/>
                    <a:pt x="625" y="687"/>
                    <a:pt x="601" y="615"/>
                  </a:cubicBezTo>
                  <a:cubicBezTo>
                    <a:pt x="601" y="543"/>
                    <a:pt x="601" y="495"/>
                    <a:pt x="601" y="423"/>
                  </a:cubicBezTo>
                  <a:cubicBezTo>
                    <a:pt x="625" y="399"/>
                    <a:pt x="625" y="375"/>
                    <a:pt x="625" y="351"/>
                  </a:cubicBezTo>
                  <a:cubicBezTo>
                    <a:pt x="649" y="279"/>
                    <a:pt x="625" y="207"/>
                    <a:pt x="601" y="135"/>
                  </a:cubicBezTo>
                  <a:cubicBezTo>
                    <a:pt x="553" y="63"/>
                    <a:pt x="505" y="15"/>
                    <a:pt x="432" y="15"/>
                  </a:cubicBezTo>
                  <a:cubicBezTo>
                    <a:pt x="403" y="5"/>
                    <a:pt x="373" y="1"/>
                    <a:pt x="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2"/>
            <p:cNvSpPr/>
            <p:nvPr/>
          </p:nvSpPr>
          <p:spPr>
            <a:xfrm>
              <a:off x="4638375" y="2727850"/>
              <a:ext cx="18025" cy="14450"/>
            </a:xfrm>
            <a:custGeom>
              <a:avLst/>
              <a:gdLst/>
              <a:ahLst/>
              <a:cxnLst/>
              <a:rect l="l" t="t" r="r" b="b"/>
              <a:pathLst>
                <a:path w="721" h="578" extrusionOk="0">
                  <a:moveTo>
                    <a:pt x="361" y="1"/>
                  </a:moveTo>
                  <a:cubicBezTo>
                    <a:pt x="0" y="1"/>
                    <a:pt x="0" y="577"/>
                    <a:pt x="361" y="577"/>
                  </a:cubicBezTo>
                  <a:cubicBezTo>
                    <a:pt x="721" y="577"/>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2"/>
            <p:cNvSpPr/>
            <p:nvPr/>
          </p:nvSpPr>
          <p:spPr>
            <a:xfrm>
              <a:off x="4657575" y="2762350"/>
              <a:ext cx="24625" cy="55050"/>
            </a:xfrm>
            <a:custGeom>
              <a:avLst/>
              <a:gdLst/>
              <a:ahLst/>
              <a:cxnLst/>
              <a:rect l="l" t="t" r="r" b="b"/>
              <a:pathLst>
                <a:path w="985" h="2202" extrusionOk="0">
                  <a:moveTo>
                    <a:pt x="318" y="1"/>
                  </a:moveTo>
                  <a:cubicBezTo>
                    <a:pt x="292" y="1"/>
                    <a:pt x="266" y="5"/>
                    <a:pt x="241" y="13"/>
                  </a:cubicBezTo>
                  <a:cubicBezTo>
                    <a:pt x="97" y="61"/>
                    <a:pt x="1" y="205"/>
                    <a:pt x="49" y="373"/>
                  </a:cubicBezTo>
                  <a:cubicBezTo>
                    <a:pt x="169" y="901"/>
                    <a:pt x="289" y="1453"/>
                    <a:pt x="409" y="1981"/>
                  </a:cubicBezTo>
                  <a:cubicBezTo>
                    <a:pt x="430" y="2110"/>
                    <a:pt x="567" y="2201"/>
                    <a:pt x="699" y="2201"/>
                  </a:cubicBezTo>
                  <a:cubicBezTo>
                    <a:pt x="715" y="2201"/>
                    <a:pt x="730" y="2200"/>
                    <a:pt x="745" y="2197"/>
                  </a:cubicBezTo>
                  <a:cubicBezTo>
                    <a:pt x="889" y="2125"/>
                    <a:pt x="985" y="2005"/>
                    <a:pt x="937" y="1837"/>
                  </a:cubicBezTo>
                  <a:lnTo>
                    <a:pt x="577" y="205"/>
                  </a:ln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2"/>
            <p:cNvSpPr/>
            <p:nvPr/>
          </p:nvSpPr>
          <p:spPr>
            <a:xfrm>
              <a:off x="4674975" y="2846425"/>
              <a:ext cx="21025" cy="29900"/>
            </a:xfrm>
            <a:custGeom>
              <a:avLst/>
              <a:gdLst/>
              <a:ahLst/>
              <a:cxnLst/>
              <a:rect l="l" t="t" r="r" b="b"/>
              <a:pathLst>
                <a:path w="841" h="1196" extrusionOk="0">
                  <a:moveTo>
                    <a:pt x="284" y="1"/>
                  </a:moveTo>
                  <a:cubicBezTo>
                    <a:pt x="261" y="1"/>
                    <a:pt x="238" y="3"/>
                    <a:pt x="217" y="10"/>
                  </a:cubicBezTo>
                  <a:cubicBezTo>
                    <a:pt x="145" y="34"/>
                    <a:pt x="97" y="82"/>
                    <a:pt x="49" y="130"/>
                  </a:cubicBezTo>
                  <a:cubicBezTo>
                    <a:pt x="25" y="202"/>
                    <a:pt x="1" y="298"/>
                    <a:pt x="25" y="346"/>
                  </a:cubicBezTo>
                  <a:cubicBezTo>
                    <a:pt x="97" y="563"/>
                    <a:pt x="193" y="779"/>
                    <a:pt x="265" y="971"/>
                  </a:cubicBezTo>
                  <a:cubicBezTo>
                    <a:pt x="289" y="1043"/>
                    <a:pt x="337" y="1115"/>
                    <a:pt x="385" y="1139"/>
                  </a:cubicBezTo>
                  <a:cubicBezTo>
                    <a:pt x="437" y="1174"/>
                    <a:pt x="503" y="1196"/>
                    <a:pt x="553" y="1196"/>
                  </a:cubicBezTo>
                  <a:cubicBezTo>
                    <a:pt x="572" y="1196"/>
                    <a:pt x="588" y="1193"/>
                    <a:pt x="601" y="1187"/>
                  </a:cubicBezTo>
                  <a:cubicBezTo>
                    <a:pt x="673" y="1163"/>
                    <a:pt x="745" y="1115"/>
                    <a:pt x="769" y="1043"/>
                  </a:cubicBezTo>
                  <a:cubicBezTo>
                    <a:pt x="817" y="995"/>
                    <a:pt x="841" y="899"/>
                    <a:pt x="817" y="827"/>
                  </a:cubicBezTo>
                  <a:cubicBezTo>
                    <a:pt x="721" y="635"/>
                    <a:pt x="649" y="419"/>
                    <a:pt x="553" y="202"/>
                  </a:cubicBezTo>
                  <a:cubicBezTo>
                    <a:pt x="529" y="130"/>
                    <a:pt x="505" y="82"/>
                    <a:pt x="433" y="34"/>
                  </a:cubicBezTo>
                  <a:cubicBezTo>
                    <a:pt x="399" y="17"/>
                    <a:pt x="34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2"/>
            <p:cNvSpPr/>
            <p:nvPr/>
          </p:nvSpPr>
          <p:spPr>
            <a:xfrm>
              <a:off x="4689375" y="2902775"/>
              <a:ext cx="22225" cy="36050"/>
            </a:xfrm>
            <a:custGeom>
              <a:avLst/>
              <a:gdLst/>
              <a:ahLst/>
              <a:cxnLst/>
              <a:rect l="l" t="t" r="r" b="b"/>
              <a:pathLst>
                <a:path w="889" h="1442" extrusionOk="0">
                  <a:moveTo>
                    <a:pt x="319" y="0"/>
                  </a:moveTo>
                  <a:cubicBezTo>
                    <a:pt x="292" y="0"/>
                    <a:pt x="266" y="4"/>
                    <a:pt x="241" y="13"/>
                  </a:cubicBezTo>
                  <a:cubicBezTo>
                    <a:pt x="97" y="61"/>
                    <a:pt x="1" y="205"/>
                    <a:pt x="49" y="349"/>
                  </a:cubicBezTo>
                  <a:lnTo>
                    <a:pt x="313" y="1237"/>
                  </a:lnTo>
                  <a:cubicBezTo>
                    <a:pt x="332" y="1355"/>
                    <a:pt x="450" y="1441"/>
                    <a:pt x="571" y="1441"/>
                  </a:cubicBezTo>
                  <a:cubicBezTo>
                    <a:pt x="597" y="1441"/>
                    <a:pt x="623" y="1437"/>
                    <a:pt x="649" y="1429"/>
                  </a:cubicBezTo>
                  <a:cubicBezTo>
                    <a:pt x="793" y="1381"/>
                    <a:pt x="889" y="1237"/>
                    <a:pt x="841" y="1093"/>
                  </a:cubicBezTo>
                  <a:lnTo>
                    <a:pt x="601" y="205"/>
                  </a:lnTo>
                  <a:cubicBezTo>
                    <a:pt x="561"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2"/>
            <p:cNvSpPr/>
            <p:nvPr/>
          </p:nvSpPr>
          <p:spPr>
            <a:xfrm>
              <a:off x="4705575" y="2968175"/>
              <a:ext cx="24025" cy="48650"/>
            </a:xfrm>
            <a:custGeom>
              <a:avLst/>
              <a:gdLst/>
              <a:ahLst/>
              <a:cxnLst/>
              <a:rect l="l" t="t" r="r" b="b"/>
              <a:pathLst>
                <a:path w="961" h="1946" extrusionOk="0">
                  <a:moveTo>
                    <a:pt x="319" y="0"/>
                  </a:moveTo>
                  <a:cubicBezTo>
                    <a:pt x="293" y="0"/>
                    <a:pt x="266" y="4"/>
                    <a:pt x="241" y="13"/>
                  </a:cubicBezTo>
                  <a:cubicBezTo>
                    <a:pt x="97" y="61"/>
                    <a:pt x="1" y="205"/>
                    <a:pt x="49" y="349"/>
                  </a:cubicBezTo>
                  <a:cubicBezTo>
                    <a:pt x="145" y="829"/>
                    <a:pt x="265" y="1285"/>
                    <a:pt x="385" y="1741"/>
                  </a:cubicBezTo>
                  <a:cubicBezTo>
                    <a:pt x="405" y="1860"/>
                    <a:pt x="522" y="1946"/>
                    <a:pt x="643" y="1946"/>
                  </a:cubicBezTo>
                  <a:cubicBezTo>
                    <a:pt x="669" y="1946"/>
                    <a:pt x="695" y="1942"/>
                    <a:pt x="721" y="1933"/>
                  </a:cubicBezTo>
                  <a:cubicBezTo>
                    <a:pt x="865" y="1885"/>
                    <a:pt x="961" y="1741"/>
                    <a:pt x="913" y="1597"/>
                  </a:cubicBezTo>
                  <a:cubicBezTo>
                    <a:pt x="793" y="1141"/>
                    <a:pt x="697" y="661"/>
                    <a:pt x="577" y="205"/>
                  </a:cubicBezTo>
                  <a:cubicBezTo>
                    <a:pt x="557"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2"/>
            <p:cNvSpPr/>
            <p:nvPr/>
          </p:nvSpPr>
          <p:spPr>
            <a:xfrm>
              <a:off x="4715175" y="3068100"/>
              <a:ext cx="18025" cy="26425"/>
            </a:xfrm>
            <a:custGeom>
              <a:avLst/>
              <a:gdLst/>
              <a:ahLst/>
              <a:cxnLst/>
              <a:rect l="l" t="t" r="r" b="b"/>
              <a:pathLst>
                <a:path w="721" h="1057" extrusionOk="0">
                  <a:moveTo>
                    <a:pt x="289" y="0"/>
                  </a:moveTo>
                  <a:cubicBezTo>
                    <a:pt x="217" y="0"/>
                    <a:pt x="145" y="24"/>
                    <a:pt x="97" y="96"/>
                  </a:cubicBezTo>
                  <a:cubicBezTo>
                    <a:pt x="49" y="144"/>
                    <a:pt x="1" y="216"/>
                    <a:pt x="1" y="288"/>
                  </a:cubicBezTo>
                  <a:cubicBezTo>
                    <a:pt x="1" y="360"/>
                    <a:pt x="25" y="408"/>
                    <a:pt x="73" y="480"/>
                  </a:cubicBezTo>
                  <a:cubicBezTo>
                    <a:pt x="97" y="504"/>
                    <a:pt x="121" y="504"/>
                    <a:pt x="121" y="528"/>
                  </a:cubicBezTo>
                  <a:cubicBezTo>
                    <a:pt x="121" y="552"/>
                    <a:pt x="145" y="576"/>
                    <a:pt x="145" y="600"/>
                  </a:cubicBezTo>
                  <a:cubicBezTo>
                    <a:pt x="145" y="624"/>
                    <a:pt x="145" y="648"/>
                    <a:pt x="145" y="672"/>
                  </a:cubicBezTo>
                  <a:cubicBezTo>
                    <a:pt x="145" y="672"/>
                    <a:pt x="145" y="696"/>
                    <a:pt x="145" y="696"/>
                  </a:cubicBezTo>
                  <a:cubicBezTo>
                    <a:pt x="121" y="768"/>
                    <a:pt x="121" y="864"/>
                    <a:pt x="169" y="912"/>
                  </a:cubicBezTo>
                  <a:cubicBezTo>
                    <a:pt x="193" y="984"/>
                    <a:pt x="265" y="1032"/>
                    <a:pt x="337" y="1056"/>
                  </a:cubicBezTo>
                  <a:cubicBezTo>
                    <a:pt x="409" y="1056"/>
                    <a:pt x="481" y="1056"/>
                    <a:pt x="553" y="1032"/>
                  </a:cubicBezTo>
                  <a:cubicBezTo>
                    <a:pt x="601" y="984"/>
                    <a:pt x="649" y="936"/>
                    <a:pt x="673" y="864"/>
                  </a:cubicBezTo>
                  <a:cubicBezTo>
                    <a:pt x="721" y="720"/>
                    <a:pt x="721" y="576"/>
                    <a:pt x="673" y="432"/>
                  </a:cubicBezTo>
                  <a:cubicBezTo>
                    <a:pt x="649" y="312"/>
                    <a:pt x="577" y="192"/>
                    <a:pt x="481" y="96"/>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2"/>
            <p:cNvSpPr/>
            <p:nvPr/>
          </p:nvSpPr>
          <p:spPr>
            <a:xfrm>
              <a:off x="4727775" y="3133500"/>
              <a:ext cx="13825" cy="30025"/>
            </a:xfrm>
            <a:custGeom>
              <a:avLst/>
              <a:gdLst/>
              <a:ahLst/>
              <a:cxnLst/>
              <a:rect l="l" t="t" r="r" b="b"/>
              <a:pathLst>
                <a:path w="553" h="1201" extrusionOk="0">
                  <a:moveTo>
                    <a:pt x="289" y="1"/>
                  </a:moveTo>
                  <a:cubicBezTo>
                    <a:pt x="121" y="25"/>
                    <a:pt x="1" y="145"/>
                    <a:pt x="1" y="289"/>
                  </a:cubicBezTo>
                  <a:lnTo>
                    <a:pt x="1" y="913"/>
                  </a:lnTo>
                  <a:cubicBezTo>
                    <a:pt x="1" y="985"/>
                    <a:pt x="25" y="1057"/>
                    <a:pt x="73" y="1105"/>
                  </a:cubicBezTo>
                  <a:cubicBezTo>
                    <a:pt x="121" y="1153"/>
                    <a:pt x="217" y="1201"/>
                    <a:pt x="289" y="1201"/>
                  </a:cubicBezTo>
                  <a:cubicBezTo>
                    <a:pt x="433" y="1177"/>
                    <a:pt x="553" y="1081"/>
                    <a:pt x="553" y="913"/>
                  </a:cubicBezTo>
                  <a:lnTo>
                    <a:pt x="553" y="289"/>
                  </a:lnTo>
                  <a:cubicBezTo>
                    <a:pt x="553" y="217"/>
                    <a:pt x="529" y="145"/>
                    <a:pt x="481" y="97"/>
                  </a:cubicBez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2"/>
            <p:cNvSpPr/>
            <p:nvPr/>
          </p:nvSpPr>
          <p:spPr>
            <a:xfrm>
              <a:off x="4730775" y="3195900"/>
              <a:ext cx="13825" cy="45650"/>
            </a:xfrm>
            <a:custGeom>
              <a:avLst/>
              <a:gdLst/>
              <a:ahLst/>
              <a:cxnLst/>
              <a:rect l="l" t="t" r="r" b="b"/>
              <a:pathLst>
                <a:path w="553" h="1826" extrusionOk="0">
                  <a:moveTo>
                    <a:pt x="289" y="1"/>
                  </a:moveTo>
                  <a:cubicBezTo>
                    <a:pt x="145" y="25"/>
                    <a:pt x="1" y="145"/>
                    <a:pt x="1" y="289"/>
                  </a:cubicBezTo>
                  <a:lnTo>
                    <a:pt x="1" y="1537"/>
                  </a:lnTo>
                  <a:cubicBezTo>
                    <a:pt x="1" y="1681"/>
                    <a:pt x="145" y="1825"/>
                    <a:pt x="289" y="1825"/>
                  </a:cubicBezTo>
                  <a:cubicBezTo>
                    <a:pt x="433" y="1801"/>
                    <a:pt x="553" y="1705"/>
                    <a:pt x="553" y="1537"/>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2"/>
            <p:cNvSpPr/>
            <p:nvPr/>
          </p:nvSpPr>
          <p:spPr>
            <a:xfrm>
              <a:off x="4727175" y="3267925"/>
              <a:ext cx="17425" cy="29425"/>
            </a:xfrm>
            <a:custGeom>
              <a:avLst/>
              <a:gdLst/>
              <a:ahLst/>
              <a:cxnLst/>
              <a:rect l="l" t="t" r="r" b="b"/>
              <a:pathLst>
                <a:path w="697" h="1177" extrusionOk="0">
                  <a:moveTo>
                    <a:pt x="481" y="0"/>
                  </a:moveTo>
                  <a:cubicBezTo>
                    <a:pt x="409" y="0"/>
                    <a:pt x="337" y="0"/>
                    <a:pt x="265" y="24"/>
                  </a:cubicBezTo>
                  <a:cubicBezTo>
                    <a:pt x="217" y="72"/>
                    <a:pt x="145" y="120"/>
                    <a:pt x="145" y="192"/>
                  </a:cubicBezTo>
                  <a:cubicBezTo>
                    <a:pt x="97" y="408"/>
                    <a:pt x="49" y="624"/>
                    <a:pt x="25" y="816"/>
                  </a:cubicBezTo>
                  <a:cubicBezTo>
                    <a:pt x="1" y="888"/>
                    <a:pt x="1" y="984"/>
                    <a:pt x="49" y="1032"/>
                  </a:cubicBezTo>
                  <a:cubicBezTo>
                    <a:pt x="73" y="1104"/>
                    <a:pt x="145" y="1152"/>
                    <a:pt x="217" y="1176"/>
                  </a:cubicBezTo>
                  <a:cubicBezTo>
                    <a:pt x="289" y="1176"/>
                    <a:pt x="361" y="1176"/>
                    <a:pt x="433" y="1152"/>
                  </a:cubicBezTo>
                  <a:cubicBezTo>
                    <a:pt x="481" y="1104"/>
                    <a:pt x="529" y="1056"/>
                    <a:pt x="553" y="984"/>
                  </a:cubicBezTo>
                  <a:cubicBezTo>
                    <a:pt x="601" y="768"/>
                    <a:pt x="625" y="552"/>
                    <a:pt x="673" y="360"/>
                  </a:cubicBezTo>
                  <a:cubicBezTo>
                    <a:pt x="697" y="264"/>
                    <a:pt x="697" y="192"/>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2"/>
            <p:cNvSpPr/>
            <p:nvPr/>
          </p:nvSpPr>
          <p:spPr>
            <a:xfrm>
              <a:off x="4704975" y="3358525"/>
              <a:ext cx="21625" cy="41800"/>
            </a:xfrm>
            <a:custGeom>
              <a:avLst/>
              <a:gdLst/>
              <a:ahLst/>
              <a:cxnLst/>
              <a:rect l="l" t="t" r="r" b="b"/>
              <a:pathLst>
                <a:path w="865" h="1672" extrusionOk="0">
                  <a:moveTo>
                    <a:pt x="577" y="1"/>
                  </a:moveTo>
                  <a:cubicBezTo>
                    <a:pt x="433" y="1"/>
                    <a:pt x="289" y="121"/>
                    <a:pt x="289" y="265"/>
                  </a:cubicBezTo>
                  <a:cubicBezTo>
                    <a:pt x="289" y="361"/>
                    <a:pt x="289" y="457"/>
                    <a:pt x="289" y="553"/>
                  </a:cubicBezTo>
                  <a:cubicBezTo>
                    <a:pt x="289" y="558"/>
                    <a:pt x="289" y="567"/>
                    <a:pt x="289" y="577"/>
                  </a:cubicBezTo>
                  <a:cubicBezTo>
                    <a:pt x="289" y="601"/>
                    <a:pt x="265" y="625"/>
                    <a:pt x="265" y="649"/>
                  </a:cubicBezTo>
                  <a:cubicBezTo>
                    <a:pt x="265" y="697"/>
                    <a:pt x="265" y="721"/>
                    <a:pt x="241" y="769"/>
                  </a:cubicBezTo>
                  <a:cubicBezTo>
                    <a:pt x="217" y="865"/>
                    <a:pt x="193" y="961"/>
                    <a:pt x="169" y="1057"/>
                  </a:cubicBezTo>
                  <a:cubicBezTo>
                    <a:pt x="169" y="1057"/>
                    <a:pt x="145" y="1081"/>
                    <a:pt x="145" y="1105"/>
                  </a:cubicBezTo>
                  <a:cubicBezTo>
                    <a:pt x="145" y="1113"/>
                    <a:pt x="142" y="1129"/>
                    <a:pt x="139" y="1141"/>
                  </a:cubicBezTo>
                  <a:lnTo>
                    <a:pt x="139" y="1141"/>
                  </a:lnTo>
                  <a:cubicBezTo>
                    <a:pt x="117" y="1185"/>
                    <a:pt x="95" y="1227"/>
                    <a:pt x="73" y="1249"/>
                  </a:cubicBezTo>
                  <a:cubicBezTo>
                    <a:pt x="1" y="1393"/>
                    <a:pt x="49" y="1561"/>
                    <a:pt x="169" y="1633"/>
                  </a:cubicBezTo>
                  <a:cubicBezTo>
                    <a:pt x="220" y="1659"/>
                    <a:pt x="275" y="1672"/>
                    <a:pt x="328" y="1672"/>
                  </a:cubicBezTo>
                  <a:cubicBezTo>
                    <a:pt x="421" y="1672"/>
                    <a:pt x="507" y="1629"/>
                    <a:pt x="553" y="1537"/>
                  </a:cubicBezTo>
                  <a:cubicBezTo>
                    <a:pt x="745" y="1153"/>
                    <a:pt x="865" y="721"/>
                    <a:pt x="841" y="265"/>
                  </a:cubicBezTo>
                  <a:cubicBezTo>
                    <a:pt x="841" y="121"/>
                    <a:pt x="721" y="1"/>
                    <a:pt x="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2"/>
            <p:cNvSpPr/>
            <p:nvPr/>
          </p:nvSpPr>
          <p:spPr>
            <a:xfrm>
              <a:off x="4686975" y="3458350"/>
              <a:ext cx="17425" cy="23200"/>
            </a:xfrm>
            <a:custGeom>
              <a:avLst/>
              <a:gdLst/>
              <a:ahLst/>
              <a:cxnLst/>
              <a:rect l="l" t="t" r="r" b="b"/>
              <a:pathLst>
                <a:path w="697" h="928" extrusionOk="0">
                  <a:moveTo>
                    <a:pt x="391" y="0"/>
                  </a:moveTo>
                  <a:cubicBezTo>
                    <a:pt x="349" y="0"/>
                    <a:pt x="307" y="12"/>
                    <a:pt x="265" y="40"/>
                  </a:cubicBezTo>
                  <a:cubicBezTo>
                    <a:pt x="265" y="40"/>
                    <a:pt x="241" y="64"/>
                    <a:pt x="217" y="88"/>
                  </a:cubicBezTo>
                  <a:cubicBezTo>
                    <a:pt x="193" y="112"/>
                    <a:pt x="169" y="160"/>
                    <a:pt x="145" y="208"/>
                  </a:cubicBezTo>
                  <a:cubicBezTo>
                    <a:pt x="97" y="328"/>
                    <a:pt x="73" y="448"/>
                    <a:pt x="25" y="568"/>
                  </a:cubicBezTo>
                  <a:cubicBezTo>
                    <a:pt x="1" y="616"/>
                    <a:pt x="1" y="640"/>
                    <a:pt x="25" y="688"/>
                  </a:cubicBezTo>
                  <a:cubicBezTo>
                    <a:pt x="25" y="736"/>
                    <a:pt x="25" y="760"/>
                    <a:pt x="49" y="784"/>
                  </a:cubicBezTo>
                  <a:cubicBezTo>
                    <a:pt x="73" y="832"/>
                    <a:pt x="97" y="856"/>
                    <a:pt x="121" y="880"/>
                  </a:cubicBezTo>
                  <a:cubicBezTo>
                    <a:pt x="145" y="904"/>
                    <a:pt x="169" y="904"/>
                    <a:pt x="217" y="928"/>
                  </a:cubicBezTo>
                  <a:cubicBezTo>
                    <a:pt x="289" y="928"/>
                    <a:pt x="361" y="928"/>
                    <a:pt x="433" y="904"/>
                  </a:cubicBezTo>
                  <a:cubicBezTo>
                    <a:pt x="457" y="880"/>
                    <a:pt x="457" y="856"/>
                    <a:pt x="481" y="856"/>
                  </a:cubicBezTo>
                  <a:cubicBezTo>
                    <a:pt x="529" y="808"/>
                    <a:pt x="553" y="784"/>
                    <a:pt x="553" y="736"/>
                  </a:cubicBezTo>
                  <a:cubicBezTo>
                    <a:pt x="601" y="592"/>
                    <a:pt x="649" y="472"/>
                    <a:pt x="673" y="352"/>
                  </a:cubicBezTo>
                  <a:cubicBezTo>
                    <a:pt x="697" y="304"/>
                    <a:pt x="697" y="280"/>
                    <a:pt x="697" y="232"/>
                  </a:cubicBezTo>
                  <a:cubicBezTo>
                    <a:pt x="697" y="208"/>
                    <a:pt x="673" y="160"/>
                    <a:pt x="649" y="136"/>
                  </a:cubicBezTo>
                  <a:cubicBezTo>
                    <a:pt x="649" y="112"/>
                    <a:pt x="625" y="88"/>
                    <a:pt x="577" y="64"/>
                  </a:cubicBezTo>
                  <a:cubicBezTo>
                    <a:pt x="553" y="40"/>
                    <a:pt x="529" y="16"/>
                    <a:pt x="481" y="16"/>
                  </a:cubicBezTo>
                  <a:cubicBezTo>
                    <a:pt x="451" y="6"/>
                    <a:pt x="421"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2"/>
            <p:cNvSpPr/>
            <p:nvPr/>
          </p:nvSpPr>
          <p:spPr>
            <a:xfrm>
              <a:off x="4670775" y="3507825"/>
              <a:ext cx="21025" cy="32900"/>
            </a:xfrm>
            <a:custGeom>
              <a:avLst/>
              <a:gdLst/>
              <a:ahLst/>
              <a:cxnLst/>
              <a:rect l="l" t="t" r="r" b="b"/>
              <a:pathLst>
                <a:path w="841" h="1316" extrusionOk="0">
                  <a:moveTo>
                    <a:pt x="547" y="1"/>
                  </a:moveTo>
                  <a:cubicBezTo>
                    <a:pt x="422" y="1"/>
                    <a:pt x="307" y="74"/>
                    <a:pt x="265" y="221"/>
                  </a:cubicBezTo>
                  <a:cubicBezTo>
                    <a:pt x="193" y="461"/>
                    <a:pt x="121" y="725"/>
                    <a:pt x="49" y="965"/>
                  </a:cubicBezTo>
                  <a:cubicBezTo>
                    <a:pt x="1" y="1109"/>
                    <a:pt x="97" y="1277"/>
                    <a:pt x="241" y="1301"/>
                  </a:cubicBezTo>
                  <a:cubicBezTo>
                    <a:pt x="270" y="1311"/>
                    <a:pt x="299" y="1316"/>
                    <a:pt x="328" y="1316"/>
                  </a:cubicBezTo>
                  <a:cubicBezTo>
                    <a:pt x="439" y="1316"/>
                    <a:pt x="538" y="1243"/>
                    <a:pt x="577" y="1109"/>
                  </a:cubicBezTo>
                  <a:cubicBezTo>
                    <a:pt x="649" y="869"/>
                    <a:pt x="721" y="605"/>
                    <a:pt x="817" y="365"/>
                  </a:cubicBezTo>
                  <a:cubicBezTo>
                    <a:pt x="841" y="221"/>
                    <a:pt x="745" y="53"/>
                    <a:pt x="601" y="5"/>
                  </a:cubicBezTo>
                  <a:cubicBezTo>
                    <a:pt x="583" y="2"/>
                    <a:pt x="565"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2"/>
            <p:cNvSpPr/>
            <p:nvPr/>
          </p:nvSpPr>
          <p:spPr>
            <a:xfrm>
              <a:off x="4649175" y="3564350"/>
              <a:ext cx="21025" cy="29675"/>
            </a:xfrm>
            <a:custGeom>
              <a:avLst/>
              <a:gdLst/>
              <a:ahLst/>
              <a:cxnLst/>
              <a:rect l="l" t="t" r="r" b="b"/>
              <a:pathLst>
                <a:path w="841" h="1187" extrusionOk="0">
                  <a:moveTo>
                    <a:pt x="625" y="0"/>
                  </a:moveTo>
                  <a:cubicBezTo>
                    <a:pt x="553" y="0"/>
                    <a:pt x="481" y="0"/>
                    <a:pt x="409" y="48"/>
                  </a:cubicBezTo>
                  <a:cubicBezTo>
                    <a:pt x="337" y="96"/>
                    <a:pt x="289" y="144"/>
                    <a:pt x="217" y="216"/>
                  </a:cubicBezTo>
                  <a:cubicBezTo>
                    <a:pt x="193" y="240"/>
                    <a:pt x="169" y="288"/>
                    <a:pt x="145" y="336"/>
                  </a:cubicBezTo>
                  <a:cubicBezTo>
                    <a:pt x="121" y="384"/>
                    <a:pt x="97" y="432"/>
                    <a:pt x="73" y="480"/>
                  </a:cubicBezTo>
                  <a:cubicBezTo>
                    <a:pt x="1" y="624"/>
                    <a:pt x="1" y="816"/>
                    <a:pt x="49" y="984"/>
                  </a:cubicBezTo>
                  <a:cubicBezTo>
                    <a:pt x="49" y="1032"/>
                    <a:pt x="97" y="1104"/>
                    <a:pt x="169" y="1152"/>
                  </a:cubicBezTo>
                  <a:cubicBezTo>
                    <a:pt x="202" y="1169"/>
                    <a:pt x="260" y="1186"/>
                    <a:pt x="317" y="1186"/>
                  </a:cubicBezTo>
                  <a:cubicBezTo>
                    <a:pt x="340" y="1186"/>
                    <a:pt x="363" y="1183"/>
                    <a:pt x="385" y="1176"/>
                  </a:cubicBezTo>
                  <a:cubicBezTo>
                    <a:pt x="457" y="1152"/>
                    <a:pt x="505" y="1104"/>
                    <a:pt x="553" y="1056"/>
                  </a:cubicBezTo>
                  <a:cubicBezTo>
                    <a:pt x="577" y="984"/>
                    <a:pt x="601" y="912"/>
                    <a:pt x="577" y="840"/>
                  </a:cubicBezTo>
                  <a:cubicBezTo>
                    <a:pt x="577" y="792"/>
                    <a:pt x="577" y="768"/>
                    <a:pt x="577" y="744"/>
                  </a:cubicBezTo>
                  <a:cubicBezTo>
                    <a:pt x="577" y="720"/>
                    <a:pt x="601" y="672"/>
                    <a:pt x="601" y="648"/>
                  </a:cubicBezTo>
                  <a:cubicBezTo>
                    <a:pt x="601" y="624"/>
                    <a:pt x="625" y="600"/>
                    <a:pt x="649" y="576"/>
                  </a:cubicBezTo>
                  <a:cubicBezTo>
                    <a:pt x="673" y="552"/>
                    <a:pt x="697" y="528"/>
                    <a:pt x="721" y="504"/>
                  </a:cubicBezTo>
                  <a:cubicBezTo>
                    <a:pt x="769" y="456"/>
                    <a:pt x="817" y="408"/>
                    <a:pt x="817" y="360"/>
                  </a:cubicBezTo>
                  <a:cubicBezTo>
                    <a:pt x="841" y="288"/>
                    <a:pt x="841" y="192"/>
                    <a:pt x="793" y="144"/>
                  </a:cubicBezTo>
                  <a:cubicBezTo>
                    <a:pt x="745" y="72"/>
                    <a:pt x="697" y="24"/>
                    <a:pt x="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2"/>
            <p:cNvSpPr/>
            <p:nvPr/>
          </p:nvSpPr>
          <p:spPr>
            <a:xfrm>
              <a:off x="4624575" y="3620750"/>
              <a:ext cx="21025" cy="26425"/>
            </a:xfrm>
            <a:custGeom>
              <a:avLst/>
              <a:gdLst/>
              <a:ahLst/>
              <a:cxnLst/>
              <a:rect l="l" t="t" r="r" b="b"/>
              <a:pathLst>
                <a:path w="841" h="1057" extrusionOk="0">
                  <a:moveTo>
                    <a:pt x="624" y="1"/>
                  </a:moveTo>
                  <a:cubicBezTo>
                    <a:pt x="552" y="1"/>
                    <a:pt x="480" y="1"/>
                    <a:pt x="408" y="25"/>
                  </a:cubicBezTo>
                  <a:cubicBezTo>
                    <a:pt x="384" y="49"/>
                    <a:pt x="360" y="73"/>
                    <a:pt x="336" y="73"/>
                  </a:cubicBezTo>
                  <a:cubicBezTo>
                    <a:pt x="288" y="97"/>
                    <a:pt x="264" y="145"/>
                    <a:pt x="216" y="169"/>
                  </a:cubicBezTo>
                  <a:cubicBezTo>
                    <a:pt x="168" y="217"/>
                    <a:pt x="120" y="289"/>
                    <a:pt x="96" y="337"/>
                  </a:cubicBezTo>
                  <a:cubicBezTo>
                    <a:pt x="72" y="409"/>
                    <a:pt x="24" y="481"/>
                    <a:pt x="24" y="553"/>
                  </a:cubicBezTo>
                  <a:cubicBezTo>
                    <a:pt x="0" y="625"/>
                    <a:pt x="0" y="697"/>
                    <a:pt x="0" y="769"/>
                  </a:cubicBezTo>
                  <a:cubicBezTo>
                    <a:pt x="0" y="817"/>
                    <a:pt x="0" y="841"/>
                    <a:pt x="24" y="889"/>
                  </a:cubicBezTo>
                  <a:cubicBezTo>
                    <a:pt x="48" y="913"/>
                    <a:pt x="48" y="937"/>
                    <a:pt x="96" y="961"/>
                  </a:cubicBezTo>
                  <a:cubicBezTo>
                    <a:pt x="144" y="1009"/>
                    <a:pt x="216" y="1057"/>
                    <a:pt x="288" y="1057"/>
                  </a:cubicBezTo>
                  <a:cubicBezTo>
                    <a:pt x="360" y="1057"/>
                    <a:pt x="432" y="1033"/>
                    <a:pt x="480" y="961"/>
                  </a:cubicBezTo>
                  <a:cubicBezTo>
                    <a:pt x="528" y="913"/>
                    <a:pt x="576" y="841"/>
                    <a:pt x="552" y="769"/>
                  </a:cubicBezTo>
                  <a:cubicBezTo>
                    <a:pt x="552" y="745"/>
                    <a:pt x="552" y="721"/>
                    <a:pt x="552" y="697"/>
                  </a:cubicBezTo>
                  <a:cubicBezTo>
                    <a:pt x="576" y="673"/>
                    <a:pt x="576" y="649"/>
                    <a:pt x="576" y="625"/>
                  </a:cubicBezTo>
                  <a:cubicBezTo>
                    <a:pt x="576" y="625"/>
                    <a:pt x="600" y="601"/>
                    <a:pt x="600" y="577"/>
                  </a:cubicBezTo>
                  <a:cubicBezTo>
                    <a:pt x="624" y="577"/>
                    <a:pt x="648" y="553"/>
                    <a:pt x="648" y="529"/>
                  </a:cubicBezTo>
                  <a:lnTo>
                    <a:pt x="672" y="529"/>
                  </a:lnTo>
                  <a:cubicBezTo>
                    <a:pt x="745" y="481"/>
                    <a:pt x="793" y="409"/>
                    <a:pt x="817" y="361"/>
                  </a:cubicBezTo>
                  <a:cubicBezTo>
                    <a:pt x="841" y="289"/>
                    <a:pt x="817" y="193"/>
                    <a:pt x="793" y="145"/>
                  </a:cubicBezTo>
                  <a:cubicBezTo>
                    <a:pt x="745" y="73"/>
                    <a:pt x="697" y="25"/>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2"/>
            <p:cNvSpPr/>
            <p:nvPr/>
          </p:nvSpPr>
          <p:spPr>
            <a:xfrm>
              <a:off x="4752975" y="3617150"/>
              <a:ext cx="19850" cy="33025"/>
            </a:xfrm>
            <a:custGeom>
              <a:avLst/>
              <a:gdLst/>
              <a:ahLst/>
              <a:cxnLst/>
              <a:rect l="l" t="t" r="r" b="b"/>
              <a:pathLst>
                <a:path w="794" h="1321" extrusionOk="0">
                  <a:moveTo>
                    <a:pt x="73" y="841"/>
                  </a:moveTo>
                  <a:lnTo>
                    <a:pt x="73" y="841"/>
                  </a:lnTo>
                  <a:cubicBezTo>
                    <a:pt x="53" y="860"/>
                    <a:pt x="50" y="864"/>
                    <a:pt x="49" y="878"/>
                  </a:cubicBezTo>
                  <a:lnTo>
                    <a:pt x="49" y="878"/>
                  </a:lnTo>
                  <a:cubicBezTo>
                    <a:pt x="56" y="866"/>
                    <a:pt x="64" y="854"/>
                    <a:pt x="73" y="841"/>
                  </a:cubicBezTo>
                  <a:close/>
                  <a:moveTo>
                    <a:pt x="529" y="1"/>
                  </a:moveTo>
                  <a:cubicBezTo>
                    <a:pt x="361" y="25"/>
                    <a:pt x="241" y="145"/>
                    <a:pt x="241" y="289"/>
                  </a:cubicBezTo>
                  <a:cubicBezTo>
                    <a:pt x="241" y="337"/>
                    <a:pt x="241" y="385"/>
                    <a:pt x="241" y="433"/>
                  </a:cubicBezTo>
                  <a:cubicBezTo>
                    <a:pt x="217" y="505"/>
                    <a:pt x="193" y="577"/>
                    <a:pt x="169" y="673"/>
                  </a:cubicBezTo>
                  <a:cubicBezTo>
                    <a:pt x="145" y="745"/>
                    <a:pt x="97" y="817"/>
                    <a:pt x="49" y="889"/>
                  </a:cubicBezTo>
                  <a:cubicBezTo>
                    <a:pt x="49" y="884"/>
                    <a:pt x="49" y="881"/>
                    <a:pt x="49" y="878"/>
                  </a:cubicBezTo>
                  <a:lnTo>
                    <a:pt x="49" y="878"/>
                  </a:lnTo>
                  <a:cubicBezTo>
                    <a:pt x="17" y="931"/>
                    <a:pt x="1" y="974"/>
                    <a:pt x="1" y="1033"/>
                  </a:cubicBezTo>
                  <a:cubicBezTo>
                    <a:pt x="1" y="1105"/>
                    <a:pt x="25" y="1201"/>
                    <a:pt x="73" y="1225"/>
                  </a:cubicBezTo>
                  <a:cubicBezTo>
                    <a:pt x="121" y="1297"/>
                    <a:pt x="193" y="1321"/>
                    <a:pt x="265" y="1321"/>
                  </a:cubicBezTo>
                  <a:cubicBezTo>
                    <a:pt x="337" y="1321"/>
                    <a:pt x="433" y="1297"/>
                    <a:pt x="481" y="1225"/>
                  </a:cubicBezTo>
                  <a:cubicBezTo>
                    <a:pt x="529" y="1177"/>
                    <a:pt x="577" y="1105"/>
                    <a:pt x="625" y="1009"/>
                  </a:cubicBezTo>
                  <a:cubicBezTo>
                    <a:pt x="673" y="937"/>
                    <a:pt x="697" y="841"/>
                    <a:pt x="721" y="769"/>
                  </a:cubicBezTo>
                  <a:cubicBezTo>
                    <a:pt x="769" y="625"/>
                    <a:pt x="793" y="457"/>
                    <a:pt x="793" y="289"/>
                  </a:cubicBezTo>
                  <a:cubicBezTo>
                    <a:pt x="793" y="145"/>
                    <a:pt x="673"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2"/>
            <p:cNvSpPr/>
            <p:nvPr/>
          </p:nvSpPr>
          <p:spPr>
            <a:xfrm>
              <a:off x="4799200" y="3517300"/>
              <a:ext cx="21025" cy="26900"/>
            </a:xfrm>
            <a:custGeom>
              <a:avLst/>
              <a:gdLst/>
              <a:ahLst/>
              <a:cxnLst/>
              <a:rect l="l" t="t" r="r" b="b"/>
              <a:pathLst>
                <a:path w="841" h="1076" extrusionOk="0">
                  <a:moveTo>
                    <a:pt x="538" y="1"/>
                  </a:moveTo>
                  <a:cubicBezTo>
                    <a:pt x="519" y="1"/>
                    <a:pt x="500" y="4"/>
                    <a:pt x="480" y="10"/>
                  </a:cubicBezTo>
                  <a:cubicBezTo>
                    <a:pt x="408" y="34"/>
                    <a:pt x="336" y="82"/>
                    <a:pt x="312" y="154"/>
                  </a:cubicBezTo>
                  <a:cubicBezTo>
                    <a:pt x="216" y="322"/>
                    <a:pt x="144" y="490"/>
                    <a:pt x="48" y="658"/>
                  </a:cubicBezTo>
                  <a:cubicBezTo>
                    <a:pt x="24" y="706"/>
                    <a:pt x="0" y="778"/>
                    <a:pt x="24" y="874"/>
                  </a:cubicBezTo>
                  <a:cubicBezTo>
                    <a:pt x="48" y="922"/>
                    <a:pt x="96" y="994"/>
                    <a:pt x="144" y="1018"/>
                  </a:cubicBezTo>
                  <a:cubicBezTo>
                    <a:pt x="197" y="1053"/>
                    <a:pt x="250" y="1076"/>
                    <a:pt x="302" y="1076"/>
                  </a:cubicBezTo>
                  <a:cubicBezTo>
                    <a:pt x="322" y="1076"/>
                    <a:pt x="341" y="1073"/>
                    <a:pt x="360" y="1066"/>
                  </a:cubicBezTo>
                  <a:cubicBezTo>
                    <a:pt x="432" y="1042"/>
                    <a:pt x="504" y="994"/>
                    <a:pt x="528" y="922"/>
                  </a:cubicBezTo>
                  <a:cubicBezTo>
                    <a:pt x="624" y="754"/>
                    <a:pt x="696" y="586"/>
                    <a:pt x="792" y="442"/>
                  </a:cubicBezTo>
                  <a:cubicBezTo>
                    <a:pt x="816" y="370"/>
                    <a:pt x="840" y="298"/>
                    <a:pt x="816" y="226"/>
                  </a:cubicBezTo>
                  <a:cubicBezTo>
                    <a:pt x="792" y="154"/>
                    <a:pt x="744" y="82"/>
                    <a:pt x="696" y="58"/>
                  </a:cubicBezTo>
                  <a:cubicBezTo>
                    <a:pt x="644" y="23"/>
                    <a:pt x="591"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2"/>
            <p:cNvSpPr/>
            <p:nvPr/>
          </p:nvSpPr>
          <p:spPr>
            <a:xfrm>
              <a:off x="4814800" y="3458425"/>
              <a:ext cx="21625" cy="35850"/>
            </a:xfrm>
            <a:custGeom>
              <a:avLst/>
              <a:gdLst/>
              <a:ahLst/>
              <a:cxnLst/>
              <a:rect l="l" t="t" r="r" b="b"/>
              <a:pathLst>
                <a:path w="865" h="1434" extrusionOk="0">
                  <a:moveTo>
                    <a:pt x="546" y="0"/>
                  </a:moveTo>
                  <a:cubicBezTo>
                    <a:pt x="425" y="0"/>
                    <a:pt x="308" y="86"/>
                    <a:pt x="288" y="205"/>
                  </a:cubicBezTo>
                  <a:cubicBezTo>
                    <a:pt x="192" y="493"/>
                    <a:pt x="120" y="781"/>
                    <a:pt x="48" y="1069"/>
                  </a:cubicBezTo>
                  <a:cubicBezTo>
                    <a:pt x="0" y="1213"/>
                    <a:pt x="96" y="1381"/>
                    <a:pt x="240" y="1429"/>
                  </a:cubicBezTo>
                  <a:cubicBezTo>
                    <a:pt x="259" y="1432"/>
                    <a:pt x="277" y="1434"/>
                    <a:pt x="296" y="1434"/>
                  </a:cubicBezTo>
                  <a:cubicBezTo>
                    <a:pt x="425" y="1434"/>
                    <a:pt x="555" y="1363"/>
                    <a:pt x="576" y="1237"/>
                  </a:cubicBezTo>
                  <a:cubicBezTo>
                    <a:pt x="672" y="925"/>
                    <a:pt x="744" y="637"/>
                    <a:pt x="816" y="349"/>
                  </a:cubicBezTo>
                  <a:cubicBezTo>
                    <a:pt x="864" y="205"/>
                    <a:pt x="768" y="37"/>
                    <a:pt x="624" y="13"/>
                  </a:cubicBezTo>
                  <a:cubicBezTo>
                    <a:pt x="599" y="4"/>
                    <a:pt x="573"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2"/>
            <p:cNvSpPr/>
            <p:nvPr/>
          </p:nvSpPr>
          <p:spPr>
            <a:xfrm>
              <a:off x="4828600" y="3380025"/>
              <a:ext cx="18625" cy="39250"/>
            </a:xfrm>
            <a:custGeom>
              <a:avLst/>
              <a:gdLst/>
              <a:ahLst/>
              <a:cxnLst/>
              <a:rect l="l" t="t" r="r" b="b"/>
              <a:pathLst>
                <a:path w="745" h="1570" extrusionOk="0">
                  <a:moveTo>
                    <a:pt x="480" y="0"/>
                  </a:moveTo>
                  <a:cubicBezTo>
                    <a:pt x="363" y="0"/>
                    <a:pt x="213" y="74"/>
                    <a:pt x="192" y="221"/>
                  </a:cubicBezTo>
                  <a:cubicBezTo>
                    <a:pt x="120" y="557"/>
                    <a:pt x="72" y="893"/>
                    <a:pt x="0" y="1229"/>
                  </a:cubicBezTo>
                  <a:cubicBezTo>
                    <a:pt x="0" y="1301"/>
                    <a:pt x="0" y="1373"/>
                    <a:pt x="48" y="1445"/>
                  </a:cubicBezTo>
                  <a:cubicBezTo>
                    <a:pt x="72" y="1493"/>
                    <a:pt x="144" y="1541"/>
                    <a:pt x="216" y="1565"/>
                  </a:cubicBezTo>
                  <a:cubicBezTo>
                    <a:pt x="232" y="1568"/>
                    <a:pt x="248" y="1569"/>
                    <a:pt x="265" y="1569"/>
                  </a:cubicBezTo>
                  <a:cubicBezTo>
                    <a:pt x="382" y="1569"/>
                    <a:pt x="531" y="1498"/>
                    <a:pt x="552" y="1373"/>
                  </a:cubicBezTo>
                  <a:cubicBezTo>
                    <a:pt x="600" y="1037"/>
                    <a:pt x="672" y="701"/>
                    <a:pt x="720" y="365"/>
                  </a:cubicBezTo>
                  <a:cubicBezTo>
                    <a:pt x="744" y="293"/>
                    <a:pt x="744" y="221"/>
                    <a:pt x="696" y="149"/>
                  </a:cubicBezTo>
                  <a:cubicBezTo>
                    <a:pt x="672" y="77"/>
                    <a:pt x="600" y="29"/>
                    <a:pt x="528" y="5"/>
                  </a:cubicBezTo>
                  <a:cubicBezTo>
                    <a:pt x="513" y="2"/>
                    <a:pt x="497" y="0"/>
                    <a:pt x="4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2"/>
            <p:cNvSpPr/>
            <p:nvPr/>
          </p:nvSpPr>
          <p:spPr>
            <a:xfrm>
              <a:off x="4837000" y="3330525"/>
              <a:ext cx="18025" cy="26225"/>
            </a:xfrm>
            <a:custGeom>
              <a:avLst/>
              <a:gdLst/>
              <a:ahLst/>
              <a:cxnLst/>
              <a:rect l="l" t="t" r="r" b="b"/>
              <a:pathLst>
                <a:path w="721" h="1049" extrusionOk="0">
                  <a:moveTo>
                    <a:pt x="408" y="1"/>
                  </a:moveTo>
                  <a:cubicBezTo>
                    <a:pt x="361" y="1"/>
                    <a:pt x="316" y="12"/>
                    <a:pt x="288" y="40"/>
                  </a:cubicBezTo>
                  <a:cubicBezTo>
                    <a:pt x="216" y="64"/>
                    <a:pt x="168" y="136"/>
                    <a:pt x="144" y="208"/>
                  </a:cubicBezTo>
                  <a:lnTo>
                    <a:pt x="24" y="688"/>
                  </a:lnTo>
                  <a:cubicBezTo>
                    <a:pt x="0" y="760"/>
                    <a:pt x="0" y="856"/>
                    <a:pt x="48" y="904"/>
                  </a:cubicBezTo>
                  <a:cubicBezTo>
                    <a:pt x="72" y="976"/>
                    <a:pt x="144" y="1024"/>
                    <a:pt x="216" y="1048"/>
                  </a:cubicBezTo>
                  <a:cubicBezTo>
                    <a:pt x="288" y="1048"/>
                    <a:pt x="360" y="1048"/>
                    <a:pt x="432" y="1024"/>
                  </a:cubicBezTo>
                  <a:cubicBezTo>
                    <a:pt x="480" y="976"/>
                    <a:pt x="528" y="928"/>
                    <a:pt x="552" y="856"/>
                  </a:cubicBezTo>
                  <a:cubicBezTo>
                    <a:pt x="600" y="688"/>
                    <a:pt x="648" y="520"/>
                    <a:pt x="696" y="352"/>
                  </a:cubicBezTo>
                  <a:cubicBezTo>
                    <a:pt x="720" y="280"/>
                    <a:pt x="696" y="208"/>
                    <a:pt x="672" y="136"/>
                  </a:cubicBezTo>
                  <a:cubicBezTo>
                    <a:pt x="624" y="88"/>
                    <a:pt x="552" y="16"/>
                    <a:pt x="504" y="16"/>
                  </a:cubicBezTo>
                  <a:cubicBezTo>
                    <a:pt x="475" y="6"/>
                    <a:pt x="441"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2"/>
            <p:cNvSpPr/>
            <p:nvPr/>
          </p:nvSpPr>
          <p:spPr>
            <a:xfrm>
              <a:off x="4842400" y="3255600"/>
              <a:ext cx="18625" cy="38750"/>
            </a:xfrm>
            <a:custGeom>
              <a:avLst/>
              <a:gdLst/>
              <a:ahLst/>
              <a:cxnLst/>
              <a:rect l="l" t="t" r="r" b="b"/>
              <a:pathLst>
                <a:path w="745" h="1550" extrusionOk="0">
                  <a:moveTo>
                    <a:pt x="428" y="1"/>
                  </a:moveTo>
                  <a:cubicBezTo>
                    <a:pt x="312" y="1"/>
                    <a:pt x="208" y="87"/>
                    <a:pt x="168" y="205"/>
                  </a:cubicBezTo>
                  <a:cubicBezTo>
                    <a:pt x="48" y="541"/>
                    <a:pt x="0" y="901"/>
                    <a:pt x="48" y="1261"/>
                  </a:cubicBezTo>
                  <a:cubicBezTo>
                    <a:pt x="48" y="1357"/>
                    <a:pt x="72" y="1405"/>
                    <a:pt x="120" y="1477"/>
                  </a:cubicBezTo>
                  <a:cubicBezTo>
                    <a:pt x="168" y="1525"/>
                    <a:pt x="240" y="1549"/>
                    <a:pt x="312" y="1549"/>
                  </a:cubicBezTo>
                  <a:cubicBezTo>
                    <a:pt x="456" y="1549"/>
                    <a:pt x="624" y="1429"/>
                    <a:pt x="600" y="1261"/>
                  </a:cubicBezTo>
                  <a:cubicBezTo>
                    <a:pt x="576" y="1117"/>
                    <a:pt x="576" y="949"/>
                    <a:pt x="600" y="781"/>
                  </a:cubicBezTo>
                  <a:cubicBezTo>
                    <a:pt x="624" y="637"/>
                    <a:pt x="648" y="493"/>
                    <a:pt x="696" y="349"/>
                  </a:cubicBezTo>
                  <a:cubicBezTo>
                    <a:pt x="744" y="205"/>
                    <a:pt x="648" y="37"/>
                    <a:pt x="504" y="13"/>
                  </a:cubicBezTo>
                  <a:cubicBezTo>
                    <a:pt x="479" y="5"/>
                    <a:pt x="453"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2"/>
            <p:cNvSpPr/>
            <p:nvPr/>
          </p:nvSpPr>
          <p:spPr>
            <a:xfrm>
              <a:off x="4853200" y="3161950"/>
              <a:ext cx="20425" cy="48150"/>
            </a:xfrm>
            <a:custGeom>
              <a:avLst/>
              <a:gdLst/>
              <a:ahLst/>
              <a:cxnLst/>
              <a:rect l="l" t="t" r="r" b="b"/>
              <a:pathLst>
                <a:path w="817" h="1926" extrusionOk="0">
                  <a:moveTo>
                    <a:pt x="511" y="0"/>
                  </a:moveTo>
                  <a:cubicBezTo>
                    <a:pt x="394" y="0"/>
                    <a:pt x="284" y="73"/>
                    <a:pt x="264" y="207"/>
                  </a:cubicBezTo>
                  <a:cubicBezTo>
                    <a:pt x="168" y="663"/>
                    <a:pt x="96" y="1119"/>
                    <a:pt x="24" y="1575"/>
                  </a:cubicBezTo>
                  <a:cubicBezTo>
                    <a:pt x="0" y="1719"/>
                    <a:pt x="48" y="1887"/>
                    <a:pt x="216" y="1911"/>
                  </a:cubicBezTo>
                  <a:cubicBezTo>
                    <a:pt x="241" y="1921"/>
                    <a:pt x="268" y="1926"/>
                    <a:pt x="297" y="1926"/>
                  </a:cubicBezTo>
                  <a:cubicBezTo>
                    <a:pt x="408" y="1926"/>
                    <a:pt x="533" y="1853"/>
                    <a:pt x="552" y="1719"/>
                  </a:cubicBezTo>
                  <a:lnTo>
                    <a:pt x="792" y="351"/>
                  </a:lnTo>
                  <a:cubicBezTo>
                    <a:pt x="816" y="207"/>
                    <a:pt x="744" y="39"/>
                    <a:pt x="600" y="15"/>
                  </a:cubicBezTo>
                  <a:cubicBezTo>
                    <a:pt x="571" y="5"/>
                    <a:pt x="541"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2"/>
            <p:cNvSpPr/>
            <p:nvPr/>
          </p:nvSpPr>
          <p:spPr>
            <a:xfrm>
              <a:off x="4874200" y="3049375"/>
              <a:ext cx="21025" cy="35925"/>
            </a:xfrm>
            <a:custGeom>
              <a:avLst/>
              <a:gdLst/>
              <a:ahLst/>
              <a:cxnLst/>
              <a:rect l="l" t="t" r="r" b="b"/>
              <a:pathLst>
                <a:path w="841" h="1437" extrusionOk="0">
                  <a:moveTo>
                    <a:pt x="563" y="1"/>
                  </a:moveTo>
                  <a:cubicBezTo>
                    <a:pt x="422" y="1"/>
                    <a:pt x="307" y="74"/>
                    <a:pt x="265" y="221"/>
                  </a:cubicBezTo>
                  <a:cubicBezTo>
                    <a:pt x="192" y="509"/>
                    <a:pt x="120" y="797"/>
                    <a:pt x="24" y="1085"/>
                  </a:cubicBezTo>
                  <a:cubicBezTo>
                    <a:pt x="0" y="1229"/>
                    <a:pt x="72" y="1397"/>
                    <a:pt x="216" y="1421"/>
                  </a:cubicBezTo>
                  <a:cubicBezTo>
                    <a:pt x="251" y="1431"/>
                    <a:pt x="284" y="1436"/>
                    <a:pt x="316" y="1436"/>
                  </a:cubicBezTo>
                  <a:cubicBezTo>
                    <a:pt x="439" y="1436"/>
                    <a:pt x="538" y="1363"/>
                    <a:pt x="577" y="1229"/>
                  </a:cubicBezTo>
                  <a:cubicBezTo>
                    <a:pt x="649" y="941"/>
                    <a:pt x="721" y="653"/>
                    <a:pt x="817" y="365"/>
                  </a:cubicBezTo>
                  <a:cubicBezTo>
                    <a:pt x="841" y="221"/>
                    <a:pt x="769" y="53"/>
                    <a:pt x="625" y="5"/>
                  </a:cubicBezTo>
                  <a:cubicBezTo>
                    <a:pt x="604" y="2"/>
                    <a:pt x="583"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2"/>
            <p:cNvSpPr/>
            <p:nvPr/>
          </p:nvSpPr>
          <p:spPr>
            <a:xfrm>
              <a:off x="4894000" y="2977375"/>
              <a:ext cx="18625" cy="33250"/>
            </a:xfrm>
            <a:custGeom>
              <a:avLst/>
              <a:gdLst/>
              <a:ahLst/>
              <a:cxnLst/>
              <a:rect l="l" t="t" r="r" b="b"/>
              <a:pathLst>
                <a:path w="745" h="1330" extrusionOk="0">
                  <a:moveTo>
                    <a:pt x="474" y="0"/>
                  </a:moveTo>
                  <a:cubicBezTo>
                    <a:pt x="345" y="0"/>
                    <a:pt x="214" y="74"/>
                    <a:pt x="193" y="221"/>
                  </a:cubicBezTo>
                  <a:cubicBezTo>
                    <a:pt x="121" y="461"/>
                    <a:pt x="73" y="725"/>
                    <a:pt x="1" y="965"/>
                  </a:cubicBezTo>
                  <a:cubicBezTo>
                    <a:pt x="1" y="1037"/>
                    <a:pt x="1" y="1133"/>
                    <a:pt x="25" y="1181"/>
                  </a:cubicBezTo>
                  <a:cubicBezTo>
                    <a:pt x="73" y="1253"/>
                    <a:pt x="145" y="1301"/>
                    <a:pt x="193" y="1325"/>
                  </a:cubicBezTo>
                  <a:cubicBezTo>
                    <a:pt x="211" y="1328"/>
                    <a:pt x="230" y="1330"/>
                    <a:pt x="248" y="1330"/>
                  </a:cubicBezTo>
                  <a:cubicBezTo>
                    <a:pt x="377" y="1330"/>
                    <a:pt x="511" y="1259"/>
                    <a:pt x="553" y="1133"/>
                  </a:cubicBezTo>
                  <a:cubicBezTo>
                    <a:pt x="601" y="869"/>
                    <a:pt x="673" y="605"/>
                    <a:pt x="721" y="365"/>
                  </a:cubicBezTo>
                  <a:cubicBezTo>
                    <a:pt x="745" y="293"/>
                    <a:pt x="745" y="197"/>
                    <a:pt x="697" y="149"/>
                  </a:cubicBezTo>
                  <a:cubicBezTo>
                    <a:pt x="673" y="77"/>
                    <a:pt x="601" y="29"/>
                    <a:pt x="529" y="5"/>
                  </a:cubicBezTo>
                  <a:cubicBezTo>
                    <a:pt x="511" y="2"/>
                    <a:pt x="492"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2"/>
            <p:cNvSpPr/>
            <p:nvPr/>
          </p:nvSpPr>
          <p:spPr>
            <a:xfrm>
              <a:off x="4916200" y="2883775"/>
              <a:ext cx="25225" cy="38850"/>
            </a:xfrm>
            <a:custGeom>
              <a:avLst/>
              <a:gdLst/>
              <a:ahLst/>
              <a:cxnLst/>
              <a:rect l="l" t="t" r="r" b="b"/>
              <a:pathLst>
                <a:path w="1009" h="1554" extrusionOk="0">
                  <a:moveTo>
                    <a:pt x="707" y="0"/>
                  </a:moveTo>
                  <a:cubicBezTo>
                    <a:pt x="571" y="0"/>
                    <a:pt x="475" y="71"/>
                    <a:pt x="433" y="197"/>
                  </a:cubicBezTo>
                  <a:cubicBezTo>
                    <a:pt x="313" y="533"/>
                    <a:pt x="169" y="869"/>
                    <a:pt x="49" y="1205"/>
                  </a:cubicBezTo>
                  <a:cubicBezTo>
                    <a:pt x="1" y="1349"/>
                    <a:pt x="121" y="1517"/>
                    <a:pt x="265" y="1541"/>
                  </a:cubicBezTo>
                  <a:cubicBezTo>
                    <a:pt x="290" y="1549"/>
                    <a:pt x="316" y="1553"/>
                    <a:pt x="341" y="1553"/>
                  </a:cubicBezTo>
                  <a:cubicBezTo>
                    <a:pt x="457" y="1553"/>
                    <a:pt x="561" y="1467"/>
                    <a:pt x="601" y="1349"/>
                  </a:cubicBezTo>
                  <a:cubicBezTo>
                    <a:pt x="721" y="1013"/>
                    <a:pt x="841" y="701"/>
                    <a:pt x="961" y="365"/>
                  </a:cubicBezTo>
                  <a:cubicBezTo>
                    <a:pt x="1009" y="221"/>
                    <a:pt x="913" y="53"/>
                    <a:pt x="769" y="5"/>
                  </a:cubicBezTo>
                  <a:cubicBezTo>
                    <a:pt x="747" y="2"/>
                    <a:pt x="727"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2"/>
            <p:cNvSpPr/>
            <p:nvPr/>
          </p:nvSpPr>
          <p:spPr>
            <a:xfrm>
              <a:off x="4936600" y="2809225"/>
              <a:ext cx="24025" cy="35675"/>
            </a:xfrm>
            <a:custGeom>
              <a:avLst/>
              <a:gdLst/>
              <a:ahLst/>
              <a:cxnLst/>
              <a:rect l="l" t="t" r="r" b="b"/>
              <a:pathLst>
                <a:path w="961" h="1427" extrusionOk="0">
                  <a:moveTo>
                    <a:pt x="682" y="0"/>
                  </a:moveTo>
                  <a:cubicBezTo>
                    <a:pt x="631" y="0"/>
                    <a:pt x="580" y="17"/>
                    <a:pt x="529" y="34"/>
                  </a:cubicBezTo>
                  <a:cubicBezTo>
                    <a:pt x="481" y="82"/>
                    <a:pt x="409" y="130"/>
                    <a:pt x="409" y="202"/>
                  </a:cubicBezTo>
                  <a:cubicBezTo>
                    <a:pt x="385" y="346"/>
                    <a:pt x="337" y="466"/>
                    <a:pt x="289" y="610"/>
                  </a:cubicBezTo>
                  <a:cubicBezTo>
                    <a:pt x="241" y="730"/>
                    <a:pt x="169" y="850"/>
                    <a:pt x="73" y="970"/>
                  </a:cubicBezTo>
                  <a:cubicBezTo>
                    <a:pt x="25" y="1018"/>
                    <a:pt x="1" y="1090"/>
                    <a:pt x="1" y="1162"/>
                  </a:cubicBezTo>
                  <a:cubicBezTo>
                    <a:pt x="1" y="1210"/>
                    <a:pt x="49" y="1306"/>
                    <a:pt x="97" y="1354"/>
                  </a:cubicBezTo>
                  <a:cubicBezTo>
                    <a:pt x="145" y="1402"/>
                    <a:pt x="217" y="1426"/>
                    <a:pt x="289" y="1426"/>
                  </a:cubicBezTo>
                  <a:cubicBezTo>
                    <a:pt x="361" y="1426"/>
                    <a:pt x="433" y="1402"/>
                    <a:pt x="481" y="1354"/>
                  </a:cubicBezTo>
                  <a:cubicBezTo>
                    <a:pt x="721" y="1066"/>
                    <a:pt x="889" y="730"/>
                    <a:pt x="937" y="346"/>
                  </a:cubicBezTo>
                  <a:cubicBezTo>
                    <a:pt x="961" y="274"/>
                    <a:pt x="961" y="202"/>
                    <a:pt x="913" y="130"/>
                  </a:cubicBezTo>
                  <a:cubicBezTo>
                    <a:pt x="865" y="82"/>
                    <a:pt x="817" y="34"/>
                    <a:pt x="745" y="10"/>
                  </a:cubicBezTo>
                  <a:cubicBezTo>
                    <a:pt x="724" y="3"/>
                    <a:pt x="703" y="0"/>
                    <a:pt x="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2"/>
            <p:cNvSpPr/>
            <p:nvPr/>
          </p:nvSpPr>
          <p:spPr>
            <a:xfrm>
              <a:off x="4951600" y="2759425"/>
              <a:ext cx="28225" cy="35625"/>
            </a:xfrm>
            <a:custGeom>
              <a:avLst/>
              <a:gdLst/>
              <a:ahLst/>
              <a:cxnLst/>
              <a:rect l="l" t="t" r="r" b="b"/>
              <a:pathLst>
                <a:path w="1129" h="1425" extrusionOk="0">
                  <a:moveTo>
                    <a:pt x="819" y="0"/>
                  </a:moveTo>
                  <a:cubicBezTo>
                    <a:pt x="719" y="0"/>
                    <a:pt x="626" y="49"/>
                    <a:pt x="577" y="130"/>
                  </a:cubicBezTo>
                  <a:cubicBezTo>
                    <a:pt x="409" y="418"/>
                    <a:pt x="241" y="706"/>
                    <a:pt x="73" y="1018"/>
                  </a:cubicBezTo>
                  <a:cubicBezTo>
                    <a:pt x="1" y="1138"/>
                    <a:pt x="25" y="1330"/>
                    <a:pt x="169" y="1402"/>
                  </a:cubicBezTo>
                  <a:cubicBezTo>
                    <a:pt x="212" y="1417"/>
                    <a:pt x="258" y="1425"/>
                    <a:pt x="303" y="1425"/>
                  </a:cubicBezTo>
                  <a:cubicBezTo>
                    <a:pt x="406" y="1425"/>
                    <a:pt x="503" y="1383"/>
                    <a:pt x="553" y="1282"/>
                  </a:cubicBezTo>
                  <a:cubicBezTo>
                    <a:pt x="721" y="994"/>
                    <a:pt x="889" y="706"/>
                    <a:pt x="1057" y="418"/>
                  </a:cubicBezTo>
                  <a:cubicBezTo>
                    <a:pt x="1129" y="298"/>
                    <a:pt x="1081" y="106"/>
                    <a:pt x="961" y="34"/>
                  </a:cubicBezTo>
                  <a:cubicBezTo>
                    <a:pt x="915" y="11"/>
                    <a:pt x="866"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2"/>
            <p:cNvSpPr/>
            <p:nvPr/>
          </p:nvSpPr>
          <p:spPr>
            <a:xfrm>
              <a:off x="4974400" y="2697025"/>
              <a:ext cx="23425" cy="32450"/>
            </a:xfrm>
            <a:custGeom>
              <a:avLst/>
              <a:gdLst/>
              <a:ahLst/>
              <a:cxnLst/>
              <a:rect l="l" t="t" r="r" b="b"/>
              <a:pathLst>
                <a:path w="937" h="1298" extrusionOk="0">
                  <a:moveTo>
                    <a:pt x="662" y="0"/>
                  </a:moveTo>
                  <a:cubicBezTo>
                    <a:pt x="562" y="0"/>
                    <a:pt x="458" y="48"/>
                    <a:pt x="409" y="130"/>
                  </a:cubicBezTo>
                  <a:lnTo>
                    <a:pt x="49" y="898"/>
                  </a:lnTo>
                  <a:cubicBezTo>
                    <a:pt x="1" y="946"/>
                    <a:pt x="1" y="1018"/>
                    <a:pt x="25" y="1114"/>
                  </a:cubicBezTo>
                  <a:cubicBezTo>
                    <a:pt x="25" y="1162"/>
                    <a:pt x="73" y="1234"/>
                    <a:pt x="145" y="1258"/>
                  </a:cubicBezTo>
                  <a:cubicBezTo>
                    <a:pt x="188" y="1284"/>
                    <a:pt x="240" y="1297"/>
                    <a:pt x="293" y="1297"/>
                  </a:cubicBezTo>
                  <a:cubicBezTo>
                    <a:pt x="387" y="1297"/>
                    <a:pt x="483" y="1254"/>
                    <a:pt x="529" y="1162"/>
                  </a:cubicBezTo>
                  <a:lnTo>
                    <a:pt x="889" y="418"/>
                  </a:lnTo>
                  <a:cubicBezTo>
                    <a:pt x="937" y="346"/>
                    <a:pt x="937" y="274"/>
                    <a:pt x="937" y="202"/>
                  </a:cubicBezTo>
                  <a:cubicBezTo>
                    <a:pt x="913" y="130"/>
                    <a:pt x="865" y="82"/>
                    <a:pt x="793" y="34"/>
                  </a:cubicBezTo>
                  <a:cubicBezTo>
                    <a:pt x="755" y="11"/>
                    <a:pt x="709" y="0"/>
                    <a:pt x="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2"/>
            <p:cNvSpPr/>
            <p:nvPr/>
          </p:nvSpPr>
          <p:spPr>
            <a:xfrm>
              <a:off x="4996000" y="2643625"/>
              <a:ext cx="20450" cy="26900"/>
            </a:xfrm>
            <a:custGeom>
              <a:avLst/>
              <a:gdLst/>
              <a:ahLst/>
              <a:cxnLst/>
              <a:rect l="l" t="t" r="r" b="b"/>
              <a:pathLst>
                <a:path w="818" h="1076" extrusionOk="0">
                  <a:moveTo>
                    <a:pt x="515" y="0"/>
                  </a:moveTo>
                  <a:cubicBezTo>
                    <a:pt x="496" y="0"/>
                    <a:pt x="476" y="3"/>
                    <a:pt x="457" y="10"/>
                  </a:cubicBezTo>
                  <a:cubicBezTo>
                    <a:pt x="385" y="34"/>
                    <a:pt x="337" y="82"/>
                    <a:pt x="289" y="154"/>
                  </a:cubicBezTo>
                  <a:cubicBezTo>
                    <a:pt x="217" y="322"/>
                    <a:pt x="121" y="490"/>
                    <a:pt x="49" y="658"/>
                  </a:cubicBezTo>
                  <a:cubicBezTo>
                    <a:pt x="1" y="706"/>
                    <a:pt x="1" y="778"/>
                    <a:pt x="25" y="874"/>
                  </a:cubicBezTo>
                  <a:cubicBezTo>
                    <a:pt x="25" y="922"/>
                    <a:pt x="73" y="994"/>
                    <a:pt x="145" y="1042"/>
                  </a:cubicBezTo>
                  <a:cubicBezTo>
                    <a:pt x="196" y="1059"/>
                    <a:pt x="247" y="1076"/>
                    <a:pt x="298" y="1076"/>
                  </a:cubicBezTo>
                  <a:cubicBezTo>
                    <a:pt x="319" y="1076"/>
                    <a:pt x="340" y="1073"/>
                    <a:pt x="361" y="1066"/>
                  </a:cubicBezTo>
                  <a:cubicBezTo>
                    <a:pt x="433" y="1042"/>
                    <a:pt x="505" y="994"/>
                    <a:pt x="529" y="922"/>
                  </a:cubicBezTo>
                  <a:cubicBezTo>
                    <a:pt x="601" y="754"/>
                    <a:pt x="697" y="586"/>
                    <a:pt x="769" y="442"/>
                  </a:cubicBezTo>
                  <a:cubicBezTo>
                    <a:pt x="817" y="370"/>
                    <a:pt x="817" y="298"/>
                    <a:pt x="793" y="226"/>
                  </a:cubicBezTo>
                  <a:cubicBezTo>
                    <a:pt x="793" y="154"/>
                    <a:pt x="745" y="82"/>
                    <a:pt x="673" y="58"/>
                  </a:cubicBezTo>
                  <a:cubicBezTo>
                    <a:pt x="620" y="23"/>
                    <a:pt x="568" y="0"/>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2"/>
            <p:cNvSpPr/>
            <p:nvPr/>
          </p:nvSpPr>
          <p:spPr>
            <a:xfrm>
              <a:off x="4827400" y="3545150"/>
              <a:ext cx="22825" cy="33275"/>
            </a:xfrm>
            <a:custGeom>
              <a:avLst/>
              <a:gdLst/>
              <a:ahLst/>
              <a:cxnLst/>
              <a:rect l="l" t="t" r="r" b="b"/>
              <a:pathLst>
                <a:path w="913" h="1331" extrusionOk="0">
                  <a:moveTo>
                    <a:pt x="552" y="0"/>
                  </a:moveTo>
                  <a:cubicBezTo>
                    <a:pt x="480" y="24"/>
                    <a:pt x="408" y="72"/>
                    <a:pt x="384" y="144"/>
                  </a:cubicBezTo>
                  <a:lnTo>
                    <a:pt x="48" y="912"/>
                  </a:lnTo>
                  <a:cubicBezTo>
                    <a:pt x="24" y="984"/>
                    <a:pt x="0" y="1032"/>
                    <a:pt x="24" y="1128"/>
                  </a:cubicBezTo>
                  <a:cubicBezTo>
                    <a:pt x="48" y="1176"/>
                    <a:pt x="96" y="1248"/>
                    <a:pt x="144" y="1296"/>
                  </a:cubicBezTo>
                  <a:cubicBezTo>
                    <a:pt x="195" y="1313"/>
                    <a:pt x="246" y="1330"/>
                    <a:pt x="297" y="1330"/>
                  </a:cubicBezTo>
                  <a:cubicBezTo>
                    <a:pt x="318" y="1330"/>
                    <a:pt x="339" y="1327"/>
                    <a:pt x="360" y="1320"/>
                  </a:cubicBezTo>
                  <a:cubicBezTo>
                    <a:pt x="432" y="1296"/>
                    <a:pt x="504" y="1248"/>
                    <a:pt x="528" y="1200"/>
                  </a:cubicBezTo>
                  <a:lnTo>
                    <a:pt x="864" y="432"/>
                  </a:lnTo>
                  <a:cubicBezTo>
                    <a:pt x="888" y="360"/>
                    <a:pt x="912" y="288"/>
                    <a:pt x="888" y="216"/>
                  </a:cubicBezTo>
                  <a:cubicBezTo>
                    <a:pt x="864" y="144"/>
                    <a:pt x="816" y="72"/>
                    <a:pt x="768" y="48"/>
                  </a:cubicBezTo>
                  <a:cubicBezTo>
                    <a:pt x="696" y="0"/>
                    <a:pt x="624"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2"/>
            <p:cNvSpPr/>
            <p:nvPr/>
          </p:nvSpPr>
          <p:spPr>
            <a:xfrm>
              <a:off x="4849000" y="3486225"/>
              <a:ext cx="21625" cy="32850"/>
            </a:xfrm>
            <a:custGeom>
              <a:avLst/>
              <a:gdLst/>
              <a:ahLst/>
              <a:cxnLst/>
              <a:rect l="l" t="t" r="r" b="b"/>
              <a:pathLst>
                <a:path w="865" h="1314" extrusionOk="0">
                  <a:moveTo>
                    <a:pt x="571" y="1"/>
                  </a:moveTo>
                  <a:cubicBezTo>
                    <a:pt x="446" y="1"/>
                    <a:pt x="330" y="74"/>
                    <a:pt x="288" y="221"/>
                  </a:cubicBezTo>
                  <a:cubicBezTo>
                    <a:pt x="216" y="461"/>
                    <a:pt x="120" y="725"/>
                    <a:pt x="48" y="965"/>
                  </a:cubicBezTo>
                  <a:cubicBezTo>
                    <a:pt x="0" y="1109"/>
                    <a:pt x="96" y="1277"/>
                    <a:pt x="240" y="1301"/>
                  </a:cubicBezTo>
                  <a:cubicBezTo>
                    <a:pt x="270" y="1310"/>
                    <a:pt x="299" y="1314"/>
                    <a:pt x="327" y="1314"/>
                  </a:cubicBezTo>
                  <a:cubicBezTo>
                    <a:pt x="456" y="1314"/>
                    <a:pt x="561" y="1228"/>
                    <a:pt x="600" y="1109"/>
                  </a:cubicBezTo>
                  <a:cubicBezTo>
                    <a:pt x="672" y="869"/>
                    <a:pt x="744" y="605"/>
                    <a:pt x="816" y="365"/>
                  </a:cubicBezTo>
                  <a:cubicBezTo>
                    <a:pt x="864" y="221"/>
                    <a:pt x="768" y="53"/>
                    <a:pt x="624" y="5"/>
                  </a:cubicBezTo>
                  <a:cubicBezTo>
                    <a:pt x="606" y="2"/>
                    <a:pt x="588" y="1"/>
                    <a:pt x="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2"/>
            <p:cNvSpPr/>
            <p:nvPr/>
          </p:nvSpPr>
          <p:spPr>
            <a:xfrm>
              <a:off x="4868200" y="3411525"/>
              <a:ext cx="23425" cy="35625"/>
            </a:xfrm>
            <a:custGeom>
              <a:avLst/>
              <a:gdLst/>
              <a:ahLst/>
              <a:cxnLst/>
              <a:rect l="l" t="t" r="r" b="b"/>
              <a:pathLst>
                <a:path w="937" h="1425" extrusionOk="0">
                  <a:moveTo>
                    <a:pt x="631" y="1"/>
                  </a:moveTo>
                  <a:cubicBezTo>
                    <a:pt x="589" y="1"/>
                    <a:pt x="547" y="13"/>
                    <a:pt x="505" y="41"/>
                  </a:cubicBezTo>
                  <a:cubicBezTo>
                    <a:pt x="456" y="65"/>
                    <a:pt x="384" y="137"/>
                    <a:pt x="384" y="209"/>
                  </a:cubicBezTo>
                  <a:cubicBezTo>
                    <a:pt x="360" y="353"/>
                    <a:pt x="312" y="473"/>
                    <a:pt x="264" y="617"/>
                  </a:cubicBezTo>
                  <a:cubicBezTo>
                    <a:pt x="216" y="761"/>
                    <a:pt x="120" y="881"/>
                    <a:pt x="48" y="1001"/>
                  </a:cubicBezTo>
                  <a:cubicBezTo>
                    <a:pt x="0" y="1073"/>
                    <a:pt x="0" y="1169"/>
                    <a:pt x="0" y="1217"/>
                  </a:cubicBezTo>
                  <a:cubicBezTo>
                    <a:pt x="24" y="1289"/>
                    <a:pt x="72" y="1361"/>
                    <a:pt x="144" y="1385"/>
                  </a:cubicBezTo>
                  <a:cubicBezTo>
                    <a:pt x="173" y="1413"/>
                    <a:pt x="217" y="1425"/>
                    <a:pt x="264" y="1425"/>
                  </a:cubicBezTo>
                  <a:cubicBezTo>
                    <a:pt x="297" y="1425"/>
                    <a:pt x="331" y="1419"/>
                    <a:pt x="360" y="1409"/>
                  </a:cubicBezTo>
                  <a:cubicBezTo>
                    <a:pt x="432" y="1385"/>
                    <a:pt x="481" y="1361"/>
                    <a:pt x="529" y="1289"/>
                  </a:cubicBezTo>
                  <a:cubicBezTo>
                    <a:pt x="721" y="1025"/>
                    <a:pt x="865" y="689"/>
                    <a:pt x="913" y="353"/>
                  </a:cubicBezTo>
                  <a:cubicBezTo>
                    <a:pt x="937" y="281"/>
                    <a:pt x="937" y="209"/>
                    <a:pt x="889" y="137"/>
                  </a:cubicBezTo>
                  <a:cubicBezTo>
                    <a:pt x="865" y="89"/>
                    <a:pt x="793" y="17"/>
                    <a:pt x="721" y="17"/>
                  </a:cubicBezTo>
                  <a:cubicBezTo>
                    <a:pt x="691" y="7"/>
                    <a:pt x="661" y="1"/>
                    <a:pt x="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2"/>
            <p:cNvSpPr/>
            <p:nvPr/>
          </p:nvSpPr>
          <p:spPr>
            <a:xfrm>
              <a:off x="4889800" y="3317925"/>
              <a:ext cx="17425" cy="29625"/>
            </a:xfrm>
            <a:custGeom>
              <a:avLst/>
              <a:gdLst/>
              <a:ahLst/>
              <a:cxnLst/>
              <a:rect l="l" t="t" r="r" b="b"/>
              <a:pathLst>
                <a:path w="697" h="1185" extrusionOk="0">
                  <a:moveTo>
                    <a:pt x="391" y="1"/>
                  </a:moveTo>
                  <a:cubicBezTo>
                    <a:pt x="349" y="1"/>
                    <a:pt x="307" y="12"/>
                    <a:pt x="265" y="40"/>
                  </a:cubicBezTo>
                  <a:cubicBezTo>
                    <a:pt x="217" y="64"/>
                    <a:pt x="145" y="136"/>
                    <a:pt x="145" y="208"/>
                  </a:cubicBezTo>
                  <a:cubicBezTo>
                    <a:pt x="97" y="400"/>
                    <a:pt x="49" y="616"/>
                    <a:pt x="25" y="832"/>
                  </a:cubicBezTo>
                  <a:cubicBezTo>
                    <a:pt x="1" y="904"/>
                    <a:pt x="1" y="976"/>
                    <a:pt x="49" y="1048"/>
                  </a:cubicBezTo>
                  <a:cubicBezTo>
                    <a:pt x="73" y="1096"/>
                    <a:pt x="145" y="1144"/>
                    <a:pt x="217" y="1168"/>
                  </a:cubicBezTo>
                  <a:cubicBezTo>
                    <a:pt x="246" y="1178"/>
                    <a:pt x="276" y="1184"/>
                    <a:pt x="306" y="1184"/>
                  </a:cubicBezTo>
                  <a:cubicBezTo>
                    <a:pt x="348" y="1184"/>
                    <a:pt x="390" y="1173"/>
                    <a:pt x="433" y="1144"/>
                  </a:cubicBezTo>
                  <a:cubicBezTo>
                    <a:pt x="481" y="1096"/>
                    <a:pt x="529" y="1048"/>
                    <a:pt x="553" y="976"/>
                  </a:cubicBezTo>
                  <a:cubicBezTo>
                    <a:pt x="601" y="760"/>
                    <a:pt x="649" y="568"/>
                    <a:pt x="673" y="352"/>
                  </a:cubicBezTo>
                  <a:cubicBezTo>
                    <a:pt x="697" y="280"/>
                    <a:pt x="697" y="208"/>
                    <a:pt x="649" y="136"/>
                  </a:cubicBezTo>
                  <a:cubicBezTo>
                    <a:pt x="625" y="88"/>
                    <a:pt x="553" y="16"/>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2"/>
            <p:cNvSpPr/>
            <p:nvPr/>
          </p:nvSpPr>
          <p:spPr>
            <a:xfrm>
              <a:off x="4896400" y="3249325"/>
              <a:ext cx="17425" cy="38800"/>
            </a:xfrm>
            <a:custGeom>
              <a:avLst/>
              <a:gdLst/>
              <a:ahLst/>
              <a:cxnLst/>
              <a:rect l="l" t="t" r="r" b="b"/>
              <a:pathLst>
                <a:path w="697" h="1552" extrusionOk="0">
                  <a:moveTo>
                    <a:pt x="481" y="0"/>
                  </a:moveTo>
                  <a:cubicBezTo>
                    <a:pt x="409" y="0"/>
                    <a:pt x="337" y="0"/>
                    <a:pt x="265" y="24"/>
                  </a:cubicBezTo>
                  <a:cubicBezTo>
                    <a:pt x="217" y="72"/>
                    <a:pt x="145" y="144"/>
                    <a:pt x="145" y="192"/>
                  </a:cubicBezTo>
                  <a:cubicBezTo>
                    <a:pt x="97" y="528"/>
                    <a:pt x="49" y="864"/>
                    <a:pt x="1" y="1200"/>
                  </a:cubicBezTo>
                  <a:cubicBezTo>
                    <a:pt x="1" y="1272"/>
                    <a:pt x="1" y="1344"/>
                    <a:pt x="49" y="1416"/>
                  </a:cubicBezTo>
                  <a:cubicBezTo>
                    <a:pt x="73" y="1464"/>
                    <a:pt x="145" y="1536"/>
                    <a:pt x="217" y="1536"/>
                  </a:cubicBezTo>
                  <a:cubicBezTo>
                    <a:pt x="246" y="1546"/>
                    <a:pt x="276" y="1552"/>
                    <a:pt x="304" y="1552"/>
                  </a:cubicBezTo>
                  <a:cubicBezTo>
                    <a:pt x="344" y="1552"/>
                    <a:pt x="380" y="1540"/>
                    <a:pt x="409" y="1512"/>
                  </a:cubicBezTo>
                  <a:cubicBezTo>
                    <a:pt x="481" y="1488"/>
                    <a:pt x="529" y="1416"/>
                    <a:pt x="553" y="1344"/>
                  </a:cubicBezTo>
                  <a:cubicBezTo>
                    <a:pt x="601" y="1008"/>
                    <a:pt x="649" y="672"/>
                    <a:pt x="697" y="360"/>
                  </a:cubicBezTo>
                  <a:cubicBezTo>
                    <a:pt x="697" y="264"/>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2"/>
            <p:cNvSpPr/>
            <p:nvPr/>
          </p:nvSpPr>
          <p:spPr>
            <a:xfrm>
              <a:off x="4911400" y="3139850"/>
              <a:ext cx="18025" cy="35925"/>
            </a:xfrm>
            <a:custGeom>
              <a:avLst/>
              <a:gdLst/>
              <a:ahLst/>
              <a:cxnLst/>
              <a:rect l="l" t="t" r="r" b="b"/>
              <a:pathLst>
                <a:path w="721" h="1437" extrusionOk="0">
                  <a:moveTo>
                    <a:pt x="404" y="1"/>
                  </a:moveTo>
                  <a:cubicBezTo>
                    <a:pt x="381" y="1"/>
                    <a:pt x="358" y="4"/>
                    <a:pt x="337" y="11"/>
                  </a:cubicBezTo>
                  <a:cubicBezTo>
                    <a:pt x="289" y="35"/>
                    <a:pt x="217" y="83"/>
                    <a:pt x="169" y="155"/>
                  </a:cubicBezTo>
                  <a:cubicBezTo>
                    <a:pt x="150" y="210"/>
                    <a:pt x="146" y="251"/>
                    <a:pt x="145" y="300"/>
                  </a:cubicBezTo>
                  <a:lnTo>
                    <a:pt x="145" y="300"/>
                  </a:lnTo>
                  <a:cubicBezTo>
                    <a:pt x="145" y="300"/>
                    <a:pt x="145" y="299"/>
                    <a:pt x="145" y="299"/>
                  </a:cubicBezTo>
                  <a:cubicBezTo>
                    <a:pt x="145" y="323"/>
                    <a:pt x="145" y="347"/>
                    <a:pt x="145" y="347"/>
                  </a:cubicBezTo>
                  <a:cubicBezTo>
                    <a:pt x="145" y="330"/>
                    <a:pt x="145" y="315"/>
                    <a:pt x="145" y="300"/>
                  </a:cubicBezTo>
                  <a:lnTo>
                    <a:pt x="145" y="300"/>
                  </a:lnTo>
                  <a:cubicBezTo>
                    <a:pt x="169" y="420"/>
                    <a:pt x="169" y="563"/>
                    <a:pt x="145" y="683"/>
                  </a:cubicBezTo>
                  <a:cubicBezTo>
                    <a:pt x="121" y="803"/>
                    <a:pt x="97" y="947"/>
                    <a:pt x="49" y="1067"/>
                  </a:cubicBezTo>
                  <a:cubicBezTo>
                    <a:pt x="49" y="1043"/>
                    <a:pt x="49" y="1043"/>
                    <a:pt x="49" y="1043"/>
                  </a:cubicBezTo>
                  <a:cubicBezTo>
                    <a:pt x="25" y="1091"/>
                    <a:pt x="1" y="1163"/>
                    <a:pt x="25" y="1235"/>
                  </a:cubicBezTo>
                  <a:cubicBezTo>
                    <a:pt x="49" y="1307"/>
                    <a:pt x="97" y="1379"/>
                    <a:pt x="169" y="1403"/>
                  </a:cubicBezTo>
                  <a:cubicBezTo>
                    <a:pt x="203" y="1420"/>
                    <a:pt x="261" y="1437"/>
                    <a:pt x="317" y="1437"/>
                  </a:cubicBezTo>
                  <a:cubicBezTo>
                    <a:pt x="340" y="1437"/>
                    <a:pt x="364" y="1434"/>
                    <a:pt x="385" y="1427"/>
                  </a:cubicBezTo>
                  <a:cubicBezTo>
                    <a:pt x="433" y="1403"/>
                    <a:pt x="505" y="1355"/>
                    <a:pt x="529" y="1307"/>
                  </a:cubicBezTo>
                  <a:cubicBezTo>
                    <a:pt x="601" y="1139"/>
                    <a:pt x="673" y="971"/>
                    <a:pt x="697" y="803"/>
                  </a:cubicBezTo>
                  <a:cubicBezTo>
                    <a:pt x="697" y="707"/>
                    <a:pt x="721" y="611"/>
                    <a:pt x="721" y="515"/>
                  </a:cubicBezTo>
                  <a:cubicBezTo>
                    <a:pt x="721" y="395"/>
                    <a:pt x="697" y="299"/>
                    <a:pt x="697" y="203"/>
                  </a:cubicBezTo>
                  <a:cubicBezTo>
                    <a:pt x="673" y="155"/>
                    <a:pt x="625" y="83"/>
                    <a:pt x="553" y="35"/>
                  </a:cubicBezTo>
                  <a:cubicBezTo>
                    <a:pt x="519" y="18"/>
                    <a:pt x="461"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2"/>
            <p:cNvSpPr/>
            <p:nvPr/>
          </p:nvSpPr>
          <p:spPr>
            <a:xfrm>
              <a:off x="4927600" y="3062450"/>
              <a:ext cx="21025" cy="23325"/>
            </a:xfrm>
            <a:custGeom>
              <a:avLst/>
              <a:gdLst/>
              <a:ahLst/>
              <a:cxnLst/>
              <a:rect l="l" t="t" r="r" b="b"/>
              <a:pathLst>
                <a:path w="841" h="933" extrusionOk="0">
                  <a:moveTo>
                    <a:pt x="544" y="0"/>
                  </a:moveTo>
                  <a:cubicBezTo>
                    <a:pt x="523" y="0"/>
                    <a:pt x="502" y="3"/>
                    <a:pt x="481" y="10"/>
                  </a:cubicBezTo>
                  <a:cubicBezTo>
                    <a:pt x="457" y="10"/>
                    <a:pt x="433" y="34"/>
                    <a:pt x="409" y="34"/>
                  </a:cubicBezTo>
                  <a:cubicBezTo>
                    <a:pt x="361" y="58"/>
                    <a:pt x="337" y="82"/>
                    <a:pt x="313" y="130"/>
                  </a:cubicBezTo>
                  <a:lnTo>
                    <a:pt x="49" y="514"/>
                  </a:lnTo>
                  <a:cubicBezTo>
                    <a:pt x="25" y="538"/>
                    <a:pt x="25" y="562"/>
                    <a:pt x="25" y="610"/>
                  </a:cubicBezTo>
                  <a:cubicBezTo>
                    <a:pt x="1" y="658"/>
                    <a:pt x="1" y="682"/>
                    <a:pt x="25" y="730"/>
                  </a:cubicBezTo>
                  <a:cubicBezTo>
                    <a:pt x="25" y="754"/>
                    <a:pt x="49" y="778"/>
                    <a:pt x="73" y="826"/>
                  </a:cubicBezTo>
                  <a:cubicBezTo>
                    <a:pt x="97" y="850"/>
                    <a:pt x="121" y="874"/>
                    <a:pt x="145" y="898"/>
                  </a:cubicBezTo>
                  <a:cubicBezTo>
                    <a:pt x="196" y="915"/>
                    <a:pt x="247" y="932"/>
                    <a:pt x="297" y="932"/>
                  </a:cubicBezTo>
                  <a:cubicBezTo>
                    <a:pt x="319" y="932"/>
                    <a:pt x="340" y="929"/>
                    <a:pt x="361" y="922"/>
                  </a:cubicBezTo>
                  <a:cubicBezTo>
                    <a:pt x="385" y="898"/>
                    <a:pt x="409" y="898"/>
                    <a:pt x="433" y="898"/>
                  </a:cubicBezTo>
                  <a:cubicBezTo>
                    <a:pt x="481" y="874"/>
                    <a:pt x="505" y="826"/>
                    <a:pt x="529" y="778"/>
                  </a:cubicBezTo>
                  <a:cubicBezTo>
                    <a:pt x="625" y="658"/>
                    <a:pt x="697" y="538"/>
                    <a:pt x="793" y="418"/>
                  </a:cubicBezTo>
                  <a:cubicBezTo>
                    <a:pt x="817" y="394"/>
                    <a:pt x="817" y="346"/>
                    <a:pt x="817" y="322"/>
                  </a:cubicBezTo>
                  <a:cubicBezTo>
                    <a:pt x="841" y="274"/>
                    <a:pt x="817" y="250"/>
                    <a:pt x="817" y="202"/>
                  </a:cubicBezTo>
                  <a:cubicBezTo>
                    <a:pt x="817" y="154"/>
                    <a:pt x="793" y="130"/>
                    <a:pt x="769" y="106"/>
                  </a:cubicBezTo>
                  <a:cubicBezTo>
                    <a:pt x="745" y="82"/>
                    <a:pt x="721" y="58"/>
                    <a:pt x="697" y="34"/>
                  </a:cubicBezTo>
                  <a:cubicBezTo>
                    <a:pt x="646" y="17"/>
                    <a:pt x="595" y="0"/>
                    <a:pt x="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2"/>
            <p:cNvSpPr/>
            <p:nvPr/>
          </p:nvSpPr>
          <p:spPr>
            <a:xfrm>
              <a:off x="4942600" y="2990375"/>
              <a:ext cx="19225" cy="32525"/>
            </a:xfrm>
            <a:custGeom>
              <a:avLst/>
              <a:gdLst/>
              <a:ahLst/>
              <a:cxnLst/>
              <a:rect l="l" t="t" r="r" b="b"/>
              <a:pathLst>
                <a:path w="769" h="1301" extrusionOk="0">
                  <a:moveTo>
                    <a:pt x="415" y="1"/>
                  </a:moveTo>
                  <a:cubicBezTo>
                    <a:pt x="389" y="1"/>
                    <a:pt x="362" y="5"/>
                    <a:pt x="337" y="13"/>
                  </a:cubicBezTo>
                  <a:cubicBezTo>
                    <a:pt x="193" y="61"/>
                    <a:pt x="97" y="205"/>
                    <a:pt x="145" y="349"/>
                  </a:cubicBezTo>
                  <a:cubicBezTo>
                    <a:pt x="145" y="373"/>
                    <a:pt x="145" y="397"/>
                    <a:pt x="169" y="421"/>
                  </a:cubicBezTo>
                  <a:cubicBezTo>
                    <a:pt x="169" y="493"/>
                    <a:pt x="169" y="565"/>
                    <a:pt x="169" y="613"/>
                  </a:cubicBezTo>
                  <a:cubicBezTo>
                    <a:pt x="145" y="685"/>
                    <a:pt x="121" y="757"/>
                    <a:pt x="97" y="829"/>
                  </a:cubicBezTo>
                  <a:cubicBezTo>
                    <a:pt x="97" y="853"/>
                    <a:pt x="73" y="877"/>
                    <a:pt x="73" y="877"/>
                  </a:cubicBezTo>
                  <a:cubicBezTo>
                    <a:pt x="1" y="1021"/>
                    <a:pt x="25" y="1189"/>
                    <a:pt x="169" y="1261"/>
                  </a:cubicBezTo>
                  <a:cubicBezTo>
                    <a:pt x="220" y="1287"/>
                    <a:pt x="275" y="1300"/>
                    <a:pt x="328" y="1300"/>
                  </a:cubicBezTo>
                  <a:cubicBezTo>
                    <a:pt x="421" y="1300"/>
                    <a:pt x="507" y="1257"/>
                    <a:pt x="553" y="1165"/>
                  </a:cubicBezTo>
                  <a:cubicBezTo>
                    <a:pt x="721" y="877"/>
                    <a:pt x="769" y="541"/>
                    <a:pt x="673" y="205"/>
                  </a:cubicBezTo>
                  <a:cubicBezTo>
                    <a:pt x="653" y="87"/>
                    <a:pt x="536"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2"/>
            <p:cNvSpPr/>
            <p:nvPr/>
          </p:nvSpPr>
          <p:spPr>
            <a:xfrm>
              <a:off x="4967800" y="2893475"/>
              <a:ext cx="17425" cy="32825"/>
            </a:xfrm>
            <a:custGeom>
              <a:avLst/>
              <a:gdLst/>
              <a:ahLst/>
              <a:cxnLst/>
              <a:rect l="l" t="t" r="r" b="b"/>
              <a:pathLst>
                <a:path w="697" h="1313" extrusionOk="0">
                  <a:moveTo>
                    <a:pt x="481" y="1"/>
                  </a:moveTo>
                  <a:cubicBezTo>
                    <a:pt x="409" y="1"/>
                    <a:pt x="337" y="1"/>
                    <a:pt x="265" y="49"/>
                  </a:cubicBezTo>
                  <a:cubicBezTo>
                    <a:pt x="217" y="73"/>
                    <a:pt x="145" y="145"/>
                    <a:pt x="145" y="217"/>
                  </a:cubicBezTo>
                  <a:cubicBezTo>
                    <a:pt x="97" y="457"/>
                    <a:pt x="49" y="697"/>
                    <a:pt x="1" y="961"/>
                  </a:cubicBezTo>
                  <a:cubicBezTo>
                    <a:pt x="1" y="1033"/>
                    <a:pt x="1" y="1105"/>
                    <a:pt x="49" y="1177"/>
                  </a:cubicBezTo>
                  <a:cubicBezTo>
                    <a:pt x="73" y="1225"/>
                    <a:pt x="145" y="1273"/>
                    <a:pt x="217" y="1297"/>
                  </a:cubicBezTo>
                  <a:cubicBezTo>
                    <a:pt x="247" y="1307"/>
                    <a:pt x="277" y="1313"/>
                    <a:pt x="306" y="1313"/>
                  </a:cubicBezTo>
                  <a:cubicBezTo>
                    <a:pt x="349" y="1313"/>
                    <a:pt x="391" y="1301"/>
                    <a:pt x="433" y="1273"/>
                  </a:cubicBezTo>
                  <a:cubicBezTo>
                    <a:pt x="481" y="1225"/>
                    <a:pt x="529" y="1177"/>
                    <a:pt x="553" y="1105"/>
                  </a:cubicBezTo>
                  <a:cubicBezTo>
                    <a:pt x="601" y="865"/>
                    <a:pt x="625" y="601"/>
                    <a:pt x="673" y="361"/>
                  </a:cubicBezTo>
                  <a:cubicBezTo>
                    <a:pt x="697" y="289"/>
                    <a:pt x="697" y="217"/>
                    <a:pt x="649" y="145"/>
                  </a:cubicBezTo>
                  <a:cubicBezTo>
                    <a:pt x="625"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2"/>
            <p:cNvSpPr/>
            <p:nvPr/>
          </p:nvSpPr>
          <p:spPr>
            <a:xfrm>
              <a:off x="4981000" y="2840675"/>
              <a:ext cx="16825" cy="20275"/>
            </a:xfrm>
            <a:custGeom>
              <a:avLst/>
              <a:gdLst/>
              <a:ahLst/>
              <a:cxnLst/>
              <a:rect l="l" t="t" r="r" b="b"/>
              <a:pathLst>
                <a:path w="673" h="811" extrusionOk="0">
                  <a:moveTo>
                    <a:pt x="313" y="0"/>
                  </a:moveTo>
                  <a:cubicBezTo>
                    <a:pt x="313" y="24"/>
                    <a:pt x="289" y="24"/>
                    <a:pt x="265" y="24"/>
                  </a:cubicBezTo>
                  <a:cubicBezTo>
                    <a:pt x="217" y="48"/>
                    <a:pt x="193" y="96"/>
                    <a:pt x="145" y="144"/>
                  </a:cubicBezTo>
                  <a:cubicBezTo>
                    <a:pt x="121" y="216"/>
                    <a:pt x="73" y="312"/>
                    <a:pt x="25" y="384"/>
                  </a:cubicBezTo>
                  <a:cubicBezTo>
                    <a:pt x="1" y="408"/>
                    <a:pt x="1" y="456"/>
                    <a:pt x="1" y="480"/>
                  </a:cubicBezTo>
                  <a:cubicBezTo>
                    <a:pt x="1" y="528"/>
                    <a:pt x="1" y="552"/>
                    <a:pt x="1" y="600"/>
                  </a:cubicBezTo>
                  <a:cubicBezTo>
                    <a:pt x="1" y="649"/>
                    <a:pt x="25" y="673"/>
                    <a:pt x="49" y="697"/>
                  </a:cubicBezTo>
                  <a:cubicBezTo>
                    <a:pt x="73" y="721"/>
                    <a:pt x="97" y="745"/>
                    <a:pt x="121" y="769"/>
                  </a:cubicBezTo>
                  <a:cubicBezTo>
                    <a:pt x="145" y="769"/>
                    <a:pt x="169" y="793"/>
                    <a:pt x="193" y="793"/>
                  </a:cubicBezTo>
                  <a:cubicBezTo>
                    <a:pt x="217" y="805"/>
                    <a:pt x="241" y="811"/>
                    <a:pt x="265" y="811"/>
                  </a:cubicBezTo>
                  <a:cubicBezTo>
                    <a:pt x="289" y="811"/>
                    <a:pt x="313" y="805"/>
                    <a:pt x="337" y="793"/>
                  </a:cubicBezTo>
                  <a:cubicBezTo>
                    <a:pt x="361" y="793"/>
                    <a:pt x="385" y="769"/>
                    <a:pt x="409" y="769"/>
                  </a:cubicBezTo>
                  <a:cubicBezTo>
                    <a:pt x="457" y="745"/>
                    <a:pt x="481" y="721"/>
                    <a:pt x="505" y="673"/>
                  </a:cubicBezTo>
                  <a:lnTo>
                    <a:pt x="649" y="408"/>
                  </a:lnTo>
                  <a:cubicBezTo>
                    <a:pt x="649" y="384"/>
                    <a:pt x="673" y="360"/>
                    <a:pt x="673" y="312"/>
                  </a:cubicBezTo>
                  <a:cubicBezTo>
                    <a:pt x="673" y="288"/>
                    <a:pt x="673" y="240"/>
                    <a:pt x="673" y="192"/>
                  </a:cubicBezTo>
                  <a:cubicBezTo>
                    <a:pt x="649" y="168"/>
                    <a:pt x="649" y="144"/>
                    <a:pt x="625" y="96"/>
                  </a:cubicBezTo>
                  <a:cubicBezTo>
                    <a:pt x="601" y="72"/>
                    <a:pt x="577" y="48"/>
                    <a:pt x="529" y="24"/>
                  </a:cubicBezTo>
                  <a:cubicBezTo>
                    <a:pt x="505" y="24"/>
                    <a:pt x="505"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2"/>
            <p:cNvSpPr/>
            <p:nvPr/>
          </p:nvSpPr>
          <p:spPr>
            <a:xfrm>
              <a:off x="4993000" y="2765550"/>
              <a:ext cx="23450" cy="42250"/>
            </a:xfrm>
            <a:custGeom>
              <a:avLst/>
              <a:gdLst/>
              <a:ahLst/>
              <a:cxnLst/>
              <a:rect l="l" t="t" r="r" b="b"/>
              <a:pathLst>
                <a:path w="938" h="1690" extrusionOk="0">
                  <a:moveTo>
                    <a:pt x="658" y="1"/>
                  </a:moveTo>
                  <a:cubicBezTo>
                    <a:pt x="518" y="1"/>
                    <a:pt x="403" y="71"/>
                    <a:pt x="361" y="197"/>
                  </a:cubicBezTo>
                  <a:lnTo>
                    <a:pt x="49" y="1325"/>
                  </a:lnTo>
                  <a:cubicBezTo>
                    <a:pt x="1" y="1469"/>
                    <a:pt x="97" y="1637"/>
                    <a:pt x="241" y="1685"/>
                  </a:cubicBezTo>
                  <a:cubicBezTo>
                    <a:pt x="259" y="1688"/>
                    <a:pt x="278" y="1690"/>
                    <a:pt x="296" y="1690"/>
                  </a:cubicBezTo>
                  <a:cubicBezTo>
                    <a:pt x="420" y="1690"/>
                    <a:pt x="535" y="1619"/>
                    <a:pt x="577" y="1493"/>
                  </a:cubicBezTo>
                  <a:lnTo>
                    <a:pt x="913" y="341"/>
                  </a:lnTo>
                  <a:cubicBezTo>
                    <a:pt x="937" y="221"/>
                    <a:pt x="865" y="29"/>
                    <a:pt x="721" y="5"/>
                  </a:cubicBezTo>
                  <a:cubicBezTo>
                    <a:pt x="700" y="2"/>
                    <a:pt x="679"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2"/>
            <p:cNvSpPr/>
            <p:nvPr/>
          </p:nvSpPr>
          <p:spPr>
            <a:xfrm>
              <a:off x="5008625" y="2731475"/>
              <a:ext cx="13825" cy="16825"/>
            </a:xfrm>
            <a:custGeom>
              <a:avLst/>
              <a:gdLst/>
              <a:ahLst/>
              <a:cxnLst/>
              <a:rect l="l" t="t" r="r" b="b"/>
              <a:pathLst>
                <a:path w="553" h="673" extrusionOk="0">
                  <a:moveTo>
                    <a:pt x="216" y="0"/>
                  </a:moveTo>
                  <a:cubicBezTo>
                    <a:pt x="168" y="24"/>
                    <a:pt x="120" y="48"/>
                    <a:pt x="72" y="72"/>
                  </a:cubicBezTo>
                  <a:cubicBezTo>
                    <a:pt x="72" y="96"/>
                    <a:pt x="48" y="120"/>
                    <a:pt x="48" y="120"/>
                  </a:cubicBezTo>
                  <a:cubicBezTo>
                    <a:pt x="24" y="168"/>
                    <a:pt x="0" y="216"/>
                    <a:pt x="0" y="264"/>
                  </a:cubicBezTo>
                  <a:lnTo>
                    <a:pt x="0" y="384"/>
                  </a:lnTo>
                  <a:cubicBezTo>
                    <a:pt x="0" y="432"/>
                    <a:pt x="0" y="480"/>
                    <a:pt x="24" y="504"/>
                  </a:cubicBezTo>
                  <a:cubicBezTo>
                    <a:pt x="24" y="528"/>
                    <a:pt x="48" y="576"/>
                    <a:pt x="72" y="600"/>
                  </a:cubicBezTo>
                  <a:cubicBezTo>
                    <a:pt x="96" y="624"/>
                    <a:pt x="144" y="648"/>
                    <a:pt x="168" y="648"/>
                  </a:cubicBezTo>
                  <a:cubicBezTo>
                    <a:pt x="216" y="672"/>
                    <a:pt x="240" y="672"/>
                    <a:pt x="288" y="672"/>
                  </a:cubicBezTo>
                  <a:lnTo>
                    <a:pt x="360" y="672"/>
                  </a:lnTo>
                  <a:cubicBezTo>
                    <a:pt x="408" y="648"/>
                    <a:pt x="432" y="624"/>
                    <a:pt x="480" y="600"/>
                  </a:cubicBezTo>
                  <a:cubicBezTo>
                    <a:pt x="480" y="576"/>
                    <a:pt x="504" y="552"/>
                    <a:pt x="528" y="528"/>
                  </a:cubicBezTo>
                  <a:cubicBezTo>
                    <a:pt x="552" y="504"/>
                    <a:pt x="552" y="456"/>
                    <a:pt x="552" y="384"/>
                  </a:cubicBezTo>
                  <a:lnTo>
                    <a:pt x="552" y="264"/>
                  </a:lnTo>
                  <a:cubicBezTo>
                    <a:pt x="552" y="240"/>
                    <a:pt x="552" y="192"/>
                    <a:pt x="528" y="168"/>
                  </a:cubicBezTo>
                  <a:cubicBezTo>
                    <a:pt x="528" y="120"/>
                    <a:pt x="504" y="96"/>
                    <a:pt x="480" y="72"/>
                  </a:cubicBezTo>
                  <a:cubicBezTo>
                    <a:pt x="456" y="48"/>
                    <a:pt x="432" y="24"/>
                    <a:pt x="384" y="24"/>
                  </a:cubicBezTo>
                  <a:cubicBezTo>
                    <a:pt x="360" y="0"/>
                    <a:pt x="31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2"/>
            <p:cNvSpPr/>
            <p:nvPr/>
          </p:nvSpPr>
          <p:spPr>
            <a:xfrm>
              <a:off x="5015225" y="2675275"/>
              <a:ext cx="17425" cy="32600"/>
            </a:xfrm>
            <a:custGeom>
              <a:avLst/>
              <a:gdLst/>
              <a:ahLst/>
              <a:cxnLst/>
              <a:rect l="l" t="t" r="r" b="b"/>
              <a:pathLst>
                <a:path w="697" h="1304" extrusionOk="0">
                  <a:moveTo>
                    <a:pt x="391" y="0"/>
                  </a:moveTo>
                  <a:cubicBezTo>
                    <a:pt x="348" y="0"/>
                    <a:pt x="306" y="12"/>
                    <a:pt x="264" y="40"/>
                  </a:cubicBezTo>
                  <a:cubicBezTo>
                    <a:pt x="216" y="64"/>
                    <a:pt x="144" y="136"/>
                    <a:pt x="144" y="208"/>
                  </a:cubicBezTo>
                  <a:cubicBezTo>
                    <a:pt x="96" y="448"/>
                    <a:pt x="48" y="688"/>
                    <a:pt x="0" y="952"/>
                  </a:cubicBezTo>
                  <a:cubicBezTo>
                    <a:pt x="0" y="1024"/>
                    <a:pt x="0" y="1096"/>
                    <a:pt x="24" y="1168"/>
                  </a:cubicBezTo>
                  <a:cubicBezTo>
                    <a:pt x="72" y="1216"/>
                    <a:pt x="120" y="1288"/>
                    <a:pt x="192" y="1288"/>
                  </a:cubicBezTo>
                  <a:cubicBezTo>
                    <a:pt x="222" y="1298"/>
                    <a:pt x="256" y="1304"/>
                    <a:pt x="289" y="1304"/>
                  </a:cubicBezTo>
                  <a:cubicBezTo>
                    <a:pt x="335" y="1304"/>
                    <a:pt x="380" y="1292"/>
                    <a:pt x="408" y="1264"/>
                  </a:cubicBezTo>
                  <a:cubicBezTo>
                    <a:pt x="480" y="1216"/>
                    <a:pt x="528" y="1168"/>
                    <a:pt x="552" y="1096"/>
                  </a:cubicBezTo>
                  <a:cubicBezTo>
                    <a:pt x="576" y="856"/>
                    <a:pt x="624" y="592"/>
                    <a:pt x="672" y="352"/>
                  </a:cubicBezTo>
                  <a:cubicBezTo>
                    <a:pt x="696" y="280"/>
                    <a:pt x="696" y="208"/>
                    <a:pt x="648" y="136"/>
                  </a:cubicBezTo>
                  <a:cubicBezTo>
                    <a:pt x="624" y="64"/>
                    <a:pt x="552" y="16"/>
                    <a:pt x="480" y="16"/>
                  </a:cubicBezTo>
                  <a:cubicBezTo>
                    <a:pt x="450" y="6"/>
                    <a:pt x="420"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2"/>
            <p:cNvSpPr/>
            <p:nvPr/>
          </p:nvSpPr>
          <p:spPr>
            <a:xfrm>
              <a:off x="4139125" y="3546950"/>
              <a:ext cx="846100" cy="766300"/>
            </a:xfrm>
            <a:custGeom>
              <a:avLst/>
              <a:gdLst/>
              <a:ahLst/>
              <a:cxnLst/>
              <a:rect l="l" t="t" r="r" b="b"/>
              <a:pathLst>
                <a:path w="33844" h="30652" extrusionOk="0">
                  <a:moveTo>
                    <a:pt x="168" y="0"/>
                  </a:moveTo>
                  <a:cubicBezTo>
                    <a:pt x="144" y="24"/>
                    <a:pt x="96" y="48"/>
                    <a:pt x="72" y="72"/>
                  </a:cubicBezTo>
                  <a:cubicBezTo>
                    <a:pt x="24" y="120"/>
                    <a:pt x="0" y="168"/>
                    <a:pt x="0" y="264"/>
                  </a:cubicBezTo>
                  <a:cubicBezTo>
                    <a:pt x="0" y="648"/>
                    <a:pt x="0" y="1032"/>
                    <a:pt x="0" y="1416"/>
                  </a:cubicBezTo>
                  <a:cubicBezTo>
                    <a:pt x="0" y="1464"/>
                    <a:pt x="0" y="1512"/>
                    <a:pt x="0" y="1584"/>
                  </a:cubicBezTo>
                  <a:cubicBezTo>
                    <a:pt x="24" y="1920"/>
                    <a:pt x="24" y="2256"/>
                    <a:pt x="24" y="2617"/>
                  </a:cubicBezTo>
                  <a:lnTo>
                    <a:pt x="24" y="2713"/>
                  </a:lnTo>
                  <a:cubicBezTo>
                    <a:pt x="48" y="3073"/>
                    <a:pt x="48" y="3457"/>
                    <a:pt x="72" y="3817"/>
                  </a:cubicBezTo>
                  <a:lnTo>
                    <a:pt x="72" y="3865"/>
                  </a:lnTo>
                  <a:cubicBezTo>
                    <a:pt x="72" y="4249"/>
                    <a:pt x="96" y="4633"/>
                    <a:pt x="120" y="5041"/>
                  </a:cubicBezTo>
                  <a:cubicBezTo>
                    <a:pt x="168" y="5857"/>
                    <a:pt x="216" y="6673"/>
                    <a:pt x="288" y="7489"/>
                  </a:cubicBezTo>
                  <a:cubicBezTo>
                    <a:pt x="288" y="7705"/>
                    <a:pt x="312" y="7897"/>
                    <a:pt x="336" y="8089"/>
                  </a:cubicBezTo>
                  <a:cubicBezTo>
                    <a:pt x="360" y="8281"/>
                    <a:pt x="360" y="8473"/>
                    <a:pt x="384" y="8665"/>
                  </a:cubicBezTo>
                  <a:cubicBezTo>
                    <a:pt x="408" y="8905"/>
                    <a:pt x="432" y="9145"/>
                    <a:pt x="480" y="9409"/>
                  </a:cubicBezTo>
                  <a:cubicBezTo>
                    <a:pt x="480" y="9433"/>
                    <a:pt x="480" y="9481"/>
                    <a:pt x="480" y="9529"/>
                  </a:cubicBezTo>
                  <a:cubicBezTo>
                    <a:pt x="504" y="9793"/>
                    <a:pt x="552" y="10033"/>
                    <a:pt x="576" y="10297"/>
                  </a:cubicBezTo>
                  <a:cubicBezTo>
                    <a:pt x="576" y="10297"/>
                    <a:pt x="576" y="10297"/>
                    <a:pt x="576" y="10321"/>
                  </a:cubicBezTo>
                  <a:cubicBezTo>
                    <a:pt x="720" y="11377"/>
                    <a:pt x="888" y="12457"/>
                    <a:pt x="1105" y="13514"/>
                  </a:cubicBezTo>
                  <a:cubicBezTo>
                    <a:pt x="1105" y="13514"/>
                    <a:pt x="1105" y="13514"/>
                    <a:pt x="1105" y="13538"/>
                  </a:cubicBezTo>
                  <a:cubicBezTo>
                    <a:pt x="1177" y="13850"/>
                    <a:pt x="1249" y="14186"/>
                    <a:pt x="1321" y="14498"/>
                  </a:cubicBezTo>
                  <a:cubicBezTo>
                    <a:pt x="1369" y="14714"/>
                    <a:pt x="1393" y="14906"/>
                    <a:pt x="1441" y="15122"/>
                  </a:cubicBezTo>
                  <a:cubicBezTo>
                    <a:pt x="1513" y="15410"/>
                    <a:pt x="1585" y="15698"/>
                    <a:pt x="1657" y="15986"/>
                  </a:cubicBezTo>
                  <a:cubicBezTo>
                    <a:pt x="1681" y="15986"/>
                    <a:pt x="1681" y="16010"/>
                    <a:pt x="1681" y="16034"/>
                  </a:cubicBezTo>
                  <a:cubicBezTo>
                    <a:pt x="1753" y="16322"/>
                    <a:pt x="1825" y="16586"/>
                    <a:pt x="1921" y="16874"/>
                  </a:cubicBezTo>
                  <a:cubicBezTo>
                    <a:pt x="1969" y="17066"/>
                    <a:pt x="2017" y="17258"/>
                    <a:pt x="2065" y="17426"/>
                  </a:cubicBezTo>
                  <a:cubicBezTo>
                    <a:pt x="2089" y="17450"/>
                    <a:pt x="2089" y="17474"/>
                    <a:pt x="2089" y="17498"/>
                  </a:cubicBezTo>
                  <a:cubicBezTo>
                    <a:pt x="2209" y="17882"/>
                    <a:pt x="2329" y="18290"/>
                    <a:pt x="2449" y="18674"/>
                  </a:cubicBezTo>
                  <a:lnTo>
                    <a:pt x="2473" y="18674"/>
                  </a:lnTo>
                  <a:cubicBezTo>
                    <a:pt x="2521" y="18842"/>
                    <a:pt x="2569" y="18986"/>
                    <a:pt x="2641" y="19154"/>
                  </a:cubicBezTo>
                  <a:cubicBezTo>
                    <a:pt x="2641" y="19178"/>
                    <a:pt x="2641" y="19226"/>
                    <a:pt x="2665" y="19250"/>
                  </a:cubicBezTo>
                  <a:cubicBezTo>
                    <a:pt x="2713" y="19370"/>
                    <a:pt x="2761" y="19514"/>
                    <a:pt x="2809" y="19658"/>
                  </a:cubicBezTo>
                  <a:lnTo>
                    <a:pt x="2833" y="19730"/>
                  </a:lnTo>
                  <a:cubicBezTo>
                    <a:pt x="2905" y="19874"/>
                    <a:pt x="2953" y="20018"/>
                    <a:pt x="3001" y="20162"/>
                  </a:cubicBezTo>
                  <a:cubicBezTo>
                    <a:pt x="3025" y="20186"/>
                    <a:pt x="3025" y="20186"/>
                    <a:pt x="3025" y="20210"/>
                  </a:cubicBezTo>
                  <a:cubicBezTo>
                    <a:pt x="3097" y="20378"/>
                    <a:pt x="3145" y="20522"/>
                    <a:pt x="3217" y="20690"/>
                  </a:cubicBezTo>
                  <a:cubicBezTo>
                    <a:pt x="3385" y="21098"/>
                    <a:pt x="3577" y="21506"/>
                    <a:pt x="3769" y="21890"/>
                  </a:cubicBezTo>
                  <a:cubicBezTo>
                    <a:pt x="3769" y="21914"/>
                    <a:pt x="3793" y="21938"/>
                    <a:pt x="3793" y="21962"/>
                  </a:cubicBezTo>
                  <a:cubicBezTo>
                    <a:pt x="3889" y="22154"/>
                    <a:pt x="3985" y="22346"/>
                    <a:pt x="4081" y="22538"/>
                  </a:cubicBezTo>
                  <a:cubicBezTo>
                    <a:pt x="4081" y="22538"/>
                    <a:pt x="4105" y="22538"/>
                    <a:pt x="4105" y="22562"/>
                  </a:cubicBezTo>
                  <a:cubicBezTo>
                    <a:pt x="4177" y="22731"/>
                    <a:pt x="4273" y="22899"/>
                    <a:pt x="4369" y="23067"/>
                  </a:cubicBezTo>
                  <a:cubicBezTo>
                    <a:pt x="4393" y="23115"/>
                    <a:pt x="4417" y="23163"/>
                    <a:pt x="4441" y="23211"/>
                  </a:cubicBezTo>
                  <a:cubicBezTo>
                    <a:pt x="4561" y="23379"/>
                    <a:pt x="4657" y="23547"/>
                    <a:pt x="4753" y="23739"/>
                  </a:cubicBezTo>
                  <a:cubicBezTo>
                    <a:pt x="4897" y="23979"/>
                    <a:pt x="5065" y="24195"/>
                    <a:pt x="5209" y="24435"/>
                  </a:cubicBezTo>
                  <a:lnTo>
                    <a:pt x="5233" y="24435"/>
                  </a:lnTo>
                  <a:cubicBezTo>
                    <a:pt x="5305" y="24555"/>
                    <a:pt x="5377" y="24651"/>
                    <a:pt x="5449" y="24771"/>
                  </a:cubicBezTo>
                  <a:cubicBezTo>
                    <a:pt x="5665" y="25059"/>
                    <a:pt x="5881" y="25347"/>
                    <a:pt x="6097" y="25635"/>
                  </a:cubicBezTo>
                  <a:lnTo>
                    <a:pt x="6145" y="25683"/>
                  </a:lnTo>
                  <a:cubicBezTo>
                    <a:pt x="6409" y="26019"/>
                    <a:pt x="6697" y="26331"/>
                    <a:pt x="6985" y="26643"/>
                  </a:cubicBezTo>
                  <a:cubicBezTo>
                    <a:pt x="7009" y="26667"/>
                    <a:pt x="7033" y="26691"/>
                    <a:pt x="7057" y="26691"/>
                  </a:cubicBezTo>
                  <a:cubicBezTo>
                    <a:pt x="7297" y="26979"/>
                    <a:pt x="7585" y="27243"/>
                    <a:pt x="7873" y="27483"/>
                  </a:cubicBezTo>
                  <a:cubicBezTo>
                    <a:pt x="7993" y="27603"/>
                    <a:pt x="8113" y="27699"/>
                    <a:pt x="8257" y="27795"/>
                  </a:cubicBezTo>
                  <a:cubicBezTo>
                    <a:pt x="8353" y="27891"/>
                    <a:pt x="8449" y="27963"/>
                    <a:pt x="8569" y="28035"/>
                  </a:cubicBezTo>
                  <a:cubicBezTo>
                    <a:pt x="8569" y="28035"/>
                    <a:pt x="8569" y="28059"/>
                    <a:pt x="8569" y="28059"/>
                  </a:cubicBezTo>
                  <a:cubicBezTo>
                    <a:pt x="8665" y="28131"/>
                    <a:pt x="8761" y="28203"/>
                    <a:pt x="8857" y="28275"/>
                  </a:cubicBezTo>
                  <a:cubicBezTo>
                    <a:pt x="8905" y="28299"/>
                    <a:pt x="8929" y="28299"/>
                    <a:pt x="8953" y="28323"/>
                  </a:cubicBezTo>
                  <a:cubicBezTo>
                    <a:pt x="9025" y="28395"/>
                    <a:pt x="9121" y="28443"/>
                    <a:pt x="9193" y="28491"/>
                  </a:cubicBezTo>
                  <a:cubicBezTo>
                    <a:pt x="9313" y="28563"/>
                    <a:pt x="9409" y="28635"/>
                    <a:pt x="9529" y="28707"/>
                  </a:cubicBezTo>
                  <a:cubicBezTo>
                    <a:pt x="9865" y="28923"/>
                    <a:pt x="10225" y="29115"/>
                    <a:pt x="10561" y="29283"/>
                  </a:cubicBezTo>
                  <a:cubicBezTo>
                    <a:pt x="10922" y="29451"/>
                    <a:pt x="11282" y="29595"/>
                    <a:pt x="11642" y="29739"/>
                  </a:cubicBezTo>
                  <a:cubicBezTo>
                    <a:pt x="12842" y="30219"/>
                    <a:pt x="14138" y="30507"/>
                    <a:pt x="15434" y="30603"/>
                  </a:cubicBezTo>
                  <a:cubicBezTo>
                    <a:pt x="15818" y="30651"/>
                    <a:pt x="16226" y="30651"/>
                    <a:pt x="16610" y="30651"/>
                  </a:cubicBezTo>
                  <a:lnTo>
                    <a:pt x="16994" y="30651"/>
                  </a:lnTo>
                  <a:cubicBezTo>
                    <a:pt x="17642" y="30651"/>
                    <a:pt x="18314" y="30579"/>
                    <a:pt x="18938" y="30483"/>
                  </a:cubicBezTo>
                  <a:cubicBezTo>
                    <a:pt x="19202" y="30435"/>
                    <a:pt x="19466" y="30387"/>
                    <a:pt x="19706" y="30339"/>
                  </a:cubicBezTo>
                  <a:cubicBezTo>
                    <a:pt x="20355" y="30195"/>
                    <a:pt x="20979" y="30027"/>
                    <a:pt x="21603" y="29787"/>
                  </a:cubicBezTo>
                  <a:cubicBezTo>
                    <a:pt x="21723" y="29763"/>
                    <a:pt x="21843" y="29715"/>
                    <a:pt x="21963" y="29667"/>
                  </a:cubicBezTo>
                  <a:cubicBezTo>
                    <a:pt x="22011" y="29643"/>
                    <a:pt x="22059" y="29619"/>
                    <a:pt x="22107" y="29595"/>
                  </a:cubicBezTo>
                  <a:cubicBezTo>
                    <a:pt x="22179" y="29571"/>
                    <a:pt x="22251" y="29547"/>
                    <a:pt x="22323" y="29523"/>
                  </a:cubicBezTo>
                  <a:cubicBezTo>
                    <a:pt x="22371" y="29475"/>
                    <a:pt x="22443" y="29451"/>
                    <a:pt x="22515" y="29427"/>
                  </a:cubicBezTo>
                  <a:cubicBezTo>
                    <a:pt x="22563" y="29403"/>
                    <a:pt x="22611" y="29379"/>
                    <a:pt x="22659" y="29355"/>
                  </a:cubicBezTo>
                  <a:cubicBezTo>
                    <a:pt x="22731" y="29331"/>
                    <a:pt x="22803" y="29283"/>
                    <a:pt x="22875" y="29259"/>
                  </a:cubicBezTo>
                  <a:cubicBezTo>
                    <a:pt x="22923" y="29235"/>
                    <a:pt x="22947" y="29211"/>
                    <a:pt x="22995" y="29187"/>
                  </a:cubicBezTo>
                  <a:cubicBezTo>
                    <a:pt x="23067" y="29163"/>
                    <a:pt x="23163" y="29115"/>
                    <a:pt x="23235" y="29067"/>
                  </a:cubicBezTo>
                  <a:cubicBezTo>
                    <a:pt x="23259" y="29043"/>
                    <a:pt x="23307" y="29043"/>
                    <a:pt x="23331" y="29019"/>
                  </a:cubicBezTo>
                  <a:cubicBezTo>
                    <a:pt x="23403" y="28971"/>
                    <a:pt x="23499" y="28923"/>
                    <a:pt x="23595" y="28875"/>
                  </a:cubicBezTo>
                  <a:cubicBezTo>
                    <a:pt x="23595" y="28875"/>
                    <a:pt x="23619" y="28851"/>
                    <a:pt x="23643" y="28851"/>
                  </a:cubicBezTo>
                  <a:cubicBezTo>
                    <a:pt x="23739" y="28803"/>
                    <a:pt x="23835" y="28731"/>
                    <a:pt x="23931" y="28683"/>
                  </a:cubicBezTo>
                  <a:cubicBezTo>
                    <a:pt x="23931" y="28683"/>
                    <a:pt x="23931" y="28659"/>
                    <a:pt x="23955" y="28659"/>
                  </a:cubicBezTo>
                  <a:cubicBezTo>
                    <a:pt x="24171" y="28515"/>
                    <a:pt x="24411" y="28371"/>
                    <a:pt x="24627" y="28203"/>
                  </a:cubicBezTo>
                  <a:cubicBezTo>
                    <a:pt x="24651" y="28203"/>
                    <a:pt x="24651" y="28203"/>
                    <a:pt x="24651" y="28179"/>
                  </a:cubicBezTo>
                  <a:cubicBezTo>
                    <a:pt x="25443" y="27627"/>
                    <a:pt x="26163" y="26979"/>
                    <a:pt x="26811" y="26259"/>
                  </a:cubicBezTo>
                  <a:cubicBezTo>
                    <a:pt x="26835" y="26235"/>
                    <a:pt x="26859" y="26211"/>
                    <a:pt x="26883" y="26187"/>
                  </a:cubicBezTo>
                  <a:cubicBezTo>
                    <a:pt x="26955" y="26091"/>
                    <a:pt x="27051" y="25995"/>
                    <a:pt x="27123" y="25899"/>
                  </a:cubicBezTo>
                  <a:cubicBezTo>
                    <a:pt x="27987" y="24867"/>
                    <a:pt x="28731" y="23739"/>
                    <a:pt x="29379" y="22562"/>
                  </a:cubicBezTo>
                  <a:cubicBezTo>
                    <a:pt x="29379" y="22538"/>
                    <a:pt x="29379" y="22538"/>
                    <a:pt x="29379" y="22538"/>
                  </a:cubicBezTo>
                  <a:cubicBezTo>
                    <a:pt x="29571" y="22202"/>
                    <a:pt x="29764" y="21842"/>
                    <a:pt x="29932" y="21506"/>
                  </a:cubicBezTo>
                  <a:cubicBezTo>
                    <a:pt x="30004" y="21338"/>
                    <a:pt x="30076" y="21194"/>
                    <a:pt x="30148" y="21050"/>
                  </a:cubicBezTo>
                  <a:cubicBezTo>
                    <a:pt x="30148" y="21050"/>
                    <a:pt x="30148" y="21050"/>
                    <a:pt x="30148" y="21026"/>
                  </a:cubicBezTo>
                  <a:cubicBezTo>
                    <a:pt x="30220" y="20882"/>
                    <a:pt x="30292" y="20738"/>
                    <a:pt x="30364" y="20570"/>
                  </a:cubicBezTo>
                  <a:cubicBezTo>
                    <a:pt x="30532" y="20234"/>
                    <a:pt x="30700" y="19874"/>
                    <a:pt x="30844" y="19514"/>
                  </a:cubicBezTo>
                  <a:cubicBezTo>
                    <a:pt x="30868" y="19466"/>
                    <a:pt x="30868" y="19442"/>
                    <a:pt x="30892" y="19394"/>
                  </a:cubicBezTo>
                  <a:cubicBezTo>
                    <a:pt x="30988" y="19178"/>
                    <a:pt x="31084" y="18962"/>
                    <a:pt x="31156" y="18770"/>
                  </a:cubicBezTo>
                  <a:cubicBezTo>
                    <a:pt x="31180" y="18698"/>
                    <a:pt x="31204" y="18650"/>
                    <a:pt x="31228" y="18602"/>
                  </a:cubicBezTo>
                  <a:cubicBezTo>
                    <a:pt x="31300" y="18386"/>
                    <a:pt x="31396" y="18170"/>
                    <a:pt x="31468" y="17978"/>
                  </a:cubicBezTo>
                  <a:cubicBezTo>
                    <a:pt x="31468" y="17978"/>
                    <a:pt x="31468" y="17954"/>
                    <a:pt x="31468" y="17954"/>
                  </a:cubicBezTo>
                  <a:cubicBezTo>
                    <a:pt x="31540" y="17738"/>
                    <a:pt x="31636" y="17522"/>
                    <a:pt x="31708" y="17306"/>
                  </a:cubicBezTo>
                  <a:cubicBezTo>
                    <a:pt x="31732" y="17282"/>
                    <a:pt x="31732" y="17234"/>
                    <a:pt x="31756" y="17186"/>
                  </a:cubicBezTo>
                  <a:cubicBezTo>
                    <a:pt x="31828" y="16970"/>
                    <a:pt x="31900" y="16730"/>
                    <a:pt x="31972" y="16514"/>
                  </a:cubicBezTo>
                  <a:cubicBezTo>
                    <a:pt x="32044" y="16322"/>
                    <a:pt x="32116" y="16130"/>
                    <a:pt x="32164" y="15914"/>
                  </a:cubicBezTo>
                  <a:cubicBezTo>
                    <a:pt x="32260" y="15626"/>
                    <a:pt x="32356" y="15314"/>
                    <a:pt x="32452" y="15002"/>
                  </a:cubicBezTo>
                  <a:cubicBezTo>
                    <a:pt x="32524" y="14690"/>
                    <a:pt x="32620" y="14378"/>
                    <a:pt x="32692" y="14066"/>
                  </a:cubicBezTo>
                  <a:cubicBezTo>
                    <a:pt x="32740" y="13874"/>
                    <a:pt x="32788" y="13682"/>
                    <a:pt x="32836" y="13490"/>
                  </a:cubicBezTo>
                  <a:cubicBezTo>
                    <a:pt x="32908" y="13178"/>
                    <a:pt x="32980" y="12866"/>
                    <a:pt x="33052" y="12554"/>
                  </a:cubicBezTo>
                  <a:cubicBezTo>
                    <a:pt x="33100" y="12241"/>
                    <a:pt x="33172" y="11929"/>
                    <a:pt x="33220" y="11617"/>
                  </a:cubicBezTo>
                  <a:cubicBezTo>
                    <a:pt x="33268" y="11449"/>
                    <a:pt x="33292" y="11281"/>
                    <a:pt x="33316" y="11113"/>
                  </a:cubicBezTo>
                  <a:cubicBezTo>
                    <a:pt x="33316" y="11089"/>
                    <a:pt x="33316" y="11065"/>
                    <a:pt x="33340" y="11041"/>
                  </a:cubicBezTo>
                  <a:cubicBezTo>
                    <a:pt x="33364" y="10897"/>
                    <a:pt x="33388" y="10729"/>
                    <a:pt x="33412" y="10585"/>
                  </a:cubicBezTo>
                  <a:cubicBezTo>
                    <a:pt x="33412" y="10585"/>
                    <a:pt x="33412" y="10561"/>
                    <a:pt x="33412" y="10561"/>
                  </a:cubicBezTo>
                  <a:cubicBezTo>
                    <a:pt x="33484" y="10033"/>
                    <a:pt x="33556" y="9505"/>
                    <a:pt x="33628" y="8953"/>
                  </a:cubicBezTo>
                  <a:cubicBezTo>
                    <a:pt x="33700" y="8161"/>
                    <a:pt x="33772" y="7393"/>
                    <a:pt x="33820" y="6601"/>
                  </a:cubicBezTo>
                  <a:cubicBezTo>
                    <a:pt x="33820" y="6385"/>
                    <a:pt x="33820" y="6145"/>
                    <a:pt x="33844" y="5929"/>
                  </a:cubicBezTo>
                  <a:cubicBezTo>
                    <a:pt x="33844" y="5857"/>
                    <a:pt x="33844" y="5809"/>
                    <a:pt x="33844" y="5761"/>
                  </a:cubicBezTo>
                  <a:cubicBezTo>
                    <a:pt x="33844" y="5545"/>
                    <a:pt x="33844" y="5305"/>
                    <a:pt x="33844" y="5089"/>
                  </a:cubicBezTo>
                  <a:cubicBezTo>
                    <a:pt x="33844" y="4849"/>
                    <a:pt x="33844" y="4633"/>
                    <a:pt x="33844" y="4393"/>
                  </a:cubicBezTo>
                  <a:cubicBezTo>
                    <a:pt x="33844" y="4345"/>
                    <a:pt x="33844" y="4297"/>
                    <a:pt x="33844" y="4225"/>
                  </a:cubicBezTo>
                  <a:cubicBezTo>
                    <a:pt x="33844" y="4009"/>
                    <a:pt x="33844" y="3793"/>
                    <a:pt x="33820" y="3553"/>
                  </a:cubicBezTo>
                  <a:cubicBezTo>
                    <a:pt x="33796" y="3025"/>
                    <a:pt x="33772" y="2496"/>
                    <a:pt x="33724" y="1968"/>
                  </a:cubicBezTo>
                  <a:cubicBezTo>
                    <a:pt x="33772" y="1944"/>
                    <a:pt x="33772" y="1896"/>
                    <a:pt x="33772" y="1824"/>
                  </a:cubicBezTo>
                  <a:cubicBezTo>
                    <a:pt x="33772" y="1800"/>
                    <a:pt x="33772" y="1776"/>
                    <a:pt x="33772" y="1776"/>
                  </a:cubicBezTo>
                  <a:cubicBezTo>
                    <a:pt x="33772" y="1728"/>
                    <a:pt x="33748" y="1704"/>
                    <a:pt x="33724" y="1680"/>
                  </a:cubicBezTo>
                  <a:cubicBezTo>
                    <a:pt x="33724" y="1656"/>
                    <a:pt x="33724" y="1656"/>
                    <a:pt x="33700" y="1632"/>
                  </a:cubicBezTo>
                  <a:cubicBezTo>
                    <a:pt x="33700" y="1632"/>
                    <a:pt x="33700" y="1608"/>
                    <a:pt x="33700" y="1608"/>
                  </a:cubicBezTo>
                  <a:lnTo>
                    <a:pt x="33700" y="1560"/>
                  </a:lnTo>
                  <a:cubicBezTo>
                    <a:pt x="33700" y="1560"/>
                    <a:pt x="33700" y="1536"/>
                    <a:pt x="33676" y="1512"/>
                  </a:cubicBezTo>
                  <a:cubicBezTo>
                    <a:pt x="33676" y="1488"/>
                    <a:pt x="33676" y="1488"/>
                    <a:pt x="33652" y="1464"/>
                  </a:cubicBezTo>
                  <a:cubicBezTo>
                    <a:pt x="33604" y="1392"/>
                    <a:pt x="33508" y="1344"/>
                    <a:pt x="33412" y="1344"/>
                  </a:cubicBezTo>
                  <a:lnTo>
                    <a:pt x="33364" y="1344"/>
                  </a:lnTo>
                  <a:cubicBezTo>
                    <a:pt x="33220" y="1368"/>
                    <a:pt x="33172" y="1488"/>
                    <a:pt x="33148" y="1608"/>
                  </a:cubicBezTo>
                  <a:lnTo>
                    <a:pt x="33004" y="1608"/>
                  </a:lnTo>
                  <a:cubicBezTo>
                    <a:pt x="32668" y="1704"/>
                    <a:pt x="32332" y="1800"/>
                    <a:pt x="31996" y="1896"/>
                  </a:cubicBezTo>
                  <a:lnTo>
                    <a:pt x="31276" y="2064"/>
                  </a:lnTo>
                  <a:cubicBezTo>
                    <a:pt x="31252" y="2088"/>
                    <a:pt x="31204" y="2088"/>
                    <a:pt x="31180" y="2112"/>
                  </a:cubicBezTo>
                  <a:cubicBezTo>
                    <a:pt x="31180" y="2112"/>
                    <a:pt x="31156" y="2136"/>
                    <a:pt x="31156" y="2136"/>
                  </a:cubicBezTo>
                  <a:lnTo>
                    <a:pt x="30844" y="2232"/>
                  </a:lnTo>
                  <a:cubicBezTo>
                    <a:pt x="30532" y="2304"/>
                    <a:pt x="30220" y="2400"/>
                    <a:pt x="29908" y="2496"/>
                  </a:cubicBezTo>
                  <a:cubicBezTo>
                    <a:pt x="29860" y="2496"/>
                    <a:pt x="29812" y="2521"/>
                    <a:pt x="29764" y="2521"/>
                  </a:cubicBezTo>
                  <a:cubicBezTo>
                    <a:pt x="29692" y="2545"/>
                    <a:pt x="29619" y="2569"/>
                    <a:pt x="29547" y="2593"/>
                  </a:cubicBezTo>
                  <a:cubicBezTo>
                    <a:pt x="29379" y="2617"/>
                    <a:pt x="29211" y="2641"/>
                    <a:pt x="29019" y="2641"/>
                  </a:cubicBezTo>
                  <a:cubicBezTo>
                    <a:pt x="28803" y="2665"/>
                    <a:pt x="28587" y="2689"/>
                    <a:pt x="28371" y="2713"/>
                  </a:cubicBezTo>
                  <a:cubicBezTo>
                    <a:pt x="28179" y="2737"/>
                    <a:pt x="27963" y="2737"/>
                    <a:pt x="27771" y="2761"/>
                  </a:cubicBezTo>
                  <a:cubicBezTo>
                    <a:pt x="27579" y="2785"/>
                    <a:pt x="27363" y="2785"/>
                    <a:pt x="27171" y="2785"/>
                  </a:cubicBezTo>
                  <a:cubicBezTo>
                    <a:pt x="26379" y="2833"/>
                    <a:pt x="25587" y="2857"/>
                    <a:pt x="24771" y="2857"/>
                  </a:cubicBezTo>
                  <a:lnTo>
                    <a:pt x="23979" y="2857"/>
                  </a:lnTo>
                  <a:cubicBezTo>
                    <a:pt x="22899" y="2833"/>
                    <a:pt x="21843" y="2809"/>
                    <a:pt x="20787" y="2785"/>
                  </a:cubicBezTo>
                  <a:cubicBezTo>
                    <a:pt x="20042" y="2761"/>
                    <a:pt x="19298" y="2737"/>
                    <a:pt x="18554" y="2713"/>
                  </a:cubicBezTo>
                  <a:cubicBezTo>
                    <a:pt x="18170" y="2713"/>
                    <a:pt x="17810" y="2689"/>
                    <a:pt x="17426" y="2665"/>
                  </a:cubicBezTo>
                  <a:cubicBezTo>
                    <a:pt x="17066" y="2665"/>
                    <a:pt x="16682" y="2641"/>
                    <a:pt x="16322" y="2641"/>
                  </a:cubicBezTo>
                  <a:cubicBezTo>
                    <a:pt x="15602" y="2569"/>
                    <a:pt x="14882" y="2521"/>
                    <a:pt x="14138" y="2448"/>
                  </a:cubicBezTo>
                  <a:cubicBezTo>
                    <a:pt x="14114" y="2448"/>
                    <a:pt x="14090" y="2448"/>
                    <a:pt x="14066" y="2424"/>
                  </a:cubicBezTo>
                  <a:cubicBezTo>
                    <a:pt x="12986" y="2328"/>
                    <a:pt x="11930" y="2208"/>
                    <a:pt x="10850" y="2088"/>
                  </a:cubicBezTo>
                  <a:cubicBezTo>
                    <a:pt x="10586" y="2040"/>
                    <a:pt x="10321" y="2016"/>
                    <a:pt x="10057" y="1968"/>
                  </a:cubicBezTo>
                  <a:cubicBezTo>
                    <a:pt x="9265" y="1872"/>
                    <a:pt x="8473" y="1752"/>
                    <a:pt x="7681" y="1632"/>
                  </a:cubicBezTo>
                  <a:cubicBezTo>
                    <a:pt x="6361" y="1416"/>
                    <a:pt x="5041" y="1176"/>
                    <a:pt x="3745" y="912"/>
                  </a:cubicBezTo>
                  <a:cubicBezTo>
                    <a:pt x="2977" y="744"/>
                    <a:pt x="2185" y="552"/>
                    <a:pt x="1417" y="360"/>
                  </a:cubicBezTo>
                  <a:cubicBezTo>
                    <a:pt x="1153" y="312"/>
                    <a:pt x="912" y="240"/>
                    <a:pt x="648" y="168"/>
                  </a:cubicBezTo>
                  <a:lnTo>
                    <a:pt x="528" y="168"/>
                  </a:lnTo>
                  <a:cubicBezTo>
                    <a:pt x="528" y="144"/>
                    <a:pt x="504" y="144"/>
                    <a:pt x="504" y="120"/>
                  </a:cubicBezTo>
                  <a:cubicBezTo>
                    <a:pt x="480" y="96"/>
                    <a:pt x="456" y="72"/>
                    <a:pt x="432" y="48"/>
                  </a:cubicBezTo>
                  <a:cubicBezTo>
                    <a:pt x="432" y="48"/>
                    <a:pt x="408" y="48"/>
                    <a:pt x="408" y="24"/>
                  </a:cubicBezTo>
                  <a:cubicBezTo>
                    <a:pt x="360" y="24"/>
                    <a:pt x="312"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787287" y="2571750"/>
            <a:ext cx="5459708" cy="2272417"/>
          </a:xfrm>
          <a:prstGeom prst="rect">
            <a:avLst/>
          </a:prstGeom>
        </p:spPr>
        <p:txBody>
          <a:bodyPr wrap="square">
            <a:spAutoFit/>
          </a:bodyPr>
          <a:lstStyle/>
          <a:p>
            <a:pPr algn="just">
              <a:lnSpc>
                <a:spcPts val="3400"/>
              </a:lnSpc>
            </a:pPr>
            <a:r>
              <a:rPr lang="en-US" sz="2400" dirty="0">
                <a:solidFill>
                  <a:schemeClr val="tx2">
                    <a:lumMod val="50000"/>
                  </a:schemeClr>
                </a:solidFill>
                <a:latin typeface="+mn-lt"/>
                <a:ea typeface="Calibri" panose="020F0502020204030204" pitchFamily="34" charset="0"/>
              </a:rPr>
              <a:t>Vào lúc trời lạnh, người ta thường xoa hai bàn tay vào nhau để nhanh làm ấm bàn tay. Khi đó, năng lượng do sự chuyển động của hai bàn tay đã chuyển thành nhiệt để làm ấm bàn tay.</a:t>
            </a:r>
          </a:p>
        </p:txBody>
      </p:sp>
      <p:pic>
        <p:nvPicPr>
          <p:cNvPr id="310" name="Picture 309"/>
          <p:cNvPicPr>
            <a:picLocks noChangeAspect="1"/>
          </p:cNvPicPr>
          <p:nvPr/>
        </p:nvPicPr>
        <p:blipFill>
          <a:blip r:embed="rId3"/>
          <a:stretch>
            <a:fillRect/>
          </a:stretch>
        </p:blipFill>
        <p:spPr>
          <a:xfrm>
            <a:off x="6246995" y="1153303"/>
            <a:ext cx="2699181" cy="2988064"/>
          </a:xfrm>
          <a:prstGeom prst="ellipse">
            <a:avLst/>
          </a:prstGeom>
          <a:ln>
            <a:noFill/>
          </a:ln>
          <a:effectLst>
            <a:softEdge rad="112500"/>
          </a:effectLst>
        </p:spPr>
      </p:pic>
      <p:sp>
        <p:nvSpPr>
          <p:cNvPr id="296" name="Google Shape;4053;p64">
            <a:extLst>
              <a:ext uri="{FF2B5EF4-FFF2-40B4-BE49-F238E27FC236}">
                <a16:creationId xmlns:a16="http://schemas.microsoft.com/office/drawing/2014/main" id="{4BA9A588-E058-B64D-8E8D-3F038972A934}"/>
              </a:ext>
            </a:extLst>
          </p:cNvPr>
          <p:cNvSpPr txBox="1">
            <a:spLocks/>
          </p:cNvSpPr>
          <p:nvPr/>
        </p:nvSpPr>
        <p:spPr>
          <a:xfrm>
            <a:off x="1028278" y="450503"/>
            <a:ext cx="6815637" cy="15312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9pPr>
          </a:lstStyle>
          <a:p>
            <a:pPr marL="139700" indent="0" algn="just">
              <a:lnSpc>
                <a:spcPts val="3200"/>
              </a:lnSpc>
              <a:buFont typeface="Poppins"/>
              <a:buNone/>
            </a:pPr>
            <a:r>
              <a:rPr lang="en-US" sz="2400">
                <a:solidFill>
                  <a:srgbClr val="FF0000"/>
                </a:solidFill>
                <a:latin typeface="+mn-lt"/>
              </a:rPr>
              <a:t>Vào lúc trời lạnh, người ta thường xoa hai bàn tay vào nhau, khi đó dạng năng lượng nào đã chuyển thành nhiệt để làm ấm bàn tay?</a:t>
            </a:r>
            <a:endParaRPr lang="en-US" sz="2400" dirty="0">
              <a:solidFill>
                <a:srgbClr val="FF0000"/>
              </a:solidFill>
              <a:latin typeface="+mn-lt"/>
            </a:endParaRPr>
          </a:p>
        </p:txBody>
      </p:sp>
    </p:spTree>
    <p:extLst>
      <p:ext uri="{BB962C8B-B14F-4D97-AF65-F5344CB8AC3E}">
        <p14:creationId xmlns:p14="http://schemas.microsoft.com/office/powerpoint/2010/main" val="7725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animEffect transition="in" filter="barn(inVertical)">
                                      <p:cBhvr>
                                        <p:cTn id="7" dur="500"/>
                                        <p:tgtEl>
                                          <p:spTgt spid="2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0150" y="228600"/>
            <a:ext cx="4057650" cy="2169825"/>
          </a:xfrm>
          <a:prstGeom prst="rect">
            <a:avLst/>
          </a:prstGeom>
        </p:spPr>
        <p:txBody>
          <a:bodyPr wrap="square">
            <a:spAutoFit/>
          </a:bodyPr>
          <a:lstStyle/>
          <a:p>
            <a:pPr algn="just"/>
            <a:r>
              <a:rPr lang="vi-VN" sz="2700" dirty="0">
                <a:solidFill>
                  <a:prstClr val="black"/>
                </a:solidFill>
                <a:latin typeface="Times New Roman" pitchFamily="18" charset="0"/>
                <a:cs typeface="Times New Roman" pitchFamily="18" charset="0"/>
              </a:rPr>
              <a:t>Khi vỗ hai tay vào nhau, ta nghe được tiếng vỗ tay. Trong hoạt động này đã có sự chuyển hóa năng lượng nào?</a:t>
            </a:r>
            <a:endParaRPr lang="en-US" sz="2700" dirty="0">
              <a:solidFill>
                <a:prstClr val="black"/>
              </a:solidFill>
              <a:latin typeface="Times New Roman" pitchFamily="18" charset="0"/>
              <a:cs typeface="Times New Roman" pitchFamily="18" charset="0"/>
            </a:endParaRPr>
          </a:p>
        </p:txBody>
      </p:sp>
      <p:sp>
        <p:nvSpPr>
          <p:cNvPr id="5" name="Rectangle 4"/>
          <p:cNvSpPr/>
          <p:nvPr/>
        </p:nvSpPr>
        <p:spPr>
          <a:xfrm>
            <a:off x="1314451" y="2930652"/>
            <a:ext cx="6562898" cy="1754326"/>
          </a:xfrm>
          <a:prstGeom prst="rect">
            <a:avLst/>
          </a:prstGeom>
        </p:spPr>
        <p:txBody>
          <a:bodyPr wrap="square">
            <a:spAutoFit/>
          </a:bodyPr>
          <a:lstStyle/>
          <a:p>
            <a:pPr algn="just"/>
            <a:r>
              <a:rPr lang="vi-VN" sz="2700" b="1" dirty="0">
                <a:solidFill>
                  <a:srgbClr val="FF0000"/>
                </a:solidFill>
                <a:latin typeface="Times New Roman" pitchFamily="18" charset="0"/>
                <a:cs typeface="Times New Roman" pitchFamily="18" charset="0"/>
              </a:rPr>
              <a:t>Khi vỗ hai tay vào nhau, ta nghe được tiếng vỗ tay, trong hoạt động này có sự chuyển hóa năng lượng từ động năng sang năng lượng âm</a:t>
            </a:r>
            <a:r>
              <a:rPr lang="en-US" sz="2700" b="1" dirty="0">
                <a:solidFill>
                  <a:srgbClr val="FF0000"/>
                </a:solidFill>
                <a:latin typeface="Times New Roman" pitchFamily="18" charset="0"/>
                <a:cs typeface="Times New Roman" pitchFamily="18" charset="0"/>
              </a:rPr>
              <a:t>.</a:t>
            </a:r>
          </a:p>
        </p:txBody>
      </p:sp>
      <p:pic>
        <p:nvPicPr>
          <p:cNvPr id="6" name="Picture 10">
            <a:extLst>
              <a:ext uri="{FF2B5EF4-FFF2-40B4-BE49-F238E27FC236}">
                <a16:creationId xmlns:a16="http://schemas.microsoft.com/office/drawing/2014/main" id="{06306C85-30C7-EC2D-E2F8-5F4ED7B9F69D}"/>
              </a:ext>
            </a:extLst>
          </p:cNvPr>
          <p:cNvPicPr>
            <a:picLocks noChangeAspect="1"/>
          </p:cNvPicPr>
          <p:nvPr/>
        </p:nvPicPr>
        <p:blipFill>
          <a:blip r:embed="rId2"/>
          <a:stretch>
            <a:fillRect/>
          </a:stretch>
        </p:blipFill>
        <p:spPr>
          <a:xfrm>
            <a:off x="5166679" y="74030"/>
            <a:ext cx="2834321" cy="2702052"/>
          </a:xfrm>
          <a:prstGeom prst="rect">
            <a:avLst/>
          </a:prstGeom>
        </p:spPr>
      </p:pic>
    </p:spTree>
    <p:extLst>
      <p:ext uri="{BB962C8B-B14F-4D97-AF65-F5344CB8AC3E}">
        <p14:creationId xmlns:p14="http://schemas.microsoft.com/office/powerpoint/2010/main" val="1013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7" name="Rectangle 6"/>
          <p:cNvSpPr/>
          <p:nvPr/>
        </p:nvSpPr>
        <p:spPr>
          <a:xfrm>
            <a:off x="665519" y="1104041"/>
            <a:ext cx="6002507" cy="1400383"/>
          </a:xfrm>
          <a:prstGeom prst="rect">
            <a:avLst/>
          </a:prstGeom>
        </p:spPr>
        <p:txBody>
          <a:bodyPr wrap="square">
            <a:spAutoFit/>
          </a:bodyPr>
          <a:lstStyle/>
          <a:p>
            <a:pPr algn="just">
              <a:lnSpc>
                <a:spcPts val="3400"/>
              </a:lnSpc>
            </a:pPr>
            <a:r>
              <a:rPr lang="vi-VN" sz="2400" dirty="0">
                <a:solidFill>
                  <a:schemeClr val="tx2">
                    <a:lumMod val="50000"/>
                  </a:schemeClr>
                </a:solidFill>
                <a:latin typeface="+mn-lt"/>
                <a:ea typeface="Calibri" panose="020F0502020204030204" pitchFamily="34" charset="0"/>
              </a:rPr>
              <a:t>Khi ô tô động cơ nhiệt chạy, hoá năng giải phóng do đốt cháy nhiên liệu đã chuyển thành năng lượng cho ô tô hoạt động.</a:t>
            </a:r>
            <a:endParaRPr lang="en-US" sz="2400" dirty="0">
              <a:solidFill>
                <a:schemeClr val="tx2">
                  <a:lumMod val="50000"/>
                </a:schemeClr>
              </a:solidFill>
              <a:latin typeface="+mn-lt"/>
              <a:ea typeface="Calibri" panose="020F0502020204030204" pitchFamily="34" charset="0"/>
            </a:endParaRPr>
          </a:p>
        </p:txBody>
      </p:sp>
      <p:sp>
        <p:nvSpPr>
          <p:cNvPr id="297" name="Rectangle 296"/>
          <p:cNvSpPr/>
          <p:nvPr/>
        </p:nvSpPr>
        <p:spPr>
          <a:xfrm>
            <a:off x="665519" y="3685609"/>
            <a:ext cx="6002507" cy="925382"/>
          </a:xfrm>
          <a:prstGeom prst="rect">
            <a:avLst/>
          </a:prstGeom>
        </p:spPr>
        <p:txBody>
          <a:bodyPr wrap="square">
            <a:spAutoFit/>
          </a:bodyPr>
          <a:lstStyle/>
          <a:p>
            <a:pPr algn="just">
              <a:lnSpc>
                <a:spcPts val="3400"/>
              </a:lnSpc>
            </a:pPr>
            <a:r>
              <a:rPr lang="vi-VN" sz="2400" dirty="0">
                <a:solidFill>
                  <a:schemeClr val="tx2">
                    <a:lumMod val="50000"/>
                  </a:schemeClr>
                </a:solidFill>
                <a:latin typeface="+mn-lt"/>
                <a:ea typeface="Calibri" panose="020F0502020204030204" pitchFamily="34" charset="0"/>
              </a:rPr>
              <a:t>Khi đèn đường được thắp sáng, năng lượng điện đã chuyển thành quang năng.</a:t>
            </a:r>
            <a:endParaRPr lang="en-US" sz="2400" dirty="0">
              <a:solidFill>
                <a:schemeClr val="tx2">
                  <a:lumMod val="50000"/>
                </a:schemeClr>
              </a:solidFill>
              <a:latin typeface="+mn-lt"/>
              <a:ea typeface="Calibri" panose="020F0502020204030204" pitchFamily="34" charset="0"/>
            </a:endParaRPr>
          </a:p>
        </p:txBody>
      </p:sp>
      <p:pic>
        <p:nvPicPr>
          <p:cNvPr id="298" name="Picture 297"/>
          <p:cNvPicPr>
            <a:picLocks noChangeAspect="1"/>
          </p:cNvPicPr>
          <p:nvPr/>
        </p:nvPicPr>
        <p:blipFill>
          <a:blip r:embed="rId3"/>
          <a:stretch>
            <a:fillRect/>
          </a:stretch>
        </p:blipFill>
        <p:spPr>
          <a:xfrm>
            <a:off x="6668027" y="766504"/>
            <a:ext cx="2019708" cy="2194702"/>
          </a:xfrm>
          <a:prstGeom prst="ellipse">
            <a:avLst/>
          </a:prstGeom>
          <a:ln>
            <a:noFill/>
          </a:ln>
          <a:effectLst>
            <a:softEdge rad="112500"/>
          </a:effectLst>
        </p:spPr>
      </p:pic>
      <p:pic>
        <p:nvPicPr>
          <p:cNvPr id="299" name="Picture 298"/>
          <p:cNvPicPr>
            <a:picLocks noChangeAspect="1"/>
          </p:cNvPicPr>
          <p:nvPr/>
        </p:nvPicPr>
        <p:blipFill>
          <a:blip r:embed="rId4"/>
          <a:stretch>
            <a:fillRect/>
          </a:stretch>
        </p:blipFill>
        <p:spPr>
          <a:xfrm>
            <a:off x="6794396" y="3011535"/>
            <a:ext cx="2114050" cy="1946349"/>
          </a:xfrm>
          <a:prstGeom prst="ellipse">
            <a:avLst/>
          </a:prstGeom>
          <a:ln>
            <a:noFill/>
          </a:ln>
          <a:effectLst>
            <a:softEdge rad="112500"/>
          </a:effectLst>
        </p:spPr>
      </p:pic>
      <p:sp>
        <p:nvSpPr>
          <p:cNvPr id="6" name="Rectangle 5">
            <a:extLst>
              <a:ext uri="{FF2B5EF4-FFF2-40B4-BE49-F238E27FC236}">
                <a16:creationId xmlns:a16="http://schemas.microsoft.com/office/drawing/2014/main" id="{23A8B3C0-7EC1-8942-B88E-A20FF8A91E24}"/>
              </a:ext>
            </a:extLst>
          </p:cNvPr>
          <p:cNvSpPr/>
          <p:nvPr/>
        </p:nvSpPr>
        <p:spPr>
          <a:xfrm>
            <a:off x="533696" y="190971"/>
            <a:ext cx="7027104" cy="913070"/>
          </a:xfrm>
          <a:prstGeom prst="rect">
            <a:avLst/>
          </a:prstGeom>
        </p:spPr>
        <p:txBody>
          <a:bodyPr wrap="square">
            <a:spAutoFit/>
          </a:bodyPr>
          <a:lstStyle/>
          <a:p>
            <a:pPr algn="just">
              <a:lnSpc>
                <a:spcPts val="3200"/>
              </a:lnSpc>
            </a:pPr>
            <a:r>
              <a:rPr lang="en-US" sz="2400" dirty="0">
                <a:solidFill>
                  <a:srgbClr val="FF0000"/>
                </a:solidFill>
                <a:latin typeface="+mn-lt"/>
                <a:ea typeface="Calibri" panose="020F0502020204030204" pitchFamily="34" charset="0"/>
              </a:rPr>
              <a:t>Khi ô tô động cơ nhiệt chạy, dạng năng lượng nào chuyển thành năng lượng cho ô tô hoạt động?</a:t>
            </a:r>
          </a:p>
        </p:txBody>
      </p:sp>
      <p:sp>
        <p:nvSpPr>
          <p:cNvPr id="8" name="Rectangle 7">
            <a:extLst>
              <a:ext uri="{FF2B5EF4-FFF2-40B4-BE49-F238E27FC236}">
                <a16:creationId xmlns:a16="http://schemas.microsoft.com/office/drawing/2014/main" id="{D8195613-F632-CE41-B936-F040E75F0BE3}"/>
              </a:ext>
            </a:extLst>
          </p:cNvPr>
          <p:cNvSpPr/>
          <p:nvPr/>
        </p:nvSpPr>
        <p:spPr>
          <a:xfrm>
            <a:off x="388464" y="2623669"/>
            <a:ext cx="7027104" cy="913070"/>
          </a:xfrm>
          <a:prstGeom prst="rect">
            <a:avLst/>
          </a:prstGeom>
        </p:spPr>
        <p:txBody>
          <a:bodyPr wrap="square">
            <a:spAutoFit/>
          </a:bodyPr>
          <a:lstStyle/>
          <a:p>
            <a:pPr algn="just">
              <a:lnSpc>
                <a:spcPts val="3200"/>
              </a:lnSpc>
            </a:pPr>
            <a:r>
              <a:rPr lang="vi-VN" sz="2400" dirty="0">
                <a:solidFill>
                  <a:srgbClr val="FF0000"/>
                </a:solidFill>
                <a:latin typeface="+mn-lt"/>
                <a:ea typeface="Calibri" panose="020F0502020204030204" pitchFamily="34" charset="0"/>
              </a:rPr>
              <a:t>Khi đèn đường được thắp sáng, dạng năng lượng nào đã chuyển thành quang năng?</a:t>
            </a:r>
            <a:endParaRPr lang="en-US" sz="2400" dirty="0">
              <a:solidFill>
                <a:srgbClr val="FF0000"/>
              </a:solidFill>
              <a:latin typeface="+mn-lt"/>
              <a:ea typeface="Calibri" panose="020F0502020204030204" pitchFamily="34" charset="0"/>
            </a:endParaRPr>
          </a:p>
        </p:txBody>
      </p:sp>
    </p:spTree>
    <p:extLst>
      <p:ext uri="{BB962C8B-B14F-4D97-AF65-F5344CB8AC3E}">
        <p14:creationId xmlns:p14="http://schemas.microsoft.com/office/powerpoint/2010/main" val="403274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barn(inVertical)">
                                      <p:cBhvr>
                                        <p:cTn id="10" dur="500"/>
                                        <p:tgtEl>
                                          <p:spTgt spid="2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9"/>
                                        </p:tgtEl>
                                        <p:attrNameLst>
                                          <p:attrName>style.visibility</p:attrName>
                                        </p:attrNameLst>
                                      </p:cBhvr>
                                      <p:to>
                                        <p:strVal val="visible"/>
                                      </p:to>
                                    </p:set>
                                    <p:animEffect transition="in" filter="barn(inVertical)">
                                      <p:cBhvr>
                                        <p:cTn id="25" dur="500"/>
                                        <p:tgtEl>
                                          <p:spTgt spid="29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7"/>
                                        </p:tgtEl>
                                        <p:attrNameLst>
                                          <p:attrName>style.visibility</p:attrName>
                                        </p:attrNameLst>
                                      </p:cBhvr>
                                      <p:to>
                                        <p:strVal val="visible"/>
                                      </p:to>
                                    </p:set>
                                    <p:animEffect transition="in" filter="barn(inVertical)">
                                      <p:cBhvr>
                                        <p:cTn id="28"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7"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52"/>
          <p:cNvSpPr/>
          <p:nvPr/>
        </p:nvSpPr>
        <p:spPr>
          <a:xfrm rot="303176">
            <a:off x="721362" y="212019"/>
            <a:ext cx="8569774" cy="502910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424" name="Google Shape;3424;p52"/>
          <p:cNvGrpSpPr/>
          <p:nvPr/>
        </p:nvGrpSpPr>
        <p:grpSpPr>
          <a:xfrm>
            <a:off x="214195" y="3371139"/>
            <a:ext cx="885541" cy="1736915"/>
            <a:chOff x="1833675" y="2704350"/>
            <a:chExt cx="820325" cy="1609000"/>
          </a:xfrm>
        </p:grpSpPr>
        <p:sp>
          <p:nvSpPr>
            <p:cNvPr id="3425" name="Google Shape;3425;p52"/>
            <p:cNvSpPr/>
            <p:nvPr/>
          </p:nvSpPr>
          <p:spPr>
            <a:xfrm>
              <a:off x="1845075" y="3455925"/>
              <a:ext cx="808925" cy="164050"/>
            </a:xfrm>
            <a:custGeom>
              <a:avLst/>
              <a:gdLst/>
              <a:ahLst/>
              <a:cxnLst/>
              <a:rect l="l" t="t" r="r" b="b"/>
              <a:pathLst>
                <a:path w="32357" h="6562" extrusionOk="0">
                  <a:moveTo>
                    <a:pt x="17614" y="0"/>
                  </a:moveTo>
                  <a:cubicBezTo>
                    <a:pt x="16710" y="0"/>
                    <a:pt x="15806" y="14"/>
                    <a:pt x="14906" y="41"/>
                  </a:cubicBezTo>
                  <a:cubicBezTo>
                    <a:pt x="12482" y="89"/>
                    <a:pt x="10082" y="257"/>
                    <a:pt x="7682" y="497"/>
                  </a:cubicBezTo>
                  <a:cubicBezTo>
                    <a:pt x="6553" y="617"/>
                    <a:pt x="5425" y="737"/>
                    <a:pt x="4297" y="905"/>
                  </a:cubicBezTo>
                  <a:cubicBezTo>
                    <a:pt x="3289" y="1073"/>
                    <a:pt x="2305" y="1337"/>
                    <a:pt x="1369" y="1769"/>
                  </a:cubicBezTo>
                  <a:cubicBezTo>
                    <a:pt x="1057" y="1913"/>
                    <a:pt x="745" y="2105"/>
                    <a:pt x="457" y="2297"/>
                  </a:cubicBezTo>
                  <a:cubicBezTo>
                    <a:pt x="337" y="2297"/>
                    <a:pt x="193" y="2369"/>
                    <a:pt x="169" y="2513"/>
                  </a:cubicBezTo>
                  <a:cubicBezTo>
                    <a:pt x="145" y="2537"/>
                    <a:pt x="121" y="2537"/>
                    <a:pt x="121" y="2561"/>
                  </a:cubicBezTo>
                  <a:cubicBezTo>
                    <a:pt x="1" y="2657"/>
                    <a:pt x="25" y="2849"/>
                    <a:pt x="121" y="2945"/>
                  </a:cubicBezTo>
                  <a:cubicBezTo>
                    <a:pt x="121" y="2969"/>
                    <a:pt x="145" y="2993"/>
                    <a:pt x="169" y="2993"/>
                  </a:cubicBezTo>
                  <a:cubicBezTo>
                    <a:pt x="265" y="3641"/>
                    <a:pt x="793" y="4121"/>
                    <a:pt x="1393" y="4433"/>
                  </a:cubicBezTo>
                  <a:cubicBezTo>
                    <a:pt x="1777" y="4649"/>
                    <a:pt x="2185" y="4793"/>
                    <a:pt x="2593" y="4889"/>
                  </a:cubicBezTo>
                  <a:cubicBezTo>
                    <a:pt x="3145" y="5033"/>
                    <a:pt x="3721" y="5177"/>
                    <a:pt x="4297" y="5297"/>
                  </a:cubicBezTo>
                  <a:cubicBezTo>
                    <a:pt x="6577" y="5801"/>
                    <a:pt x="8906" y="6162"/>
                    <a:pt x="11234" y="6354"/>
                  </a:cubicBezTo>
                  <a:cubicBezTo>
                    <a:pt x="12731" y="6492"/>
                    <a:pt x="14237" y="6562"/>
                    <a:pt x="15741" y="6562"/>
                  </a:cubicBezTo>
                  <a:cubicBezTo>
                    <a:pt x="16577" y="6562"/>
                    <a:pt x="17411" y="6540"/>
                    <a:pt x="18243" y="6498"/>
                  </a:cubicBezTo>
                  <a:cubicBezTo>
                    <a:pt x="20571" y="6402"/>
                    <a:pt x="22899" y="6162"/>
                    <a:pt x="25203" y="5753"/>
                  </a:cubicBezTo>
                  <a:cubicBezTo>
                    <a:pt x="27292" y="5369"/>
                    <a:pt x="29428" y="4841"/>
                    <a:pt x="31252" y="3689"/>
                  </a:cubicBezTo>
                  <a:cubicBezTo>
                    <a:pt x="31660" y="3425"/>
                    <a:pt x="32140" y="3137"/>
                    <a:pt x="32260" y="2633"/>
                  </a:cubicBezTo>
                  <a:cubicBezTo>
                    <a:pt x="32356" y="2249"/>
                    <a:pt x="32212" y="1865"/>
                    <a:pt x="31924" y="1601"/>
                  </a:cubicBezTo>
                  <a:cubicBezTo>
                    <a:pt x="31252" y="905"/>
                    <a:pt x="30220" y="857"/>
                    <a:pt x="29308" y="737"/>
                  </a:cubicBezTo>
                  <a:cubicBezTo>
                    <a:pt x="26932" y="449"/>
                    <a:pt x="24531" y="233"/>
                    <a:pt x="22131" y="113"/>
                  </a:cubicBezTo>
                  <a:cubicBezTo>
                    <a:pt x="20631" y="38"/>
                    <a:pt x="19121" y="0"/>
                    <a:pt x="176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2"/>
            <p:cNvSpPr/>
            <p:nvPr/>
          </p:nvSpPr>
          <p:spPr>
            <a:xfrm>
              <a:off x="1900275" y="2704350"/>
              <a:ext cx="331875" cy="923725"/>
            </a:xfrm>
            <a:custGeom>
              <a:avLst/>
              <a:gdLst/>
              <a:ahLst/>
              <a:cxnLst/>
              <a:rect l="l" t="t" r="r" b="b"/>
              <a:pathLst>
                <a:path w="13275" h="36949" extrusionOk="0">
                  <a:moveTo>
                    <a:pt x="6511" y="0"/>
                  </a:moveTo>
                  <a:cubicBezTo>
                    <a:pt x="6011" y="0"/>
                    <a:pt x="5508" y="89"/>
                    <a:pt x="5018" y="269"/>
                  </a:cubicBezTo>
                  <a:cubicBezTo>
                    <a:pt x="3865" y="677"/>
                    <a:pt x="2857" y="1493"/>
                    <a:pt x="2137" y="2501"/>
                  </a:cubicBezTo>
                  <a:cubicBezTo>
                    <a:pt x="1345" y="3629"/>
                    <a:pt x="913" y="4949"/>
                    <a:pt x="649" y="6294"/>
                  </a:cubicBezTo>
                  <a:cubicBezTo>
                    <a:pt x="385" y="7686"/>
                    <a:pt x="265" y="9126"/>
                    <a:pt x="169" y="10566"/>
                  </a:cubicBezTo>
                  <a:cubicBezTo>
                    <a:pt x="49" y="12030"/>
                    <a:pt x="1" y="13518"/>
                    <a:pt x="25" y="15006"/>
                  </a:cubicBezTo>
                  <a:cubicBezTo>
                    <a:pt x="49" y="18007"/>
                    <a:pt x="265" y="20983"/>
                    <a:pt x="721" y="23911"/>
                  </a:cubicBezTo>
                  <a:cubicBezTo>
                    <a:pt x="1177" y="26864"/>
                    <a:pt x="1849" y="29768"/>
                    <a:pt x="2737" y="32624"/>
                  </a:cubicBezTo>
                  <a:cubicBezTo>
                    <a:pt x="2905" y="33176"/>
                    <a:pt x="3097" y="33752"/>
                    <a:pt x="3289" y="34304"/>
                  </a:cubicBezTo>
                  <a:cubicBezTo>
                    <a:pt x="3217" y="34424"/>
                    <a:pt x="3241" y="34568"/>
                    <a:pt x="3313" y="34664"/>
                  </a:cubicBezTo>
                  <a:cubicBezTo>
                    <a:pt x="4557" y="36153"/>
                    <a:pt x="6459" y="36948"/>
                    <a:pt x="8371" y="36948"/>
                  </a:cubicBezTo>
                  <a:cubicBezTo>
                    <a:pt x="8710" y="36948"/>
                    <a:pt x="9050" y="36923"/>
                    <a:pt x="9386" y="36873"/>
                  </a:cubicBezTo>
                  <a:cubicBezTo>
                    <a:pt x="9938" y="36801"/>
                    <a:pt x="10490" y="36633"/>
                    <a:pt x="11018" y="36393"/>
                  </a:cubicBezTo>
                  <a:cubicBezTo>
                    <a:pt x="11546" y="36152"/>
                    <a:pt x="12122" y="35792"/>
                    <a:pt x="12386" y="35240"/>
                  </a:cubicBezTo>
                  <a:cubicBezTo>
                    <a:pt x="12530" y="34904"/>
                    <a:pt x="12554" y="34568"/>
                    <a:pt x="12602" y="34232"/>
                  </a:cubicBezTo>
                  <a:cubicBezTo>
                    <a:pt x="12650" y="33824"/>
                    <a:pt x="12674" y="33440"/>
                    <a:pt x="12722" y="33032"/>
                  </a:cubicBezTo>
                  <a:cubicBezTo>
                    <a:pt x="12794" y="32264"/>
                    <a:pt x="12866" y="31496"/>
                    <a:pt x="12938" y="30704"/>
                  </a:cubicBezTo>
                  <a:cubicBezTo>
                    <a:pt x="13178" y="27608"/>
                    <a:pt x="13274" y="24487"/>
                    <a:pt x="13226" y="21367"/>
                  </a:cubicBezTo>
                  <a:cubicBezTo>
                    <a:pt x="13178" y="18247"/>
                    <a:pt x="13010" y="15126"/>
                    <a:pt x="12674" y="12030"/>
                  </a:cubicBezTo>
                  <a:cubicBezTo>
                    <a:pt x="12506" y="10446"/>
                    <a:pt x="12314" y="8886"/>
                    <a:pt x="12074" y="7350"/>
                  </a:cubicBezTo>
                  <a:cubicBezTo>
                    <a:pt x="11858" y="5909"/>
                    <a:pt x="11594" y="4493"/>
                    <a:pt x="10970" y="3173"/>
                  </a:cubicBezTo>
                  <a:cubicBezTo>
                    <a:pt x="10442" y="2093"/>
                    <a:pt x="9626" y="1085"/>
                    <a:pt x="8546" y="509"/>
                  </a:cubicBezTo>
                  <a:cubicBezTo>
                    <a:pt x="7902" y="173"/>
                    <a:pt x="7210" y="0"/>
                    <a:pt x="6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2"/>
            <p:cNvSpPr/>
            <p:nvPr/>
          </p:nvSpPr>
          <p:spPr>
            <a:xfrm>
              <a:off x="2387550" y="2952200"/>
              <a:ext cx="202225" cy="666525"/>
            </a:xfrm>
            <a:custGeom>
              <a:avLst/>
              <a:gdLst/>
              <a:ahLst/>
              <a:cxnLst/>
              <a:rect l="l" t="t" r="r" b="b"/>
              <a:pathLst>
                <a:path w="8089" h="26661" extrusionOk="0">
                  <a:moveTo>
                    <a:pt x="4693" y="0"/>
                  </a:moveTo>
                  <a:cubicBezTo>
                    <a:pt x="4131" y="0"/>
                    <a:pt x="3565" y="193"/>
                    <a:pt x="3096" y="484"/>
                  </a:cubicBezTo>
                  <a:cubicBezTo>
                    <a:pt x="2328" y="988"/>
                    <a:pt x="1824" y="1756"/>
                    <a:pt x="1464" y="2572"/>
                  </a:cubicBezTo>
                  <a:cubicBezTo>
                    <a:pt x="1272" y="3004"/>
                    <a:pt x="1128" y="3436"/>
                    <a:pt x="984" y="3868"/>
                  </a:cubicBezTo>
                  <a:cubicBezTo>
                    <a:pt x="936" y="4060"/>
                    <a:pt x="1080" y="4204"/>
                    <a:pt x="1248" y="4204"/>
                  </a:cubicBezTo>
                  <a:cubicBezTo>
                    <a:pt x="1080" y="6052"/>
                    <a:pt x="936" y="7901"/>
                    <a:pt x="792" y="9749"/>
                  </a:cubicBezTo>
                  <a:cubicBezTo>
                    <a:pt x="648" y="11933"/>
                    <a:pt x="504" y="14117"/>
                    <a:pt x="384" y="16326"/>
                  </a:cubicBezTo>
                  <a:cubicBezTo>
                    <a:pt x="288" y="18510"/>
                    <a:pt x="192" y="20694"/>
                    <a:pt x="144" y="22878"/>
                  </a:cubicBezTo>
                  <a:cubicBezTo>
                    <a:pt x="120" y="23430"/>
                    <a:pt x="96" y="23958"/>
                    <a:pt x="96" y="24510"/>
                  </a:cubicBezTo>
                  <a:cubicBezTo>
                    <a:pt x="72" y="24990"/>
                    <a:pt x="0" y="25518"/>
                    <a:pt x="288" y="25950"/>
                  </a:cubicBezTo>
                  <a:cubicBezTo>
                    <a:pt x="648" y="26465"/>
                    <a:pt x="1302" y="26661"/>
                    <a:pt x="1935" y="26661"/>
                  </a:cubicBezTo>
                  <a:cubicBezTo>
                    <a:pt x="2188" y="26661"/>
                    <a:pt x="2438" y="26629"/>
                    <a:pt x="2664" y="26575"/>
                  </a:cubicBezTo>
                  <a:cubicBezTo>
                    <a:pt x="3552" y="26359"/>
                    <a:pt x="4272" y="25782"/>
                    <a:pt x="4801" y="25086"/>
                  </a:cubicBezTo>
                  <a:cubicBezTo>
                    <a:pt x="5353" y="24342"/>
                    <a:pt x="5689" y="23478"/>
                    <a:pt x="6001" y="22590"/>
                  </a:cubicBezTo>
                  <a:cubicBezTo>
                    <a:pt x="6673" y="20670"/>
                    <a:pt x="7177" y="18702"/>
                    <a:pt x="7513" y="16686"/>
                  </a:cubicBezTo>
                  <a:cubicBezTo>
                    <a:pt x="7849" y="14669"/>
                    <a:pt x="8041" y="12653"/>
                    <a:pt x="8065" y="10613"/>
                  </a:cubicBezTo>
                  <a:cubicBezTo>
                    <a:pt x="8089" y="8573"/>
                    <a:pt x="7945" y="6533"/>
                    <a:pt x="7633" y="4516"/>
                  </a:cubicBezTo>
                  <a:cubicBezTo>
                    <a:pt x="7489" y="3652"/>
                    <a:pt x="7369" y="2740"/>
                    <a:pt x="7057" y="1924"/>
                  </a:cubicBezTo>
                  <a:cubicBezTo>
                    <a:pt x="6769" y="1156"/>
                    <a:pt x="6289" y="460"/>
                    <a:pt x="5497" y="148"/>
                  </a:cubicBezTo>
                  <a:cubicBezTo>
                    <a:pt x="5238" y="46"/>
                    <a:pt x="4966" y="0"/>
                    <a:pt x="4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2"/>
            <p:cNvSpPr/>
            <p:nvPr/>
          </p:nvSpPr>
          <p:spPr>
            <a:xfrm>
              <a:off x="2098300" y="2825800"/>
              <a:ext cx="385275" cy="801100"/>
            </a:xfrm>
            <a:custGeom>
              <a:avLst/>
              <a:gdLst/>
              <a:ahLst/>
              <a:cxnLst/>
              <a:rect l="l" t="t" r="r" b="b"/>
              <a:pathLst>
                <a:path w="15411" h="32044" extrusionOk="0">
                  <a:moveTo>
                    <a:pt x="8885" y="1"/>
                  </a:moveTo>
                  <a:cubicBezTo>
                    <a:pt x="8387" y="1"/>
                    <a:pt x="7883" y="73"/>
                    <a:pt x="7394" y="211"/>
                  </a:cubicBezTo>
                  <a:cubicBezTo>
                    <a:pt x="6289" y="499"/>
                    <a:pt x="5281" y="1123"/>
                    <a:pt x="4441" y="1892"/>
                  </a:cubicBezTo>
                  <a:cubicBezTo>
                    <a:pt x="3553" y="2708"/>
                    <a:pt x="2905" y="3764"/>
                    <a:pt x="2401" y="4844"/>
                  </a:cubicBezTo>
                  <a:cubicBezTo>
                    <a:pt x="1873" y="5996"/>
                    <a:pt x="1513" y="7196"/>
                    <a:pt x="1249" y="8420"/>
                  </a:cubicBezTo>
                  <a:cubicBezTo>
                    <a:pt x="937" y="9764"/>
                    <a:pt x="697" y="11108"/>
                    <a:pt x="529" y="12453"/>
                  </a:cubicBezTo>
                  <a:cubicBezTo>
                    <a:pt x="145" y="15237"/>
                    <a:pt x="1" y="18021"/>
                    <a:pt x="97" y="20829"/>
                  </a:cubicBezTo>
                  <a:cubicBezTo>
                    <a:pt x="193" y="23638"/>
                    <a:pt x="505" y="26422"/>
                    <a:pt x="1081" y="29134"/>
                  </a:cubicBezTo>
                  <a:cubicBezTo>
                    <a:pt x="1201" y="29710"/>
                    <a:pt x="1321" y="30262"/>
                    <a:pt x="1465" y="30838"/>
                  </a:cubicBezTo>
                  <a:cubicBezTo>
                    <a:pt x="1321" y="30958"/>
                    <a:pt x="1321" y="31246"/>
                    <a:pt x="1561" y="31318"/>
                  </a:cubicBezTo>
                  <a:cubicBezTo>
                    <a:pt x="3522" y="31796"/>
                    <a:pt x="5543" y="32043"/>
                    <a:pt x="7556" y="32043"/>
                  </a:cubicBezTo>
                  <a:cubicBezTo>
                    <a:pt x="8377" y="32043"/>
                    <a:pt x="9196" y="32002"/>
                    <a:pt x="10010" y="31919"/>
                  </a:cubicBezTo>
                  <a:cubicBezTo>
                    <a:pt x="10634" y="31847"/>
                    <a:pt x="11234" y="31751"/>
                    <a:pt x="11810" y="31511"/>
                  </a:cubicBezTo>
                  <a:cubicBezTo>
                    <a:pt x="12362" y="31270"/>
                    <a:pt x="12794" y="30886"/>
                    <a:pt x="13130" y="30382"/>
                  </a:cubicBezTo>
                  <a:cubicBezTo>
                    <a:pt x="13802" y="29422"/>
                    <a:pt x="13970" y="28174"/>
                    <a:pt x="14186" y="27046"/>
                  </a:cubicBezTo>
                  <a:cubicBezTo>
                    <a:pt x="14714" y="24238"/>
                    <a:pt x="15050" y="21382"/>
                    <a:pt x="15242" y="18525"/>
                  </a:cubicBezTo>
                  <a:cubicBezTo>
                    <a:pt x="15410" y="15669"/>
                    <a:pt x="15410" y="12789"/>
                    <a:pt x="15242" y="9932"/>
                  </a:cubicBezTo>
                  <a:cubicBezTo>
                    <a:pt x="15074" y="7364"/>
                    <a:pt x="14858" y="4580"/>
                    <a:pt x="13298" y="2444"/>
                  </a:cubicBezTo>
                  <a:cubicBezTo>
                    <a:pt x="12626" y="1532"/>
                    <a:pt x="11762" y="787"/>
                    <a:pt x="10706" y="355"/>
                  </a:cubicBezTo>
                  <a:cubicBezTo>
                    <a:pt x="10131" y="115"/>
                    <a:pt x="9512" y="1"/>
                    <a:pt x="8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2"/>
            <p:cNvSpPr/>
            <p:nvPr/>
          </p:nvSpPr>
          <p:spPr>
            <a:xfrm>
              <a:off x="2043700" y="3524425"/>
              <a:ext cx="24625" cy="42050"/>
            </a:xfrm>
            <a:custGeom>
              <a:avLst/>
              <a:gdLst/>
              <a:ahLst/>
              <a:cxnLst/>
              <a:rect l="l" t="t" r="r" b="b"/>
              <a:pathLst>
                <a:path w="985" h="1682" extrusionOk="0">
                  <a:moveTo>
                    <a:pt x="327" y="1"/>
                  </a:moveTo>
                  <a:cubicBezTo>
                    <a:pt x="299" y="1"/>
                    <a:pt x="270" y="5"/>
                    <a:pt x="241" y="13"/>
                  </a:cubicBezTo>
                  <a:cubicBezTo>
                    <a:pt x="121" y="61"/>
                    <a:pt x="1" y="205"/>
                    <a:pt x="49" y="349"/>
                  </a:cubicBezTo>
                  <a:lnTo>
                    <a:pt x="385" y="1477"/>
                  </a:lnTo>
                  <a:cubicBezTo>
                    <a:pt x="424" y="1596"/>
                    <a:pt x="545" y="1682"/>
                    <a:pt x="667" y="1682"/>
                  </a:cubicBezTo>
                  <a:cubicBezTo>
                    <a:pt x="693" y="1682"/>
                    <a:pt x="719" y="1678"/>
                    <a:pt x="745" y="1669"/>
                  </a:cubicBezTo>
                  <a:cubicBezTo>
                    <a:pt x="889" y="1621"/>
                    <a:pt x="985" y="1477"/>
                    <a:pt x="937" y="1333"/>
                  </a:cubicBezTo>
                  <a:lnTo>
                    <a:pt x="601" y="205"/>
                  </a:lnTo>
                  <a:cubicBezTo>
                    <a:pt x="561" y="87"/>
                    <a:pt x="45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2"/>
            <p:cNvSpPr/>
            <p:nvPr/>
          </p:nvSpPr>
          <p:spPr>
            <a:xfrm>
              <a:off x="2022100" y="3438025"/>
              <a:ext cx="21625" cy="33600"/>
            </a:xfrm>
            <a:custGeom>
              <a:avLst/>
              <a:gdLst/>
              <a:ahLst/>
              <a:cxnLst/>
              <a:rect l="l" t="t" r="r" b="b"/>
              <a:pathLst>
                <a:path w="865" h="1344" extrusionOk="0">
                  <a:moveTo>
                    <a:pt x="318" y="0"/>
                  </a:moveTo>
                  <a:cubicBezTo>
                    <a:pt x="292" y="0"/>
                    <a:pt x="266" y="4"/>
                    <a:pt x="241" y="13"/>
                  </a:cubicBezTo>
                  <a:cubicBezTo>
                    <a:pt x="97" y="61"/>
                    <a:pt x="0" y="205"/>
                    <a:pt x="49" y="349"/>
                  </a:cubicBezTo>
                  <a:cubicBezTo>
                    <a:pt x="121" y="613"/>
                    <a:pt x="193" y="877"/>
                    <a:pt x="265" y="1141"/>
                  </a:cubicBezTo>
                  <a:cubicBezTo>
                    <a:pt x="305" y="1242"/>
                    <a:pt x="431" y="1344"/>
                    <a:pt x="556" y="1344"/>
                  </a:cubicBezTo>
                  <a:cubicBezTo>
                    <a:pt x="579" y="1344"/>
                    <a:pt x="602" y="1340"/>
                    <a:pt x="625" y="1333"/>
                  </a:cubicBezTo>
                  <a:cubicBezTo>
                    <a:pt x="769" y="1285"/>
                    <a:pt x="865" y="1141"/>
                    <a:pt x="817" y="973"/>
                  </a:cubicBezTo>
                  <a:lnTo>
                    <a:pt x="577" y="205"/>
                  </a:lnTo>
                  <a:cubicBezTo>
                    <a:pt x="557"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2"/>
            <p:cNvSpPr/>
            <p:nvPr/>
          </p:nvSpPr>
          <p:spPr>
            <a:xfrm>
              <a:off x="1999900" y="3326400"/>
              <a:ext cx="22825" cy="47475"/>
            </a:xfrm>
            <a:custGeom>
              <a:avLst/>
              <a:gdLst/>
              <a:ahLst/>
              <a:cxnLst/>
              <a:rect l="l" t="t" r="r" b="b"/>
              <a:pathLst>
                <a:path w="913" h="1899" extrusionOk="0">
                  <a:moveTo>
                    <a:pt x="318" y="1"/>
                  </a:moveTo>
                  <a:cubicBezTo>
                    <a:pt x="292" y="1"/>
                    <a:pt x="266" y="5"/>
                    <a:pt x="240" y="13"/>
                  </a:cubicBezTo>
                  <a:cubicBezTo>
                    <a:pt x="72" y="61"/>
                    <a:pt x="0" y="205"/>
                    <a:pt x="48" y="349"/>
                  </a:cubicBezTo>
                  <a:cubicBezTo>
                    <a:pt x="144" y="805"/>
                    <a:pt x="240" y="1261"/>
                    <a:pt x="336" y="1694"/>
                  </a:cubicBezTo>
                  <a:cubicBezTo>
                    <a:pt x="356" y="1812"/>
                    <a:pt x="473" y="1898"/>
                    <a:pt x="595" y="1898"/>
                  </a:cubicBezTo>
                  <a:cubicBezTo>
                    <a:pt x="621" y="1898"/>
                    <a:pt x="647" y="1894"/>
                    <a:pt x="672" y="1886"/>
                  </a:cubicBezTo>
                  <a:cubicBezTo>
                    <a:pt x="816" y="1838"/>
                    <a:pt x="912" y="1718"/>
                    <a:pt x="864" y="1550"/>
                  </a:cubicBezTo>
                  <a:cubicBezTo>
                    <a:pt x="768" y="1093"/>
                    <a:pt x="672" y="661"/>
                    <a:pt x="576" y="205"/>
                  </a:cubicBezTo>
                  <a:cubicBezTo>
                    <a:pt x="557" y="87"/>
                    <a:pt x="439"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2"/>
            <p:cNvSpPr/>
            <p:nvPr/>
          </p:nvSpPr>
          <p:spPr>
            <a:xfrm>
              <a:off x="1984900" y="3240075"/>
              <a:ext cx="21025" cy="39275"/>
            </a:xfrm>
            <a:custGeom>
              <a:avLst/>
              <a:gdLst/>
              <a:ahLst/>
              <a:cxnLst/>
              <a:rect l="l" t="t" r="r" b="b"/>
              <a:pathLst>
                <a:path w="841" h="1571" extrusionOk="0">
                  <a:moveTo>
                    <a:pt x="324" y="0"/>
                  </a:moveTo>
                  <a:cubicBezTo>
                    <a:pt x="277" y="0"/>
                    <a:pt x="231" y="11"/>
                    <a:pt x="192" y="34"/>
                  </a:cubicBezTo>
                  <a:cubicBezTo>
                    <a:pt x="48" y="130"/>
                    <a:pt x="0" y="274"/>
                    <a:pt x="72" y="418"/>
                  </a:cubicBezTo>
                  <a:cubicBezTo>
                    <a:pt x="96" y="442"/>
                    <a:pt x="120" y="466"/>
                    <a:pt x="120" y="514"/>
                  </a:cubicBezTo>
                  <a:cubicBezTo>
                    <a:pt x="120" y="514"/>
                    <a:pt x="120" y="514"/>
                    <a:pt x="144" y="538"/>
                  </a:cubicBezTo>
                  <a:cubicBezTo>
                    <a:pt x="168" y="586"/>
                    <a:pt x="168" y="634"/>
                    <a:pt x="192" y="706"/>
                  </a:cubicBezTo>
                  <a:cubicBezTo>
                    <a:pt x="216" y="802"/>
                    <a:pt x="240" y="898"/>
                    <a:pt x="264" y="1018"/>
                  </a:cubicBezTo>
                  <a:cubicBezTo>
                    <a:pt x="264" y="1114"/>
                    <a:pt x="288" y="1186"/>
                    <a:pt x="288" y="1282"/>
                  </a:cubicBezTo>
                  <a:cubicBezTo>
                    <a:pt x="288" y="1426"/>
                    <a:pt x="408" y="1570"/>
                    <a:pt x="552" y="1570"/>
                  </a:cubicBezTo>
                  <a:cubicBezTo>
                    <a:pt x="720" y="1546"/>
                    <a:pt x="840" y="1450"/>
                    <a:pt x="840" y="1282"/>
                  </a:cubicBezTo>
                  <a:cubicBezTo>
                    <a:pt x="840" y="874"/>
                    <a:pt x="744" y="490"/>
                    <a:pt x="576" y="130"/>
                  </a:cubicBezTo>
                  <a:cubicBezTo>
                    <a:pt x="527" y="48"/>
                    <a:pt x="42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2"/>
            <p:cNvSpPr/>
            <p:nvPr/>
          </p:nvSpPr>
          <p:spPr>
            <a:xfrm>
              <a:off x="1981900" y="3131325"/>
              <a:ext cx="18025" cy="45075"/>
            </a:xfrm>
            <a:custGeom>
              <a:avLst/>
              <a:gdLst/>
              <a:ahLst/>
              <a:cxnLst/>
              <a:rect l="l" t="t" r="r" b="b"/>
              <a:pathLst>
                <a:path w="721" h="1803" extrusionOk="0">
                  <a:moveTo>
                    <a:pt x="328" y="1"/>
                  </a:moveTo>
                  <a:cubicBezTo>
                    <a:pt x="217" y="1"/>
                    <a:pt x="91" y="74"/>
                    <a:pt x="72" y="208"/>
                  </a:cubicBezTo>
                  <a:cubicBezTo>
                    <a:pt x="0" y="664"/>
                    <a:pt x="24" y="1144"/>
                    <a:pt x="144" y="1576"/>
                  </a:cubicBezTo>
                  <a:cubicBezTo>
                    <a:pt x="185" y="1698"/>
                    <a:pt x="312" y="1803"/>
                    <a:pt x="423" y="1803"/>
                  </a:cubicBezTo>
                  <a:cubicBezTo>
                    <a:pt x="443" y="1803"/>
                    <a:pt x="462" y="1799"/>
                    <a:pt x="480" y="1792"/>
                  </a:cubicBezTo>
                  <a:cubicBezTo>
                    <a:pt x="648" y="1744"/>
                    <a:pt x="720" y="1600"/>
                    <a:pt x="696" y="1432"/>
                  </a:cubicBezTo>
                  <a:cubicBezTo>
                    <a:pt x="672" y="1336"/>
                    <a:pt x="648" y="1240"/>
                    <a:pt x="624" y="1144"/>
                  </a:cubicBezTo>
                  <a:cubicBezTo>
                    <a:pt x="624" y="1120"/>
                    <a:pt x="624" y="1096"/>
                    <a:pt x="624" y="1072"/>
                  </a:cubicBezTo>
                  <a:cubicBezTo>
                    <a:pt x="624" y="1095"/>
                    <a:pt x="622" y="1103"/>
                    <a:pt x="619" y="1103"/>
                  </a:cubicBezTo>
                  <a:cubicBezTo>
                    <a:pt x="612" y="1103"/>
                    <a:pt x="600" y="1064"/>
                    <a:pt x="600" y="1048"/>
                  </a:cubicBezTo>
                  <a:cubicBezTo>
                    <a:pt x="600" y="1000"/>
                    <a:pt x="600" y="952"/>
                    <a:pt x="600" y="904"/>
                  </a:cubicBezTo>
                  <a:cubicBezTo>
                    <a:pt x="600" y="808"/>
                    <a:pt x="600" y="688"/>
                    <a:pt x="600" y="592"/>
                  </a:cubicBezTo>
                  <a:cubicBezTo>
                    <a:pt x="600" y="544"/>
                    <a:pt x="600" y="496"/>
                    <a:pt x="600" y="472"/>
                  </a:cubicBezTo>
                  <a:cubicBezTo>
                    <a:pt x="600" y="448"/>
                    <a:pt x="600" y="424"/>
                    <a:pt x="600" y="400"/>
                  </a:cubicBezTo>
                  <a:cubicBezTo>
                    <a:pt x="600" y="376"/>
                    <a:pt x="624" y="352"/>
                    <a:pt x="624" y="352"/>
                  </a:cubicBezTo>
                  <a:cubicBezTo>
                    <a:pt x="624" y="280"/>
                    <a:pt x="624" y="208"/>
                    <a:pt x="576" y="136"/>
                  </a:cubicBezTo>
                  <a:cubicBezTo>
                    <a:pt x="552" y="88"/>
                    <a:pt x="480" y="16"/>
                    <a:pt x="408" y="16"/>
                  </a:cubicBezTo>
                  <a:cubicBezTo>
                    <a:pt x="384" y="6"/>
                    <a:pt x="356"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2"/>
            <p:cNvSpPr/>
            <p:nvPr/>
          </p:nvSpPr>
          <p:spPr>
            <a:xfrm>
              <a:off x="1980100" y="3047450"/>
              <a:ext cx="17425" cy="36525"/>
            </a:xfrm>
            <a:custGeom>
              <a:avLst/>
              <a:gdLst/>
              <a:ahLst/>
              <a:cxnLst/>
              <a:rect l="l" t="t" r="r" b="b"/>
              <a:pathLst>
                <a:path w="697" h="1461" extrusionOk="0">
                  <a:moveTo>
                    <a:pt x="280" y="0"/>
                  </a:moveTo>
                  <a:cubicBezTo>
                    <a:pt x="259" y="0"/>
                    <a:pt x="237" y="3"/>
                    <a:pt x="216" y="10"/>
                  </a:cubicBezTo>
                  <a:cubicBezTo>
                    <a:pt x="144" y="34"/>
                    <a:pt x="72" y="82"/>
                    <a:pt x="48" y="154"/>
                  </a:cubicBezTo>
                  <a:cubicBezTo>
                    <a:pt x="0" y="226"/>
                    <a:pt x="0" y="274"/>
                    <a:pt x="24" y="370"/>
                  </a:cubicBezTo>
                  <a:cubicBezTo>
                    <a:pt x="72" y="658"/>
                    <a:pt x="120" y="946"/>
                    <a:pt x="144" y="1258"/>
                  </a:cubicBezTo>
                  <a:cubicBezTo>
                    <a:pt x="168" y="1306"/>
                    <a:pt x="240" y="1378"/>
                    <a:pt x="288" y="1426"/>
                  </a:cubicBezTo>
                  <a:cubicBezTo>
                    <a:pt x="322" y="1443"/>
                    <a:pt x="380" y="1460"/>
                    <a:pt x="437" y="1460"/>
                  </a:cubicBezTo>
                  <a:cubicBezTo>
                    <a:pt x="460" y="1460"/>
                    <a:pt x="483" y="1457"/>
                    <a:pt x="504" y="1450"/>
                  </a:cubicBezTo>
                  <a:cubicBezTo>
                    <a:pt x="576" y="1426"/>
                    <a:pt x="624" y="1378"/>
                    <a:pt x="672" y="1306"/>
                  </a:cubicBezTo>
                  <a:cubicBezTo>
                    <a:pt x="696" y="1234"/>
                    <a:pt x="696" y="1186"/>
                    <a:pt x="696" y="1090"/>
                  </a:cubicBezTo>
                  <a:cubicBezTo>
                    <a:pt x="648" y="802"/>
                    <a:pt x="600" y="514"/>
                    <a:pt x="552" y="202"/>
                  </a:cubicBezTo>
                  <a:cubicBezTo>
                    <a:pt x="552" y="154"/>
                    <a:pt x="480" y="82"/>
                    <a:pt x="432" y="34"/>
                  </a:cubicBezTo>
                  <a:cubicBezTo>
                    <a:pt x="381"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2"/>
            <p:cNvSpPr/>
            <p:nvPr/>
          </p:nvSpPr>
          <p:spPr>
            <a:xfrm>
              <a:off x="1980700" y="2966675"/>
              <a:ext cx="13825" cy="33650"/>
            </a:xfrm>
            <a:custGeom>
              <a:avLst/>
              <a:gdLst/>
              <a:ahLst/>
              <a:cxnLst/>
              <a:rect l="l" t="t" r="r" b="b"/>
              <a:pathLst>
                <a:path w="553" h="1346" extrusionOk="0">
                  <a:moveTo>
                    <a:pt x="264" y="1"/>
                  </a:moveTo>
                  <a:cubicBezTo>
                    <a:pt x="120" y="1"/>
                    <a:pt x="0" y="121"/>
                    <a:pt x="0" y="289"/>
                  </a:cubicBezTo>
                  <a:lnTo>
                    <a:pt x="0" y="1057"/>
                  </a:lnTo>
                  <a:cubicBezTo>
                    <a:pt x="0" y="1201"/>
                    <a:pt x="120" y="1345"/>
                    <a:pt x="264" y="1345"/>
                  </a:cubicBezTo>
                  <a:cubicBezTo>
                    <a:pt x="432" y="1321"/>
                    <a:pt x="552" y="1225"/>
                    <a:pt x="552" y="1057"/>
                  </a:cubicBezTo>
                  <a:lnTo>
                    <a:pt x="552" y="289"/>
                  </a:lnTo>
                  <a:cubicBezTo>
                    <a:pt x="552" y="121"/>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2"/>
            <p:cNvSpPr/>
            <p:nvPr/>
          </p:nvSpPr>
          <p:spPr>
            <a:xfrm>
              <a:off x="1989100" y="2874275"/>
              <a:ext cx="13825" cy="33700"/>
            </a:xfrm>
            <a:custGeom>
              <a:avLst/>
              <a:gdLst/>
              <a:ahLst/>
              <a:cxnLst/>
              <a:rect l="l" t="t" r="r" b="b"/>
              <a:pathLst>
                <a:path w="553" h="1348" extrusionOk="0">
                  <a:moveTo>
                    <a:pt x="264" y="1"/>
                  </a:moveTo>
                  <a:cubicBezTo>
                    <a:pt x="120" y="25"/>
                    <a:pt x="0" y="145"/>
                    <a:pt x="0" y="289"/>
                  </a:cubicBezTo>
                  <a:lnTo>
                    <a:pt x="0" y="1081"/>
                  </a:lnTo>
                  <a:cubicBezTo>
                    <a:pt x="0" y="1214"/>
                    <a:pt x="103" y="1347"/>
                    <a:pt x="233" y="1347"/>
                  </a:cubicBezTo>
                  <a:cubicBezTo>
                    <a:pt x="243" y="1347"/>
                    <a:pt x="254" y="1346"/>
                    <a:pt x="264" y="1345"/>
                  </a:cubicBezTo>
                  <a:cubicBezTo>
                    <a:pt x="432" y="1345"/>
                    <a:pt x="552" y="1225"/>
                    <a:pt x="552" y="1081"/>
                  </a:cubicBezTo>
                  <a:lnTo>
                    <a:pt x="552" y="289"/>
                  </a:lnTo>
                  <a:cubicBezTo>
                    <a:pt x="552" y="145"/>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2"/>
            <p:cNvSpPr/>
            <p:nvPr/>
          </p:nvSpPr>
          <p:spPr>
            <a:xfrm>
              <a:off x="1997500" y="2779700"/>
              <a:ext cx="19225" cy="39150"/>
            </a:xfrm>
            <a:custGeom>
              <a:avLst/>
              <a:gdLst/>
              <a:ahLst/>
              <a:cxnLst/>
              <a:rect l="l" t="t" r="r" b="b"/>
              <a:pathLst>
                <a:path w="769" h="1566" extrusionOk="0">
                  <a:moveTo>
                    <a:pt x="463" y="1"/>
                  </a:moveTo>
                  <a:cubicBezTo>
                    <a:pt x="346" y="1"/>
                    <a:pt x="236" y="74"/>
                    <a:pt x="216" y="207"/>
                  </a:cubicBezTo>
                  <a:cubicBezTo>
                    <a:pt x="144" y="543"/>
                    <a:pt x="96" y="879"/>
                    <a:pt x="24" y="1215"/>
                  </a:cubicBezTo>
                  <a:cubicBezTo>
                    <a:pt x="0" y="1287"/>
                    <a:pt x="0" y="1359"/>
                    <a:pt x="48" y="1431"/>
                  </a:cubicBezTo>
                  <a:cubicBezTo>
                    <a:pt x="96" y="1479"/>
                    <a:pt x="144" y="1551"/>
                    <a:pt x="216" y="1551"/>
                  </a:cubicBezTo>
                  <a:cubicBezTo>
                    <a:pt x="246" y="1561"/>
                    <a:pt x="276" y="1566"/>
                    <a:pt x="306" y="1566"/>
                  </a:cubicBezTo>
                  <a:cubicBezTo>
                    <a:pt x="423" y="1566"/>
                    <a:pt x="533" y="1493"/>
                    <a:pt x="552" y="1359"/>
                  </a:cubicBezTo>
                  <a:cubicBezTo>
                    <a:pt x="624" y="1023"/>
                    <a:pt x="696" y="687"/>
                    <a:pt x="744" y="351"/>
                  </a:cubicBezTo>
                  <a:cubicBezTo>
                    <a:pt x="768" y="279"/>
                    <a:pt x="768" y="207"/>
                    <a:pt x="720" y="135"/>
                  </a:cubicBezTo>
                  <a:cubicBezTo>
                    <a:pt x="696" y="87"/>
                    <a:pt x="624" y="15"/>
                    <a:pt x="552" y="15"/>
                  </a:cubicBezTo>
                  <a:cubicBezTo>
                    <a:pt x="523" y="5"/>
                    <a:pt x="493" y="1"/>
                    <a:pt x="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2"/>
            <p:cNvSpPr/>
            <p:nvPr/>
          </p:nvSpPr>
          <p:spPr>
            <a:xfrm>
              <a:off x="2025100" y="2707300"/>
              <a:ext cx="19825" cy="27800"/>
            </a:xfrm>
            <a:custGeom>
              <a:avLst/>
              <a:gdLst/>
              <a:ahLst/>
              <a:cxnLst/>
              <a:rect l="l" t="t" r="r" b="b"/>
              <a:pathLst>
                <a:path w="793" h="1112" extrusionOk="0">
                  <a:moveTo>
                    <a:pt x="544" y="1"/>
                  </a:moveTo>
                  <a:cubicBezTo>
                    <a:pt x="531" y="1"/>
                    <a:pt x="518" y="3"/>
                    <a:pt x="505" y="7"/>
                  </a:cubicBezTo>
                  <a:cubicBezTo>
                    <a:pt x="361" y="7"/>
                    <a:pt x="241" y="127"/>
                    <a:pt x="241" y="271"/>
                  </a:cubicBezTo>
                  <a:cubicBezTo>
                    <a:pt x="241" y="295"/>
                    <a:pt x="217" y="319"/>
                    <a:pt x="217" y="343"/>
                  </a:cubicBezTo>
                  <a:cubicBezTo>
                    <a:pt x="217" y="391"/>
                    <a:pt x="217" y="439"/>
                    <a:pt x="193" y="463"/>
                  </a:cubicBezTo>
                  <a:cubicBezTo>
                    <a:pt x="169" y="511"/>
                    <a:pt x="145" y="559"/>
                    <a:pt x="121" y="583"/>
                  </a:cubicBezTo>
                  <a:cubicBezTo>
                    <a:pt x="97" y="607"/>
                    <a:pt x="97" y="631"/>
                    <a:pt x="73" y="631"/>
                  </a:cubicBezTo>
                  <a:cubicBezTo>
                    <a:pt x="25" y="679"/>
                    <a:pt x="1" y="751"/>
                    <a:pt x="1" y="823"/>
                  </a:cubicBezTo>
                  <a:cubicBezTo>
                    <a:pt x="1" y="895"/>
                    <a:pt x="25" y="991"/>
                    <a:pt x="73" y="1039"/>
                  </a:cubicBezTo>
                  <a:cubicBezTo>
                    <a:pt x="145" y="1087"/>
                    <a:pt x="217" y="1111"/>
                    <a:pt x="289" y="1111"/>
                  </a:cubicBezTo>
                  <a:cubicBezTo>
                    <a:pt x="361" y="1111"/>
                    <a:pt x="433" y="1087"/>
                    <a:pt x="481" y="1039"/>
                  </a:cubicBezTo>
                  <a:cubicBezTo>
                    <a:pt x="673" y="823"/>
                    <a:pt x="793" y="559"/>
                    <a:pt x="793" y="271"/>
                  </a:cubicBezTo>
                  <a:cubicBezTo>
                    <a:pt x="793" y="199"/>
                    <a:pt x="769" y="127"/>
                    <a:pt x="697" y="79"/>
                  </a:cubicBezTo>
                  <a:cubicBezTo>
                    <a:pt x="657" y="40"/>
                    <a:pt x="602"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2"/>
            <p:cNvSpPr/>
            <p:nvPr/>
          </p:nvSpPr>
          <p:spPr>
            <a:xfrm>
              <a:off x="1953100" y="2743675"/>
              <a:ext cx="16825" cy="27800"/>
            </a:xfrm>
            <a:custGeom>
              <a:avLst/>
              <a:gdLst/>
              <a:ahLst/>
              <a:cxnLst/>
              <a:rect l="l" t="t" r="r" b="b"/>
              <a:pathLst>
                <a:path w="673" h="1112" extrusionOk="0">
                  <a:moveTo>
                    <a:pt x="384" y="0"/>
                  </a:moveTo>
                  <a:cubicBezTo>
                    <a:pt x="337" y="0"/>
                    <a:pt x="292" y="12"/>
                    <a:pt x="264" y="40"/>
                  </a:cubicBezTo>
                  <a:cubicBezTo>
                    <a:pt x="192" y="64"/>
                    <a:pt x="144" y="136"/>
                    <a:pt x="120" y="208"/>
                  </a:cubicBezTo>
                  <a:cubicBezTo>
                    <a:pt x="96" y="376"/>
                    <a:pt x="48" y="568"/>
                    <a:pt x="24" y="760"/>
                  </a:cubicBezTo>
                  <a:cubicBezTo>
                    <a:pt x="0" y="832"/>
                    <a:pt x="0" y="904"/>
                    <a:pt x="48" y="976"/>
                  </a:cubicBezTo>
                  <a:cubicBezTo>
                    <a:pt x="72" y="1024"/>
                    <a:pt x="144" y="1096"/>
                    <a:pt x="216" y="1096"/>
                  </a:cubicBezTo>
                  <a:cubicBezTo>
                    <a:pt x="246" y="1106"/>
                    <a:pt x="276" y="1112"/>
                    <a:pt x="306" y="1112"/>
                  </a:cubicBezTo>
                  <a:cubicBezTo>
                    <a:pt x="348" y="1112"/>
                    <a:pt x="390" y="1100"/>
                    <a:pt x="432" y="1072"/>
                  </a:cubicBezTo>
                  <a:cubicBezTo>
                    <a:pt x="480" y="1048"/>
                    <a:pt x="528" y="976"/>
                    <a:pt x="552" y="904"/>
                  </a:cubicBezTo>
                  <a:cubicBezTo>
                    <a:pt x="600" y="712"/>
                    <a:pt x="624" y="544"/>
                    <a:pt x="672" y="352"/>
                  </a:cubicBezTo>
                  <a:cubicBezTo>
                    <a:pt x="672" y="280"/>
                    <a:pt x="672" y="208"/>
                    <a:pt x="648" y="136"/>
                  </a:cubicBezTo>
                  <a:cubicBezTo>
                    <a:pt x="600" y="88"/>
                    <a:pt x="528" y="16"/>
                    <a:pt x="480" y="16"/>
                  </a:cubicBezTo>
                  <a:cubicBezTo>
                    <a:pt x="450" y="6"/>
                    <a:pt x="416"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2"/>
            <p:cNvSpPr/>
            <p:nvPr/>
          </p:nvSpPr>
          <p:spPr>
            <a:xfrm>
              <a:off x="1944100" y="2821475"/>
              <a:ext cx="14425" cy="39100"/>
            </a:xfrm>
            <a:custGeom>
              <a:avLst/>
              <a:gdLst/>
              <a:ahLst/>
              <a:cxnLst/>
              <a:rect l="l" t="t" r="r" b="b"/>
              <a:pathLst>
                <a:path w="577" h="1564" extrusionOk="0">
                  <a:moveTo>
                    <a:pt x="288" y="0"/>
                  </a:moveTo>
                  <a:cubicBezTo>
                    <a:pt x="144" y="0"/>
                    <a:pt x="0" y="120"/>
                    <a:pt x="0" y="288"/>
                  </a:cubicBezTo>
                  <a:lnTo>
                    <a:pt x="0" y="1296"/>
                  </a:lnTo>
                  <a:cubicBezTo>
                    <a:pt x="0" y="1430"/>
                    <a:pt x="124" y="1563"/>
                    <a:pt x="256" y="1563"/>
                  </a:cubicBezTo>
                  <a:cubicBezTo>
                    <a:pt x="267" y="1563"/>
                    <a:pt x="278" y="1562"/>
                    <a:pt x="288" y="1561"/>
                  </a:cubicBezTo>
                  <a:cubicBezTo>
                    <a:pt x="432" y="1561"/>
                    <a:pt x="576" y="1441"/>
                    <a:pt x="576" y="1296"/>
                  </a:cubicBezTo>
                  <a:lnTo>
                    <a:pt x="576" y="288"/>
                  </a:ln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2"/>
            <p:cNvSpPr/>
            <p:nvPr/>
          </p:nvSpPr>
          <p:spPr>
            <a:xfrm>
              <a:off x="1938700" y="2905425"/>
              <a:ext cx="13825" cy="36075"/>
            </a:xfrm>
            <a:custGeom>
              <a:avLst/>
              <a:gdLst/>
              <a:ahLst/>
              <a:cxnLst/>
              <a:rect l="l" t="t" r="r" b="b"/>
              <a:pathLst>
                <a:path w="553" h="1443" extrusionOk="0">
                  <a:moveTo>
                    <a:pt x="320" y="0"/>
                  </a:moveTo>
                  <a:cubicBezTo>
                    <a:pt x="309" y="0"/>
                    <a:pt x="299" y="1"/>
                    <a:pt x="288" y="3"/>
                  </a:cubicBezTo>
                  <a:cubicBezTo>
                    <a:pt x="120" y="3"/>
                    <a:pt x="0" y="123"/>
                    <a:pt x="0" y="267"/>
                  </a:cubicBezTo>
                  <a:lnTo>
                    <a:pt x="0" y="1155"/>
                  </a:lnTo>
                  <a:cubicBezTo>
                    <a:pt x="0" y="1323"/>
                    <a:pt x="120" y="1443"/>
                    <a:pt x="288" y="1443"/>
                  </a:cubicBezTo>
                  <a:cubicBezTo>
                    <a:pt x="432" y="1443"/>
                    <a:pt x="552" y="1323"/>
                    <a:pt x="552" y="1155"/>
                  </a:cubicBezTo>
                  <a:lnTo>
                    <a:pt x="552" y="267"/>
                  </a:lnTo>
                  <a:cubicBezTo>
                    <a:pt x="552" y="133"/>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2"/>
            <p:cNvSpPr/>
            <p:nvPr/>
          </p:nvSpPr>
          <p:spPr>
            <a:xfrm>
              <a:off x="1935700" y="2983250"/>
              <a:ext cx="18025" cy="36375"/>
            </a:xfrm>
            <a:custGeom>
              <a:avLst/>
              <a:gdLst/>
              <a:ahLst/>
              <a:cxnLst/>
              <a:rect l="l" t="t" r="r" b="b"/>
              <a:pathLst>
                <a:path w="721" h="1455" extrusionOk="0">
                  <a:moveTo>
                    <a:pt x="293" y="0"/>
                  </a:moveTo>
                  <a:cubicBezTo>
                    <a:pt x="272" y="0"/>
                    <a:pt x="254" y="3"/>
                    <a:pt x="240" y="10"/>
                  </a:cubicBezTo>
                  <a:cubicBezTo>
                    <a:pt x="168" y="34"/>
                    <a:pt x="96" y="82"/>
                    <a:pt x="72" y="130"/>
                  </a:cubicBezTo>
                  <a:cubicBezTo>
                    <a:pt x="24" y="202"/>
                    <a:pt x="0" y="274"/>
                    <a:pt x="48" y="346"/>
                  </a:cubicBezTo>
                  <a:cubicBezTo>
                    <a:pt x="72" y="466"/>
                    <a:pt x="120" y="586"/>
                    <a:pt x="120" y="706"/>
                  </a:cubicBezTo>
                  <a:cubicBezTo>
                    <a:pt x="144" y="826"/>
                    <a:pt x="144" y="922"/>
                    <a:pt x="120" y="1042"/>
                  </a:cubicBezTo>
                  <a:cubicBezTo>
                    <a:pt x="120" y="1066"/>
                    <a:pt x="120" y="1090"/>
                    <a:pt x="120" y="1090"/>
                  </a:cubicBezTo>
                  <a:cubicBezTo>
                    <a:pt x="96" y="1186"/>
                    <a:pt x="120" y="1258"/>
                    <a:pt x="144" y="1306"/>
                  </a:cubicBezTo>
                  <a:cubicBezTo>
                    <a:pt x="192" y="1378"/>
                    <a:pt x="240" y="1426"/>
                    <a:pt x="312" y="1450"/>
                  </a:cubicBezTo>
                  <a:cubicBezTo>
                    <a:pt x="330" y="1453"/>
                    <a:pt x="349" y="1455"/>
                    <a:pt x="368" y="1455"/>
                  </a:cubicBezTo>
                  <a:cubicBezTo>
                    <a:pt x="497" y="1455"/>
                    <a:pt x="630" y="1384"/>
                    <a:pt x="672" y="1258"/>
                  </a:cubicBezTo>
                  <a:cubicBezTo>
                    <a:pt x="720" y="898"/>
                    <a:pt x="720" y="538"/>
                    <a:pt x="576" y="202"/>
                  </a:cubicBezTo>
                  <a:cubicBezTo>
                    <a:pt x="552" y="130"/>
                    <a:pt x="504" y="82"/>
                    <a:pt x="456" y="34"/>
                  </a:cubicBezTo>
                  <a:cubicBezTo>
                    <a:pt x="405" y="17"/>
                    <a:pt x="342"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2"/>
            <p:cNvSpPr/>
            <p:nvPr/>
          </p:nvSpPr>
          <p:spPr>
            <a:xfrm>
              <a:off x="1938700" y="3081225"/>
              <a:ext cx="13825" cy="39100"/>
            </a:xfrm>
            <a:custGeom>
              <a:avLst/>
              <a:gdLst/>
              <a:ahLst/>
              <a:cxnLst/>
              <a:rect l="l" t="t" r="r" b="b"/>
              <a:pathLst>
                <a:path w="553" h="1564" extrusionOk="0">
                  <a:moveTo>
                    <a:pt x="320" y="1"/>
                  </a:moveTo>
                  <a:cubicBezTo>
                    <a:pt x="309" y="1"/>
                    <a:pt x="299" y="2"/>
                    <a:pt x="288" y="3"/>
                  </a:cubicBezTo>
                  <a:cubicBezTo>
                    <a:pt x="120" y="3"/>
                    <a:pt x="0" y="123"/>
                    <a:pt x="0" y="267"/>
                  </a:cubicBezTo>
                  <a:lnTo>
                    <a:pt x="0" y="1276"/>
                  </a:lnTo>
                  <a:cubicBezTo>
                    <a:pt x="0" y="1420"/>
                    <a:pt x="120" y="1564"/>
                    <a:pt x="288" y="1564"/>
                  </a:cubicBezTo>
                  <a:cubicBezTo>
                    <a:pt x="432" y="1540"/>
                    <a:pt x="552" y="1444"/>
                    <a:pt x="552" y="1276"/>
                  </a:cubicBezTo>
                  <a:lnTo>
                    <a:pt x="552" y="267"/>
                  </a:ln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2"/>
            <p:cNvSpPr/>
            <p:nvPr/>
          </p:nvSpPr>
          <p:spPr>
            <a:xfrm>
              <a:off x="1938700" y="3173100"/>
              <a:ext cx="17425" cy="33425"/>
            </a:xfrm>
            <a:custGeom>
              <a:avLst/>
              <a:gdLst/>
              <a:ahLst/>
              <a:cxnLst/>
              <a:rect l="l" t="t" r="r" b="b"/>
              <a:pathLst>
                <a:path w="697" h="1337" extrusionOk="0">
                  <a:moveTo>
                    <a:pt x="360" y="1"/>
                  </a:moveTo>
                  <a:cubicBezTo>
                    <a:pt x="288" y="1"/>
                    <a:pt x="192" y="1"/>
                    <a:pt x="144" y="25"/>
                  </a:cubicBezTo>
                  <a:cubicBezTo>
                    <a:pt x="72" y="73"/>
                    <a:pt x="24" y="121"/>
                    <a:pt x="24" y="193"/>
                  </a:cubicBezTo>
                  <a:cubicBezTo>
                    <a:pt x="0" y="265"/>
                    <a:pt x="0" y="337"/>
                    <a:pt x="24" y="385"/>
                  </a:cubicBezTo>
                  <a:cubicBezTo>
                    <a:pt x="72" y="481"/>
                    <a:pt x="96" y="601"/>
                    <a:pt x="120" y="697"/>
                  </a:cubicBezTo>
                  <a:cubicBezTo>
                    <a:pt x="120" y="793"/>
                    <a:pt x="120" y="913"/>
                    <a:pt x="120" y="1009"/>
                  </a:cubicBezTo>
                  <a:cubicBezTo>
                    <a:pt x="96" y="1081"/>
                    <a:pt x="120" y="1129"/>
                    <a:pt x="144" y="1201"/>
                  </a:cubicBezTo>
                  <a:cubicBezTo>
                    <a:pt x="168" y="1249"/>
                    <a:pt x="240" y="1321"/>
                    <a:pt x="312" y="1321"/>
                  </a:cubicBezTo>
                  <a:cubicBezTo>
                    <a:pt x="342" y="1331"/>
                    <a:pt x="372" y="1337"/>
                    <a:pt x="402" y="1337"/>
                  </a:cubicBezTo>
                  <a:cubicBezTo>
                    <a:pt x="444" y="1337"/>
                    <a:pt x="486" y="1325"/>
                    <a:pt x="528" y="1297"/>
                  </a:cubicBezTo>
                  <a:cubicBezTo>
                    <a:pt x="576" y="1273"/>
                    <a:pt x="648" y="1201"/>
                    <a:pt x="648" y="1129"/>
                  </a:cubicBezTo>
                  <a:cubicBezTo>
                    <a:pt x="696" y="961"/>
                    <a:pt x="696" y="793"/>
                    <a:pt x="672" y="625"/>
                  </a:cubicBezTo>
                  <a:cubicBezTo>
                    <a:pt x="648" y="457"/>
                    <a:pt x="600" y="289"/>
                    <a:pt x="528" y="145"/>
                  </a:cubicBezTo>
                  <a:cubicBezTo>
                    <a:pt x="504" y="73"/>
                    <a:pt x="408"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2"/>
            <p:cNvSpPr/>
            <p:nvPr/>
          </p:nvSpPr>
          <p:spPr>
            <a:xfrm>
              <a:off x="1945900" y="3270675"/>
              <a:ext cx="23425" cy="41725"/>
            </a:xfrm>
            <a:custGeom>
              <a:avLst/>
              <a:gdLst/>
              <a:ahLst/>
              <a:cxnLst/>
              <a:rect l="l" t="t" r="r" b="b"/>
              <a:pathLst>
                <a:path w="937" h="1669" extrusionOk="0">
                  <a:moveTo>
                    <a:pt x="362" y="1122"/>
                  </a:moveTo>
                  <a:cubicBezTo>
                    <a:pt x="360" y="1122"/>
                    <a:pt x="360" y="1128"/>
                    <a:pt x="360" y="1138"/>
                  </a:cubicBezTo>
                  <a:cubicBezTo>
                    <a:pt x="360" y="1162"/>
                    <a:pt x="360" y="1162"/>
                    <a:pt x="384" y="1162"/>
                  </a:cubicBezTo>
                  <a:cubicBezTo>
                    <a:pt x="370" y="1134"/>
                    <a:pt x="364" y="1122"/>
                    <a:pt x="362" y="1122"/>
                  </a:cubicBezTo>
                  <a:close/>
                  <a:moveTo>
                    <a:pt x="318" y="0"/>
                  </a:moveTo>
                  <a:cubicBezTo>
                    <a:pt x="274" y="0"/>
                    <a:pt x="231" y="11"/>
                    <a:pt x="192" y="34"/>
                  </a:cubicBezTo>
                  <a:cubicBezTo>
                    <a:pt x="72" y="106"/>
                    <a:pt x="0" y="298"/>
                    <a:pt x="96" y="418"/>
                  </a:cubicBezTo>
                  <a:cubicBezTo>
                    <a:pt x="144" y="490"/>
                    <a:pt x="192" y="586"/>
                    <a:pt x="240" y="682"/>
                  </a:cubicBezTo>
                  <a:cubicBezTo>
                    <a:pt x="240" y="682"/>
                    <a:pt x="264" y="706"/>
                    <a:pt x="264" y="730"/>
                  </a:cubicBezTo>
                  <a:cubicBezTo>
                    <a:pt x="264" y="730"/>
                    <a:pt x="264" y="754"/>
                    <a:pt x="264" y="754"/>
                  </a:cubicBezTo>
                  <a:cubicBezTo>
                    <a:pt x="288" y="802"/>
                    <a:pt x="288" y="850"/>
                    <a:pt x="312" y="898"/>
                  </a:cubicBezTo>
                  <a:cubicBezTo>
                    <a:pt x="312" y="922"/>
                    <a:pt x="336" y="970"/>
                    <a:pt x="336" y="1018"/>
                  </a:cubicBezTo>
                  <a:cubicBezTo>
                    <a:pt x="360" y="1042"/>
                    <a:pt x="360" y="1066"/>
                    <a:pt x="360" y="1090"/>
                  </a:cubicBezTo>
                  <a:cubicBezTo>
                    <a:pt x="360" y="1114"/>
                    <a:pt x="384" y="1162"/>
                    <a:pt x="384" y="1162"/>
                  </a:cubicBezTo>
                  <a:cubicBezTo>
                    <a:pt x="384" y="1186"/>
                    <a:pt x="384" y="1210"/>
                    <a:pt x="384" y="1234"/>
                  </a:cubicBezTo>
                  <a:cubicBezTo>
                    <a:pt x="384" y="1306"/>
                    <a:pt x="384" y="1354"/>
                    <a:pt x="384" y="1402"/>
                  </a:cubicBezTo>
                  <a:cubicBezTo>
                    <a:pt x="384" y="1536"/>
                    <a:pt x="487" y="1669"/>
                    <a:pt x="636" y="1669"/>
                  </a:cubicBezTo>
                  <a:cubicBezTo>
                    <a:pt x="648" y="1669"/>
                    <a:pt x="660" y="1668"/>
                    <a:pt x="672" y="1666"/>
                  </a:cubicBezTo>
                  <a:cubicBezTo>
                    <a:pt x="816" y="1666"/>
                    <a:pt x="936" y="1546"/>
                    <a:pt x="936" y="1402"/>
                  </a:cubicBezTo>
                  <a:cubicBezTo>
                    <a:pt x="936" y="946"/>
                    <a:pt x="816" y="514"/>
                    <a:pt x="576" y="130"/>
                  </a:cubicBezTo>
                  <a:cubicBezTo>
                    <a:pt x="511" y="49"/>
                    <a:pt x="413"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2"/>
            <p:cNvSpPr/>
            <p:nvPr/>
          </p:nvSpPr>
          <p:spPr>
            <a:xfrm>
              <a:off x="1960900" y="3354600"/>
              <a:ext cx="19825" cy="50250"/>
            </a:xfrm>
            <a:custGeom>
              <a:avLst/>
              <a:gdLst/>
              <a:ahLst/>
              <a:cxnLst/>
              <a:rect l="l" t="t" r="r" b="b"/>
              <a:pathLst>
                <a:path w="793" h="2010" extrusionOk="0">
                  <a:moveTo>
                    <a:pt x="285" y="1"/>
                  </a:moveTo>
                  <a:cubicBezTo>
                    <a:pt x="261" y="1"/>
                    <a:pt x="238" y="5"/>
                    <a:pt x="216" y="13"/>
                  </a:cubicBezTo>
                  <a:cubicBezTo>
                    <a:pt x="48" y="61"/>
                    <a:pt x="0" y="182"/>
                    <a:pt x="24" y="350"/>
                  </a:cubicBezTo>
                  <a:lnTo>
                    <a:pt x="216" y="1790"/>
                  </a:lnTo>
                  <a:cubicBezTo>
                    <a:pt x="238" y="1919"/>
                    <a:pt x="394" y="2009"/>
                    <a:pt x="530" y="2009"/>
                  </a:cubicBezTo>
                  <a:cubicBezTo>
                    <a:pt x="546" y="2009"/>
                    <a:pt x="561" y="2008"/>
                    <a:pt x="576" y="2006"/>
                  </a:cubicBezTo>
                  <a:cubicBezTo>
                    <a:pt x="720" y="1934"/>
                    <a:pt x="792" y="1814"/>
                    <a:pt x="768" y="1646"/>
                  </a:cubicBezTo>
                  <a:cubicBezTo>
                    <a:pt x="696" y="1166"/>
                    <a:pt x="624" y="686"/>
                    <a:pt x="552" y="206"/>
                  </a:cubicBezTo>
                  <a:cubicBezTo>
                    <a:pt x="533" y="87"/>
                    <a:pt x="399"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52"/>
            <p:cNvSpPr/>
            <p:nvPr/>
          </p:nvSpPr>
          <p:spPr>
            <a:xfrm>
              <a:off x="1974100" y="3446500"/>
              <a:ext cx="26425" cy="44675"/>
            </a:xfrm>
            <a:custGeom>
              <a:avLst/>
              <a:gdLst/>
              <a:ahLst/>
              <a:cxnLst/>
              <a:rect l="l" t="t" r="r" b="b"/>
              <a:pathLst>
                <a:path w="1057" h="1787" extrusionOk="0">
                  <a:moveTo>
                    <a:pt x="310" y="0"/>
                  </a:moveTo>
                  <a:cubicBezTo>
                    <a:pt x="263" y="0"/>
                    <a:pt x="214" y="11"/>
                    <a:pt x="168" y="34"/>
                  </a:cubicBezTo>
                  <a:cubicBezTo>
                    <a:pt x="48" y="106"/>
                    <a:pt x="0" y="274"/>
                    <a:pt x="72" y="418"/>
                  </a:cubicBezTo>
                  <a:cubicBezTo>
                    <a:pt x="144" y="514"/>
                    <a:pt x="192" y="610"/>
                    <a:pt x="240" y="706"/>
                  </a:cubicBezTo>
                  <a:cubicBezTo>
                    <a:pt x="240" y="730"/>
                    <a:pt x="264" y="754"/>
                    <a:pt x="264" y="778"/>
                  </a:cubicBezTo>
                  <a:cubicBezTo>
                    <a:pt x="264" y="778"/>
                    <a:pt x="264" y="802"/>
                    <a:pt x="288" y="802"/>
                  </a:cubicBezTo>
                  <a:cubicBezTo>
                    <a:pt x="288" y="850"/>
                    <a:pt x="312" y="898"/>
                    <a:pt x="336" y="946"/>
                  </a:cubicBezTo>
                  <a:cubicBezTo>
                    <a:pt x="360" y="1042"/>
                    <a:pt x="408" y="1138"/>
                    <a:pt x="432" y="1234"/>
                  </a:cubicBezTo>
                  <a:cubicBezTo>
                    <a:pt x="432" y="1282"/>
                    <a:pt x="456" y="1330"/>
                    <a:pt x="456" y="1378"/>
                  </a:cubicBezTo>
                  <a:cubicBezTo>
                    <a:pt x="456" y="1426"/>
                    <a:pt x="456" y="1450"/>
                    <a:pt x="480" y="1474"/>
                  </a:cubicBezTo>
                  <a:cubicBezTo>
                    <a:pt x="480" y="1479"/>
                    <a:pt x="480" y="1488"/>
                    <a:pt x="480" y="1498"/>
                  </a:cubicBezTo>
                  <a:cubicBezTo>
                    <a:pt x="480" y="1594"/>
                    <a:pt x="504" y="1642"/>
                    <a:pt x="552" y="1714"/>
                  </a:cubicBezTo>
                  <a:cubicBezTo>
                    <a:pt x="600" y="1762"/>
                    <a:pt x="696" y="1786"/>
                    <a:pt x="768" y="1786"/>
                  </a:cubicBezTo>
                  <a:cubicBezTo>
                    <a:pt x="888" y="1786"/>
                    <a:pt x="1056" y="1666"/>
                    <a:pt x="1032" y="1498"/>
                  </a:cubicBezTo>
                  <a:cubicBezTo>
                    <a:pt x="960" y="1018"/>
                    <a:pt x="816" y="562"/>
                    <a:pt x="552" y="130"/>
                  </a:cubicBezTo>
                  <a:cubicBezTo>
                    <a:pt x="503" y="48"/>
                    <a:pt x="41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52"/>
            <p:cNvSpPr/>
            <p:nvPr/>
          </p:nvSpPr>
          <p:spPr>
            <a:xfrm>
              <a:off x="2002900" y="3538550"/>
              <a:ext cx="25825" cy="36325"/>
            </a:xfrm>
            <a:custGeom>
              <a:avLst/>
              <a:gdLst/>
              <a:ahLst/>
              <a:cxnLst/>
              <a:rect l="l" t="t" r="r" b="b"/>
              <a:pathLst>
                <a:path w="1033" h="1453" extrusionOk="0">
                  <a:moveTo>
                    <a:pt x="288" y="0"/>
                  </a:moveTo>
                  <a:cubicBezTo>
                    <a:pt x="216" y="0"/>
                    <a:pt x="144" y="24"/>
                    <a:pt x="96" y="72"/>
                  </a:cubicBezTo>
                  <a:cubicBezTo>
                    <a:pt x="48" y="120"/>
                    <a:pt x="0" y="192"/>
                    <a:pt x="0" y="264"/>
                  </a:cubicBezTo>
                  <a:cubicBezTo>
                    <a:pt x="0" y="360"/>
                    <a:pt x="48" y="408"/>
                    <a:pt x="96" y="480"/>
                  </a:cubicBezTo>
                  <a:cubicBezTo>
                    <a:pt x="96" y="480"/>
                    <a:pt x="96" y="504"/>
                    <a:pt x="120" y="504"/>
                  </a:cubicBezTo>
                  <a:cubicBezTo>
                    <a:pt x="216" y="648"/>
                    <a:pt x="288" y="792"/>
                    <a:pt x="360" y="936"/>
                  </a:cubicBezTo>
                  <a:cubicBezTo>
                    <a:pt x="408" y="1032"/>
                    <a:pt x="432" y="1128"/>
                    <a:pt x="456" y="1248"/>
                  </a:cubicBezTo>
                  <a:cubicBezTo>
                    <a:pt x="496" y="1367"/>
                    <a:pt x="617" y="1453"/>
                    <a:pt x="739" y="1453"/>
                  </a:cubicBezTo>
                  <a:cubicBezTo>
                    <a:pt x="765" y="1453"/>
                    <a:pt x="791" y="1449"/>
                    <a:pt x="817" y="1440"/>
                  </a:cubicBezTo>
                  <a:cubicBezTo>
                    <a:pt x="961" y="1392"/>
                    <a:pt x="1033" y="1248"/>
                    <a:pt x="1009" y="1104"/>
                  </a:cubicBezTo>
                  <a:cubicBezTo>
                    <a:pt x="913" y="720"/>
                    <a:pt x="720" y="384"/>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2"/>
            <p:cNvSpPr/>
            <p:nvPr/>
          </p:nvSpPr>
          <p:spPr>
            <a:xfrm>
              <a:off x="1957300" y="3510950"/>
              <a:ext cx="24025" cy="30325"/>
            </a:xfrm>
            <a:custGeom>
              <a:avLst/>
              <a:gdLst/>
              <a:ahLst/>
              <a:cxnLst/>
              <a:rect l="l" t="t" r="r" b="b"/>
              <a:pathLst>
                <a:path w="961" h="1213" extrusionOk="0">
                  <a:moveTo>
                    <a:pt x="312" y="0"/>
                  </a:moveTo>
                  <a:cubicBezTo>
                    <a:pt x="240" y="0"/>
                    <a:pt x="168" y="24"/>
                    <a:pt x="120" y="72"/>
                  </a:cubicBezTo>
                  <a:cubicBezTo>
                    <a:pt x="0" y="192"/>
                    <a:pt x="0" y="360"/>
                    <a:pt x="120" y="480"/>
                  </a:cubicBezTo>
                  <a:cubicBezTo>
                    <a:pt x="144" y="504"/>
                    <a:pt x="168" y="528"/>
                    <a:pt x="192" y="576"/>
                  </a:cubicBezTo>
                  <a:cubicBezTo>
                    <a:pt x="240" y="648"/>
                    <a:pt x="288" y="720"/>
                    <a:pt x="336" y="816"/>
                  </a:cubicBezTo>
                  <a:cubicBezTo>
                    <a:pt x="360" y="864"/>
                    <a:pt x="384" y="936"/>
                    <a:pt x="408" y="1008"/>
                  </a:cubicBezTo>
                  <a:cubicBezTo>
                    <a:pt x="428" y="1127"/>
                    <a:pt x="545" y="1213"/>
                    <a:pt x="666" y="1213"/>
                  </a:cubicBezTo>
                  <a:cubicBezTo>
                    <a:pt x="693" y="1213"/>
                    <a:pt x="719" y="1209"/>
                    <a:pt x="744" y="1200"/>
                  </a:cubicBezTo>
                  <a:cubicBezTo>
                    <a:pt x="888" y="1152"/>
                    <a:pt x="960" y="1008"/>
                    <a:pt x="936" y="864"/>
                  </a:cubicBezTo>
                  <a:cubicBezTo>
                    <a:pt x="864" y="576"/>
                    <a:pt x="720" y="288"/>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2"/>
            <p:cNvSpPr/>
            <p:nvPr/>
          </p:nvSpPr>
          <p:spPr>
            <a:xfrm>
              <a:off x="1929700" y="3421525"/>
              <a:ext cx="25825" cy="30875"/>
            </a:xfrm>
            <a:custGeom>
              <a:avLst/>
              <a:gdLst/>
              <a:ahLst/>
              <a:cxnLst/>
              <a:rect l="l" t="t" r="r" b="b"/>
              <a:pathLst>
                <a:path w="1033" h="1235" extrusionOk="0">
                  <a:moveTo>
                    <a:pt x="288" y="1"/>
                  </a:moveTo>
                  <a:cubicBezTo>
                    <a:pt x="240" y="1"/>
                    <a:pt x="144" y="25"/>
                    <a:pt x="96" y="73"/>
                  </a:cubicBezTo>
                  <a:cubicBezTo>
                    <a:pt x="0" y="193"/>
                    <a:pt x="0" y="361"/>
                    <a:pt x="96" y="481"/>
                  </a:cubicBezTo>
                  <a:cubicBezTo>
                    <a:pt x="168" y="529"/>
                    <a:pt x="216" y="601"/>
                    <a:pt x="264" y="649"/>
                  </a:cubicBezTo>
                  <a:cubicBezTo>
                    <a:pt x="336" y="769"/>
                    <a:pt x="408" y="889"/>
                    <a:pt x="480" y="1009"/>
                  </a:cubicBezTo>
                  <a:cubicBezTo>
                    <a:pt x="480" y="1009"/>
                    <a:pt x="480" y="1009"/>
                    <a:pt x="480" y="1033"/>
                  </a:cubicBezTo>
                  <a:cubicBezTo>
                    <a:pt x="504" y="1081"/>
                    <a:pt x="528" y="1153"/>
                    <a:pt x="600" y="1177"/>
                  </a:cubicBezTo>
                  <a:cubicBezTo>
                    <a:pt x="635" y="1212"/>
                    <a:pt x="696" y="1234"/>
                    <a:pt x="755" y="1234"/>
                  </a:cubicBezTo>
                  <a:cubicBezTo>
                    <a:pt x="776" y="1234"/>
                    <a:pt x="797" y="1231"/>
                    <a:pt x="816" y="1225"/>
                  </a:cubicBezTo>
                  <a:cubicBezTo>
                    <a:pt x="888" y="1201"/>
                    <a:pt x="936" y="1153"/>
                    <a:pt x="984" y="1081"/>
                  </a:cubicBezTo>
                  <a:cubicBezTo>
                    <a:pt x="1008" y="1033"/>
                    <a:pt x="1032" y="937"/>
                    <a:pt x="1008" y="865"/>
                  </a:cubicBezTo>
                  <a:cubicBezTo>
                    <a:pt x="888" y="577"/>
                    <a:pt x="720" y="313"/>
                    <a:pt x="504" y="73"/>
                  </a:cubicBezTo>
                  <a:cubicBezTo>
                    <a:pt x="456"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2"/>
            <p:cNvSpPr/>
            <p:nvPr/>
          </p:nvSpPr>
          <p:spPr>
            <a:xfrm>
              <a:off x="1915900" y="3363325"/>
              <a:ext cx="25225" cy="25225"/>
            </a:xfrm>
            <a:custGeom>
              <a:avLst/>
              <a:gdLst/>
              <a:ahLst/>
              <a:cxnLst/>
              <a:rect l="l" t="t" r="r" b="b"/>
              <a:pathLst>
                <a:path w="1009" h="1009" extrusionOk="0">
                  <a:moveTo>
                    <a:pt x="288" y="1"/>
                  </a:moveTo>
                  <a:cubicBezTo>
                    <a:pt x="216" y="1"/>
                    <a:pt x="144" y="25"/>
                    <a:pt x="96" y="73"/>
                  </a:cubicBezTo>
                  <a:cubicBezTo>
                    <a:pt x="48" y="121"/>
                    <a:pt x="0" y="193"/>
                    <a:pt x="0" y="265"/>
                  </a:cubicBezTo>
                  <a:cubicBezTo>
                    <a:pt x="0" y="337"/>
                    <a:pt x="24" y="409"/>
                    <a:pt x="96" y="481"/>
                  </a:cubicBezTo>
                  <a:cubicBezTo>
                    <a:pt x="240" y="625"/>
                    <a:pt x="384" y="769"/>
                    <a:pt x="528" y="913"/>
                  </a:cubicBezTo>
                  <a:cubicBezTo>
                    <a:pt x="576" y="961"/>
                    <a:pt x="648" y="1009"/>
                    <a:pt x="720" y="1009"/>
                  </a:cubicBezTo>
                  <a:cubicBezTo>
                    <a:pt x="792" y="1009"/>
                    <a:pt x="888" y="961"/>
                    <a:pt x="936" y="913"/>
                  </a:cubicBezTo>
                  <a:cubicBezTo>
                    <a:pt x="984" y="865"/>
                    <a:pt x="1008" y="793"/>
                    <a:pt x="1008" y="721"/>
                  </a:cubicBezTo>
                  <a:cubicBezTo>
                    <a:pt x="1008" y="649"/>
                    <a:pt x="984" y="577"/>
                    <a:pt x="936" y="529"/>
                  </a:cubicBezTo>
                  <a:cubicBezTo>
                    <a:pt x="768" y="385"/>
                    <a:pt x="624" y="217"/>
                    <a:pt x="480" y="73"/>
                  </a:cubicBezTo>
                  <a:cubicBezTo>
                    <a:pt x="432"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2"/>
            <p:cNvSpPr/>
            <p:nvPr/>
          </p:nvSpPr>
          <p:spPr>
            <a:xfrm>
              <a:off x="1905100" y="3298525"/>
              <a:ext cx="22825" cy="22225"/>
            </a:xfrm>
            <a:custGeom>
              <a:avLst/>
              <a:gdLst/>
              <a:ahLst/>
              <a:cxnLst/>
              <a:rect l="l" t="t" r="r" b="b"/>
              <a:pathLst>
                <a:path w="913" h="889" extrusionOk="0">
                  <a:moveTo>
                    <a:pt x="288" y="0"/>
                  </a:moveTo>
                  <a:cubicBezTo>
                    <a:pt x="240" y="0"/>
                    <a:pt x="216" y="0"/>
                    <a:pt x="168" y="24"/>
                  </a:cubicBezTo>
                  <a:cubicBezTo>
                    <a:pt x="144" y="48"/>
                    <a:pt x="120" y="48"/>
                    <a:pt x="96" y="96"/>
                  </a:cubicBezTo>
                  <a:cubicBezTo>
                    <a:pt x="48" y="144"/>
                    <a:pt x="0" y="216"/>
                    <a:pt x="0" y="288"/>
                  </a:cubicBezTo>
                  <a:cubicBezTo>
                    <a:pt x="0" y="360"/>
                    <a:pt x="24" y="432"/>
                    <a:pt x="96" y="480"/>
                  </a:cubicBezTo>
                  <a:lnTo>
                    <a:pt x="432" y="816"/>
                  </a:lnTo>
                  <a:cubicBezTo>
                    <a:pt x="480" y="864"/>
                    <a:pt x="552" y="888"/>
                    <a:pt x="624" y="888"/>
                  </a:cubicBezTo>
                  <a:cubicBezTo>
                    <a:pt x="648" y="888"/>
                    <a:pt x="696" y="888"/>
                    <a:pt x="720" y="864"/>
                  </a:cubicBezTo>
                  <a:cubicBezTo>
                    <a:pt x="768" y="864"/>
                    <a:pt x="792" y="840"/>
                    <a:pt x="816" y="816"/>
                  </a:cubicBezTo>
                  <a:cubicBezTo>
                    <a:pt x="864" y="768"/>
                    <a:pt x="912" y="696"/>
                    <a:pt x="888" y="624"/>
                  </a:cubicBezTo>
                  <a:cubicBezTo>
                    <a:pt x="888" y="552"/>
                    <a:pt x="864" y="480"/>
                    <a:pt x="816" y="432"/>
                  </a:cubicBezTo>
                  <a:lnTo>
                    <a:pt x="480" y="96"/>
                  </a:ln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52"/>
            <p:cNvSpPr/>
            <p:nvPr/>
          </p:nvSpPr>
          <p:spPr>
            <a:xfrm>
              <a:off x="1893675" y="3215100"/>
              <a:ext cx="25850" cy="22250"/>
            </a:xfrm>
            <a:custGeom>
              <a:avLst/>
              <a:gdLst/>
              <a:ahLst/>
              <a:cxnLst/>
              <a:rect l="l" t="t" r="r" b="b"/>
              <a:pathLst>
                <a:path w="1034" h="890" extrusionOk="0">
                  <a:moveTo>
                    <a:pt x="217" y="1"/>
                  </a:moveTo>
                  <a:cubicBezTo>
                    <a:pt x="145" y="25"/>
                    <a:pt x="73" y="73"/>
                    <a:pt x="49" y="145"/>
                  </a:cubicBezTo>
                  <a:cubicBezTo>
                    <a:pt x="25" y="193"/>
                    <a:pt x="1" y="289"/>
                    <a:pt x="25" y="361"/>
                  </a:cubicBezTo>
                  <a:cubicBezTo>
                    <a:pt x="25" y="385"/>
                    <a:pt x="49" y="409"/>
                    <a:pt x="49" y="433"/>
                  </a:cubicBezTo>
                  <a:cubicBezTo>
                    <a:pt x="73" y="457"/>
                    <a:pt x="97" y="505"/>
                    <a:pt x="145" y="529"/>
                  </a:cubicBezTo>
                  <a:lnTo>
                    <a:pt x="601" y="865"/>
                  </a:lnTo>
                  <a:cubicBezTo>
                    <a:pt x="625" y="865"/>
                    <a:pt x="673" y="889"/>
                    <a:pt x="697" y="889"/>
                  </a:cubicBezTo>
                  <a:lnTo>
                    <a:pt x="817" y="889"/>
                  </a:lnTo>
                  <a:cubicBezTo>
                    <a:pt x="865" y="865"/>
                    <a:pt x="937" y="817"/>
                    <a:pt x="985" y="745"/>
                  </a:cubicBezTo>
                  <a:cubicBezTo>
                    <a:pt x="1009" y="697"/>
                    <a:pt x="1033" y="601"/>
                    <a:pt x="1009" y="529"/>
                  </a:cubicBezTo>
                  <a:cubicBezTo>
                    <a:pt x="985" y="529"/>
                    <a:pt x="985" y="505"/>
                    <a:pt x="985" y="481"/>
                  </a:cubicBezTo>
                  <a:cubicBezTo>
                    <a:pt x="961" y="433"/>
                    <a:pt x="913" y="409"/>
                    <a:pt x="889" y="361"/>
                  </a:cubicBezTo>
                  <a:lnTo>
                    <a:pt x="433" y="49"/>
                  </a:lnTo>
                  <a:cubicBezTo>
                    <a:pt x="409" y="25"/>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2"/>
            <p:cNvSpPr/>
            <p:nvPr/>
          </p:nvSpPr>
          <p:spPr>
            <a:xfrm>
              <a:off x="1894275" y="3161700"/>
              <a:ext cx="22250" cy="22225"/>
            </a:xfrm>
            <a:custGeom>
              <a:avLst/>
              <a:gdLst/>
              <a:ahLst/>
              <a:cxnLst/>
              <a:rect l="l" t="t" r="r" b="b"/>
              <a:pathLst>
                <a:path w="890" h="889" extrusionOk="0">
                  <a:moveTo>
                    <a:pt x="265" y="1"/>
                  </a:moveTo>
                  <a:cubicBezTo>
                    <a:pt x="241" y="1"/>
                    <a:pt x="193" y="1"/>
                    <a:pt x="169" y="25"/>
                  </a:cubicBezTo>
                  <a:cubicBezTo>
                    <a:pt x="121" y="49"/>
                    <a:pt x="97" y="49"/>
                    <a:pt x="73" y="97"/>
                  </a:cubicBezTo>
                  <a:cubicBezTo>
                    <a:pt x="25" y="145"/>
                    <a:pt x="1" y="217"/>
                    <a:pt x="1" y="289"/>
                  </a:cubicBezTo>
                  <a:cubicBezTo>
                    <a:pt x="1" y="361"/>
                    <a:pt x="25" y="433"/>
                    <a:pt x="73" y="481"/>
                  </a:cubicBezTo>
                  <a:cubicBezTo>
                    <a:pt x="193" y="601"/>
                    <a:pt x="313" y="697"/>
                    <a:pt x="409" y="817"/>
                  </a:cubicBezTo>
                  <a:cubicBezTo>
                    <a:pt x="457" y="865"/>
                    <a:pt x="529" y="889"/>
                    <a:pt x="601" y="889"/>
                  </a:cubicBezTo>
                  <a:cubicBezTo>
                    <a:pt x="649" y="889"/>
                    <a:pt x="697" y="889"/>
                    <a:pt x="721" y="865"/>
                  </a:cubicBezTo>
                  <a:cubicBezTo>
                    <a:pt x="745" y="865"/>
                    <a:pt x="793" y="841"/>
                    <a:pt x="817" y="817"/>
                  </a:cubicBezTo>
                  <a:cubicBezTo>
                    <a:pt x="865" y="769"/>
                    <a:pt x="889" y="697"/>
                    <a:pt x="889" y="625"/>
                  </a:cubicBezTo>
                  <a:cubicBezTo>
                    <a:pt x="889" y="553"/>
                    <a:pt x="865" y="481"/>
                    <a:pt x="817" y="409"/>
                  </a:cubicBezTo>
                  <a:cubicBezTo>
                    <a:pt x="697" y="313"/>
                    <a:pt x="577" y="193"/>
                    <a:pt x="481" y="97"/>
                  </a:cubicBezTo>
                  <a:cubicBezTo>
                    <a:pt x="409"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52"/>
            <p:cNvSpPr/>
            <p:nvPr/>
          </p:nvSpPr>
          <p:spPr>
            <a:xfrm>
              <a:off x="1885275" y="3105650"/>
              <a:ext cx="25850" cy="19725"/>
            </a:xfrm>
            <a:custGeom>
              <a:avLst/>
              <a:gdLst/>
              <a:ahLst/>
              <a:cxnLst/>
              <a:rect l="l" t="t" r="r" b="b"/>
              <a:pathLst>
                <a:path w="1034" h="789" extrusionOk="0">
                  <a:moveTo>
                    <a:pt x="304" y="1"/>
                  </a:moveTo>
                  <a:cubicBezTo>
                    <a:pt x="283" y="1"/>
                    <a:pt x="262" y="3"/>
                    <a:pt x="241" y="10"/>
                  </a:cubicBezTo>
                  <a:cubicBezTo>
                    <a:pt x="169" y="34"/>
                    <a:pt x="97" y="82"/>
                    <a:pt x="73" y="131"/>
                  </a:cubicBezTo>
                  <a:cubicBezTo>
                    <a:pt x="25" y="203"/>
                    <a:pt x="1" y="275"/>
                    <a:pt x="25" y="347"/>
                  </a:cubicBezTo>
                  <a:cubicBezTo>
                    <a:pt x="49" y="419"/>
                    <a:pt x="97" y="491"/>
                    <a:pt x="169" y="515"/>
                  </a:cubicBezTo>
                  <a:cubicBezTo>
                    <a:pt x="313" y="587"/>
                    <a:pt x="457" y="683"/>
                    <a:pt x="601" y="755"/>
                  </a:cubicBezTo>
                  <a:cubicBezTo>
                    <a:pt x="652" y="772"/>
                    <a:pt x="703" y="789"/>
                    <a:pt x="754" y="789"/>
                  </a:cubicBezTo>
                  <a:cubicBezTo>
                    <a:pt x="775" y="789"/>
                    <a:pt x="796" y="786"/>
                    <a:pt x="817" y="779"/>
                  </a:cubicBezTo>
                  <a:cubicBezTo>
                    <a:pt x="889" y="755"/>
                    <a:pt x="961" y="707"/>
                    <a:pt x="985" y="635"/>
                  </a:cubicBezTo>
                  <a:cubicBezTo>
                    <a:pt x="1033" y="587"/>
                    <a:pt x="1033" y="491"/>
                    <a:pt x="1009" y="419"/>
                  </a:cubicBezTo>
                  <a:cubicBezTo>
                    <a:pt x="1009" y="371"/>
                    <a:pt x="961" y="299"/>
                    <a:pt x="889" y="275"/>
                  </a:cubicBezTo>
                  <a:cubicBezTo>
                    <a:pt x="745" y="179"/>
                    <a:pt x="601" y="107"/>
                    <a:pt x="457" y="34"/>
                  </a:cubicBezTo>
                  <a:cubicBezTo>
                    <a:pt x="406" y="18"/>
                    <a:pt x="355"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2"/>
            <p:cNvSpPr/>
            <p:nvPr/>
          </p:nvSpPr>
          <p:spPr>
            <a:xfrm>
              <a:off x="1885275" y="3025500"/>
              <a:ext cx="22850" cy="19825"/>
            </a:xfrm>
            <a:custGeom>
              <a:avLst/>
              <a:gdLst/>
              <a:ahLst/>
              <a:cxnLst/>
              <a:rect l="l" t="t" r="r" b="b"/>
              <a:pathLst>
                <a:path w="914" h="793" extrusionOk="0">
                  <a:moveTo>
                    <a:pt x="313" y="0"/>
                  </a:moveTo>
                  <a:cubicBezTo>
                    <a:pt x="289" y="0"/>
                    <a:pt x="241" y="0"/>
                    <a:pt x="217" y="24"/>
                  </a:cubicBezTo>
                  <a:cubicBezTo>
                    <a:pt x="169" y="24"/>
                    <a:pt x="145" y="48"/>
                    <a:pt x="121" y="72"/>
                  </a:cubicBezTo>
                  <a:cubicBezTo>
                    <a:pt x="97" y="96"/>
                    <a:pt x="73" y="120"/>
                    <a:pt x="49" y="144"/>
                  </a:cubicBezTo>
                  <a:cubicBezTo>
                    <a:pt x="1" y="216"/>
                    <a:pt x="1" y="288"/>
                    <a:pt x="25" y="360"/>
                  </a:cubicBezTo>
                  <a:cubicBezTo>
                    <a:pt x="25" y="384"/>
                    <a:pt x="25" y="408"/>
                    <a:pt x="49" y="432"/>
                  </a:cubicBezTo>
                  <a:cubicBezTo>
                    <a:pt x="73" y="456"/>
                    <a:pt x="97" y="504"/>
                    <a:pt x="145" y="528"/>
                  </a:cubicBezTo>
                  <a:cubicBezTo>
                    <a:pt x="265" y="600"/>
                    <a:pt x="361" y="672"/>
                    <a:pt x="481" y="744"/>
                  </a:cubicBezTo>
                  <a:cubicBezTo>
                    <a:pt x="505" y="768"/>
                    <a:pt x="553" y="792"/>
                    <a:pt x="577" y="792"/>
                  </a:cubicBezTo>
                  <a:lnTo>
                    <a:pt x="697" y="792"/>
                  </a:lnTo>
                  <a:cubicBezTo>
                    <a:pt x="721" y="768"/>
                    <a:pt x="769" y="768"/>
                    <a:pt x="793" y="720"/>
                  </a:cubicBezTo>
                  <a:cubicBezTo>
                    <a:pt x="817" y="720"/>
                    <a:pt x="841" y="696"/>
                    <a:pt x="865" y="648"/>
                  </a:cubicBezTo>
                  <a:cubicBezTo>
                    <a:pt x="889" y="600"/>
                    <a:pt x="913" y="504"/>
                    <a:pt x="889" y="432"/>
                  </a:cubicBezTo>
                  <a:cubicBezTo>
                    <a:pt x="889" y="408"/>
                    <a:pt x="865" y="384"/>
                    <a:pt x="865" y="360"/>
                  </a:cubicBezTo>
                  <a:cubicBezTo>
                    <a:pt x="841" y="336"/>
                    <a:pt x="793" y="288"/>
                    <a:pt x="769" y="264"/>
                  </a:cubicBezTo>
                  <a:lnTo>
                    <a:pt x="433" y="48"/>
                  </a:lnTo>
                  <a:cubicBezTo>
                    <a:pt x="385" y="24"/>
                    <a:pt x="361"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2"/>
            <p:cNvSpPr/>
            <p:nvPr/>
          </p:nvSpPr>
          <p:spPr>
            <a:xfrm>
              <a:off x="1885275" y="2975300"/>
              <a:ext cx="25850" cy="16850"/>
            </a:xfrm>
            <a:custGeom>
              <a:avLst/>
              <a:gdLst/>
              <a:ahLst/>
              <a:cxnLst/>
              <a:rect l="l" t="t" r="r" b="b"/>
              <a:pathLst>
                <a:path w="1034" h="674" extrusionOk="0">
                  <a:moveTo>
                    <a:pt x="271" y="0"/>
                  </a:moveTo>
                  <a:cubicBezTo>
                    <a:pt x="229" y="0"/>
                    <a:pt x="187" y="12"/>
                    <a:pt x="145" y="40"/>
                  </a:cubicBezTo>
                  <a:cubicBezTo>
                    <a:pt x="97" y="64"/>
                    <a:pt x="49" y="136"/>
                    <a:pt x="25" y="208"/>
                  </a:cubicBezTo>
                  <a:cubicBezTo>
                    <a:pt x="1" y="280"/>
                    <a:pt x="1" y="352"/>
                    <a:pt x="49" y="424"/>
                  </a:cubicBezTo>
                  <a:cubicBezTo>
                    <a:pt x="97" y="472"/>
                    <a:pt x="145" y="520"/>
                    <a:pt x="217" y="544"/>
                  </a:cubicBezTo>
                  <a:cubicBezTo>
                    <a:pt x="361" y="592"/>
                    <a:pt x="505" y="616"/>
                    <a:pt x="673" y="664"/>
                  </a:cubicBezTo>
                  <a:cubicBezTo>
                    <a:pt x="694" y="671"/>
                    <a:pt x="715" y="674"/>
                    <a:pt x="736" y="674"/>
                  </a:cubicBezTo>
                  <a:cubicBezTo>
                    <a:pt x="787" y="674"/>
                    <a:pt x="838" y="657"/>
                    <a:pt x="889" y="640"/>
                  </a:cubicBezTo>
                  <a:cubicBezTo>
                    <a:pt x="937" y="592"/>
                    <a:pt x="985" y="544"/>
                    <a:pt x="1009" y="472"/>
                  </a:cubicBezTo>
                  <a:cubicBezTo>
                    <a:pt x="1033" y="400"/>
                    <a:pt x="1009" y="328"/>
                    <a:pt x="985" y="256"/>
                  </a:cubicBezTo>
                  <a:cubicBezTo>
                    <a:pt x="937" y="184"/>
                    <a:pt x="889" y="136"/>
                    <a:pt x="817" y="136"/>
                  </a:cubicBezTo>
                  <a:cubicBezTo>
                    <a:pt x="673" y="88"/>
                    <a:pt x="505" y="40"/>
                    <a:pt x="361" y="16"/>
                  </a:cubicBezTo>
                  <a:cubicBezTo>
                    <a:pt x="331" y="6"/>
                    <a:pt x="301"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52"/>
            <p:cNvSpPr/>
            <p:nvPr/>
          </p:nvSpPr>
          <p:spPr>
            <a:xfrm>
              <a:off x="1894275" y="2907875"/>
              <a:ext cx="19250" cy="19825"/>
            </a:xfrm>
            <a:custGeom>
              <a:avLst/>
              <a:gdLst/>
              <a:ahLst/>
              <a:cxnLst/>
              <a:rect l="l" t="t" r="r" b="b"/>
              <a:pathLst>
                <a:path w="770" h="793" extrusionOk="0">
                  <a:moveTo>
                    <a:pt x="265" y="1"/>
                  </a:moveTo>
                  <a:cubicBezTo>
                    <a:pt x="241" y="1"/>
                    <a:pt x="193" y="25"/>
                    <a:pt x="169" y="25"/>
                  </a:cubicBezTo>
                  <a:cubicBezTo>
                    <a:pt x="121" y="49"/>
                    <a:pt x="97" y="73"/>
                    <a:pt x="73" y="97"/>
                  </a:cubicBezTo>
                  <a:cubicBezTo>
                    <a:pt x="49" y="97"/>
                    <a:pt x="49" y="121"/>
                    <a:pt x="25" y="145"/>
                  </a:cubicBezTo>
                  <a:cubicBezTo>
                    <a:pt x="1" y="193"/>
                    <a:pt x="1" y="241"/>
                    <a:pt x="1" y="289"/>
                  </a:cubicBezTo>
                  <a:cubicBezTo>
                    <a:pt x="1" y="313"/>
                    <a:pt x="1" y="337"/>
                    <a:pt x="1" y="361"/>
                  </a:cubicBezTo>
                  <a:cubicBezTo>
                    <a:pt x="25" y="409"/>
                    <a:pt x="49" y="457"/>
                    <a:pt x="73" y="481"/>
                  </a:cubicBezTo>
                  <a:lnTo>
                    <a:pt x="289" y="697"/>
                  </a:lnTo>
                  <a:cubicBezTo>
                    <a:pt x="313" y="745"/>
                    <a:pt x="361" y="745"/>
                    <a:pt x="385" y="769"/>
                  </a:cubicBezTo>
                  <a:cubicBezTo>
                    <a:pt x="409" y="793"/>
                    <a:pt x="457" y="793"/>
                    <a:pt x="505" y="793"/>
                  </a:cubicBezTo>
                  <a:cubicBezTo>
                    <a:pt x="529" y="793"/>
                    <a:pt x="577" y="793"/>
                    <a:pt x="601" y="769"/>
                  </a:cubicBezTo>
                  <a:cubicBezTo>
                    <a:pt x="625" y="745"/>
                    <a:pt x="673" y="745"/>
                    <a:pt x="697" y="697"/>
                  </a:cubicBezTo>
                  <a:cubicBezTo>
                    <a:pt x="697" y="697"/>
                    <a:pt x="721" y="673"/>
                    <a:pt x="745" y="649"/>
                  </a:cubicBezTo>
                  <a:cubicBezTo>
                    <a:pt x="769" y="601"/>
                    <a:pt x="769" y="553"/>
                    <a:pt x="769" y="505"/>
                  </a:cubicBezTo>
                  <a:cubicBezTo>
                    <a:pt x="769" y="481"/>
                    <a:pt x="769" y="457"/>
                    <a:pt x="769" y="433"/>
                  </a:cubicBezTo>
                  <a:cubicBezTo>
                    <a:pt x="745" y="385"/>
                    <a:pt x="721" y="337"/>
                    <a:pt x="697" y="313"/>
                  </a:cubicBezTo>
                  <a:lnTo>
                    <a:pt x="457" y="97"/>
                  </a:lnTo>
                  <a:cubicBezTo>
                    <a:pt x="433" y="73"/>
                    <a:pt x="409" y="49"/>
                    <a:pt x="385" y="25"/>
                  </a:cubicBezTo>
                  <a:cubicBezTo>
                    <a:pt x="337" y="25"/>
                    <a:pt x="31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2"/>
            <p:cNvSpPr/>
            <p:nvPr/>
          </p:nvSpPr>
          <p:spPr>
            <a:xfrm>
              <a:off x="1899075" y="2849825"/>
              <a:ext cx="22850" cy="19675"/>
            </a:xfrm>
            <a:custGeom>
              <a:avLst/>
              <a:gdLst/>
              <a:ahLst/>
              <a:cxnLst/>
              <a:rect l="l" t="t" r="r" b="b"/>
              <a:pathLst>
                <a:path w="914" h="787" extrusionOk="0">
                  <a:moveTo>
                    <a:pt x="277" y="0"/>
                  </a:moveTo>
                  <a:cubicBezTo>
                    <a:pt x="259" y="0"/>
                    <a:pt x="241" y="6"/>
                    <a:pt x="217" y="18"/>
                  </a:cubicBezTo>
                  <a:cubicBezTo>
                    <a:pt x="169" y="18"/>
                    <a:pt x="145" y="42"/>
                    <a:pt x="121" y="66"/>
                  </a:cubicBezTo>
                  <a:cubicBezTo>
                    <a:pt x="97" y="90"/>
                    <a:pt x="73" y="114"/>
                    <a:pt x="49" y="138"/>
                  </a:cubicBezTo>
                  <a:cubicBezTo>
                    <a:pt x="25" y="210"/>
                    <a:pt x="1" y="283"/>
                    <a:pt x="25" y="355"/>
                  </a:cubicBezTo>
                  <a:cubicBezTo>
                    <a:pt x="25" y="379"/>
                    <a:pt x="49" y="403"/>
                    <a:pt x="49" y="427"/>
                  </a:cubicBezTo>
                  <a:cubicBezTo>
                    <a:pt x="73" y="475"/>
                    <a:pt x="97" y="499"/>
                    <a:pt x="145" y="523"/>
                  </a:cubicBezTo>
                  <a:lnTo>
                    <a:pt x="481" y="763"/>
                  </a:lnTo>
                  <a:cubicBezTo>
                    <a:pt x="505" y="763"/>
                    <a:pt x="553" y="787"/>
                    <a:pt x="577" y="787"/>
                  </a:cubicBezTo>
                  <a:lnTo>
                    <a:pt x="697" y="787"/>
                  </a:lnTo>
                  <a:cubicBezTo>
                    <a:pt x="745" y="763"/>
                    <a:pt x="769" y="763"/>
                    <a:pt x="793" y="739"/>
                  </a:cubicBezTo>
                  <a:cubicBezTo>
                    <a:pt x="817" y="715"/>
                    <a:pt x="841" y="691"/>
                    <a:pt x="865" y="643"/>
                  </a:cubicBezTo>
                  <a:cubicBezTo>
                    <a:pt x="889" y="595"/>
                    <a:pt x="913" y="499"/>
                    <a:pt x="889" y="427"/>
                  </a:cubicBezTo>
                  <a:cubicBezTo>
                    <a:pt x="889" y="403"/>
                    <a:pt x="865" y="403"/>
                    <a:pt x="865" y="379"/>
                  </a:cubicBezTo>
                  <a:cubicBezTo>
                    <a:pt x="841" y="331"/>
                    <a:pt x="817" y="283"/>
                    <a:pt x="769" y="258"/>
                  </a:cubicBezTo>
                  <a:cubicBezTo>
                    <a:pt x="649" y="186"/>
                    <a:pt x="553" y="114"/>
                    <a:pt x="433" y="42"/>
                  </a:cubicBezTo>
                  <a:cubicBezTo>
                    <a:pt x="409" y="18"/>
                    <a:pt x="361"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2"/>
            <p:cNvSpPr/>
            <p:nvPr/>
          </p:nvSpPr>
          <p:spPr>
            <a:xfrm>
              <a:off x="1913500" y="2801675"/>
              <a:ext cx="22825" cy="16825"/>
            </a:xfrm>
            <a:custGeom>
              <a:avLst/>
              <a:gdLst/>
              <a:ahLst/>
              <a:cxnLst/>
              <a:rect l="l" t="t" r="r" b="b"/>
              <a:pathLst>
                <a:path w="913" h="673" extrusionOk="0">
                  <a:moveTo>
                    <a:pt x="240" y="0"/>
                  </a:moveTo>
                  <a:cubicBezTo>
                    <a:pt x="216" y="24"/>
                    <a:pt x="168" y="24"/>
                    <a:pt x="144" y="48"/>
                  </a:cubicBezTo>
                  <a:cubicBezTo>
                    <a:pt x="120" y="72"/>
                    <a:pt x="96" y="96"/>
                    <a:pt x="72" y="120"/>
                  </a:cubicBezTo>
                  <a:cubicBezTo>
                    <a:pt x="48" y="144"/>
                    <a:pt x="24" y="168"/>
                    <a:pt x="24" y="216"/>
                  </a:cubicBezTo>
                  <a:cubicBezTo>
                    <a:pt x="0" y="288"/>
                    <a:pt x="0" y="360"/>
                    <a:pt x="48" y="432"/>
                  </a:cubicBezTo>
                  <a:cubicBezTo>
                    <a:pt x="48" y="456"/>
                    <a:pt x="72" y="456"/>
                    <a:pt x="96" y="480"/>
                  </a:cubicBezTo>
                  <a:cubicBezTo>
                    <a:pt x="120" y="528"/>
                    <a:pt x="168" y="552"/>
                    <a:pt x="216" y="552"/>
                  </a:cubicBezTo>
                  <a:cubicBezTo>
                    <a:pt x="312" y="600"/>
                    <a:pt x="432" y="624"/>
                    <a:pt x="552" y="672"/>
                  </a:cubicBezTo>
                  <a:lnTo>
                    <a:pt x="648" y="672"/>
                  </a:lnTo>
                  <a:cubicBezTo>
                    <a:pt x="696" y="672"/>
                    <a:pt x="720" y="672"/>
                    <a:pt x="768" y="648"/>
                  </a:cubicBezTo>
                  <a:cubicBezTo>
                    <a:pt x="792" y="624"/>
                    <a:pt x="816" y="600"/>
                    <a:pt x="840" y="576"/>
                  </a:cubicBezTo>
                  <a:cubicBezTo>
                    <a:pt x="864" y="552"/>
                    <a:pt x="888" y="504"/>
                    <a:pt x="888" y="480"/>
                  </a:cubicBezTo>
                  <a:cubicBezTo>
                    <a:pt x="912" y="408"/>
                    <a:pt x="912" y="312"/>
                    <a:pt x="864" y="264"/>
                  </a:cubicBezTo>
                  <a:cubicBezTo>
                    <a:pt x="840" y="240"/>
                    <a:pt x="840" y="216"/>
                    <a:pt x="816" y="192"/>
                  </a:cubicBezTo>
                  <a:cubicBezTo>
                    <a:pt x="792" y="168"/>
                    <a:pt x="744" y="144"/>
                    <a:pt x="696" y="120"/>
                  </a:cubicBezTo>
                  <a:cubicBezTo>
                    <a:pt x="576" y="96"/>
                    <a:pt x="480" y="48"/>
                    <a:pt x="360" y="24"/>
                  </a:cubicBezTo>
                  <a:cubicBezTo>
                    <a:pt x="312" y="0"/>
                    <a:pt x="288"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2"/>
            <p:cNvSpPr/>
            <p:nvPr/>
          </p:nvSpPr>
          <p:spPr>
            <a:xfrm>
              <a:off x="2083300" y="3532500"/>
              <a:ext cx="20425" cy="33725"/>
            </a:xfrm>
            <a:custGeom>
              <a:avLst/>
              <a:gdLst/>
              <a:ahLst/>
              <a:cxnLst/>
              <a:rect l="l" t="t" r="r" b="b"/>
              <a:pathLst>
                <a:path w="817" h="1349" extrusionOk="0">
                  <a:moveTo>
                    <a:pt x="339" y="0"/>
                  </a:moveTo>
                  <a:cubicBezTo>
                    <a:pt x="287" y="0"/>
                    <a:pt x="235" y="16"/>
                    <a:pt x="193" y="50"/>
                  </a:cubicBezTo>
                  <a:cubicBezTo>
                    <a:pt x="49" y="122"/>
                    <a:pt x="1" y="290"/>
                    <a:pt x="73" y="434"/>
                  </a:cubicBezTo>
                  <a:cubicBezTo>
                    <a:pt x="121" y="458"/>
                    <a:pt x="121" y="506"/>
                    <a:pt x="145" y="554"/>
                  </a:cubicBezTo>
                  <a:cubicBezTo>
                    <a:pt x="193" y="650"/>
                    <a:pt x="217" y="746"/>
                    <a:pt x="241" y="866"/>
                  </a:cubicBezTo>
                  <a:cubicBezTo>
                    <a:pt x="241" y="938"/>
                    <a:pt x="241" y="1010"/>
                    <a:pt x="241" y="1082"/>
                  </a:cubicBezTo>
                  <a:cubicBezTo>
                    <a:pt x="241" y="1216"/>
                    <a:pt x="364" y="1349"/>
                    <a:pt x="497" y="1349"/>
                  </a:cubicBezTo>
                  <a:cubicBezTo>
                    <a:pt x="507" y="1349"/>
                    <a:pt x="518" y="1348"/>
                    <a:pt x="529" y="1346"/>
                  </a:cubicBezTo>
                  <a:cubicBezTo>
                    <a:pt x="673" y="1346"/>
                    <a:pt x="793" y="1226"/>
                    <a:pt x="793" y="1082"/>
                  </a:cubicBezTo>
                  <a:cubicBezTo>
                    <a:pt x="817" y="746"/>
                    <a:pt x="721" y="434"/>
                    <a:pt x="577" y="146"/>
                  </a:cubicBezTo>
                  <a:cubicBezTo>
                    <a:pt x="530" y="53"/>
                    <a:pt x="434"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2"/>
            <p:cNvSpPr/>
            <p:nvPr/>
          </p:nvSpPr>
          <p:spPr>
            <a:xfrm>
              <a:off x="2074900" y="3457750"/>
              <a:ext cx="18025" cy="30425"/>
            </a:xfrm>
            <a:custGeom>
              <a:avLst/>
              <a:gdLst/>
              <a:ahLst/>
              <a:cxnLst/>
              <a:rect l="l" t="t" r="r" b="b"/>
              <a:pathLst>
                <a:path w="721" h="1217" extrusionOk="0">
                  <a:moveTo>
                    <a:pt x="282" y="0"/>
                  </a:moveTo>
                  <a:cubicBezTo>
                    <a:pt x="237" y="0"/>
                    <a:pt x="187" y="12"/>
                    <a:pt x="145" y="40"/>
                  </a:cubicBezTo>
                  <a:cubicBezTo>
                    <a:pt x="97" y="64"/>
                    <a:pt x="49" y="136"/>
                    <a:pt x="25" y="208"/>
                  </a:cubicBezTo>
                  <a:cubicBezTo>
                    <a:pt x="1" y="280"/>
                    <a:pt x="25" y="352"/>
                    <a:pt x="49" y="424"/>
                  </a:cubicBezTo>
                  <a:cubicBezTo>
                    <a:pt x="49" y="424"/>
                    <a:pt x="73" y="448"/>
                    <a:pt x="73" y="448"/>
                  </a:cubicBezTo>
                  <a:cubicBezTo>
                    <a:pt x="97" y="520"/>
                    <a:pt x="121" y="616"/>
                    <a:pt x="121" y="688"/>
                  </a:cubicBezTo>
                  <a:cubicBezTo>
                    <a:pt x="145" y="784"/>
                    <a:pt x="145" y="856"/>
                    <a:pt x="121" y="952"/>
                  </a:cubicBezTo>
                  <a:cubicBezTo>
                    <a:pt x="121" y="1000"/>
                    <a:pt x="169" y="1096"/>
                    <a:pt x="217" y="1144"/>
                  </a:cubicBezTo>
                  <a:cubicBezTo>
                    <a:pt x="265" y="1192"/>
                    <a:pt x="337" y="1216"/>
                    <a:pt x="409" y="1216"/>
                  </a:cubicBezTo>
                  <a:cubicBezTo>
                    <a:pt x="481" y="1216"/>
                    <a:pt x="553" y="1192"/>
                    <a:pt x="601" y="1144"/>
                  </a:cubicBezTo>
                  <a:lnTo>
                    <a:pt x="649" y="1096"/>
                  </a:lnTo>
                  <a:cubicBezTo>
                    <a:pt x="673" y="1048"/>
                    <a:pt x="697" y="1000"/>
                    <a:pt x="697" y="952"/>
                  </a:cubicBezTo>
                  <a:cubicBezTo>
                    <a:pt x="721" y="664"/>
                    <a:pt x="649" y="376"/>
                    <a:pt x="529" y="136"/>
                  </a:cubicBezTo>
                  <a:cubicBezTo>
                    <a:pt x="505" y="88"/>
                    <a:pt x="433" y="16"/>
                    <a:pt x="361" y="16"/>
                  </a:cubicBezTo>
                  <a:cubicBezTo>
                    <a:pt x="341" y="6"/>
                    <a:pt x="313"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2"/>
            <p:cNvSpPr/>
            <p:nvPr/>
          </p:nvSpPr>
          <p:spPr>
            <a:xfrm>
              <a:off x="2061100" y="3340200"/>
              <a:ext cx="18625" cy="44750"/>
            </a:xfrm>
            <a:custGeom>
              <a:avLst/>
              <a:gdLst/>
              <a:ahLst/>
              <a:cxnLst/>
              <a:rect l="l" t="t" r="r" b="b"/>
              <a:pathLst>
                <a:path w="745" h="1790" extrusionOk="0">
                  <a:moveTo>
                    <a:pt x="317" y="1"/>
                  </a:moveTo>
                  <a:cubicBezTo>
                    <a:pt x="292" y="1"/>
                    <a:pt x="266" y="5"/>
                    <a:pt x="241" y="13"/>
                  </a:cubicBezTo>
                  <a:cubicBezTo>
                    <a:pt x="97" y="61"/>
                    <a:pt x="1" y="205"/>
                    <a:pt x="25" y="349"/>
                  </a:cubicBezTo>
                  <a:cubicBezTo>
                    <a:pt x="73" y="445"/>
                    <a:pt x="97" y="565"/>
                    <a:pt x="97" y="661"/>
                  </a:cubicBezTo>
                  <a:cubicBezTo>
                    <a:pt x="121" y="685"/>
                    <a:pt x="121" y="709"/>
                    <a:pt x="121" y="734"/>
                  </a:cubicBezTo>
                  <a:cubicBezTo>
                    <a:pt x="121" y="743"/>
                    <a:pt x="124" y="760"/>
                    <a:pt x="128" y="773"/>
                  </a:cubicBezTo>
                  <a:lnTo>
                    <a:pt x="128" y="773"/>
                  </a:lnTo>
                  <a:cubicBezTo>
                    <a:pt x="125" y="768"/>
                    <a:pt x="123" y="763"/>
                    <a:pt x="121" y="758"/>
                  </a:cubicBezTo>
                  <a:lnTo>
                    <a:pt x="121" y="758"/>
                  </a:lnTo>
                  <a:cubicBezTo>
                    <a:pt x="128" y="780"/>
                    <a:pt x="131" y="789"/>
                    <a:pt x="131" y="789"/>
                  </a:cubicBezTo>
                  <a:cubicBezTo>
                    <a:pt x="132" y="789"/>
                    <a:pt x="130" y="782"/>
                    <a:pt x="128" y="773"/>
                  </a:cubicBezTo>
                  <a:lnTo>
                    <a:pt x="128" y="773"/>
                  </a:lnTo>
                  <a:cubicBezTo>
                    <a:pt x="145" y="816"/>
                    <a:pt x="145" y="859"/>
                    <a:pt x="145" y="902"/>
                  </a:cubicBezTo>
                  <a:cubicBezTo>
                    <a:pt x="145" y="1118"/>
                    <a:pt x="145" y="1310"/>
                    <a:pt x="121" y="1526"/>
                  </a:cubicBezTo>
                  <a:cubicBezTo>
                    <a:pt x="121" y="1574"/>
                    <a:pt x="145" y="1670"/>
                    <a:pt x="193" y="1718"/>
                  </a:cubicBezTo>
                  <a:cubicBezTo>
                    <a:pt x="241" y="1766"/>
                    <a:pt x="337" y="1790"/>
                    <a:pt x="409" y="1790"/>
                  </a:cubicBezTo>
                  <a:cubicBezTo>
                    <a:pt x="481" y="1790"/>
                    <a:pt x="553" y="1766"/>
                    <a:pt x="601" y="1718"/>
                  </a:cubicBezTo>
                  <a:cubicBezTo>
                    <a:pt x="649" y="1646"/>
                    <a:pt x="673" y="1598"/>
                    <a:pt x="673" y="1526"/>
                  </a:cubicBezTo>
                  <a:cubicBezTo>
                    <a:pt x="745" y="1094"/>
                    <a:pt x="697" y="637"/>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2"/>
            <p:cNvSpPr/>
            <p:nvPr/>
          </p:nvSpPr>
          <p:spPr>
            <a:xfrm>
              <a:off x="2041900" y="3225650"/>
              <a:ext cx="18025" cy="39400"/>
            </a:xfrm>
            <a:custGeom>
              <a:avLst/>
              <a:gdLst/>
              <a:ahLst/>
              <a:cxnLst/>
              <a:rect l="l" t="t" r="r" b="b"/>
              <a:pathLst>
                <a:path w="721" h="1576" extrusionOk="0">
                  <a:moveTo>
                    <a:pt x="309" y="0"/>
                  </a:moveTo>
                  <a:cubicBezTo>
                    <a:pt x="286" y="0"/>
                    <a:pt x="263" y="4"/>
                    <a:pt x="241" y="11"/>
                  </a:cubicBezTo>
                  <a:cubicBezTo>
                    <a:pt x="97" y="59"/>
                    <a:pt x="1" y="203"/>
                    <a:pt x="49" y="371"/>
                  </a:cubicBezTo>
                  <a:cubicBezTo>
                    <a:pt x="73" y="443"/>
                    <a:pt x="97" y="515"/>
                    <a:pt x="97" y="587"/>
                  </a:cubicBezTo>
                  <a:cubicBezTo>
                    <a:pt x="121" y="611"/>
                    <a:pt x="121" y="635"/>
                    <a:pt x="121" y="659"/>
                  </a:cubicBezTo>
                  <a:cubicBezTo>
                    <a:pt x="121" y="707"/>
                    <a:pt x="121" y="755"/>
                    <a:pt x="121" y="779"/>
                  </a:cubicBezTo>
                  <a:cubicBezTo>
                    <a:pt x="145" y="875"/>
                    <a:pt x="145" y="947"/>
                    <a:pt x="121" y="1019"/>
                  </a:cubicBezTo>
                  <a:cubicBezTo>
                    <a:pt x="121" y="1067"/>
                    <a:pt x="121" y="1115"/>
                    <a:pt x="121" y="1163"/>
                  </a:cubicBezTo>
                  <a:cubicBezTo>
                    <a:pt x="121" y="1163"/>
                    <a:pt x="121" y="1211"/>
                    <a:pt x="121" y="1235"/>
                  </a:cubicBezTo>
                  <a:cubicBezTo>
                    <a:pt x="97" y="1307"/>
                    <a:pt x="97" y="1379"/>
                    <a:pt x="145" y="1451"/>
                  </a:cubicBezTo>
                  <a:cubicBezTo>
                    <a:pt x="169" y="1499"/>
                    <a:pt x="241" y="1547"/>
                    <a:pt x="313" y="1571"/>
                  </a:cubicBezTo>
                  <a:cubicBezTo>
                    <a:pt x="328" y="1574"/>
                    <a:pt x="344" y="1576"/>
                    <a:pt x="361" y="1576"/>
                  </a:cubicBezTo>
                  <a:cubicBezTo>
                    <a:pt x="479" y="1576"/>
                    <a:pt x="628" y="1505"/>
                    <a:pt x="649" y="1379"/>
                  </a:cubicBezTo>
                  <a:cubicBezTo>
                    <a:pt x="721" y="995"/>
                    <a:pt x="697" y="587"/>
                    <a:pt x="577" y="203"/>
                  </a:cubicBezTo>
                  <a:cubicBezTo>
                    <a:pt x="556" y="102"/>
                    <a:pt x="43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2"/>
            <p:cNvSpPr/>
            <p:nvPr/>
          </p:nvSpPr>
          <p:spPr>
            <a:xfrm>
              <a:off x="2030500" y="3103175"/>
              <a:ext cx="18025" cy="56150"/>
            </a:xfrm>
            <a:custGeom>
              <a:avLst/>
              <a:gdLst/>
              <a:ahLst/>
              <a:cxnLst/>
              <a:rect l="l" t="t" r="r" b="b"/>
              <a:pathLst>
                <a:path w="721" h="2246" extrusionOk="0">
                  <a:moveTo>
                    <a:pt x="318" y="1"/>
                  </a:moveTo>
                  <a:cubicBezTo>
                    <a:pt x="292" y="1"/>
                    <a:pt x="266" y="5"/>
                    <a:pt x="241" y="13"/>
                  </a:cubicBezTo>
                  <a:cubicBezTo>
                    <a:pt x="73" y="61"/>
                    <a:pt x="1" y="206"/>
                    <a:pt x="49" y="350"/>
                  </a:cubicBezTo>
                  <a:cubicBezTo>
                    <a:pt x="145" y="878"/>
                    <a:pt x="169" y="1406"/>
                    <a:pt x="121" y="1958"/>
                  </a:cubicBezTo>
                  <a:cubicBezTo>
                    <a:pt x="97" y="2102"/>
                    <a:pt x="241" y="2246"/>
                    <a:pt x="385" y="2246"/>
                  </a:cubicBezTo>
                  <a:cubicBezTo>
                    <a:pt x="553" y="2222"/>
                    <a:pt x="649" y="2126"/>
                    <a:pt x="673" y="1958"/>
                  </a:cubicBezTo>
                  <a:cubicBezTo>
                    <a:pt x="721" y="1382"/>
                    <a:pt x="697" y="782"/>
                    <a:pt x="577" y="206"/>
                  </a:cubicBez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2"/>
            <p:cNvSpPr/>
            <p:nvPr/>
          </p:nvSpPr>
          <p:spPr>
            <a:xfrm>
              <a:off x="2028100" y="2983500"/>
              <a:ext cx="18025" cy="50175"/>
            </a:xfrm>
            <a:custGeom>
              <a:avLst/>
              <a:gdLst/>
              <a:ahLst/>
              <a:cxnLst/>
              <a:rect l="l" t="t" r="r" b="b"/>
              <a:pathLst>
                <a:path w="721" h="2007" extrusionOk="0">
                  <a:moveTo>
                    <a:pt x="385" y="0"/>
                  </a:moveTo>
                  <a:cubicBezTo>
                    <a:pt x="241" y="0"/>
                    <a:pt x="73" y="120"/>
                    <a:pt x="97" y="288"/>
                  </a:cubicBezTo>
                  <a:cubicBezTo>
                    <a:pt x="121" y="504"/>
                    <a:pt x="145" y="744"/>
                    <a:pt x="121" y="984"/>
                  </a:cubicBezTo>
                  <a:cubicBezTo>
                    <a:pt x="121" y="1056"/>
                    <a:pt x="121" y="1104"/>
                    <a:pt x="121" y="1152"/>
                  </a:cubicBezTo>
                  <a:cubicBezTo>
                    <a:pt x="97" y="1200"/>
                    <a:pt x="97" y="1224"/>
                    <a:pt x="97" y="1248"/>
                  </a:cubicBezTo>
                  <a:cubicBezTo>
                    <a:pt x="97" y="1272"/>
                    <a:pt x="97" y="1272"/>
                    <a:pt x="97" y="1296"/>
                  </a:cubicBezTo>
                  <a:cubicBezTo>
                    <a:pt x="73" y="1416"/>
                    <a:pt x="49" y="1536"/>
                    <a:pt x="25" y="1656"/>
                  </a:cubicBezTo>
                  <a:cubicBezTo>
                    <a:pt x="1" y="1800"/>
                    <a:pt x="73" y="1968"/>
                    <a:pt x="217" y="1992"/>
                  </a:cubicBezTo>
                  <a:cubicBezTo>
                    <a:pt x="246" y="2002"/>
                    <a:pt x="276" y="2007"/>
                    <a:pt x="307" y="2007"/>
                  </a:cubicBezTo>
                  <a:cubicBezTo>
                    <a:pt x="424" y="2007"/>
                    <a:pt x="538" y="1934"/>
                    <a:pt x="577" y="1800"/>
                  </a:cubicBezTo>
                  <a:cubicBezTo>
                    <a:pt x="673" y="1296"/>
                    <a:pt x="721" y="792"/>
                    <a:pt x="649" y="288"/>
                  </a:cubicBezTo>
                  <a:cubicBezTo>
                    <a:pt x="649" y="120"/>
                    <a:pt x="55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2"/>
            <p:cNvSpPr/>
            <p:nvPr/>
          </p:nvSpPr>
          <p:spPr>
            <a:xfrm>
              <a:off x="2036500" y="2883175"/>
              <a:ext cx="20425" cy="41650"/>
            </a:xfrm>
            <a:custGeom>
              <a:avLst/>
              <a:gdLst/>
              <a:ahLst/>
              <a:cxnLst/>
              <a:rect l="l" t="t" r="r" b="b"/>
              <a:pathLst>
                <a:path w="817" h="1666" extrusionOk="0">
                  <a:moveTo>
                    <a:pt x="545" y="0"/>
                  </a:moveTo>
                  <a:cubicBezTo>
                    <a:pt x="416" y="0"/>
                    <a:pt x="286" y="71"/>
                    <a:pt x="265" y="197"/>
                  </a:cubicBezTo>
                  <a:lnTo>
                    <a:pt x="25" y="1325"/>
                  </a:lnTo>
                  <a:cubicBezTo>
                    <a:pt x="1" y="1469"/>
                    <a:pt x="73" y="1637"/>
                    <a:pt x="241" y="1661"/>
                  </a:cubicBezTo>
                  <a:cubicBezTo>
                    <a:pt x="256" y="1664"/>
                    <a:pt x="272" y="1665"/>
                    <a:pt x="289" y="1665"/>
                  </a:cubicBezTo>
                  <a:cubicBezTo>
                    <a:pt x="407" y="1665"/>
                    <a:pt x="556" y="1594"/>
                    <a:pt x="577" y="1469"/>
                  </a:cubicBezTo>
                  <a:cubicBezTo>
                    <a:pt x="649" y="1085"/>
                    <a:pt x="721" y="725"/>
                    <a:pt x="793" y="341"/>
                  </a:cubicBezTo>
                  <a:cubicBezTo>
                    <a:pt x="817" y="197"/>
                    <a:pt x="745" y="53"/>
                    <a:pt x="601" y="5"/>
                  </a:cubicBezTo>
                  <a:cubicBezTo>
                    <a:pt x="582" y="2"/>
                    <a:pt x="564"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52"/>
            <p:cNvSpPr/>
            <p:nvPr/>
          </p:nvSpPr>
          <p:spPr>
            <a:xfrm>
              <a:off x="2052700" y="2791150"/>
              <a:ext cx="21025" cy="36050"/>
            </a:xfrm>
            <a:custGeom>
              <a:avLst/>
              <a:gdLst/>
              <a:ahLst/>
              <a:cxnLst/>
              <a:rect l="l" t="t" r="r" b="b"/>
              <a:pathLst>
                <a:path w="841" h="1442" extrusionOk="0">
                  <a:moveTo>
                    <a:pt x="547" y="1"/>
                  </a:moveTo>
                  <a:cubicBezTo>
                    <a:pt x="425" y="1"/>
                    <a:pt x="304" y="87"/>
                    <a:pt x="265" y="205"/>
                  </a:cubicBezTo>
                  <a:lnTo>
                    <a:pt x="49" y="1093"/>
                  </a:lnTo>
                  <a:cubicBezTo>
                    <a:pt x="1" y="1237"/>
                    <a:pt x="97" y="1405"/>
                    <a:pt x="241" y="1429"/>
                  </a:cubicBezTo>
                  <a:cubicBezTo>
                    <a:pt x="266" y="1438"/>
                    <a:pt x="292" y="1442"/>
                    <a:pt x="317" y="1442"/>
                  </a:cubicBezTo>
                  <a:cubicBezTo>
                    <a:pt x="433" y="1442"/>
                    <a:pt x="537" y="1356"/>
                    <a:pt x="577" y="1237"/>
                  </a:cubicBezTo>
                  <a:lnTo>
                    <a:pt x="817" y="349"/>
                  </a:lnTo>
                  <a:cubicBezTo>
                    <a:pt x="841" y="205"/>
                    <a:pt x="769" y="37"/>
                    <a:pt x="625" y="13"/>
                  </a:cubicBezTo>
                  <a:cubicBezTo>
                    <a:pt x="599" y="5"/>
                    <a:pt x="573"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52"/>
            <p:cNvSpPr/>
            <p:nvPr/>
          </p:nvSpPr>
          <p:spPr>
            <a:xfrm>
              <a:off x="2069500" y="2712850"/>
              <a:ext cx="14425" cy="27800"/>
            </a:xfrm>
            <a:custGeom>
              <a:avLst/>
              <a:gdLst/>
              <a:ahLst/>
              <a:cxnLst/>
              <a:rect l="l" t="t" r="r" b="b"/>
              <a:pathLst>
                <a:path w="577" h="1112" extrusionOk="0">
                  <a:moveTo>
                    <a:pt x="289" y="1"/>
                  </a:moveTo>
                  <a:cubicBezTo>
                    <a:pt x="217" y="1"/>
                    <a:pt x="145" y="25"/>
                    <a:pt x="97" y="73"/>
                  </a:cubicBezTo>
                  <a:cubicBezTo>
                    <a:pt x="49" y="145"/>
                    <a:pt x="1" y="193"/>
                    <a:pt x="1" y="289"/>
                  </a:cubicBezTo>
                  <a:lnTo>
                    <a:pt x="1" y="841"/>
                  </a:lnTo>
                  <a:cubicBezTo>
                    <a:pt x="1" y="913"/>
                    <a:pt x="49" y="985"/>
                    <a:pt x="97" y="1033"/>
                  </a:cubicBezTo>
                  <a:cubicBezTo>
                    <a:pt x="136" y="1072"/>
                    <a:pt x="191" y="1111"/>
                    <a:pt x="249" y="1111"/>
                  </a:cubicBezTo>
                  <a:cubicBezTo>
                    <a:pt x="262" y="1111"/>
                    <a:pt x="276" y="1109"/>
                    <a:pt x="289" y="1105"/>
                  </a:cubicBezTo>
                  <a:cubicBezTo>
                    <a:pt x="361" y="1105"/>
                    <a:pt x="433" y="1081"/>
                    <a:pt x="481" y="1033"/>
                  </a:cubicBezTo>
                  <a:cubicBezTo>
                    <a:pt x="529" y="985"/>
                    <a:pt x="577" y="913"/>
                    <a:pt x="577" y="841"/>
                  </a:cubicBezTo>
                  <a:lnTo>
                    <a:pt x="577" y="289"/>
                  </a:lnTo>
                  <a:cubicBezTo>
                    <a:pt x="577"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52"/>
            <p:cNvSpPr/>
            <p:nvPr/>
          </p:nvSpPr>
          <p:spPr>
            <a:xfrm>
              <a:off x="2075500" y="3159250"/>
              <a:ext cx="13825" cy="44475"/>
            </a:xfrm>
            <a:custGeom>
              <a:avLst/>
              <a:gdLst/>
              <a:ahLst/>
              <a:cxnLst/>
              <a:rect l="l" t="t" r="r" b="b"/>
              <a:pathLst>
                <a:path w="553" h="1779" extrusionOk="0">
                  <a:moveTo>
                    <a:pt x="301" y="0"/>
                  </a:moveTo>
                  <a:cubicBezTo>
                    <a:pt x="289" y="0"/>
                    <a:pt x="277" y="1"/>
                    <a:pt x="265" y="3"/>
                  </a:cubicBezTo>
                  <a:cubicBezTo>
                    <a:pt x="121" y="3"/>
                    <a:pt x="1" y="123"/>
                    <a:pt x="1" y="267"/>
                  </a:cubicBezTo>
                  <a:lnTo>
                    <a:pt x="1" y="1491"/>
                  </a:lnTo>
                  <a:cubicBezTo>
                    <a:pt x="1" y="1659"/>
                    <a:pt x="121" y="1779"/>
                    <a:pt x="265" y="1779"/>
                  </a:cubicBezTo>
                  <a:cubicBezTo>
                    <a:pt x="433" y="1779"/>
                    <a:pt x="553" y="1659"/>
                    <a:pt x="553" y="1491"/>
                  </a:cubicBezTo>
                  <a:lnTo>
                    <a:pt x="553" y="267"/>
                  </a:lnTo>
                  <a:cubicBezTo>
                    <a:pt x="553" y="133"/>
                    <a:pt x="450"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2"/>
            <p:cNvSpPr/>
            <p:nvPr/>
          </p:nvSpPr>
          <p:spPr>
            <a:xfrm>
              <a:off x="2069500" y="3075300"/>
              <a:ext cx="14425" cy="47500"/>
            </a:xfrm>
            <a:custGeom>
              <a:avLst/>
              <a:gdLst/>
              <a:ahLst/>
              <a:cxnLst/>
              <a:rect l="l" t="t" r="r" b="b"/>
              <a:pathLst>
                <a:path w="577" h="1900" extrusionOk="0">
                  <a:moveTo>
                    <a:pt x="289" y="0"/>
                  </a:moveTo>
                  <a:cubicBezTo>
                    <a:pt x="145" y="24"/>
                    <a:pt x="1" y="120"/>
                    <a:pt x="1" y="288"/>
                  </a:cubicBezTo>
                  <a:lnTo>
                    <a:pt x="1" y="1633"/>
                  </a:lnTo>
                  <a:cubicBezTo>
                    <a:pt x="1" y="1766"/>
                    <a:pt x="124" y="1899"/>
                    <a:pt x="257" y="1899"/>
                  </a:cubicBezTo>
                  <a:cubicBezTo>
                    <a:pt x="267" y="1899"/>
                    <a:pt x="278" y="1898"/>
                    <a:pt x="289" y="1897"/>
                  </a:cubicBezTo>
                  <a:cubicBezTo>
                    <a:pt x="433" y="1897"/>
                    <a:pt x="577" y="1777"/>
                    <a:pt x="577" y="1633"/>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2072500" y="2975075"/>
              <a:ext cx="13825" cy="50450"/>
            </a:xfrm>
            <a:custGeom>
              <a:avLst/>
              <a:gdLst/>
              <a:ahLst/>
              <a:cxnLst/>
              <a:rect l="l" t="t" r="r" b="b"/>
              <a:pathLst>
                <a:path w="553" h="2018" extrusionOk="0">
                  <a:moveTo>
                    <a:pt x="289" y="1"/>
                  </a:moveTo>
                  <a:cubicBezTo>
                    <a:pt x="121" y="1"/>
                    <a:pt x="1" y="121"/>
                    <a:pt x="1" y="289"/>
                  </a:cubicBezTo>
                  <a:lnTo>
                    <a:pt x="1" y="1729"/>
                  </a:lnTo>
                  <a:cubicBezTo>
                    <a:pt x="1" y="1873"/>
                    <a:pt x="121" y="2017"/>
                    <a:pt x="289" y="2017"/>
                  </a:cubicBezTo>
                  <a:cubicBezTo>
                    <a:pt x="433" y="1993"/>
                    <a:pt x="553" y="1873"/>
                    <a:pt x="553" y="1729"/>
                  </a:cubicBezTo>
                  <a:lnTo>
                    <a:pt x="553" y="289"/>
                  </a:lnTo>
                  <a:cubicBezTo>
                    <a:pt x="553" y="121"/>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2080900" y="2880025"/>
              <a:ext cx="18025" cy="44800"/>
            </a:xfrm>
            <a:custGeom>
              <a:avLst/>
              <a:gdLst/>
              <a:ahLst/>
              <a:cxnLst/>
              <a:rect l="l" t="t" r="r" b="b"/>
              <a:pathLst>
                <a:path w="721" h="1792" extrusionOk="0">
                  <a:moveTo>
                    <a:pt x="376" y="1"/>
                  </a:moveTo>
                  <a:cubicBezTo>
                    <a:pt x="355" y="1"/>
                    <a:pt x="334" y="4"/>
                    <a:pt x="313" y="11"/>
                  </a:cubicBezTo>
                  <a:cubicBezTo>
                    <a:pt x="241" y="35"/>
                    <a:pt x="169" y="83"/>
                    <a:pt x="145" y="155"/>
                  </a:cubicBezTo>
                  <a:cubicBezTo>
                    <a:pt x="97" y="227"/>
                    <a:pt x="97" y="275"/>
                    <a:pt x="121" y="371"/>
                  </a:cubicBezTo>
                  <a:cubicBezTo>
                    <a:pt x="113" y="348"/>
                    <a:pt x="110" y="339"/>
                    <a:pt x="110" y="339"/>
                  </a:cubicBezTo>
                  <a:lnTo>
                    <a:pt x="110" y="339"/>
                  </a:lnTo>
                  <a:cubicBezTo>
                    <a:pt x="110" y="339"/>
                    <a:pt x="121" y="378"/>
                    <a:pt x="121" y="395"/>
                  </a:cubicBezTo>
                  <a:cubicBezTo>
                    <a:pt x="121" y="419"/>
                    <a:pt x="121" y="443"/>
                    <a:pt x="121" y="467"/>
                  </a:cubicBezTo>
                  <a:cubicBezTo>
                    <a:pt x="121" y="515"/>
                    <a:pt x="121" y="563"/>
                    <a:pt x="145" y="611"/>
                  </a:cubicBezTo>
                  <a:cubicBezTo>
                    <a:pt x="145" y="707"/>
                    <a:pt x="145" y="803"/>
                    <a:pt x="121" y="899"/>
                  </a:cubicBezTo>
                  <a:cubicBezTo>
                    <a:pt x="121" y="947"/>
                    <a:pt x="121" y="995"/>
                    <a:pt x="121" y="1043"/>
                  </a:cubicBezTo>
                  <a:lnTo>
                    <a:pt x="121" y="1067"/>
                  </a:lnTo>
                  <a:cubicBezTo>
                    <a:pt x="97" y="1091"/>
                    <a:pt x="97" y="1115"/>
                    <a:pt x="97" y="1163"/>
                  </a:cubicBezTo>
                  <a:cubicBezTo>
                    <a:pt x="73" y="1259"/>
                    <a:pt x="49" y="1355"/>
                    <a:pt x="25" y="1451"/>
                  </a:cubicBezTo>
                  <a:cubicBezTo>
                    <a:pt x="1" y="1595"/>
                    <a:pt x="73" y="1763"/>
                    <a:pt x="217" y="1787"/>
                  </a:cubicBezTo>
                  <a:cubicBezTo>
                    <a:pt x="238" y="1790"/>
                    <a:pt x="259" y="1791"/>
                    <a:pt x="279" y="1791"/>
                  </a:cubicBezTo>
                  <a:cubicBezTo>
                    <a:pt x="420" y="1791"/>
                    <a:pt x="535" y="1720"/>
                    <a:pt x="577" y="1595"/>
                  </a:cubicBezTo>
                  <a:cubicBezTo>
                    <a:pt x="697" y="1139"/>
                    <a:pt x="721" y="683"/>
                    <a:pt x="649" y="203"/>
                  </a:cubicBezTo>
                  <a:cubicBezTo>
                    <a:pt x="649" y="155"/>
                    <a:pt x="577" y="83"/>
                    <a:pt x="529" y="35"/>
                  </a:cubicBezTo>
                  <a:cubicBezTo>
                    <a:pt x="478" y="18"/>
                    <a:pt x="427"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2094100" y="2787875"/>
              <a:ext cx="18025" cy="42025"/>
            </a:xfrm>
            <a:custGeom>
              <a:avLst/>
              <a:gdLst/>
              <a:ahLst/>
              <a:cxnLst/>
              <a:rect l="l" t="t" r="r" b="b"/>
              <a:pathLst>
                <a:path w="721" h="1681" extrusionOk="0">
                  <a:moveTo>
                    <a:pt x="433" y="0"/>
                  </a:moveTo>
                  <a:cubicBezTo>
                    <a:pt x="361" y="24"/>
                    <a:pt x="289" y="48"/>
                    <a:pt x="241" y="96"/>
                  </a:cubicBezTo>
                  <a:cubicBezTo>
                    <a:pt x="169" y="144"/>
                    <a:pt x="169" y="216"/>
                    <a:pt x="145" y="288"/>
                  </a:cubicBezTo>
                  <a:cubicBezTo>
                    <a:pt x="97" y="672"/>
                    <a:pt x="49" y="1032"/>
                    <a:pt x="25" y="1392"/>
                  </a:cubicBezTo>
                  <a:cubicBezTo>
                    <a:pt x="1" y="1464"/>
                    <a:pt x="49" y="1560"/>
                    <a:pt x="97" y="1608"/>
                  </a:cubicBezTo>
                  <a:cubicBezTo>
                    <a:pt x="145" y="1656"/>
                    <a:pt x="217" y="1680"/>
                    <a:pt x="289" y="1680"/>
                  </a:cubicBezTo>
                  <a:cubicBezTo>
                    <a:pt x="361" y="1680"/>
                    <a:pt x="433" y="1656"/>
                    <a:pt x="481" y="1608"/>
                  </a:cubicBezTo>
                  <a:cubicBezTo>
                    <a:pt x="553" y="1536"/>
                    <a:pt x="553" y="1488"/>
                    <a:pt x="577" y="1392"/>
                  </a:cubicBezTo>
                  <a:cubicBezTo>
                    <a:pt x="625" y="1032"/>
                    <a:pt x="673" y="672"/>
                    <a:pt x="721" y="288"/>
                  </a:cubicBezTo>
                  <a:cubicBezTo>
                    <a:pt x="721" y="216"/>
                    <a:pt x="673" y="144"/>
                    <a:pt x="625" y="96"/>
                  </a:cubicBezTo>
                  <a:cubicBezTo>
                    <a:pt x="577" y="48"/>
                    <a:pt x="505"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2103100" y="2729650"/>
              <a:ext cx="14425" cy="25250"/>
            </a:xfrm>
            <a:custGeom>
              <a:avLst/>
              <a:gdLst/>
              <a:ahLst/>
              <a:cxnLst/>
              <a:rect l="l" t="t" r="r" b="b"/>
              <a:pathLst>
                <a:path w="577" h="1010" extrusionOk="0">
                  <a:moveTo>
                    <a:pt x="289" y="1"/>
                  </a:moveTo>
                  <a:cubicBezTo>
                    <a:pt x="217" y="1"/>
                    <a:pt x="145" y="25"/>
                    <a:pt x="97" y="73"/>
                  </a:cubicBezTo>
                  <a:cubicBezTo>
                    <a:pt x="49" y="121"/>
                    <a:pt x="1" y="193"/>
                    <a:pt x="1" y="265"/>
                  </a:cubicBezTo>
                  <a:lnTo>
                    <a:pt x="1" y="721"/>
                  </a:lnTo>
                  <a:cubicBezTo>
                    <a:pt x="1" y="793"/>
                    <a:pt x="49" y="865"/>
                    <a:pt x="97" y="913"/>
                  </a:cubicBezTo>
                  <a:cubicBezTo>
                    <a:pt x="145" y="961"/>
                    <a:pt x="217" y="1009"/>
                    <a:pt x="289" y="1009"/>
                  </a:cubicBezTo>
                  <a:cubicBezTo>
                    <a:pt x="361" y="985"/>
                    <a:pt x="433" y="985"/>
                    <a:pt x="481" y="913"/>
                  </a:cubicBezTo>
                  <a:cubicBezTo>
                    <a:pt x="529" y="865"/>
                    <a:pt x="577" y="793"/>
                    <a:pt x="577" y="721"/>
                  </a:cubicBezTo>
                  <a:lnTo>
                    <a:pt x="577" y="265"/>
                  </a:lnTo>
                  <a:cubicBezTo>
                    <a:pt x="577" y="193"/>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2"/>
            <p:cNvSpPr/>
            <p:nvPr/>
          </p:nvSpPr>
          <p:spPr>
            <a:xfrm>
              <a:off x="2116900" y="2933075"/>
              <a:ext cx="18025" cy="47425"/>
            </a:xfrm>
            <a:custGeom>
              <a:avLst/>
              <a:gdLst/>
              <a:ahLst/>
              <a:cxnLst/>
              <a:rect l="l" t="t" r="r" b="b"/>
              <a:pathLst>
                <a:path w="721" h="1897" extrusionOk="0">
                  <a:moveTo>
                    <a:pt x="433" y="1"/>
                  </a:moveTo>
                  <a:cubicBezTo>
                    <a:pt x="265" y="25"/>
                    <a:pt x="169" y="121"/>
                    <a:pt x="145" y="289"/>
                  </a:cubicBezTo>
                  <a:cubicBezTo>
                    <a:pt x="97" y="721"/>
                    <a:pt x="49" y="1177"/>
                    <a:pt x="1" y="1633"/>
                  </a:cubicBezTo>
                  <a:cubicBezTo>
                    <a:pt x="1" y="1777"/>
                    <a:pt x="145" y="1897"/>
                    <a:pt x="289" y="1897"/>
                  </a:cubicBezTo>
                  <a:cubicBezTo>
                    <a:pt x="457" y="1897"/>
                    <a:pt x="553" y="1777"/>
                    <a:pt x="577" y="1633"/>
                  </a:cubicBezTo>
                  <a:cubicBezTo>
                    <a:pt x="625" y="1177"/>
                    <a:pt x="649" y="721"/>
                    <a:pt x="697" y="289"/>
                  </a:cubicBezTo>
                  <a:cubicBezTo>
                    <a:pt x="721" y="145"/>
                    <a:pt x="553"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2"/>
            <p:cNvSpPr/>
            <p:nvPr/>
          </p:nvSpPr>
          <p:spPr>
            <a:xfrm>
              <a:off x="2124100" y="2835000"/>
              <a:ext cx="19825" cy="48025"/>
            </a:xfrm>
            <a:custGeom>
              <a:avLst/>
              <a:gdLst/>
              <a:ahLst/>
              <a:cxnLst/>
              <a:rect l="l" t="t" r="r" b="b"/>
              <a:pathLst>
                <a:path w="793" h="1921" extrusionOk="0">
                  <a:moveTo>
                    <a:pt x="356" y="1"/>
                  </a:moveTo>
                  <a:cubicBezTo>
                    <a:pt x="334" y="1"/>
                    <a:pt x="311" y="4"/>
                    <a:pt x="289" y="11"/>
                  </a:cubicBezTo>
                  <a:cubicBezTo>
                    <a:pt x="145" y="59"/>
                    <a:pt x="49" y="227"/>
                    <a:pt x="97" y="371"/>
                  </a:cubicBezTo>
                  <a:cubicBezTo>
                    <a:pt x="121" y="467"/>
                    <a:pt x="145" y="587"/>
                    <a:pt x="169" y="683"/>
                  </a:cubicBezTo>
                  <a:cubicBezTo>
                    <a:pt x="169" y="707"/>
                    <a:pt x="169" y="707"/>
                    <a:pt x="193" y="731"/>
                  </a:cubicBezTo>
                  <a:cubicBezTo>
                    <a:pt x="193" y="755"/>
                    <a:pt x="193" y="779"/>
                    <a:pt x="193" y="803"/>
                  </a:cubicBezTo>
                  <a:cubicBezTo>
                    <a:pt x="193" y="851"/>
                    <a:pt x="193" y="924"/>
                    <a:pt x="193" y="972"/>
                  </a:cubicBezTo>
                  <a:cubicBezTo>
                    <a:pt x="193" y="1020"/>
                    <a:pt x="193" y="1068"/>
                    <a:pt x="169" y="1140"/>
                  </a:cubicBezTo>
                  <a:cubicBezTo>
                    <a:pt x="169" y="1140"/>
                    <a:pt x="169" y="1140"/>
                    <a:pt x="169" y="1164"/>
                  </a:cubicBezTo>
                  <a:cubicBezTo>
                    <a:pt x="169" y="1188"/>
                    <a:pt x="169" y="1212"/>
                    <a:pt x="169" y="1236"/>
                  </a:cubicBezTo>
                  <a:cubicBezTo>
                    <a:pt x="145" y="1356"/>
                    <a:pt x="97" y="1452"/>
                    <a:pt x="73" y="1572"/>
                  </a:cubicBezTo>
                  <a:cubicBezTo>
                    <a:pt x="1" y="1692"/>
                    <a:pt x="121" y="1884"/>
                    <a:pt x="265" y="1908"/>
                  </a:cubicBezTo>
                  <a:cubicBezTo>
                    <a:pt x="290" y="1916"/>
                    <a:pt x="316" y="1920"/>
                    <a:pt x="341" y="1920"/>
                  </a:cubicBezTo>
                  <a:cubicBezTo>
                    <a:pt x="457" y="1920"/>
                    <a:pt x="561" y="1834"/>
                    <a:pt x="601" y="1716"/>
                  </a:cubicBezTo>
                  <a:cubicBezTo>
                    <a:pt x="793" y="1236"/>
                    <a:pt x="793" y="707"/>
                    <a:pt x="625" y="227"/>
                  </a:cubicBezTo>
                  <a:cubicBezTo>
                    <a:pt x="605" y="105"/>
                    <a:pt x="481"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2"/>
            <p:cNvSpPr/>
            <p:nvPr/>
          </p:nvSpPr>
          <p:spPr>
            <a:xfrm>
              <a:off x="2131300" y="2751875"/>
              <a:ext cx="13850" cy="36075"/>
            </a:xfrm>
            <a:custGeom>
              <a:avLst/>
              <a:gdLst/>
              <a:ahLst/>
              <a:cxnLst/>
              <a:rect l="l" t="t" r="r" b="b"/>
              <a:pathLst>
                <a:path w="554" h="1443" extrusionOk="0">
                  <a:moveTo>
                    <a:pt x="265" y="0"/>
                  </a:moveTo>
                  <a:cubicBezTo>
                    <a:pt x="121" y="0"/>
                    <a:pt x="1" y="120"/>
                    <a:pt x="1" y="288"/>
                  </a:cubicBezTo>
                  <a:lnTo>
                    <a:pt x="1" y="1176"/>
                  </a:lnTo>
                  <a:cubicBezTo>
                    <a:pt x="1" y="1310"/>
                    <a:pt x="104" y="1443"/>
                    <a:pt x="233" y="1443"/>
                  </a:cubicBezTo>
                  <a:cubicBezTo>
                    <a:pt x="244" y="1443"/>
                    <a:pt x="254" y="1442"/>
                    <a:pt x="265" y="1440"/>
                  </a:cubicBezTo>
                  <a:cubicBezTo>
                    <a:pt x="433" y="1440"/>
                    <a:pt x="553" y="1320"/>
                    <a:pt x="553" y="1176"/>
                  </a:cubicBezTo>
                  <a:lnTo>
                    <a:pt x="553" y="288"/>
                  </a:lnTo>
                  <a:cubicBezTo>
                    <a:pt x="553" y="120"/>
                    <a:pt x="43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2"/>
            <p:cNvSpPr/>
            <p:nvPr/>
          </p:nvSpPr>
          <p:spPr>
            <a:xfrm>
              <a:off x="2173325" y="2843750"/>
              <a:ext cx="33625" cy="26275"/>
            </a:xfrm>
            <a:custGeom>
              <a:avLst/>
              <a:gdLst/>
              <a:ahLst/>
              <a:cxnLst/>
              <a:rect l="l" t="t" r="r" b="b"/>
              <a:pathLst>
                <a:path w="1345" h="1051" extrusionOk="0">
                  <a:moveTo>
                    <a:pt x="1039" y="1"/>
                  </a:moveTo>
                  <a:cubicBezTo>
                    <a:pt x="995" y="1"/>
                    <a:pt x="951" y="14"/>
                    <a:pt x="912" y="45"/>
                  </a:cubicBezTo>
                  <a:cubicBezTo>
                    <a:pt x="648" y="189"/>
                    <a:pt x="408" y="357"/>
                    <a:pt x="144" y="526"/>
                  </a:cubicBezTo>
                  <a:cubicBezTo>
                    <a:pt x="96" y="574"/>
                    <a:pt x="48" y="622"/>
                    <a:pt x="24" y="694"/>
                  </a:cubicBezTo>
                  <a:cubicBezTo>
                    <a:pt x="0" y="766"/>
                    <a:pt x="0" y="838"/>
                    <a:pt x="48" y="910"/>
                  </a:cubicBezTo>
                  <a:cubicBezTo>
                    <a:pt x="97" y="991"/>
                    <a:pt x="190" y="1050"/>
                    <a:pt x="289" y="1050"/>
                  </a:cubicBezTo>
                  <a:cubicBezTo>
                    <a:pt x="337" y="1050"/>
                    <a:pt x="386" y="1037"/>
                    <a:pt x="432" y="1006"/>
                  </a:cubicBezTo>
                  <a:cubicBezTo>
                    <a:pt x="672" y="838"/>
                    <a:pt x="936" y="694"/>
                    <a:pt x="1176" y="526"/>
                  </a:cubicBezTo>
                  <a:cubicBezTo>
                    <a:pt x="1248" y="477"/>
                    <a:pt x="1296" y="429"/>
                    <a:pt x="1320" y="357"/>
                  </a:cubicBezTo>
                  <a:cubicBezTo>
                    <a:pt x="1344" y="285"/>
                    <a:pt x="1320" y="189"/>
                    <a:pt x="1296" y="141"/>
                  </a:cubicBezTo>
                  <a:cubicBezTo>
                    <a:pt x="1231" y="60"/>
                    <a:pt x="1133"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2"/>
            <p:cNvSpPr/>
            <p:nvPr/>
          </p:nvSpPr>
          <p:spPr>
            <a:xfrm>
              <a:off x="2181725" y="2796475"/>
              <a:ext cx="19825" cy="28025"/>
            </a:xfrm>
            <a:custGeom>
              <a:avLst/>
              <a:gdLst/>
              <a:ahLst/>
              <a:cxnLst/>
              <a:rect l="l" t="t" r="r" b="b"/>
              <a:pathLst>
                <a:path w="793" h="1121" extrusionOk="0">
                  <a:moveTo>
                    <a:pt x="487" y="0"/>
                  </a:moveTo>
                  <a:cubicBezTo>
                    <a:pt x="445" y="0"/>
                    <a:pt x="402" y="12"/>
                    <a:pt x="360" y="40"/>
                  </a:cubicBezTo>
                  <a:cubicBezTo>
                    <a:pt x="336" y="64"/>
                    <a:pt x="336" y="64"/>
                    <a:pt x="312" y="88"/>
                  </a:cubicBezTo>
                  <a:cubicBezTo>
                    <a:pt x="264" y="112"/>
                    <a:pt x="240" y="160"/>
                    <a:pt x="240" y="208"/>
                  </a:cubicBezTo>
                  <a:cubicBezTo>
                    <a:pt x="168" y="400"/>
                    <a:pt x="96" y="592"/>
                    <a:pt x="24" y="760"/>
                  </a:cubicBezTo>
                  <a:cubicBezTo>
                    <a:pt x="0" y="832"/>
                    <a:pt x="0" y="928"/>
                    <a:pt x="48" y="976"/>
                  </a:cubicBezTo>
                  <a:cubicBezTo>
                    <a:pt x="72" y="1048"/>
                    <a:pt x="144" y="1096"/>
                    <a:pt x="216" y="1120"/>
                  </a:cubicBezTo>
                  <a:cubicBezTo>
                    <a:pt x="288" y="1120"/>
                    <a:pt x="360" y="1120"/>
                    <a:pt x="432" y="1096"/>
                  </a:cubicBezTo>
                  <a:cubicBezTo>
                    <a:pt x="456" y="1072"/>
                    <a:pt x="456" y="1048"/>
                    <a:pt x="480" y="1048"/>
                  </a:cubicBezTo>
                  <a:cubicBezTo>
                    <a:pt x="528" y="1000"/>
                    <a:pt x="552" y="976"/>
                    <a:pt x="552" y="928"/>
                  </a:cubicBezTo>
                  <a:cubicBezTo>
                    <a:pt x="624" y="736"/>
                    <a:pt x="696" y="544"/>
                    <a:pt x="768" y="352"/>
                  </a:cubicBezTo>
                  <a:cubicBezTo>
                    <a:pt x="792" y="304"/>
                    <a:pt x="768" y="208"/>
                    <a:pt x="744" y="136"/>
                  </a:cubicBezTo>
                  <a:cubicBezTo>
                    <a:pt x="720" y="88"/>
                    <a:pt x="648" y="40"/>
                    <a:pt x="576" y="16"/>
                  </a:cubicBezTo>
                  <a:cubicBezTo>
                    <a:pt x="546" y="6"/>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2"/>
            <p:cNvSpPr/>
            <p:nvPr/>
          </p:nvSpPr>
          <p:spPr>
            <a:xfrm>
              <a:off x="2167925" y="2749225"/>
              <a:ext cx="16825" cy="22250"/>
            </a:xfrm>
            <a:custGeom>
              <a:avLst/>
              <a:gdLst/>
              <a:ahLst/>
              <a:cxnLst/>
              <a:rect l="l" t="t" r="r" b="b"/>
              <a:pathLst>
                <a:path w="673" h="890" extrusionOk="0">
                  <a:moveTo>
                    <a:pt x="413" y="0"/>
                  </a:moveTo>
                  <a:cubicBezTo>
                    <a:pt x="356" y="0"/>
                    <a:pt x="298" y="17"/>
                    <a:pt x="264" y="34"/>
                  </a:cubicBezTo>
                  <a:cubicBezTo>
                    <a:pt x="240" y="58"/>
                    <a:pt x="216" y="58"/>
                    <a:pt x="192" y="82"/>
                  </a:cubicBezTo>
                  <a:cubicBezTo>
                    <a:pt x="168" y="130"/>
                    <a:pt x="144" y="154"/>
                    <a:pt x="120" y="202"/>
                  </a:cubicBezTo>
                  <a:cubicBezTo>
                    <a:pt x="96" y="322"/>
                    <a:pt x="48" y="418"/>
                    <a:pt x="24" y="538"/>
                  </a:cubicBezTo>
                  <a:cubicBezTo>
                    <a:pt x="0" y="586"/>
                    <a:pt x="0" y="610"/>
                    <a:pt x="0" y="658"/>
                  </a:cubicBezTo>
                  <a:cubicBezTo>
                    <a:pt x="24" y="682"/>
                    <a:pt x="24" y="730"/>
                    <a:pt x="48" y="754"/>
                  </a:cubicBezTo>
                  <a:cubicBezTo>
                    <a:pt x="72" y="778"/>
                    <a:pt x="96" y="826"/>
                    <a:pt x="120" y="826"/>
                  </a:cubicBezTo>
                  <a:cubicBezTo>
                    <a:pt x="144" y="850"/>
                    <a:pt x="168" y="874"/>
                    <a:pt x="216" y="874"/>
                  </a:cubicBezTo>
                  <a:cubicBezTo>
                    <a:pt x="246" y="884"/>
                    <a:pt x="276" y="890"/>
                    <a:pt x="306" y="890"/>
                  </a:cubicBezTo>
                  <a:cubicBezTo>
                    <a:pt x="348" y="890"/>
                    <a:pt x="390" y="878"/>
                    <a:pt x="432" y="850"/>
                  </a:cubicBezTo>
                  <a:cubicBezTo>
                    <a:pt x="456" y="850"/>
                    <a:pt x="456" y="826"/>
                    <a:pt x="480" y="802"/>
                  </a:cubicBezTo>
                  <a:cubicBezTo>
                    <a:pt x="528" y="778"/>
                    <a:pt x="552" y="730"/>
                    <a:pt x="552" y="682"/>
                  </a:cubicBezTo>
                  <a:cubicBezTo>
                    <a:pt x="600" y="586"/>
                    <a:pt x="624" y="466"/>
                    <a:pt x="672" y="346"/>
                  </a:cubicBezTo>
                  <a:cubicBezTo>
                    <a:pt x="672" y="322"/>
                    <a:pt x="672" y="274"/>
                    <a:pt x="672" y="250"/>
                  </a:cubicBezTo>
                  <a:cubicBezTo>
                    <a:pt x="672" y="202"/>
                    <a:pt x="648" y="178"/>
                    <a:pt x="648" y="130"/>
                  </a:cubicBezTo>
                  <a:cubicBezTo>
                    <a:pt x="624" y="106"/>
                    <a:pt x="600" y="82"/>
                    <a:pt x="576" y="58"/>
                  </a:cubicBezTo>
                  <a:cubicBezTo>
                    <a:pt x="528" y="34"/>
                    <a:pt x="504" y="10"/>
                    <a:pt x="480" y="10"/>
                  </a:cubicBezTo>
                  <a:cubicBezTo>
                    <a:pt x="459" y="3"/>
                    <a:pt x="436" y="0"/>
                    <a:pt x="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2"/>
            <p:cNvSpPr/>
            <p:nvPr/>
          </p:nvSpPr>
          <p:spPr>
            <a:xfrm>
              <a:off x="2259725" y="3563500"/>
              <a:ext cx="17425" cy="33675"/>
            </a:xfrm>
            <a:custGeom>
              <a:avLst/>
              <a:gdLst/>
              <a:ahLst/>
              <a:cxnLst/>
              <a:rect l="l" t="t" r="r" b="b"/>
              <a:pathLst>
                <a:path w="697" h="1347" extrusionOk="0">
                  <a:moveTo>
                    <a:pt x="365" y="0"/>
                  </a:moveTo>
                  <a:cubicBezTo>
                    <a:pt x="345" y="0"/>
                    <a:pt x="327" y="3"/>
                    <a:pt x="313" y="10"/>
                  </a:cubicBezTo>
                  <a:cubicBezTo>
                    <a:pt x="145" y="58"/>
                    <a:pt x="73" y="202"/>
                    <a:pt x="97" y="370"/>
                  </a:cubicBezTo>
                  <a:cubicBezTo>
                    <a:pt x="121" y="370"/>
                    <a:pt x="121" y="370"/>
                    <a:pt x="121" y="394"/>
                  </a:cubicBezTo>
                  <a:cubicBezTo>
                    <a:pt x="121" y="490"/>
                    <a:pt x="121" y="562"/>
                    <a:pt x="121" y="658"/>
                  </a:cubicBezTo>
                  <a:cubicBezTo>
                    <a:pt x="97" y="754"/>
                    <a:pt x="73" y="850"/>
                    <a:pt x="48" y="922"/>
                  </a:cubicBezTo>
                  <a:cubicBezTo>
                    <a:pt x="0" y="994"/>
                    <a:pt x="0" y="1066"/>
                    <a:pt x="0" y="1138"/>
                  </a:cubicBezTo>
                  <a:cubicBezTo>
                    <a:pt x="24" y="1210"/>
                    <a:pt x="73" y="1282"/>
                    <a:pt x="145" y="1306"/>
                  </a:cubicBezTo>
                  <a:cubicBezTo>
                    <a:pt x="173" y="1335"/>
                    <a:pt x="217" y="1346"/>
                    <a:pt x="264" y="1346"/>
                  </a:cubicBezTo>
                  <a:cubicBezTo>
                    <a:pt x="297" y="1346"/>
                    <a:pt x="331" y="1340"/>
                    <a:pt x="361" y="1330"/>
                  </a:cubicBezTo>
                  <a:cubicBezTo>
                    <a:pt x="433" y="1330"/>
                    <a:pt x="481" y="1282"/>
                    <a:pt x="529" y="1210"/>
                  </a:cubicBezTo>
                  <a:cubicBezTo>
                    <a:pt x="601" y="1042"/>
                    <a:pt x="649" y="874"/>
                    <a:pt x="673" y="682"/>
                  </a:cubicBezTo>
                  <a:cubicBezTo>
                    <a:pt x="697" y="538"/>
                    <a:pt x="673" y="370"/>
                    <a:pt x="649" y="202"/>
                  </a:cubicBezTo>
                  <a:cubicBezTo>
                    <a:pt x="625" y="154"/>
                    <a:pt x="577" y="82"/>
                    <a:pt x="529" y="34"/>
                  </a:cubicBezTo>
                  <a:cubicBezTo>
                    <a:pt x="478" y="17"/>
                    <a:pt x="415"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2"/>
            <p:cNvSpPr/>
            <p:nvPr/>
          </p:nvSpPr>
          <p:spPr>
            <a:xfrm>
              <a:off x="2265125" y="3479725"/>
              <a:ext cx="13825" cy="33650"/>
            </a:xfrm>
            <a:custGeom>
              <a:avLst/>
              <a:gdLst/>
              <a:ahLst/>
              <a:cxnLst/>
              <a:rect l="l" t="t" r="r" b="b"/>
              <a:pathLst>
                <a:path w="553" h="1346" extrusionOk="0">
                  <a:moveTo>
                    <a:pt x="289" y="1"/>
                  </a:moveTo>
                  <a:cubicBezTo>
                    <a:pt x="121" y="25"/>
                    <a:pt x="1" y="121"/>
                    <a:pt x="1" y="289"/>
                  </a:cubicBezTo>
                  <a:lnTo>
                    <a:pt x="1" y="1081"/>
                  </a:lnTo>
                  <a:cubicBezTo>
                    <a:pt x="1" y="1225"/>
                    <a:pt x="121" y="1345"/>
                    <a:pt x="289" y="1345"/>
                  </a:cubicBezTo>
                  <a:cubicBezTo>
                    <a:pt x="433" y="1345"/>
                    <a:pt x="553" y="1225"/>
                    <a:pt x="553" y="1081"/>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2"/>
            <p:cNvSpPr/>
            <p:nvPr/>
          </p:nvSpPr>
          <p:spPr>
            <a:xfrm>
              <a:off x="2268125" y="3379525"/>
              <a:ext cx="13825" cy="39025"/>
            </a:xfrm>
            <a:custGeom>
              <a:avLst/>
              <a:gdLst/>
              <a:ahLst/>
              <a:cxnLst/>
              <a:rect l="l" t="t" r="r" b="b"/>
              <a:pathLst>
                <a:path w="553" h="1561"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2"/>
            <p:cNvSpPr/>
            <p:nvPr/>
          </p:nvSpPr>
          <p:spPr>
            <a:xfrm>
              <a:off x="2268125" y="3287650"/>
              <a:ext cx="13825" cy="33150"/>
            </a:xfrm>
            <a:custGeom>
              <a:avLst/>
              <a:gdLst/>
              <a:ahLst/>
              <a:cxnLst/>
              <a:rect l="l" t="t" r="r" b="b"/>
              <a:pathLst>
                <a:path w="553" h="1326" extrusionOk="0">
                  <a:moveTo>
                    <a:pt x="301" y="1"/>
                  </a:moveTo>
                  <a:cubicBezTo>
                    <a:pt x="289" y="1"/>
                    <a:pt x="277" y="1"/>
                    <a:pt x="265" y="3"/>
                  </a:cubicBezTo>
                  <a:cubicBezTo>
                    <a:pt x="121" y="3"/>
                    <a:pt x="1" y="123"/>
                    <a:pt x="1" y="267"/>
                  </a:cubicBezTo>
                  <a:lnTo>
                    <a:pt x="1" y="1059"/>
                  </a:lnTo>
                  <a:cubicBezTo>
                    <a:pt x="1" y="1193"/>
                    <a:pt x="103" y="1326"/>
                    <a:pt x="233" y="1326"/>
                  </a:cubicBezTo>
                  <a:cubicBezTo>
                    <a:pt x="243" y="1326"/>
                    <a:pt x="254" y="1325"/>
                    <a:pt x="265" y="1323"/>
                  </a:cubicBezTo>
                  <a:cubicBezTo>
                    <a:pt x="433" y="1323"/>
                    <a:pt x="553" y="1203"/>
                    <a:pt x="553" y="1059"/>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2"/>
            <p:cNvSpPr/>
            <p:nvPr/>
          </p:nvSpPr>
          <p:spPr>
            <a:xfrm>
              <a:off x="2273525" y="3209100"/>
              <a:ext cx="13825" cy="33700"/>
            </a:xfrm>
            <a:custGeom>
              <a:avLst/>
              <a:gdLst/>
              <a:ahLst/>
              <a:cxnLst/>
              <a:rect l="l" t="t" r="r" b="b"/>
              <a:pathLst>
                <a:path w="553" h="1348" extrusionOk="0">
                  <a:moveTo>
                    <a:pt x="265" y="1"/>
                  </a:moveTo>
                  <a:cubicBezTo>
                    <a:pt x="121" y="25"/>
                    <a:pt x="1" y="145"/>
                    <a:pt x="1" y="289"/>
                  </a:cubicBezTo>
                  <a:lnTo>
                    <a:pt x="1" y="1081"/>
                  </a:lnTo>
                  <a:cubicBezTo>
                    <a:pt x="1" y="1214"/>
                    <a:pt x="103" y="1348"/>
                    <a:pt x="233" y="1348"/>
                  </a:cubicBezTo>
                  <a:cubicBezTo>
                    <a:pt x="243" y="1348"/>
                    <a:pt x="254" y="1347"/>
                    <a:pt x="265" y="1345"/>
                  </a:cubicBezTo>
                  <a:cubicBezTo>
                    <a:pt x="433" y="1345"/>
                    <a:pt x="553" y="1225"/>
                    <a:pt x="553" y="1081"/>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2"/>
            <p:cNvSpPr/>
            <p:nvPr/>
          </p:nvSpPr>
          <p:spPr>
            <a:xfrm>
              <a:off x="2278925" y="3124450"/>
              <a:ext cx="13825" cy="36100"/>
            </a:xfrm>
            <a:custGeom>
              <a:avLst/>
              <a:gdLst/>
              <a:ahLst/>
              <a:cxnLst/>
              <a:rect l="l" t="t" r="r" b="b"/>
              <a:pathLst>
                <a:path w="553" h="1444" extrusionOk="0">
                  <a:moveTo>
                    <a:pt x="320" y="1"/>
                  </a:moveTo>
                  <a:cubicBezTo>
                    <a:pt x="310" y="1"/>
                    <a:pt x="299" y="2"/>
                    <a:pt x="289" y="4"/>
                  </a:cubicBezTo>
                  <a:cubicBezTo>
                    <a:pt x="121" y="4"/>
                    <a:pt x="1" y="124"/>
                    <a:pt x="1" y="268"/>
                  </a:cubicBezTo>
                  <a:lnTo>
                    <a:pt x="1" y="1156"/>
                  </a:lnTo>
                  <a:cubicBezTo>
                    <a:pt x="1" y="1300"/>
                    <a:pt x="145" y="1444"/>
                    <a:pt x="289" y="1444"/>
                  </a:cubicBezTo>
                  <a:cubicBezTo>
                    <a:pt x="433" y="1444"/>
                    <a:pt x="553" y="1324"/>
                    <a:pt x="553" y="1156"/>
                  </a:cubicBezTo>
                  <a:lnTo>
                    <a:pt x="553" y="268"/>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2"/>
            <p:cNvSpPr/>
            <p:nvPr/>
          </p:nvSpPr>
          <p:spPr>
            <a:xfrm>
              <a:off x="2284325" y="3053100"/>
              <a:ext cx="14425" cy="42025"/>
            </a:xfrm>
            <a:custGeom>
              <a:avLst/>
              <a:gdLst/>
              <a:ahLst/>
              <a:cxnLst/>
              <a:rect l="l" t="t" r="r" b="b"/>
              <a:pathLst>
                <a:path w="577" h="1681" extrusionOk="0">
                  <a:moveTo>
                    <a:pt x="289" y="0"/>
                  </a:moveTo>
                  <a:cubicBezTo>
                    <a:pt x="145" y="0"/>
                    <a:pt x="1" y="120"/>
                    <a:pt x="1" y="288"/>
                  </a:cubicBezTo>
                  <a:lnTo>
                    <a:pt x="1" y="1392"/>
                  </a:lnTo>
                  <a:cubicBezTo>
                    <a:pt x="1" y="1536"/>
                    <a:pt x="145" y="1680"/>
                    <a:pt x="289" y="1680"/>
                  </a:cubicBezTo>
                  <a:cubicBezTo>
                    <a:pt x="433" y="1680"/>
                    <a:pt x="577" y="1560"/>
                    <a:pt x="577" y="1392"/>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2"/>
            <p:cNvSpPr/>
            <p:nvPr/>
          </p:nvSpPr>
          <p:spPr>
            <a:xfrm>
              <a:off x="2284925" y="2970800"/>
              <a:ext cx="18625" cy="33850"/>
            </a:xfrm>
            <a:custGeom>
              <a:avLst/>
              <a:gdLst/>
              <a:ahLst/>
              <a:cxnLst/>
              <a:rect l="l" t="t" r="r" b="b"/>
              <a:pathLst>
                <a:path w="745" h="1354" extrusionOk="0">
                  <a:moveTo>
                    <a:pt x="473" y="0"/>
                  </a:moveTo>
                  <a:cubicBezTo>
                    <a:pt x="344" y="0"/>
                    <a:pt x="214" y="71"/>
                    <a:pt x="193" y="197"/>
                  </a:cubicBezTo>
                  <a:cubicBezTo>
                    <a:pt x="145" y="461"/>
                    <a:pt x="73" y="725"/>
                    <a:pt x="25" y="989"/>
                  </a:cubicBezTo>
                  <a:cubicBezTo>
                    <a:pt x="1" y="1061"/>
                    <a:pt x="25" y="1133"/>
                    <a:pt x="49" y="1205"/>
                  </a:cubicBezTo>
                  <a:cubicBezTo>
                    <a:pt x="97" y="1277"/>
                    <a:pt x="145" y="1325"/>
                    <a:pt x="217" y="1349"/>
                  </a:cubicBezTo>
                  <a:cubicBezTo>
                    <a:pt x="235" y="1352"/>
                    <a:pt x="253" y="1354"/>
                    <a:pt x="271" y="1354"/>
                  </a:cubicBezTo>
                  <a:cubicBezTo>
                    <a:pt x="401" y="1354"/>
                    <a:pt x="535" y="1280"/>
                    <a:pt x="577" y="1133"/>
                  </a:cubicBezTo>
                  <a:cubicBezTo>
                    <a:pt x="625" y="869"/>
                    <a:pt x="673" y="605"/>
                    <a:pt x="721" y="341"/>
                  </a:cubicBezTo>
                  <a:cubicBezTo>
                    <a:pt x="745" y="269"/>
                    <a:pt x="745" y="197"/>
                    <a:pt x="697" y="125"/>
                  </a:cubicBezTo>
                  <a:cubicBezTo>
                    <a:pt x="673" y="77"/>
                    <a:pt x="601" y="29"/>
                    <a:pt x="529" y="5"/>
                  </a:cubicBezTo>
                  <a:cubicBezTo>
                    <a:pt x="510" y="2"/>
                    <a:pt x="492"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2"/>
            <p:cNvSpPr/>
            <p:nvPr/>
          </p:nvSpPr>
          <p:spPr>
            <a:xfrm>
              <a:off x="2295125" y="2883175"/>
              <a:ext cx="21025" cy="52700"/>
            </a:xfrm>
            <a:custGeom>
              <a:avLst/>
              <a:gdLst/>
              <a:ahLst/>
              <a:cxnLst/>
              <a:rect l="l" t="t" r="r" b="b"/>
              <a:pathLst>
                <a:path w="841" h="2108" extrusionOk="0">
                  <a:moveTo>
                    <a:pt x="569" y="0"/>
                  </a:moveTo>
                  <a:cubicBezTo>
                    <a:pt x="440" y="0"/>
                    <a:pt x="310" y="71"/>
                    <a:pt x="289" y="197"/>
                  </a:cubicBezTo>
                  <a:cubicBezTo>
                    <a:pt x="193" y="725"/>
                    <a:pt x="121" y="1229"/>
                    <a:pt x="25" y="1757"/>
                  </a:cubicBezTo>
                  <a:cubicBezTo>
                    <a:pt x="1" y="1901"/>
                    <a:pt x="49" y="2069"/>
                    <a:pt x="217" y="2093"/>
                  </a:cubicBezTo>
                  <a:cubicBezTo>
                    <a:pt x="246" y="2103"/>
                    <a:pt x="276" y="2107"/>
                    <a:pt x="306" y="2107"/>
                  </a:cubicBezTo>
                  <a:cubicBezTo>
                    <a:pt x="423" y="2107"/>
                    <a:pt x="534" y="2035"/>
                    <a:pt x="553" y="1901"/>
                  </a:cubicBezTo>
                  <a:cubicBezTo>
                    <a:pt x="649" y="1397"/>
                    <a:pt x="745" y="869"/>
                    <a:pt x="817" y="341"/>
                  </a:cubicBezTo>
                  <a:cubicBezTo>
                    <a:pt x="841" y="197"/>
                    <a:pt x="793" y="53"/>
                    <a:pt x="625" y="5"/>
                  </a:cubicBezTo>
                  <a:cubicBezTo>
                    <a:pt x="606" y="2"/>
                    <a:pt x="588" y="0"/>
                    <a:pt x="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2"/>
            <p:cNvSpPr/>
            <p:nvPr/>
          </p:nvSpPr>
          <p:spPr>
            <a:xfrm>
              <a:off x="2310125" y="2805025"/>
              <a:ext cx="25225" cy="39075"/>
            </a:xfrm>
            <a:custGeom>
              <a:avLst/>
              <a:gdLst/>
              <a:ahLst/>
              <a:cxnLst/>
              <a:rect l="l" t="t" r="r" b="b"/>
              <a:pathLst>
                <a:path w="1009" h="1563" extrusionOk="0">
                  <a:moveTo>
                    <a:pt x="712" y="0"/>
                  </a:moveTo>
                  <a:cubicBezTo>
                    <a:pt x="691" y="0"/>
                    <a:pt x="670" y="3"/>
                    <a:pt x="649" y="10"/>
                  </a:cubicBezTo>
                  <a:cubicBezTo>
                    <a:pt x="577" y="34"/>
                    <a:pt x="505" y="58"/>
                    <a:pt x="481" y="130"/>
                  </a:cubicBezTo>
                  <a:cubicBezTo>
                    <a:pt x="337" y="466"/>
                    <a:pt x="193" y="802"/>
                    <a:pt x="49" y="1138"/>
                  </a:cubicBezTo>
                  <a:cubicBezTo>
                    <a:pt x="1" y="1210"/>
                    <a:pt x="1" y="1282"/>
                    <a:pt x="1" y="1354"/>
                  </a:cubicBezTo>
                  <a:cubicBezTo>
                    <a:pt x="25" y="1426"/>
                    <a:pt x="73" y="1498"/>
                    <a:pt x="145" y="1522"/>
                  </a:cubicBezTo>
                  <a:cubicBezTo>
                    <a:pt x="173" y="1551"/>
                    <a:pt x="217" y="1562"/>
                    <a:pt x="264" y="1562"/>
                  </a:cubicBezTo>
                  <a:cubicBezTo>
                    <a:pt x="297" y="1562"/>
                    <a:pt x="331" y="1556"/>
                    <a:pt x="361" y="1546"/>
                  </a:cubicBezTo>
                  <a:cubicBezTo>
                    <a:pt x="409" y="1522"/>
                    <a:pt x="505" y="1498"/>
                    <a:pt x="529" y="1426"/>
                  </a:cubicBezTo>
                  <a:cubicBezTo>
                    <a:pt x="673" y="1090"/>
                    <a:pt x="817" y="754"/>
                    <a:pt x="961" y="418"/>
                  </a:cubicBezTo>
                  <a:cubicBezTo>
                    <a:pt x="985" y="346"/>
                    <a:pt x="1009" y="274"/>
                    <a:pt x="985" y="202"/>
                  </a:cubicBezTo>
                  <a:cubicBezTo>
                    <a:pt x="961" y="130"/>
                    <a:pt x="913" y="58"/>
                    <a:pt x="865" y="34"/>
                  </a:cubicBezTo>
                  <a:cubicBezTo>
                    <a:pt x="814" y="17"/>
                    <a:pt x="76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2"/>
            <p:cNvSpPr/>
            <p:nvPr/>
          </p:nvSpPr>
          <p:spPr>
            <a:xfrm>
              <a:off x="2262725" y="2821225"/>
              <a:ext cx="21625" cy="31275"/>
            </a:xfrm>
            <a:custGeom>
              <a:avLst/>
              <a:gdLst/>
              <a:ahLst/>
              <a:cxnLst/>
              <a:rect l="l" t="t" r="r" b="b"/>
              <a:pathLst>
                <a:path w="865" h="1251" extrusionOk="0">
                  <a:moveTo>
                    <a:pt x="566" y="1"/>
                  </a:moveTo>
                  <a:cubicBezTo>
                    <a:pt x="545" y="1"/>
                    <a:pt x="524" y="4"/>
                    <a:pt x="505" y="10"/>
                  </a:cubicBezTo>
                  <a:cubicBezTo>
                    <a:pt x="457" y="34"/>
                    <a:pt x="385" y="82"/>
                    <a:pt x="337" y="154"/>
                  </a:cubicBezTo>
                  <a:cubicBezTo>
                    <a:pt x="241" y="370"/>
                    <a:pt x="145" y="610"/>
                    <a:pt x="49" y="826"/>
                  </a:cubicBezTo>
                  <a:cubicBezTo>
                    <a:pt x="25" y="874"/>
                    <a:pt x="25" y="898"/>
                    <a:pt x="25" y="946"/>
                  </a:cubicBezTo>
                  <a:cubicBezTo>
                    <a:pt x="1" y="970"/>
                    <a:pt x="1" y="1018"/>
                    <a:pt x="25" y="1042"/>
                  </a:cubicBezTo>
                  <a:cubicBezTo>
                    <a:pt x="49" y="1114"/>
                    <a:pt x="97" y="1186"/>
                    <a:pt x="145" y="1210"/>
                  </a:cubicBezTo>
                  <a:cubicBezTo>
                    <a:pt x="187" y="1239"/>
                    <a:pt x="229" y="1250"/>
                    <a:pt x="271" y="1250"/>
                  </a:cubicBezTo>
                  <a:cubicBezTo>
                    <a:pt x="301" y="1250"/>
                    <a:pt x="331" y="1244"/>
                    <a:pt x="361" y="1234"/>
                  </a:cubicBezTo>
                  <a:cubicBezTo>
                    <a:pt x="433" y="1234"/>
                    <a:pt x="505" y="1186"/>
                    <a:pt x="529" y="1114"/>
                  </a:cubicBezTo>
                  <a:lnTo>
                    <a:pt x="817" y="442"/>
                  </a:lnTo>
                  <a:cubicBezTo>
                    <a:pt x="841" y="394"/>
                    <a:pt x="865" y="370"/>
                    <a:pt x="865" y="322"/>
                  </a:cubicBezTo>
                  <a:cubicBezTo>
                    <a:pt x="865" y="298"/>
                    <a:pt x="865" y="250"/>
                    <a:pt x="865" y="226"/>
                  </a:cubicBezTo>
                  <a:cubicBezTo>
                    <a:pt x="841" y="154"/>
                    <a:pt x="793" y="82"/>
                    <a:pt x="721" y="58"/>
                  </a:cubicBezTo>
                  <a:cubicBezTo>
                    <a:pt x="685" y="23"/>
                    <a:pt x="625" y="1"/>
                    <a:pt x="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2"/>
            <p:cNvSpPr/>
            <p:nvPr/>
          </p:nvSpPr>
          <p:spPr>
            <a:xfrm>
              <a:off x="2251325" y="2894275"/>
              <a:ext cx="16825" cy="30675"/>
            </a:xfrm>
            <a:custGeom>
              <a:avLst/>
              <a:gdLst/>
              <a:ahLst/>
              <a:cxnLst/>
              <a:rect l="l" t="t" r="r" b="b"/>
              <a:pathLst>
                <a:path w="673" h="1227" extrusionOk="0">
                  <a:moveTo>
                    <a:pt x="384" y="1"/>
                  </a:moveTo>
                  <a:cubicBezTo>
                    <a:pt x="337" y="1"/>
                    <a:pt x="293" y="13"/>
                    <a:pt x="264" y="41"/>
                  </a:cubicBezTo>
                  <a:cubicBezTo>
                    <a:pt x="192" y="65"/>
                    <a:pt x="144" y="137"/>
                    <a:pt x="120" y="209"/>
                  </a:cubicBezTo>
                  <a:cubicBezTo>
                    <a:pt x="96" y="425"/>
                    <a:pt x="48" y="641"/>
                    <a:pt x="0" y="881"/>
                  </a:cubicBezTo>
                  <a:cubicBezTo>
                    <a:pt x="0" y="953"/>
                    <a:pt x="0" y="1025"/>
                    <a:pt x="48" y="1097"/>
                  </a:cubicBezTo>
                  <a:cubicBezTo>
                    <a:pt x="72" y="1145"/>
                    <a:pt x="144" y="1193"/>
                    <a:pt x="216" y="1217"/>
                  </a:cubicBezTo>
                  <a:cubicBezTo>
                    <a:pt x="238" y="1224"/>
                    <a:pt x="259" y="1227"/>
                    <a:pt x="280" y="1227"/>
                  </a:cubicBezTo>
                  <a:cubicBezTo>
                    <a:pt x="331" y="1227"/>
                    <a:pt x="382" y="1210"/>
                    <a:pt x="433" y="1193"/>
                  </a:cubicBezTo>
                  <a:cubicBezTo>
                    <a:pt x="481" y="1145"/>
                    <a:pt x="529" y="1097"/>
                    <a:pt x="553" y="1025"/>
                  </a:cubicBezTo>
                  <a:cubicBezTo>
                    <a:pt x="601" y="785"/>
                    <a:pt x="625" y="569"/>
                    <a:pt x="673" y="353"/>
                  </a:cubicBezTo>
                  <a:cubicBezTo>
                    <a:pt x="673" y="281"/>
                    <a:pt x="673" y="209"/>
                    <a:pt x="649" y="137"/>
                  </a:cubicBezTo>
                  <a:cubicBezTo>
                    <a:pt x="601" y="89"/>
                    <a:pt x="529" y="17"/>
                    <a:pt x="481" y="17"/>
                  </a:cubicBezTo>
                  <a:cubicBezTo>
                    <a:pt x="451" y="7"/>
                    <a:pt x="41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2"/>
            <p:cNvSpPr/>
            <p:nvPr/>
          </p:nvSpPr>
          <p:spPr>
            <a:xfrm>
              <a:off x="2236325" y="2966575"/>
              <a:ext cx="20425" cy="44650"/>
            </a:xfrm>
            <a:custGeom>
              <a:avLst/>
              <a:gdLst/>
              <a:ahLst/>
              <a:cxnLst/>
              <a:rect l="l" t="t" r="r" b="b"/>
              <a:pathLst>
                <a:path w="817" h="1786" extrusionOk="0">
                  <a:moveTo>
                    <a:pt x="545" y="0"/>
                  </a:moveTo>
                  <a:cubicBezTo>
                    <a:pt x="416" y="0"/>
                    <a:pt x="285" y="71"/>
                    <a:pt x="264" y="197"/>
                  </a:cubicBezTo>
                  <a:cubicBezTo>
                    <a:pt x="192" y="605"/>
                    <a:pt x="96" y="1013"/>
                    <a:pt x="24" y="1421"/>
                  </a:cubicBezTo>
                  <a:cubicBezTo>
                    <a:pt x="0" y="1565"/>
                    <a:pt x="72" y="1733"/>
                    <a:pt x="216" y="1781"/>
                  </a:cubicBezTo>
                  <a:cubicBezTo>
                    <a:pt x="235" y="1784"/>
                    <a:pt x="253" y="1786"/>
                    <a:pt x="272" y="1786"/>
                  </a:cubicBezTo>
                  <a:cubicBezTo>
                    <a:pt x="401" y="1786"/>
                    <a:pt x="535" y="1715"/>
                    <a:pt x="576" y="1589"/>
                  </a:cubicBezTo>
                  <a:lnTo>
                    <a:pt x="792" y="365"/>
                  </a:lnTo>
                  <a:cubicBezTo>
                    <a:pt x="816" y="221"/>
                    <a:pt x="768" y="53"/>
                    <a:pt x="600" y="5"/>
                  </a:cubicBezTo>
                  <a:cubicBezTo>
                    <a:pt x="582" y="2"/>
                    <a:pt x="563"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2"/>
            <p:cNvSpPr/>
            <p:nvPr/>
          </p:nvSpPr>
          <p:spPr>
            <a:xfrm>
              <a:off x="2231525" y="3027900"/>
              <a:ext cx="13825" cy="36625"/>
            </a:xfrm>
            <a:custGeom>
              <a:avLst/>
              <a:gdLst/>
              <a:ahLst/>
              <a:cxnLst/>
              <a:rect l="l" t="t" r="r" b="b"/>
              <a:pathLst>
                <a:path w="553" h="1465" extrusionOk="0">
                  <a:moveTo>
                    <a:pt x="288" y="0"/>
                  </a:moveTo>
                  <a:cubicBezTo>
                    <a:pt x="120" y="0"/>
                    <a:pt x="0" y="120"/>
                    <a:pt x="0" y="288"/>
                  </a:cubicBezTo>
                  <a:lnTo>
                    <a:pt x="0" y="1176"/>
                  </a:lnTo>
                  <a:cubicBezTo>
                    <a:pt x="0" y="1320"/>
                    <a:pt x="120" y="1464"/>
                    <a:pt x="288" y="1464"/>
                  </a:cubicBezTo>
                  <a:cubicBezTo>
                    <a:pt x="432" y="1440"/>
                    <a:pt x="552" y="1344"/>
                    <a:pt x="552" y="1176"/>
                  </a:cubicBezTo>
                  <a:lnTo>
                    <a:pt x="552" y="288"/>
                  </a:lnTo>
                  <a:cubicBezTo>
                    <a:pt x="552"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2"/>
            <p:cNvSpPr/>
            <p:nvPr/>
          </p:nvSpPr>
          <p:spPr>
            <a:xfrm>
              <a:off x="2222525" y="3087925"/>
              <a:ext cx="18025" cy="42025"/>
            </a:xfrm>
            <a:custGeom>
              <a:avLst/>
              <a:gdLst/>
              <a:ahLst/>
              <a:cxnLst/>
              <a:rect l="l" t="t" r="r" b="b"/>
              <a:pathLst>
                <a:path w="721" h="1681" extrusionOk="0">
                  <a:moveTo>
                    <a:pt x="432" y="0"/>
                  </a:moveTo>
                  <a:cubicBezTo>
                    <a:pt x="360" y="0"/>
                    <a:pt x="288" y="24"/>
                    <a:pt x="240" y="96"/>
                  </a:cubicBezTo>
                  <a:cubicBezTo>
                    <a:pt x="168" y="144"/>
                    <a:pt x="168" y="216"/>
                    <a:pt x="144" y="288"/>
                  </a:cubicBezTo>
                  <a:cubicBezTo>
                    <a:pt x="96" y="649"/>
                    <a:pt x="48" y="1033"/>
                    <a:pt x="24" y="1393"/>
                  </a:cubicBezTo>
                  <a:cubicBezTo>
                    <a:pt x="0" y="1465"/>
                    <a:pt x="48" y="1561"/>
                    <a:pt x="96" y="1585"/>
                  </a:cubicBezTo>
                  <a:cubicBezTo>
                    <a:pt x="144" y="1633"/>
                    <a:pt x="216" y="1681"/>
                    <a:pt x="288" y="1681"/>
                  </a:cubicBezTo>
                  <a:cubicBezTo>
                    <a:pt x="360" y="1681"/>
                    <a:pt x="432" y="1657"/>
                    <a:pt x="480" y="1585"/>
                  </a:cubicBezTo>
                  <a:cubicBezTo>
                    <a:pt x="552" y="1537"/>
                    <a:pt x="576" y="1465"/>
                    <a:pt x="576" y="1393"/>
                  </a:cubicBezTo>
                  <a:cubicBezTo>
                    <a:pt x="624" y="1033"/>
                    <a:pt x="672" y="649"/>
                    <a:pt x="720" y="288"/>
                  </a:cubicBezTo>
                  <a:cubicBezTo>
                    <a:pt x="720" y="216"/>
                    <a:pt x="672" y="120"/>
                    <a:pt x="624" y="96"/>
                  </a:cubicBezTo>
                  <a:cubicBezTo>
                    <a:pt x="576" y="48"/>
                    <a:pt x="504"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2"/>
            <p:cNvSpPr/>
            <p:nvPr/>
          </p:nvSpPr>
          <p:spPr>
            <a:xfrm>
              <a:off x="2214725" y="3180175"/>
              <a:ext cx="17425" cy="39175"/>
            </a:xfrm>
            <a:custGeom>
              <a:avLst/>
              <a:gdLst/>
              <a:ahLst/>
              <a:cxnLst/>
              <a:rect l="l" t="t" r="r" b="b"/>
              <a:pathLst>
                <a:path w="697" h="1567" extrusionOk="0">
                  <a:moveTo>
                    <a:pt x="448" y="0"/>
                  </a:moveTo>
                  <a:cubicBezTo>
                    <a:pt x="435" y="0"/>
                    <a:pt x="422" y="2"/>
                    <a:pt x="408" y="7"/>
                  </a:cubicBezTo>
                  <a:cubicBezTo>
                    <a:pt x="336" y="7"/>
                    <a:pt x="264" y="31"/>
                    <a:pt x="216" y="79"/>
                  </a:cubicBezTo>
                  <a:cubicBezTo>
                    <a:pt x="168" y="127"/>
                    <a:pt x="144" y="199"/>
                    <a:pt x="144" y="271"/>
                  </a:cubicBezTo>
                  <a:cubicBezTo>
                    <a:pt x="96" y="607"/>
                    <a:pt x="48" y="943"/>
                    <a:pt x="24" y="1279"/>
                  </a:cubicBezTo>
                  <a:cubicBezTo>
                    <a:pt x="0" y="1351"/>
                    <a:pt x="48" y="1423"/>
                    <a:pt x="96" y="1471"/>
                  </a:cubicBezTo>
                  <a:cubicBezTo>
                    <a:pt x="144" y="1519"/>
                    <a:pt x="216" y="1567"/>
                    <a:pt x="288" y="1567"/>
                  </a:cubicBezTo>
                  <a:cubicBezTo>
                    <a:pt x="360" y="1567"/>
                    <a:pt x="432" y="1543"/>
                    <a:pt x="480" y="1471"/>
                  </a:cubicBezTo>
                  <a:cubicBezTo>
                    <a:pt x="552" y="1423"/>
                    <a:pt x="552" y="1351"/>
                    <a:pt x="576" y="1279"/>
                  </a:cubicBezTo>
                  <a:cubicBezTo>
                    <a:pt x="624" y="943"/>
                    <a:pt x="648" y="607"/>
                    <a:pt x="696" y="271"/>
                  </a:cubicBezTo>
                  <a:cubicBezTo>
                    <a:pt x="696" y="223"/>
                    <a:pt x="648" y="127"/>
                    <a:pt x="600" y="79"/>
                  </a:cubicBezTo>
                  <a:cubicBezTo>
                    <a:pt x="561" y="40"/>
                    <a:pt x="506"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2"/>
            <p:cNvSpPr/>
            <p:nvPr/>
          </p:nvSpPr>
          <p:spPr>
            <a:xfrm>
              <a:off x="2210525" y="3265200"/>
              <a:ext cx="19225" cy="47250"/>
            </a:xfrm>
            <a:custGeom>
              <a:avLst/>
              <a:gdLst/>
              <a:ahLst/>
              <a:cxnLst/>
              <a:rect l="l" t="t" r="r" b="b"/>
              <a:pathLst>
                <a:path w="769" h="1890" extrusionOk="0">
                  <a:moveTo>
                    <a:pt x="351" y="1"/>
                  </a:moveTo>
                  <a:cubicBezTo>
                    <a:pt x="323" y="1"/>
                    <a:pt x="294" y="5"/>
                    <a:pt x="264" y="13"/>
                  </a:cubicBezTo>
                  <a:cubicBezTo>
                    <a:pt x="144" y="61"/>
                    <a:pt x="24" y="205"/>
                    <a:pt x="72" y="349"/>
                  </a:cubicBezTo>
                  <a:cubicBezTo>
                    <a:pt x="120" y="445"/>
                    <a:pt x="144" y="565"/>
                    <a:pt x="144" y="685"/>
                  </a:cubicBezTo>
                  <a:cubicBezTo>
                    <a:pt x="144" y="661"/>
                    <a:pt x="144" y="653"/>
                    <a:pt x="145" y="653"/>
                  </a:cubicBezTo>
                  <a:cubicBezTo>
                    <a:pt x="147" y="653"/>
                    <a:pt x="152" y="685"/>
                    <a:pt x="168" y="685"/>
                  </a:cubicBezTo>
                  <a:cubicBezTo>
                    <a:pt x="168" y="733"/>
                    <a:pt x="168" y="757"/>
                    <a:pt x="168" y="781"/>
                  </a:cubicBezTo>
                  <a:cubicBezTo>
                    <a:pt x="168" y="829"/>
                    <a:pt x="168" y="901"/>
                    <a:pt x="168" y="949"/>
                  </a:cubicBezTo>
                  <a:cubicBezTo>
                    <a:pt x="168" y="997"/>
                    <a:pt x="168" y="1045"/>
                    <a:pt x="168" y="1093"/>
                  </a:cubicBezTo>
                  <a:cubicBezTo>
                    <a:pt x="168" y="1117"/>
                    <a:pt x="168" y="1117"/>
                    <a:pt x="144" y="1141"/>
                  </a:cubicBezTo>
                  <a:cubicBezTo>
                    <a:pt x="144" y="1165"/>
                    <a:pt x="144" y="1189"/>
                    <a:pt x="144" y="1213"/>
                  </a:cubicBezTo>
                  <a:cubicBezTo>
                    <a:pt x="120" y="1333"/>
                    <a:pt x="96" y="1429"/>
                    <a:pt x="48" y="1525"/>
                  </a:cubicBezTo>
                  <a:cubicBezTo>
                    <a:pt x="0" y="1669"/>
                    <a:pt x="120" y="1837"/>
                    <a:pt x="240" y="1885"/>
                  </a:cubicBezTo>
                  <a:cubicBezTo>
                    <a:pt x="262" y="1888"/>
                    <a:pt x="282" y="1890"/>
                    <a:pt x="302" y="1890"/>
                  </a:cubicBezTo>
                  <a:cubicBezTo>
                    <a:pt x="438" y="1890"/>
                    <a:pt x="537" y="1819"/>
                    <a:pt x="600" y="1693"/>
                  </a:cubicBezTo>
                  <a:cubicBezTo>
                    <a:pt x="768" y="1213"/>
                    <a:pt x="768" y="685"/>
                    <a:pt x="624" y="205"/>
                  </a:cubicBezTo>
                  <a:cubicBezTo>
                    <a:pt x="585" y="87"/>
                    <a:pt x="48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2"/>
            <p:cNvSpPr/>
            <p:nvPr/>
          </p:nvSpPr>
          <p:spPr>
            <a:xfrm>
              <a:off x="2212325" y="3365650"/>
              <a:ext cx="13825" cy="42100"/>
            </a:xfrm>
            <a:custGeom>
              <a:avLst/>
              <a:gdLst/>
              <a:ahLst/>
              <a:cxnLst/>
              <a:rect l="l" t="t" r="r" b="b"/>
              <a:pathLst>
                <a:path w="553" h="1684" extrusionOk="0">
                  <a:moveTo>
                    <a:pt x="301" y="1"/>
                  </a:moveTo>
                  <a:cubicBezTo>
                    <a:pt x="289" y="1"/>
                    <a:pt x="277" y="2"/>
                    <a:pt x="264" y="4"/>
                  </a:cubicBezTo>
                  <a:cubicBezTo>
                    <a:pt x="120" y="4"/>
                    <a:pt x="0" y="124"/>
                    <a:pt x="0" y="268"/>
                  </a:cubicBezTo>
                  <a:lnTo>
                    <a:pt x="0" y="1396"/>
                  </a:lnTo>
                  <a:cubicBezTo>
                    <a:pt x="0" y="1540"/>
                    <a:pt x="120" y="1684"/>
                    <a:pt x="264" y="1684"/>
                  </a:cubicBezTo>
                  <a:cubicBezTo>
                    <a:pt x="432" y="1660"/>
                    <a:pt x="552" y="1540"/>
                    <a:pt x="552" y="1396"/>
                  </a:cubicBezTo>
                  <a:lnTo>
                    <a:pt x="552" y="268"/>
                  </a:lnTo>
                  <a:cubicBezTo>
                    <a:pt x="552" y="134"/>
                    <a:pt x="449"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2"/>
            <p:cNvSpPr/>
            <p:nvPr/>
          </p:nvSpPr>
          <p:spPr>
            <a:xfrm>
              <a:off x="2209325" y="3454525"/>
              <a:ext cx="13825" cy="28225"/>
            </a:xfrm>
            <a:custGeom>
              <a:avLst/>
              <a:gdLst/>
              <a:ahLst/>
              <a:cxnLst/>
              <a:rect l="l" t="t" r="r" b="b"/>
              <a:pathLst>
                <a:path w="553" h="1129" extrusionOk="0">
                  <a:moveTo>
                    <a:pt x="288" y="1"/>
                  </a:moveTo>
                  <a:cubicBezTo>
                    <a:pt x="216" y="25"/>
                    <a:pt x="120" y="49"/>
                    <a:pt x="72" y="97"/>
                  </a:cubicBezTo>
                  <a:cubicBezTo>
                    <a:pt x="24" y="145"/>
                    <a:pt x="0" y="217"/>
                    <a:pt x="0" y="289"/>
                  </a:cubicBezTo>
                  <a:lnTo>
                    <a:pt x="0" y="841"/>
                  </a:lnTo>
                  <a:cubicBezTo>
                    <a:pt x="0" y="913"/>
                    <a:pt x="24" y="1009"/>
                    <a:pt x="72" y="1057"/>
                  </a:cubicBezTo>
                  <a:cubicBezTo>
                    <a:pt x="120" y="1105"/>
                    <a:pt x="216" y="1129"/>
                    <a:pt x="288" y="1129"/>
                  </a:cubicBezTo>
                  <a:cubicBezTo>
                    <a:pt x="360" y="1129"/>
                    <a:pt x="432" y="1105"/>
                    <a:pt x="480" y="1057"/>
                  </a:cubicBezTo>
                  <a:cubicBezTo>
                    <a:pt x="528" y="985"/>
                    <a:pt x="552" y="937"/>
                    <a:pt x="552" y="841"/>
                  </a:cubicBezTo>
                  <a:lnTo>
                    <a:pt x="552" y="289"/>
                  </a:lnTo>
                  <a:cubicBezTo>
                    <a:pt x="552" y="217"/>
                    <a:pt x="528" y="145"/>
                    <a:pt x="480" y="97"/>
                  </a:cubicBezTo>
                  <a:cubicBezTo>
                    <a:pt x="432" y="49"/>
                    <a:pt x="33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2"/>
            <p:cNvSpPr/>
            <p:nvPr/>
          </p:nvSpPr>
          <p:spPr>
            <a:xfrm>
              <a:off x="2208725" y="3510625"/>
              <a:ext cx="18625" cy="38850"/>
            </a:xfrm>
            <a:custGeom>
              <a:avLst/>
              <a:gdLst/>
              <a:ahLst/>
              <a:cxnLst/>
              <a:rect l="l" t="t" r="r" b="b"/>
              <a:pathLst>
                <a:path w="745" h="1554" extrusionOk="0">
                  <a:moveTo>
                    <a:pt x="327" y="1"/>
                  </a:moveTo>
                  <a:cubicBezTo>
                    <a:pt x="299" y="1"/>
                    <a:pt x="270" y="5"/>
                    <a:pt x="240" y="13"/>
                  </a:cubicBezTo>
                  <a:cubicBezTo>
                    <a:pt x="120" y="37"/>
                    <a:pt x="0" y="205"/>
                    <a:pt x="48" y="349"/>
                  </a:cubicBezTo>
                  <a:cubicBezTo>
                    <a:pt x="72" y="421"/>
                    <a:pt x="96" y="493"/>
                    <a:pt x="120" y="589"/>
                  </a:cubicBezTo>
                  <a:cubicBezTo>
                    <a:pt x="120" y="613"/>
                    <a:pt x="144" y="661"/>
                    <a:pt x="144" y="709"/>
                  </a:cubicBezTo>
                  <a:cubicBezTo>
                    <a:pt x="144" y="733"/>
                    <a:pt x="144" y="757"/>
                    <a:pt x="144" y="781"/>
                  </a:cubicBezTo>
                  <a:cubicBezTo>
                    <a:pt x="168" y="853"/>
                    <a:pt x="168" y="925"/>
                    <a:pt x="144" y="1021"/>
                  </a:cubicBezTo>
                  <a:cubicBezTo>
                    <a:pt x="144" y="1045"/>
                    <a:pt x="144" y="1093"/>
                    <a:pt x="144" y="1141"/>
                  </a:cubicBezTo>
                  <a:cubicBezTo>
                    <a:pt x="144" y="1141"/>
                    <a:pt x="144" y="1189"/>
                    <a:pt x="144" y="1213"/>
                  </a:cubicBezTo>
                  <a:cubicBezTo>
                    <a:pt x="120" y="1285"/>
                    <a:pt x="120" y="1357"/>
                    <a:pt x="168" y="1429"/>
                  </a:cubicBezTo>
                  <a:cubicBezTo>
                    <a:pt x="192" y="1477"/>
                    <a:pt x="264" y="1549"/>
                    <a:pt x="336" y="1549"/>
                  </a:cubicBezTo>
                  <a:cubicBezTo>
                    <a:pt x="352" y="1552"/>
                    <a:pt x="368" y="1554"/>
                    <a:pt x="385" y="1554"/>
                  </a:cubicBezTo>
                  <a:cubicBezTo>
                    <a:pt x="502" y="1554"/>
                    <a:pt x="651" y="1483"/>
                    <a:pt x="672" y="1357"/>
                  </a:cubicBezTo>
                  <a:cubicBezTo>
                    <a:pt x="744" y="973"/>
                    <a:pt x="720" y="565"/>
                    <a:pt x="600" y="205"/>
                  </a:cubicBezTo>
                  <a:cubicBezTo>
                    <a:pt x="561" y="87"/>
                    <a:pt x="456"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2"/>
            <p:cNvSpPr/>
            <p:nvPr/>
          </p:nvSpPr>
          <p:spPr>
            <a:xfrm>
              <a:off x="2214725" y="3572150"/>
              <a:ext cx="14425" cy="25225"/>
            </a:xfrm>
            <a:custGeom>
              <a:avLst/>
              <a:gdLst/>
              <a:ahLst/>
              <a:cxnLst/>
              <a:rect l="l" t="t" r="r" b="b"/>
              <a:pathLst>
                <a:path w="577" h="1009" extrusionOk="0">
                  <a:moveTo>
                    <a:pt x="288" y="0"/>
                  </a:moveTo>
                  <a:cubicBezTo>
                    <a:pt x="216" y="0"/>
                    <a:pt x="144" y="24"/>
                    <a:pt x="96" y="72"/>
                  </a:cubicBezTo>
                  <a:cubicBezTo>
                    <a:pt x="48" y="120"/>
                    <a:pt x="0" y="192"/>
                    <a:pt x="0" y="264"/>
                  </a:cubicBezTo>
                  <a:lnTo>
                    <a:pt x="0" y="720"/>
                  </a:lnTo>
                  <a:cubicBezTo>
                    <a:pt x="0" y="792"/>
                    <a:pt x="48" y="864"/>
                    <a:pt x="96" y="912"/>
                  </a:cubicBezTo>
                  <a:cubicBezTo>
                    <a:pt x="144" y="960"/>
                    <a:pt x="216" y="1008"/>
                    <a:pt x="288" y="1008"/>
                  </a:cubicBezTo>
                  <a:cubicBezTo>
                    <a:pt x="360" y="1008"/>
                    <a:pt x="432" y="984"/>
                    <a:pt x="480" y="912"/>
                  </a:cubicBezTo>
                  <a:cubicBezTo>
                    <a:pt x="528" y="864"/>
                    <a:pt x="576" y="792"/>
                    <a:pt x="576" y="720"/>
                  </a:cubicBezTo>
                  <a:lnTo>
                    <a:pt x="576" y="264"/>
                  </a:lnTo>
                  <a:cubicBezTo>
                    <a:pt x="576" y="192"/>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2"/>
            <p:cNvSpPr/>
            <p:nvPr/>
          </p:nvSpPr>
          <p:spPr>
            <a:xfrm>
              <a:off x="2163725" y="3519025"/>
              <a:ext cx="24625" cy="61250"/>
            </a:xfrm>
            <a:custGeom>
              <a:avLst/>
              <a:gdLst/>
              <a:ahLst/>
              <a:cxnLst/>
              <a:rect l="l" t="t" r="r" b="b"/>
              <a:pathLst>
                <a:path w="985" h="2450" extrusionOk="0">
                  <a:moveTo>
                    <a:pt x="296" y="1"/>
                  </a:moveTo>
                  <a:cubicBezTo>
                    <a:pt x="269" y="1"/>
                    <a:pt x="242" y="5"/>
                    <a:pt x="216" y="13"/>
                  </a:cubicBezTo>
                  <a:cubicBezTo>
                    <a:pt x="72" y="61"/>
                    <a:pt x="0" y="205"/>
                    <a:pt x="24" y="349"/>
                  </a:cubicBezTo>
                  <a:cubicBezTo>
                    <a:pt x="168" y="997"/>
                    <a:pt x="288" y="1621"/>
                    <a:pt x="408" y="2245"/>
                  </a:cubicBezTo>
                  <a:cubicBezTo>
                    <a:pt x="428" y="2364"/>
                    <a:pt x="561" y="2450"/>
                    <a:pt x="688" y="2450"/>
                  </a:cubicBezTo>
                  <a:cubicBezTo>
                    <a:pt x="716" y="2450"/>
                    <a:pt x="743" y="2446"/>
                    <a:pt x="768" y="2437"/>
                  </a:cubicBezTo>
                  <a:cubicBezTo>
                    <a:pt x="912" y="2389"/>
                    <a:pt x="984" y="2245"/>
                    <a:pt x="960" y="2101"/>
                  </a:cubicBezTo>
                  <a:cubicBezTo>
                    <a:pt x="816" y="1477"/>
                    <a:pt x="696" y="829"/>
                    <a:pt x="576" y="205"/>
                  </a:cubicBezTo>
                  <a:cubicBezTo>
                    <a:pt x="556" y="87"/>
                    <a:pt x="42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2"/>
            <p:cNvSpPr/>
            <p:nvPr/>
          </p:nvSpPr>
          <p:spPr>
            <a:xfrm>
              <a:off x="2155925" y="3440475"/>
              <a:ext cx="18625" cy="36600"/>
            </a:xfrm>
            <a:custGeom>
              <a:avLst/>
              <a:gdLst/>
              <a:ahLst/>
              <a:cxnLst/>
              <a:rect l="l" t="t" r="r" b="b"/>
              <a:pathLst>
                <a:path w="745" h="1464" extrusionOk="0">
                  <a:moveTo>
                    <a:pt x="308" y="1"/>
                  </a:moveTo>
                  <a:cubicBezTo>
                    <a:pt x="284" y="1"/>
                    <a:pt x="261" y="4"/>
                    <a:pt x="240" y="11"/>
                  </a:cubicBezTo>
                  <a:cubicBezTo>
                    <a:pt x="120" y="59"/>
                    <a:pt x="0" y="203"/>
                    <a:pt x="48" y="371"/>
                  </a:cubicBezTo>
                  <a:cubicBezTo>
                    <a:pt x="96" y="467"/>
                    <a:pt x="120" y="563"/>
                    <a:pt x="144" y="683"/>
                  </a:cubicBezTo>
                  <a:cubicBezTo>
                    <a:pt x="144" y="803"/>
                    <a:pt x="144" y="923"/>
                    <a:pt x="144" y="1043"/>
                  </a:cubicBezTo>
                  <a:cubicBezTo>
                    <a:pt x="144" y="1067"/>
                    <a:pt x="120" y="1091"/>
                    <a:pt x="120" y="1115"/>
                  </a:cubicBezTo>
                  <a:cubicBezTo>
                    <a:pt x="96" y="1259"/>
                    <a:pt x="168" y="1427"/>
                    <a:pt x="312" y="1451"/>
                  </a:cubicBezTo>
                  <a:cubicBezTo>
                    <a:pt x="338" y="1459"/>
                    <a:pt x="364" y="1463"/>
                    <a:pt x="390" y="1463"/>
                  </a:cubicBezTo>
                  <a:cubicBezTo>
                    <a:pt x="512" y="1463"/>
                    <a:pt x="633" y="1377"/>
                    <a:pt x="672" y="1259"/>
                  </a:cubicBezTo>
                  <a:cubicBezTo>
                    <a:pt x="744" y="923"/>
                    <a:pt x="720" y="539"/>
                    <a:pt x="600" y="203"/>
                  </a:cubicBezTo>
                  <a:cubicBezTo>
                    <a:pt x="576" y="131"/>
                    <a:pt x="528" y="83"/>
                    <a:pt x="456" y="35"/>
                  </a:cubicBezTo>
                  <a:cubicBezTo>
                    <a:pt x="422" y="18"/>
                    <a:pt x="36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2"/>
            <p:cNvSpPr/>
            <p:nvPr/>
          </p:nvSpPr>
          <p:spPr>
            <a:xfrm>
              <a:off x="2152925" y="3370875"/>
              <a:ext cx="19225" cy="31000"/>
            </a:xfrm>
            <a:custGeom>
              <a:avLst/>
              <a:gdLst/>
              <a:ahLst/>
              <a:cxnLst/>
              <a:rect l="l" t="t" r="r" b="b"/>
              <a:pathLst>
                <a:path w="769" h="1240" extrusionOk="0">
                  <a:moveTo>
                    <a:pt x="340" y="1"/>
                  </a:moveTo>
                  <a:cubicBezTo>
                    <a:pt x="284" y="1"/>
                    <a:pt x="226" y="18"/>
                    <a:pt x="192" y="35"/>
                  </a:cubicBezTo>
                  <a:cubicBezTo>
                    <a:pt x="48" y="131"/>
                    <a:pt x="0" y="275"/>
                    <a:pt x="72" y="419"/>
                  </a:cubicBezTo>
                  <a:cubicBezTo>
                    <a:pt x="96" y="443"/>
                    <a:pt x="96" y="467"/>
                    <a:pt x="120" y="491"/>
                  </a:cubicBezTo>
                  <a:cubicBezTo>
                    <a:pt x="120" y="539"/>
                    <a:pt x="144" y="587"/>
                    <a:pt x="144" y="635"/>
                  </a:cubicBezTo>
                  <a:cubicBezTo>
                    <a:pt x="168" y="683"/>
                    <a:pt x="168" y="731"/>
                    <a:pt x="144" y="779"/>
                  </a:cubicBezTo>
                  <a:cubicBezTo>
                    <a:pt x="144" y="827"/>
                    <a:pt x="144" y="851"/>
                    <a:pt x="144" y="875"/>
                  </a:cubicBezTo>
                  <a:cubicBezTo>
                    <a:pt x="96" y="1019"/>
                    <a:pt x="192" y="1187"/>
                    <a:pt x="336" y="1235"/>
                  </a:cubicBezTo>
                  <a:cubicBezTo>
                    <a:pt x="354" y="1238"/>
                    <a:pt x="373" y="1239"/>
                    <a:pt x="391" y="1239"/>
                  </a:cubicBezTo>
                  <a:cubicBezTo>
                    <a:pt x="515" y="1239"/>
                    <a:pt x="630" y="1168"/>
                    <a:pt x="672" y="1043"/>
                  </a:cubicBezTo>
                  <a:cubicBezTo>
                    <a:pt x="768" y="731"/>
                    <a:pt x="720" y="395"/>
                    <a:pt x="552" y="131"/>
                  </a:cubicBezTo>
                  <a:cubicBezTo>
                    <a:pt x="528" y="83"/>
                    <a:pt x="456" y="35"/>
                    <a:pt x="408" y="11"/>
                  </a:cubicBezTo>
                  <a:cubicBezTo>
                    <a:pt x="387" y="4"/>
                    <a:pt x="36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2"/>
            <p:cNvSpPr/>
            <p:nvPr/>
          </p:nvSpPr>
          <p:spPr>
            <a:xfrm>
              <a:off x="2155925" y="3284725"/>
              <a:ext cx="18025" cy="42025"/>
            </a:xfrm>
            <a:custGeom>
              <a:avLst/>
              <a:gdLst/>
              <a:ahLst/>
              <a:cxnLst/>
              <a:rect l="l" t="t" r="r" b="b"/>
              <a:pathLst>
                <a:path w="721" h="1681" extrusionOk="0">
                  <a:moveTo>
                    <a:pt x="312" y="0"/>
                  </a:moveTo>
                  <a:cubicBezTo>
                    <a:pt x="168" y="0"/>
                    <a:pt x="0" y="120"/>
                    <a:pt x="24" y="288"/>
                  </a:cubicBezTo>
                  <a:cubicBezTo>
                    <a:pt x="72" y="648"/>
                    <a:pt x="96" y="1008"/>
                    <a:pt x="144" y="1392"/>
                  </a:cubicBezTo>
                  <a:cubicBezTo>
                    <a:pt x="144" y="1464"/>
                    <a:pt x="168" y="1536"/>
                    <a:pt x="216" y="1584"/>
                  </a:cubicBezTo>
                  <a:cubicBezTo>
                    <a:pt x="264" y="1632"/>
                    <a:pt x="360" y="1680"/>
                    <a:pt x="432" y="1680"/>
                  </a:cubicBezTo>
                  <a:cubicBezTo>
                    <a:pt x="552" y="1656"/>
                    <a:pt x="720" y="1536"/>
                    <a:pt x="696" y="1392"/>
                  </a:cubicBezTo>
                  <a:cubicBezTo>
                    <a:pt x="672" y="1008"/>
                    <a:pt x="624" y="648"/>
                    <a:pt x="576" y="288"/>
                  </a:cubicBezTo>
                  <a:cubicBezTo>
                    <a:pt x="576" y="192"/>
                    <a:pt x="552" y="144"/>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2"/>
            <p:cNvSpPr/>
            <p:nvPr/>
          </p:nvSpPr>
          <p:spPr>
            <a:xfrm>
              <a:off x="2161925" y="3192300"/>
              <a:ext cx="13825" cy="39625"/>
            </a:xfrm>
            <a:custGeom>
              <a:avLst/>
              <a:gdLst/>
              <a:ahLst/>
              <a:cxnLst/>
              <a:rect l="l" t="t" r="r" b="b"/>
              <a:pathLst>
                <a:path w="553" h="1585" extrusionOk="0">
                  <a:moveTo>
                    <a:pt x="288" y="1"/>
                  </a:moveTo>
                  <a:cubicBezTo>
                    <a:pt x="120" y="25"/>
                    <a:pt x="0" y="145"/>
                    <a:pt x="0" y="289"/>
                  </a:cubicBezTo>
                  <a:lnTo>
                    <a:pt x="0" y="1297"/>
                  </a:lnTo>
                  <a:cubicBezTo>
                    <a:pt x="0" y="1441"/>
                    <a:pt x="120" y="1585"/>
                    <a:pt x="288" y="1585"/>
                  </a:cubicBezTo>
                  <a:cubicBezTo>
                    <a:pt x="432" y="1561"/>
                    <a:pt x="552" y="1465"/>
                    <a:pt x="552" y="1297"/>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2"/>
            <p:cNvSpPr/>
            <p:nvPr/>
          </p:nvSpPr>
          <p:spPr>
            <a:xfrm>
              <a:off x="2167325" y="3097500"/>
              <a:ext cx="14425" cy="36625"/>
            </a:xfrm>
            <a:custGeom>
              <a:avLst/>
              <a:gdLst/>
              <a:ahLst/>
              <a:cxnLst/>
              <a:rect l="l" t="t" r="r" b="b"/>
              <a:pathLst>
                <a:path w="577" h="1465" extrusionOk="0">
                  <a:moveTo>
                    <a:pt x="288" y="0"/>
                  </a:moveTo>
                  <a:cubicBezTo>
                    <a:pt x="144" y="24"/>
                    <a:pt x="0" y="144"/>
                    <a:pt x="0" y="288"/>
                  </a:cubicBezTo>
                  <a:cubicBezTo>
                    <a:pt x="0" y="577"/>
                    <a:pt x="0" y="889"/>
                    <a:pt x="0" y="1177"/>
                  </a:cubicBezTo>
                  <a:cubicBezTo>
                    <a:pt x="0" y="1321"/>
                    <a:pt x="144" y="1465"/>
                    <a:pt x="288" y="1465"/>
                  </a:cubicBezTo>
                  <a:cubicBezTo>
                    <a:pt x="432" y="1465"/>
                    <a:pt x="576" y="1345"/>
                    <a:pt x="576" y="1177"/>
                  </a:cubicBezTo>
                  <a:cubicBezTo>
                    <a:pt x="576" y="889"/>
                    <a:pt x="576" y="577"/>
                    <a:pt x="576" y="288"/>
                  </a:cubicBez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2"/>
            <p:cNvSpPr/>
            <p:nvPr/>
          </p:nvSpPr>
          <p:spPr>
            <a:xfrm>
              <a:off x="2175725" y="3014100"/>
              <a:ext cx="15625" cy="36075"/>
            </a:xfrm>
            <a:custGeom>
              <a:avLst/>
              <a:gdLst/>
              <a:ahLst/>
              <a:cxnLst/>
              <a:rect l="l" t="t" r="r" b="b"/>
              <a:pathLst>
                <a:path w="625" h="1443" extrusionOk="0">
                  <a:moveTo>
                    <a:pt x="336" y="0"/>
                  </a:moveTo>
                  <a:cubicBezTo>
                    <a:pt x="168" y="0"/>
                    <a:pt x="72" y="120"/>
                    <a:pt x="48" y="288"/>
                  </a:cubicBezTo>
                  <a:cubicBezTo>
                    <a:pt x="48" y="576"/>
                    <a:pt x="24" y="864"/>
                    <a:pt x="0" y="1176"/>
                  </a:cubicBezTo>
                  <a:cubicBezTo>
                    <a:pt x="0" y="1310"/>
                    <a:pt x="124" y="1443"/>
                    <a:pt x="256" y="1443"/>
                  </a:cubicBezTo>
                  <a:cubicBezTo>
                    <a:pt x="267" y="1443"/>
                    <a:pt x="277" y="1442"/>
                    <a:pt x="288" y="1440"/>
                  </a:cubicBezTo>
                  <a:cubicBezTo>
                    <a:pt x="432" y="1440"/>
                    <a:pt x="552" y="1320"/>
                    <a:pt x="552" y="1176"/>
                  </a:cubicBezTo>
                  <a:cubicBezTo>
                    <a:pt x="576" y="864"/>
                    <a:pt x="600" y="576"/>
                    <a:pt x="624" y="288"/>
                  </a:cubicBezTo>
                  <a:cubicBezTo>
                    <a:pt x="624" y="144"/>
                    <a:pt x="480"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2"/>
            <p:cNvSpPr/>
            <p:nvPr/>
          </p:nvSpPr>
          <p:spPr>
            <a:xfrm>
              <a:off x="2181725" y="2930575"/>
              <a:ext cx="20425" cy="41650"/>
            </a:xfrm>
            <a:custGeom>
              <a:avLst/>
              <a:gdLst/>
              <a:ahLst/>
              <a:cxnLst/>
              <a:rect l="l" t="t" r="r" b="b"/>
              <a:pathLst>
                <a:path w="817" h="1666" extrusionOk="0">
                  <a:moveTo>
                    <a:pt x="528" y="0"/>
                  </a:moveTo>
                  <a:cubicBezTo>
                    <a:pt x="410" y="0"/>
                    <a:pt x="261" y="71"/>
                    <a:pt x="240" y="197"/>
                  </a:cubicBezTo>
                  <a:lnTo>
                    <a:pt x="24" y="1325"/>
                  </a:lnTo>
                  <a:cubicBezTo>
                    <a:pt x="0" y="1469"/>
                    <a:pt x="72" y="1637"/>
                    <a:pt x="216" y="1661"/>
                  </a:cubicBezTo>
                  <a:cubicBezTo>
                    <a:pt x="234" y="1664"/>
                    <a:pt x="253" y="1666"/>
                    <a:pt x="272" y="1666"/>
                  </a:cubicBezTo>
                  <a:cubicBezTo>
                    <a:pt x="401" y="1666"/>
                    <a:pt x="534" y="1595"/>
                    <a:pt x="576" y="1469"/>
                  </a:cubicBezTo>
                  <a:lnTo>
                    <a:pt x="768" y="341"/>
                  </a:lnTo>
                  <a:cubicBezTo>
                    <a:pt x="816" y="197"/>
                    <a:pt x="744" y="53"/>
                    <a:pt x="576" y="5"/>
                  </a:cubicBezTo>
                  <a:cubicBezTo>
                    <a:pt x="561"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52"/>
            <p:cNvSpPr/>
            <p:nvPr/>
          </p:nvSpPr>
          <p:spPr>
            <a:xfrm>
              <a:off x="2209325" y="2855075"/>
              <a:ext cx="20425" cy="30625"/>
            </a:xfrm>
            <a:custGeom>
              <a:avLst/>
              <a:gdLst/>
              <a:ahLst/>
              <a:cxnLst/>
              <a:rect l="l" t="t" r="r" b="b"/>
              <a:pathLst>
                <a:path w="817" h="1225" extrusionOk="0">
                  <a:moveTo>
                    <a:pt x="504" y="0"/>
                  </a:moveTo>
                  <a:cubicBezTo>
                    <a:pt x="432" y="0"/>
                    <a:pt x="360" y="24"/>
                    <a:pt x="312" y="73"/>
                  </a:cubicBezTo>
                  <a:cubicBezTo>
                    <a:pt x="264" y="145"/>
                    <a:pt x="216" y="217"/>
                    <a:pt x="216" y="289"/>
                  </a:cubicBezTo>
                  <a:cubicBezTo>
                    <a:pt x="240" y="337"/>
                    <a:pt x="240" y="361"/>
                    <a:pt x="216" y="409"/>
                  </a:cubicBezTo>
                  <a:cubicBezTo>
                    <a:pt x="216" y="481"/>
                    <a:pt x="192" y="529"/>
                    <a:pt x="192" y="577"/>
                  </a:cubicBezTo>
                  <a:cubicBezTo>
                    <a:pt x="168" y="625"/>
                    <a:pt x="144" y="673"/>
                    <a:pt x="96" y="721"/>
                  </a:cubicBezTo>
                  <a:cubicBezTo>
                    <a:pt x="96" y="721"/>
                    <a:pt x="96" y="745"/>
                    <a:pt x="72" y="745"/>
                  </a:cubicBezTo>
                  <a:cubicBezTo>
                    <a:pt x="24" y="793"/>
                    <a:pt x="0" y="865"/>
                    <a:pt x="0" y="937"/>
                  </a:cubicBezTo>
                  <a:cubicBezTo>
                    <a:pt x="0" y="1009"/>
                    <a:pt x="24" y="1105"/>
                    <a:pt x="72" y="1153"/>
                  </a:cubicBezTo>
                  <a:cubicBezTo>
                    <a:pt x="120" y="1201"/>
                    <a:pt x="192" y="1225"/>
                    <a:pt x="264" y="1225"/>
                  </a:cubicBezTo>
                  <a:cubicBezTo>
                    <a:pt x="336" y="1225"/>
                    <a:pt x="432" y="1201"/>
                    <a:pt x="480" y="1153"/>
                  </a:cubicBezTo>
                  <a:cubicBezTo>
                    <a:pt x="696" y="913"/>
                    <a:pt x="816" y="601"/>
                    <a:pt x="792" y="289"/>
                  </a:cubicBezTo>
                  <a:cubicBezTo>
                    <a:pt x="768" y="193"/>
                    <a:pt x="768" y="145"/>
                    <a:pt x="696" y="73"/>
                  </a:cubicBezTo>
                  <a:cubicBezTo>
                    <a:pt x="648" y="24"/>
                    <a:pt x="576"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52"/>
            <p:cNvSpPr/>
            <p:nvPr/>
          </p:nvSpPr>
          <p:spPr>
            <a:xfrm>
              <a:off x="2146925" y="2916575"/>
              <a:ext cx="21625" cy="47450"/>
            </a:xfrm>
            <a:custGeom>
              <a:avLst/>
              <a:gdLst/>
              <a:ahLst/>
              <a:cxnLst/>
              <a:rect l="l" t="t" r="r" b="b"/>
              <a:pathLst>
                <a:path w="865" h="1898" extrusionOk="0">
                  <a:moveTo>
                    <a:pt x="309" y="0"/>
                  </a:moveTo>
                  <a:cubicBezTo>
                    <a:pt x="285" y="0"/>
                    <a:pt x="261" y="4"/>
                    <a:pt x="240" y="13"/>
                  </a:cubicBezTo>
                  <a:cubicBezTo>
                    <a:pt x="72" y="61"/>
                    <a:pt x="0" y="205"/>
                    <a:pt x="48" y="349"/>
                  </a:cubicBezTo>
                  <a:cubicBezTo>
                    <a:pt x="120" y="805"/>
                    <a:pt x="216" y="1237"/>
                    <a:pt x="288" y="1693"/>
                  </a:cubicBezTo>
                  <a:cubicBezTo>
                    <a:pt x="308" y="1811"/>
                    <a:pt x="441" y="1897"/>
                    <a:pt x="568" y="1897"/>
                  </a:cubicBezTo>
                  <a:cubicBezTo>
                    <a:pt x="596" y="1897"/>
                    <a:pt x="623" y="1893"/>
                    <a:pt x="648" y="1885"/>
                  </a:cubicBezTo>
                  <a:cubicBezTo>
                    <a:pt x="792" y="1837"/>
                    <a:pt x="864" y="1693"/>
                    <a:pt x="840" y="1525"/>
                  </a:cubicBezTo>
                  <a:cubicBezTo>
                    <a:pt x="744" y="1093"/>
                    <a:pt x="672" y="637"/>
                    <a:pt x="576" y="205"/>
                  </a:cubicBezTo>
                  <a:cubicBezTo>
                    <a:pt x="556" y="86"/>
                    <a:pt x="42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2"/>
            <p:cNvSpPr/>
            <p:nvPr/>
          </p:nvSpPr>
          <p:spPr>
            <a:xfrm>
              <a:off x="2125300" y="2997500"/>
              <a:ext cx="25850" cy="30425"/>
            </a:xfrm>
            <a:custGeom>
              <a:avLst/>
              <a:gdLst/>
              <a:ahLst/>
              <a:cxnLst/>
              <a:rect l="l" t="t" r="r" b="b"/>
              <a:pathLst>
                <a:path w="1034" h="1217" extrusionOk="0">
                  <a:moveTo>
                    <a:pt x="306" y="0"/>
                  </a:moveTo>
                  <a:cubicBezTo>
                    <a:pt x="277" y="0"/>
                    <a:pt x="247" y="6"/>
                    <a:pt x="217" y="16"/>
                  </a:cubicBezTo>
                  <a:cubicBezTo>
                    <a:pt x="145" y="16"/>
                    <a:pt x="73" y="64"/>
                    <a:pt x="49" y="136"/>
                  </a:cubicBezTo>
                  <a:cubicBezTo>
                    <a:pt x="25" y="208"/>
                    <a:pt x="1" y="280"/>
                    <a:pt x="25" y="352"/>
                  </a:cubicBezTo>
                  <a:cubicBezTo>
                    <a:pt x="49" y="424"/>
                    <a:pt x="73" y="496"/>
                    <a:pt x="145" y="520"/>
                  </a:cubicBezTo>
                  <a:cubicBezTo>
                    <a:pt x="193" y="544"/>
                    <a:pt x="217" y="568"/>
                    <a:pt x="265" y="592"/>
                  </a:cubicBezTo>
                  <a:cubicBezTo>
                    <a:pt x="289" y="616"/>
                    <a:pt x="313" y="640"/>
                    <a:pt x="361" y="688"/>
                  </a:cubicBezTo>
                  <a:cubicBezTo>
                    <a:pt x="385" y="736"/>
                    <a:pt x="409" y="784"/>
                    <a:pt x="433" y="832"/>
                  </a:cubicBezTo>
                  <a:cubicBezTo>
                    <a:pt x="457" y="880"/>
                    <a:pt x="481" y="928"/>
                    <a:pt x="481" y="1000"/>
                  </a:cubicBezTo>
                  <a:lnTo>
                    <a:pt x="481" y="952"/>
                  </a:lnTo>
                  <a:cubicBezTo>
                    <a:pt x="481" y="1024"/>
                    <a:pt x="505" y="1072"/>
                    <a:pt x="553" y="1144"/>
                  </a:cubicBezTo>
                  <a:cubicBezTo>
                    <a:pt x="601" y="1192"/>
                    <a:pt x="673" y="1216"/>
                    <a:pt x="745" y="1216"/>
                  </a:cubicBezTo>
                  <a:cubicBezTo>
                    <a:pt x="817" y="1216"/>
                    <a:pt x="889" y="1192"/>
                    <a:pt x="937" y="1144"/>
                  </a:cubicBezTo>
                  <a:cubicBezTo>
                    <a:pt x="985" y="1096"/>
                    <a:pt x="1033" y="1024"/>
                    <a:pt x="1033" y="952"/>
                  </a:cubicBezTo>
                  <a:cubicBezTo>
                    <a:pt x="1009" y="856"/>
                    <a:pt x="1009" y="760"/>
                    <a:pt x="961" y="664"/>
                  </a:cubicBezTo>
                  <a:cubicBezTo>
                    <a:pt x="937" y="568"/>
                    <a:pt x="889" y="496"/>
                    <a:pt x="841" y="400"/>
                  </a:cubicBezTo>
                  <a:cubicBezTo>
                    <a:pt x="745" y="256"/>
                    <a:pt x="601" y="112"/>
                    <a:pt x="433" y="40"/>
                  </a:cubicBezTo>
                  <a:cubicBezTo>
                    <a:pt x="391" y="12"/>
                    <a:pt x="34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52"/>
            <p:cNvSpPr/>
            <p:nvPr/>
          </p:nvSpPr>
          <p:spPr>
            <a:xfrm>
              <a:off x="2111500" y="3069650"/>
              <a:ext cx="25825" cy="30875"/>
            </a:xfrm>
            <a:custGeom>
              <a:avLst/>
              <a:gdLst/>
              <a:ahLst/>
              <a:cxnLst/>
              <a:rect l="l" t="t" r="r" b="b"/>
              <a:pathLst>
                <a:path w="1033" h="1235" extrusionOk="0">
                  <a:moveTo>
                    <a:pt x="298" y="0"/>
                  </a:moveTo>
                  <a:cubicBezTo>
                    <a:pt x="247" y="0"/>
                    <a:pt x="196" y="17"/>
                    <a:pt x="145" y="34"/>
                  </a:cubicBezTo>
                  <a:cubicBezTo>
                    <a:pt x="97" y="82"/>
                    <a:pt x="49" y="130"/>
                    <a:pt x="25" y="202"/>
                  </a:cubicBezTo>
                  <a:cubicBezTo>
                    <a:pt x="1" y="274"/>
                    <a:pt x="1" y="370"/>
                    <a:pt x="49" y="418"/>
                  </a:cubicBezTo>
                  <a:cubicBezTo>
                    <a:pt x="193" y="658"/>
                    <a:pt x="337" y="874"/>
                    <a:pt x="505" y="1090"/>
                  </a:cubicBezTo>
                  <a:cubicBezTo>
                    <a:pt x="529" y="1162"/>
                    <a:pt x="601" y="1210"/>
                    <a:pt x="673" y="1234"/>
                  </a:cubicBezTo>
                  <a:cubicBezTo>
                    <a:pt x="721" y="1234"/>
                    <a:pt x="817" y="1234"/>
                    <a:pt x="889" y="1186"/>
                  </a:cubicBezTo>
                  <a:cubicBezTo>
                    <a:pt x="937" y="1162"/>
                    <a:pt x="985" y="1090"/>
                    <a:pt x="1009" y="1018"/>
                  </a:cubicBezTo>
                  <a:cubicBezTo>
                    <a:pt x="1033" y="946"/>
                    <a:pt x="1009" y="874"/>
                    <a:pt x="985" y="802"/>
                  </a:cubicBezTo>
                  <a:cubicBezTo>
                    <a:pt x="841" y="586"/>
                    <a:pt x="673" y="370"/>
                    <a:pt x="529" y="154"/>
                  </a:cubicBezTo>
                  <a:cubicBezTo>
                    <a:pt x="481" y="82"/>
                    <a:pt x="433" y="34"/>
                    <a:pt x="361" y="10"/>
                  </a:cubicBezTo>
                  <a:cubicBezTo>
                    <a:pt x="340" y="3"/>
                    <a:pt x="319"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2"/>
            <p:cNvSpPr/>
            <p:nvPr/>
          </p:nvSpPr>
          <p:spPr>
            <a:xfrm>
              <a:off x="2097700" y="3153300"/>
              <a:ext cx="25225" cy="25225"/>
            </a:xfrm>
            <a:custGeom>
              <a:avLst/>
              <a:gdLst/>
              <a:ahLst/>
              <a:cxnLst/>
              <a:rect l="l" t="t" r="r" b="b"/>
              <a:pathLst>
                <a:path w="1009" h="1009" extrusionOk="0">
                  <a:moveTo>
                    <a:pt x="289" y="1"/>
                  </a:moveTo>
                  <a:cubicBezTo>
                    <a:pt x="217" y="1"/>
                    <a:pt x="121" y="49"/>
                    <a:pt x="73" y="97"/>
                  </a:cubicBezTo>
                  <a:cubicBezTo>
                    <a:pt x="25" y="145"/>
                    <a:pt x="1" y="217"/>
                    <a:pt x="1" y="289"/>
                  </a:cubicBezTo>
                  <a:cubicBezTo>
                    <a:pt x="1" y="361"/>
                    <a:pt x="25" y="433"/>
                    <a:pt x="73" y="481"/>
                  </a:cubicBezTo>
                  <a:lnTo>
                    <a:pt x="529" y="937"/>
                  </a:lnTo>
                  <a:cubicBezTo>
                    <a:pt x="577" y="985"/>
                    <a:pt x="649" y="1009"/>
                    <a:pt x="721" y="1009"/>
                  </a:cubicBezTo>
                  <a:cubicBezTo>
                    <a:pt x="793" y="1009"/>
                    <a:pt x="865" y="985"/>
                    <a:pt x="913" y="937"/>
                  </a:cubicBezTo>
                  <a:cubicBezTo>
                    <a:pt x="961" y="889"/>
                    <a:pt x="1009" y="817"/>
                    <a:pt x="1009" y="745"/>
                  </a:cubicBezTo>
                  <a:cubicBezTo>
                    <a:pt x="1009" y="673"/>
                    <a:pt x="985" y="601"/>
                    <a:pt x="913" y="529"/>
                  </a:cubicBezTo>
                  <a:lnTo>
                    <a:pt x="481" y="97"/>
                  </a:ln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2"/>
            <p:cNvSpPr/>
            <p:nvPr/>
          </p:nvSpPr>
          <p:spPr>
            <a:xfrm>
              <a:off x="2086300" y="3251125"/>
              <a:ext cx="22825" cy="27875"/>
            </a:xfrm>
            <a:custGeom>
              <a:avLst/>
              <a:gdLst/>
              <a:ahLst/>
              <a:cxnLst/>
              <a:rect l="l" t="t" r="r" b="b"/>
              <a:pathLst>
                <a:path w="913" h="1115" extrusionOk="0">
                  <a:moveTo>
                    <a:pt x="361" y="0"/>
                  </a:moveTo>
                  <a:cubicBezTo>
                    <a:pt x="313" y="0"/>
                    <a:pt x="217" y="0"/>
                    <a:pt x="145" y="48"/>
                  </a:cubicBezTo>
                  <a:cubicBezTo>
                    <a:pt x="97" y="72"/>
                    <a:pt x="49" y="144"/>
                    <a:pt x="25" y="216"/>
                  </a:cubicBezTo>
                  <a:cubicBezTo>
                    <a:pt x="1" y="288"/>
                    <a:pt x="25" y="360"/>
                    <a:pt x="49" y="432"/>
                  </a:cubicBezTo>
                  <a:cubicBezTo>
                    <a:pt x="169" y="600"/>
                    <a:pt x="289" y="792"/>
                    <a:pt x="385" y="984"/>
                  </a:cubicBezTo>
                  <a:cubicBezTo>
                    <a:pt x="433" y="1032"/>
                    <a:pt x="481" y="1080"/>
                    <a:pt x="553" y="1104"/>
                  </a:cubicBezTo>
                  <a:cubicBezTo>
                    <a:pt x="574" y="1111"/>
                    <a:pt x="597" y="1114"/>
                    <a:pt x="620" y="1114"/>
                  </a:cubicBezTo>
                  <a:cubicBezTo>
                    <a:pt x="677" y="1114"/>
                    <a:pt x="735" y="1097"/>
                    <a:pt x="769" y="1080"/>
                  </a:cubicBezTo>
                  <a:cubicBezTo>
                    <a:pt x="841" y="1032"/>
                    <a:pt x="889" y="984"/>
                    <a:pt x="913" y="912"/>
                  </a:cubicBezTo>
                  <a:cubicBezTo>
                    <a:pt x="913" y="840"/>
                    <a:pt x="913" y="768"/>
                    <a:pt x="865" y="696"/>
                  </a:cubicBezTo>
                  <a:cubicBezTo>
                    <a:pt x="769" y="504"/>
                    <a:pt x="649" y="312"/>
                    <a:pt x="529" y="144"/>
                  </a:cubicBezTo>
                  <a:cubicBezTo>
                    <a:pt x="505" y="72"/>
                    <a:pt x="433"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52"/>
            <p:cNvSpPr/>
            <p:nvPr/>
          </p:nvSpPr>
          <p:spPr>
            <a:xfrm>
              <a:off x="2086300" y="3301275"/>
              <a:ext cx="25825" cy="25325"/>
            </a:xfrm>
            <a:custGeom>
              <a:avLst/>
              <a:gdLst/>
              <a:ahLst/>
              <a:cxnLst/>
              <a:rect l="l" t="t" r="r" b="b"/>
              <a:pathLst>
                <a:path w="1033" h="1013" extrusionOk="0">
                  <a:moveTo>
                    <a:pt x="280" y="0"/>
                  </a:moveTo>
                  <a:cubicBezTo>
                    <a:pt x="259" y="0"/>
                    <a:pt x="238" y="3"/>
                    <a:pt x="217" y="10"/>
                  </a:cubicBezTo>
                  <a:cubicBezTo>
                    <a:pt x="145" y="34"/>
                    <a:pt x="73" y="82"/>
                    <a:pt x="49" y="154"/>
                  </a:cubicBezTo>
                  <a:cubicBezTo>
                    <a:pt x="49" y="154"/>
                    <a:pt x="25" y="178"/>
                    <a:pt x="25" y="202"/>
                  </a:cubicBezTo>
                  <a:cubicBezTo>
                    <a:pt x="1" y="250"/>
                    <a:pt x="1" y="298"/>
                    <a:pt x="25" y="370"/>
                  </a:cubicBezTo>
                  <a:cubicBezTo>
                    <a:pt x="49" y="442"/>
                    <a:pt x="73" y="514"/>
                    <a:pt x="121" y="562"/>
                  </a:cubicBezTo>
                  <a:cubicBezTo>
                    <a:pt x="169" y="634"/>
                    <a:pt x="217" y="706"/>
                    <a:pt x="265" y="754"/>
                  </a:cubicBezTo>
                  <a:cubicBezTo>
                    <a:pt x="313" y="802"/>
                    <a:pt x="385" y="850"/>
                    <a:pt x="457" y="898"/>
                  </a:cubicBezTo>
                  <a:cubicBezTo>
                    <a:pt x="529" y="946"/>
                    <a:pt x="577" y="970"/>
                    <a:pt x="673" y="994"/>
                  </a:cubicBezTo>
                  <a:cubicBezTo>
                    <a:pt x="685" y="1006"/>
                    <a:pt x="703" y="1012"/>
                    <a:pt x="721" y="1012"/>
                  </a:cubicBezTo>
                  <a:cubicBezTo>
                    <a:pt x="739" y="1012"/>
                    <a:pt x="757" y="1006"/>
                    <a:pt x="769" y="994"/>
                  </a:cubicBezTo>
                  <a:cubicBezTo>
                    <a:pt x="817" y="994"/>
                    <a:pt x="841" y="994"/>
                    <a:pt x="865" y="970"/>
                  </a:cubicBezTo>
                  <a:cubicBezTo>
                    <a:pt x="937" y="946"/>
                    <a:pt x="985" y="874"/>
                    <a:pt x="1009" y="802"/>
                  </a:cubicBezTo>
                  <a:cubicBezTo>
                    <a:pt x="1033" y="730"/>
                    <a:pt x="1009" y="658"/>
                    <a:pt x="985" y="586"/>
                  </a:cubicBezTo>
                  <a:cubicBezTo>
                    <a:pt x="961" y="562"/>
                    <a:pt x="937" y="562"/>
                    <a:pt x="937" y="538"/>
                  </a:cubicBezTo>
                  <a:cubicBezTo>
                    <a:pt x="913" y="514"/>
                    <a:pt x="889" y="490"/>
                    <a:pt x="865" y="490"/>
                  </a:cubicBezTo>
                  <a:cubicBezTo>
                    <a:pt x="817" y="466"/>
                    <a:pt x="769" y="442"/>
                    <a:pt x="721" y="394"/>
                  </a:cubicBezTo>
                  <a:cubicBezTo>
                    <a:pt x="673" y="370"/>
                    <a:pt x="649" y="346"/>
                    <a:pt x="625" y="298"/>
                  </a:cubicBezTo>
                  <a:cubicBezTo>
                    <a:pt x="601" y="274"/>
                    <a:pt x="577" y="226"/>
                    <a:pt x="553" y="178"/>
                  </a:cubicBezTo>
                  <a:cubicBezTo>
                    <a:pt x="529" y="154"/>
                    <a:pt x="529" y="130"/>
                    <a:pt x="505" y="106"/>
                  </a:cubicBezTo>
                  <a:cubicBezTo>
                    <a:pt x="481" y="82"/>
                    <a:pt x="457" y="58"/>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2"/>
            <p:cNvSpPr/>
            <p:nvPr/>
          </p:nvSpPr>
          <p:spPr>
            <a:xfrm>
              <a:off x="2100100" y="3404725"/>
              <a:ext cx="22825" cy="19225"/>
            </a:xfrm>
            <a:custGeom>
              <a:avLst/>
              <a:gdLst/>
              <a:ahLst/>
              <a:cxnLst/>
              <a:rect l="l" t="t" r="r" b="b"/>
              <a:pathLst>
                <a:path w="913" h="769" extrusionOk="0">
                  <a:moveTo>
                    <a:pt x="217" y="1"/>
                  </a:moveTo>
                  <a:cubicBezTo>
                    <a:pt x="193" y="1"/>
                    <a:pt x="145" y="25"/>
                    <a:pt x="121" y="49"/>
                  </a:cubicBezTo>
                  <a:cubicBezTo>
                    <a:pt x="97" y="73"/>
                    <a:pt x="73" y="97"/>
                    <a:pt x="49" y="121"/>
                  </a:cubicBezTo>
                  <a:cubicBezTo>
                    <a:pt x="25" y="193"/>
                    <a:pt x="1" y="265"/>
                    <a:pt x="25" y="337"/>
                  </a:cubicBezTo>
                  <a:cubicBezTo>
                    <a:pt x="25" y="361"/>
                    <a:pt x="49" y="385"/>
                    <a:pt x="49" y="409"/>
                  </a:cubicBezTo>
                  <a:cubicBezTo>
                    <a:pt x="73" y="457"/>
                    <a:pt x="121" y="481"/>
                    <a:pt x="145" y="505"/>
                  </a:cubicBezTo>
                  <a:cubicBezTo>
                    <a:pt x="265" y="601"/>
                    <a:pt x="385" y="673"/>
                    <a:pt x="481" y="745"/>
                  </a:cubicBezTo>
                  <a:cubicBezTo>
                    <a:pt x="529" y="769"/>
                    <a:pt x="553" y="769"/>
                    <a:pt x="601" y="769"/>
                  </a:cubicBezTo>
                  <a:lnTo>
                    <a:pt x="697" y="769"/>
                  </a:lnTo>
                  <a:cubicBezTo>
                    <a:pt x="745" y="769"/>
                    <a:pt x="769" y="745"/>
                    <a:pt x="793" y="721"/>
                  </a:cubicBezTo>
                  <a:cubicBezTo>
                    <a:pt x="841" y="697"/>
                    <a:pt x="865" y="673"/>
                    <a:pt x="865" y="649"/>
                  </a:cubicBezTo>
                  <a:cubicBezTo>
                    <a:pt x="913" y="577"/>
                    <a:pt x="913" y="505"/>
                    <a:pt x="889" y="433"/>
                  </a:cubicBezTo>
                  <a:cubicBezTo>
                    <a:pt x="889" y="409"/>
                    <a:pt x="889" y="385"/>
                    <a:pt x="865" y="361"/>
                  </a:cubicBezTo>
                  <a:cubicBezTo>
                    <a:pt x="841" y="313"/>
                    <a:pt x="817" y="289"/>
                    <a:pt x="769" y="265"/>
                  </a:cubicBezTo>
                  <a:cubicBezTo>
                    <a:pt x="649" y="193"/>
                    <a:pt x="553" y="97"/>
                    <a:pt x="433" y="25"/>
                  </a:cubicBezTo>
                  <a:cubicBezTo>
                    <a:pt x="409" y="1"/>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52"/>
            <p:cNvSpPr/>
            <p:nvPr/>
          </p:nvSpPr>
          <p:spPr>
            <a:xfrm>
              <a:off x="2108500" y="3452125"/>
              <a:ext cx="25825" cy="19825"/>
            </a:xfrm>
            <a:custGeom>
              <a:avLst/>
              <a:gdLst/>
              <a:ahLst/>
              <a:cxnLst/>
              <a:rect l="l" t="t" r="r" b="b"/>
              <a:pathLst>
                <a:path w="1033" h="793" extrusionOk="0">
                  <a:moveTo>
                    <a:pt x="337" y="1"/>
                  </a:moveTo>
                  <a:cubicBezTo>
                    <a:pt x="289" y="1"/>
                    <a:pt x="241" y="1"/>
                    <a:pt x="217" y="25"/>
                  </a:cubicBezTo>
                  <a:cubicBezTo>
                    <a:pt x="145" y="25"/>
                    <a:pt x="73" y="97"/>
                    <a:pt x="49" y="145"/>
                  </a:cubicBezTo>
                  <a:cubicBezTo>
                    <a:pt x="25" y="217"/>
                    <a:pt x="1" y="289"/>
                    <a:pt x="25" y="361"/>
                  </a:cubicBezTo>
                  <a:cubicBezTo>
                    <a:pt x="49" y="433"/>
                    <a:pt x="73" y="505"/>
                    <a:pt x="145" y="529"/>
                  </a:cubicBezTo>
                  <a:cubicBezTo>
                    <a:pt x="289" y="601"/>
                    <a:pt x="457" y="673"/>
                    <a:pt x="601" y="745"/>
                  </a:cubicBezTo>
                  <a:cubicBezTo>
                    <a:pt x="625" y="769"/>
                    <a:pt x="673" y="769"/>
                    <a:pt x="697" y="793"/>
                  </a:cubicBezTo>
                  <a:cubicBezTo>
                    <a:pt x="745" y="793"/>
                    <a:pt x="769" y="793"/>
                    <a:pt x="817" y="769"/>
                  </a:cubicBezTo>
                  <a:cubicBezTo>
                    <a:pt x="865" y="769"/>
                    <a:pt x="937" y="697"/>
                    <a:pt x="985" y="649"/>
                  </a:cubicBezTo>
                  <a:cubicBezTo>
                    <a:pt x="1009" y="577"/>
                    <a:pt x="1033" y="505"/>
                    <a:pt x="1009" y="433"/>
                  </a:cubicBezTo>
                  <a:cubicBezTo>
                    <a:pt x="985" y="361"/>
                    <a:pt x="937" y="289"/>
                    <a:pt x="889" y="265"/>
                  </a:cubicBezTo>
                  <a:cubicBezTo>
                    <a:pt x="721" y="193"/>
                    <a:pt x="577" y="121"/>
                    <a:pt x="433" y="49"/>
                  </a:cubicBezTo>
                  <a:cubicBezTo>
                    <a:pt x="409" y="25"/>
                    <a:pt x="361" y="25"/>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52"/>
            <p:cNvSpPr/>
            <p:nvPr/>
          </p:nvSpPr>
          <p:spPr>
            <a:xfrm>
              <a:off x="2344325" y="2826200"/>
              <a:ext cx="13825" cy="33100"/>
            </a:xfrm>
            <a:custGeom>
              <a:avLst/>
              <a:gdLst/>
              <a:ahLst/>
              <a:cxnLst/>
              <a:rect l="l" t="t" r="r" b="b"/>
              <a:pathLst>
                <a:path w="553" h="1324" extrusionOk="0">
                  <a:moveTo>
                    <a:pt x="301" y="1"/>
                  </a:moveTo>
                  <a:cubicBezTo>
                    <a:pt x="290" y="1"/>
                    <a:pt x="277" y="2"/>
                    <a:pt x="265" y="3"/>
                  </a:cubicBezTo>
                  <a:cubicBezTo>
                    <a:pt x="121" y="3"/>
                    <a:pt x="1" y="123"/>
                    <a:pt x="1" y="267"/>
                  </a:cubicBezTo>
                  <a:lnTo>
                    <a:pt x="1" y="1035"/>
                  </a:lnTo>
                  <a:cubicBezTo>
                    <a:pt x="1" y="1179"/>
                    <a:pt x="121" y="1324"/>
                    <a:pt x="265" y="1324"/>
                  </a:cubicBezTo>
                  <a:cubicBezTo>
                    <a:pt x="433" y="1300"/>
                    <a:pt x="553" y="1203"/>
                    <a:pt x="553" y="1035"/>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2"/>
            <p:cNvSpPr/>
            <p:nvPr/>
          </p:nvSpPr>
          <p:spPr>
            <a:xfrm>
              <a:off x="2344325" y="2901875"/>
              <a:ext cx="13825" cy="30625"/>
            </a:xfrm>
            <a:custGeom>
              <a:avLst/>
              <a:gdLst/>
              <a:ahLst/>
              <a:cxnLst/>
              <a:rect l="l" t="t" r="r" b="b"/>
              <a:pathLst>
                <a:path w="553" h="1225" extrusionOk="0">
                  <a:moveTo>
                    <a:pt x="265" y="1"/>
                  </a:moveTo>
                  <a:cubicBezTo>
                    <a:pt x="121" y="25"/>
                    <a:pt x="1" y="145"/>
                    <a:pt x="1" y="289"/>
                  </a:cubicBezTo>
                  <a:lnTo>
                    <a:pt x="1" y="937"/>
                  </a:lnTo>
                  <a:cubicBezTo>
                    <a:pt x="1" y="1009"/>
                    <a:pt x="25" y="1081"/>
                    <a:pt x="73" y="1153"/>
                  </a:cubicBezTo>
                  <a:cubicBezTo>
                    <a:pt x="121" y="1201"/>
                    <a:pt x="193" y="1225"/>
                    <a:pt x="265" y="1225"/>
                  </a:cubicBezTo>
                  <a:cubicBezTo>
                    <a:pt x="433" y="1225"/>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52"/>
            <p:cNvSpPr/>
            <p:nvPr/>
          </p:nvSpPr>
          <p:spPr>
            <a:xfrm>
              <a:off x="2335325" y="2959425"/>
              <a:ext cx="17425" cy="59850"/>
            </a:xfrm>
            <a:custGeom>
              <a:avLst/>
              <a:gdLst/>
              <a:ahLst/>
              <a:cxnLst/>
              <a:rect l="l" t="t" r="r" b="b"/>
              <a:pathLst>
                <a:path w="697" h="2394" extrusionOk="0">
                  <a:moveTo>
                    <a:pt x="464" y="0"/>
                  </a:moveTo>
                  <a:cubicBezTo>
                    <a:pt x="454" y="0"/>
                    <a:pt x="444" y="1"/>
                    <a:pt x="433" y="3"/>
                  </a:cubicBezTo>
                  <a:cubicBezTo>
                    <a:pt x="265" y="3"/>
                    <a:pt x="145" y="123"/>
                    <a:pt x="145" y="267"/>
                  </a:cubicBezTo>
                  <a:cubicBezTo>
                    <a:pt x="145" y="867"/>
                    <a:pt x="97" y="1467"/>
                    <a:pt x="25" y="2043"/>
                  </a:cubicBezTo>
                  <a:cubicBezTo>
                    <a:pt x="1" y="2187"/>
                    <a:pt x="49" y="2355"/>
                    <a:pt x="217" y="2379"/>
                  </a:cubicBezTo>
                  <a:cubicBezTo>
                    <a:pt x="241" y="2389"/>
                    <a:pt x="269" y="2394"/>
                    <a:pt x="297" y="2394"/>
                  </a:cubicBezTo>
                  <a:cubicBezTo>
                    <a:pt x="408" y="2394"/>
                    <a:pt x="534" y="2321"/>
                    <a:pt x="553" y="2187"/>
                  </a:cubicBezTo>
                  <a:cubicBezTo>
                    <a:pt x="649" y="1563"/>
                    <a:pt x="697" y="915"/>
                    <a:pt x="697" y="267"/>
                  </a:cubicBezTo>
                  <a:cubicBezTo>
                    <a:pt x="697" y="134"/>
                    <a:pt x="59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52"/>
            <p:cNvSpPr/>
            <p:nvPr/>
          </p:nvSpPr>
          <p:spPr>
            <a:xfrm>
              <a:off x="2335925" y="3043500"/>
              <a:ext cx="13825" cy="40900"/>
            </a:xfrm>
            <a:custGeom>
              <a:avLst/>
              <a:gdLst/>
              <a:ahLst/>
              <a:cxnLst/>
              <a:rect l="l" t="t" r="r" b="b"/>
              <a:pathLst>
                <a:path w="553" h="1636" extrusionOk="0">
                  <a:moveTo>
                    <a:pt x="289" y="0"/>
                  </a:moveTo>
                  <a:cubicBezTo>
                    <a:pt x="121" y="0"/>
                    <a:pt x="1" y="120"/>
                    <a:pt x="1" y="288"/>
                  </a:cubicBezTo>
                  <a:lnTo>
                    <a:pt x="1" y="1368"/>
                  </a:lnTo>
                  <a:cubicBezTo>
                    <a:pt x="1" y="1502"/>
                    <a:pt x="104" y="1635"/>
                    <a:pt x="252" y="1635"/>
                  </a:cubicBezTo>
                  <a:cubicBezTo>
                    <a:pt x="264" y="1635"/>
                    <a:pt x="276" y="1634"/>
                    <a:pt x="289" y="1632"/>
                  </a:cubicBezTo>
                  <a:cubicBezTo>
                    <a:pt x="433" y="1632"/>
                    <a:pt x="553" y="1512"/>
                    <a:pt x="553" y="1368"/>
                  </a:cubicBezTo>
                  <a:lnTo>
                    <a:pt x="553" y="288"/>
                  </a:lnTo>
                  <a:cubicBezTo>
                    <a:pt x="553" y="120"/>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52"/>
            <p:cNvSpPr/>
            <p:nvPr/>
          </p:nvSpPr>
          <p:spPr>
            <a:xfrm>
              <a:off x="2333525" y="3132900"/>
              <a:ext cx="13825" cy="38500"/>
            </a:xfrm>
            <a:custGeom>
              <a:avLst/>
              <a:gdLst/>
              <a:ahLst/>
              <a:cxnLst/>
              <a:rect l="l" t="t" r="r" b="b"/>
              <a:pathLst>
                <a:path w="553" h="1540" extrusionOk="0">
                  <a:moveTo>
                    <a:pt x="265" y="1"/>
                  </a:moveTo>
                  <a:cubicBezTo>
                    <a:pt x="121" y="25"/>
                    <a:pt x="1" y="121"/>
                    <a:pt x="1" y="289"/>
                  </a:cubicBezTo>
                  <a:lnTo>
                    <a:pt x="1" y="1273"/>
                  </a:lnTo>
                  <a:cubicBezTo>
                    <a:pt x="1" y="1406"/>
                    <a:pt x="104" y="1539"/>
                    <a:pt x="233" y="1539"/>
                  </a:cubicBezTo>
                  <a:cubicBezTo>
                    <a:pt x="244" y="1539"/>
                    <a:pt x="254" y="1539"/>
                    <a:pt x="265" y="1537"/>
                  </a:cubicBezTo>
                  <a:cubicBezTo>
                    <a:pt x="433" y="1537"/>
                    <a:pt x="553" y="1417"/>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52"/>
            <p:cNvSpPr/>
            <p:nvPr/>
          </p:nvSpPr>
          <p:spPr>
            <a:xfrm>
              <a:off x="2326925" y="3209325"/>
              <a:ext cx="18625" cy="38325"/>
            </a:xfrm>
            <a:custGeom>
              <a:avLst/>
              <a:gdLst/>
              <a:ahLst/>
              <a:cxnLst/>
              <a:rect l="l" t="t" r="r" b="b"/>
              <a:pathLst>
                <a:path w="745" h="1533" extrusionOk="0">
                  <a:moveTo>
                    <a:pt x="434" y="0"/>
                  </a:moveTo>
                  <a:cubicBezTo>
                    <a:pt x="401" y="0"/>
                    <a:pt x="367" y="6"/>
                    <a:pt x="337" y="16"/>
                  </a:cubicBezTo>
                  <a:cubicBezTo>
                    <a:pt x="193" y="64"/>
                    <a:pt x="121" y="184"/>
                    <a:pt x="145" y="352"/>
                  </a:cubicBezTo>
                  <a:cubicBezTo>
                    <a:pt x="145" y="352"/>
                    <a:pt x="145" y="352"/>
                    <a:pt x="145" y="376"/>
                  </a:cubicBezTo>
                  <a:cubicBezTo>
                    <a:pt x="169" y="520"/>
                    <a:pt x="169" y="664"/>
                    <a:pt x="145" y="808"/>
                  </a:cubicBezTo>
                  <a:cubicBezTo>
                    <a:pt x="145" y="928"/>
                    <a:pt x="97" y="1072"/>
                    <a:pt x="73" y="1192"/>
                  </a:cubicBezTo>
                  <a:cubicBezTo>
                    <a:pt x="1" y="1312"/>
                    <a:pt x="121" y="1504"/>
                    <a:pt x="265" y="1528"/>
                  </a:cubicBezTo>
                  <a:cubicBezTo>
                    <a:pt x="283" y="1531"/>
                    <a:pt x="301" y="1533"/>
                    <a:pt x="319" y="1533"/>
                  </a:cubicBezTo>
                  <a:cubicBezTo>
                    <a:pt x="444" y="1533"/>
                    <a:pt x="559" y="1462"/>
                    <a:pt x="601" y="1336"/>
                  </a:cubicBezTo>
                  <a:cubicBezTo>
                    <a:pt x="721" y="976"/>
                    <a:pt x="745" y="568"/>
                    <a:pt x="697" y="208"/>
                  </a:cubicBezTo>
                  <a:cubicBezTo>
                    <a:pt x="673" y="136"/>
                    <a:pt x="625" y="64"/>
                    <a:pt x="553" y="40"/>
                  </a:cubicBezTo>
                  <a:cubicBezTo>
                    <a:pt x="525" y="12"/>
                    <a:pt x="480"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52"/>
            <p:cNvSpPr/>
            <p:nvPr/>
          </p:nvSpPr>
          <p:spPr>
            <a:xfrm>
              <a:off x="2325125" y="3287725"/>
              <a:ext cx="13825" cy="30625"/>
            </a:xfrm>
            <a:custGeom>
              <a:avLst/>
              <a:gdLst/>
              <a:ahLst/>
              <a:cxnLst/>
              <a:rect l="l" t="t" r="r" b="b"/>
              <a:pathLst>
                <a:path w="553" h="1225" extrusionOk="0">
                  <a:moveTo>
                    <a:pt x="289" y="0"/>
                  </a:moveTo>
                  <a:cubicBezTo>
                    <a:pt x="121" y="24"/>
                    <a:pt x="1" y="144"/>
                    <a:pt x="1" y="288"/>
                  </a:cubicBezTo>
                  <a:lnTo>
                    <a:pt x="1" y="936"/>
                  </a:lnTo>
                  <a:cubicBezTo>
                    <a:pt x="1" y="1008"/>
                    <a:pt x="25" y="1080"/>
                    <a:pt x="73" y="1128"/>
                  </a:cubicBezTo>
                  <a:cubicBezTo>
                    <a:pt x="121" y="1176"/>
                    <a:pt x="217" y="1224"/>
                    <a:pt x="289" y="1224"/>
                  </a:cubicBezTo>
                  <a:cubicBezTo>
                    <a:pt x="433" y="1224"/>
                    <a:pt x="553" y="1104"/>
                    <a:pt x="553" y="936"/>
                  </a:cubicBezTo>
                  <a:lnTo>
                    <a:pt x="553" y="288"/>
                  </a:ln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2"/>
            <p:cNvSpPr/>
            <p:nvPr/>
          </p:nvSpPr>
          <p:spPr>
            <a:xfrm>
              <a:off x="2317925" y="3355825"/>
              <a:ext cx="18625" cy="46300"/>
            </a:xfrm>
            <a:custGeom>
              <a:avLst/>
              <a:gdLst/>
              <a:ahLst/>
              <a:cxnLst/>
              <a:rect l="l" t="t" r="r" b="b"/>
              <a:pathLst>
                <a:path w="745" h="1852" extrusionOk="0">
                  <a:moveTo>
                    <a:pt x="393" y="0"/>
                  </a:moveTo>
                  <a:cubicBezTo>
                    <a:pt x="365" y="0"/>
                    <a:pt x="338" y="4"/>
                    <a:pt x="313" y="12"/>
                  </a:cubicBezTo>
                  <a:cubicBezTo>
                    <a:pt x="169" y="60"/>
                    <a:pt x="97" y="205"/>
                    <a:pt x="121" y="349"/>
                  </a:cubicBezTo>
                  <a:cubicBezTo>
                    <a:pt x="121" y="373"/>
                    <a:pt x="145" y="397"/>
                    <a:pt x="145" y="445"/>
                  </a:cubicBezTo>
                  <a:lnTo>
                    <a:pt x="145" y="469"/>
                  </a:lnTo>
                  <a:cubicBezTo>
                    <a:pt x="145" y="517"/>
                    <a:pt x="145" y="565"/>
                    <a:pt x="145" y="613"/>
                  </a:cubicBezTo>
                  <a:cubicBezTo>
                    <a:pt x="169" y="709"/>
                    <a:pt x="169" y="829"/>
                    <a:pt x="145" y="925"/>
                  </a:cubicBezTo>
                  <a:cubicBezTo>
                    <a:pt x="145" y="973"/>
                    <a:pt x="145" y="1021"/>
                    <a:pt x="145" y="1069"/>
                  </a:cubicBezTo>
                  <a:cubicBezTo>
                    <a:pt x="145" y="1093"/>
                    <a:pt x="145" y="1093"/>
                    <a:pt x="145" y="1117"/>
                  </a:cubicBezTo>
                  <a:cubicBezTo>
                    <a:pt x="145" y="1141"/>
                    <a:pt x="121" y="1165"/>
                    <a:pt x="121" y="1189"/>
                  </a:cubicBezTo>
                  <a:cubicBezTo>
                    <a:pt x="97" y="1309"/>
                    <a:pt x="73" y="1405"/>
                    <a:pt x="49" y="1501"/>
                  </a:cubicBezTo>
                  <a:cubicBezTo>
                    <a:pt x="1" y="1645"/>
                    <a:pt x="97" y="1813"/>
                    <a:pt x="241" y="1837"/>
                  </a:cubicBezTo>
                  <a:cubicBezTo>
                    <a:pt x="270" y="1846"/>
                    <a:pt x="301" y="1851"/>
                    <a:pt x="331" y="1851"/>
                  </a:cubicBezTo>
                  <a:cubicBezTo>
                    <a:pt x="448" y="1851"/>
                    <a:pt x="563" y="1778"/>
                    <a:pt x="601" y="1645"/>
                  </a:cubicBezTo>
                  <a:cubicBezTo>
                    <a:pt x="721" y="1189"/>
                    <a:pt x="745" y="685"/>
                    <a:pt x="673" y="205"/>
                  </a:cubicBezTo>
                  <a:cubicBezTo>
                    <a:pt x="653" y="86"/>
                    <a:pt x="520"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52"/>
            <p:cNvSpPr/>
            <p:nvPr/>
          </p:nvSpPr>
          <p:spPr>
            <a:xfrm>
              <a:off x="2320325" y="3453825"/>
              <a:ext cx="19825" cy="51850"/>
            </a:xfrm>
            <a:custGeom>
              <a:avLst/>
              <a:gdLst/>
              <a:ahLst/>
              <a:cxnLst/>
              <a:rect l="l" t="t" r="r" b="b"/>
              <a:pathLst>
                <a:path w="793" h="2074" extrusionOk="0">
                  <a:moveTo>
                    <a:pt x="528" y="0"/>
                  </a:moveTo>
                  <a:cubicBezTo>
                    <a:pt x="411" y="0"/>
                    <a:pt x="262" y="71"/>
                    <a:pt x="241" y="197"/>
                  </a:cubicBezTo>
                  <a:cubicBezTo>
                    <a:pt x="169" y="701"/>
                    <a:pt x="97" y="1229"/>
                    <a:pt x="25" y="1733"/>
                  </a:cubicBezTo>
                  <a:cubicBezTo>
                    <a:pt x="1" y="1877"/>
                    <a:pt x="73" y="2045"/>
                    <a:pt x="217" y="2069"/>
                  </a:cubicBezTo>
                  <a:cubicBezTo>
                    <a:pt x="235" y="2072"/>
                    <a:pt x="254" y="2074"/>
                    <a:pt x="274" y="2074"/>
                  </a:cubicBezTo>
                  <a:cubicBezTo>
                    <a:pt x="407" y="2074"/>
                    <a:pt x="556" y="2003"/>
                    <a:pt x="577" y="1877"/>
                  </a:cubicBezTo>
                  <a:cubicBezTo>
                    <a:pt x="625" y="1373"/>
                    <a:pt x="697" y="869"/>
                    <a:pt x="769" y="365"/>
                  </a:cubicBezTo>
                  <a:cubicBezTo>
                    <a:pt x="793" y="221"/>
                    <a:pt x="745" y="53"/>
                    <a:pt x="577" y="5"/>
                  </a:cubicBezTo>
                  <a:cubicBezTo>
                    <a:pt x="562"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52"/>
            <p:cNvSpPr/>
            <p:nvPr/>
          </p:nvSpPr>
          <p:spPr>
            <a:xfrm>
              <a:off x="2308925" y="3567950"/>
              <a:ext cx="17425" cy="40975"/>
            </a:xfrm>
            <a:custGeom>
              <a:avLst/>
              <a:gdLst/>
              <a:ahLst/>
              <a:cxnLst/>
              <a:rect l="l" t="t" r="r" b="b"/>
              <a:pathLst>
                <a:path w="697" h="1639" extrusionOk="0">
                  <a:moveTo>
                    <a:pt x="409" y="0"/>
                  </a:moveTo>
                  <a:cubicBezTo>
                    <a:pt x="241" y="0"/>
                    <a:pt x="145" y="120"/>
                    <a:pt x="121" y="288"/>
                  </a:cubicBezTo>
                  <a:cubicBezTo>
                    <a:pt x="97" y="648"/>
                    <a:pt x="49" y="1008"/>
                    <a:pt x="1" y="1368"/>
                  </a:cubicBezTo>
                  <a:cubicBezTo>
                    <a:pt x="1" y="1440"/>
                    <a:pt x="49" y="1512"/>
                    <a:pt x="97" y="1560"/>
                  </a:cubicBezTo>
                  <a:cubicBezTo>
                    <a:pt x="136" y="1600"/>
                    <a:pt x="191" y="1639"/>
                    <a:pt x="249" y="1639"/>
                  </a:cubicBezTo>
                  <a:cubicBezTo>
                    <a:pt x="262" y="1639"/>
                    <a:pt x="276" y="1637"/>
                    <a:pt x="289" y="1632"/>
                  </a:cubicBezTo>
                  <a:cubicBezTo>
                    <a:pt x="457" y="1632"/>
                    <a:pt x="553" y="1512"/>
                    <a:pt x="577" y="1368"/>
                  </a:cubicBezTo>
                  <a:cubicBezTo>
                    <a:pt x="601" y="1008"/>
                    <a:pt x="649" y="648"/>
                    <a:pt x="673" y="288"/>
                  </a:cubicBezTo>
                  <a:cubicBezTo>
                    <a:pt x="697" y="216"/>
                    <a:pt x="649" y="120"/>
                    <a:pt x="601" y="72"/>
                  </a:cubicBezTo>
                  <a:cubicBezTo>
                    <a:pt x="553" y="24"/>
                    <a:pt x="48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2"/>
            <p:cNvSpPr/>
            <p:nvPr/>
          </p:nvSpPr>
          <p:spPr>
            <a:xfrm>
              <a:off x="2341325" y="3567950"/>
              <a:ext cx="19825" cy="30025"/>
            </a:xfrm>
            <a:custGeom>
              <a:avLst/>
              <a:gdLst/>
              <a:ahLst/>
              <a:cxnLst/>
              <a:rect l="l" t="t" r="r" b="b"/>
              <a:pathLst>
                <a:path w="793" h="1201" extrusionOk="0">
                  <a:moveTo>
                    <a:pt x="505" y="0"/>
                  </a:moveTo>
                  <a:cubicBezTo>
                    <a:pt x="433" y="0"/>
                    <a:pt x="361" y="24"/>
                    <a:pt x="313" y="72"/>
                  </a:cubicBezTo>
                  <a:cubicBezTo>
                    <a:pt x="265" y="120"/>
                    <a:pt x="217" y="192"/>
                    <a:pt x="217" y="264"/>
                  </a:cubicBezTo>
                  <a:cubicBezTo>
                    <a:pt x="217" y="312"/>
                    <a:pt x="217" y="384"/>
                    <a:pt x="217" y="432"/>
                  </a:cubicBezTo>
                  <a:cubicBezTo>
                    <a:pt x="217" y="480"/>
                    <a:pt x="193" y="528"/>
                    <a:pt x="169" y="576"/>
                  </a:cubicBezTo>
                  <a:cubicBezTo>
                    <a:pt x="145" y="624"/>
                    <a:pt x="121" y="672"/>
                    <a:pt x="97" y="720"/>
                  </a:cubicBezTo>
                  <a:cubicBezTo>
                    <a:pt x="49" y="792"/>
                    <a:pt x="1" y="840"/>
                    <a:pt x="1" y="936"/>
                  </a:cubicBezTo>
                  <a:cubicBezTo>
                    <a:pt x="1" y="984"/>
                    <a:pt x="25" y="1080"/>
                    <a:pt x="97" y="1128"/>
                  </a:cubicBezTo>
                  <a:cubicBezTo>
                    <a:pt x="145" y="1176"/>
                    <a:pt x="217" y="1200"/>
                    <a:pt x="289" y="1200"/>
                  </a:cubicBezTo>
                  <a:cubicBezTo>
                    <a:pt x="361" y="1200"/>
                    <a:pt x="433" y="1176"/>
                    <a:pt x="481" y="1128"/>
                  </a:cubicBezTo>
                  <a:cubicBezTo>
                    <a:pt x="601" y="1008"/>
                    <a:pt x="673" y="864"/>
                    <a:pt x="721" y="696"/>
                  </a:cubicBezTo>
                  <a:cubicBezTo>
                    <a:pt x="745" y="624"/>
                    <a:pt x="769" y="552"/>
                    <a:pt x="769" y="456"/>
                  </a:cubicBezTo>
                  <a:cubicBezTo>
                    <a:pt x="793" y="408"/>
                    <a:pt x="793" y="336"/>
                    <a:pt x="793" y="264"/>
                  </a:cubicBezTo>
                  <a:cubicBezTo>
                    <a:pt x="769" y="192"/>
                    <a:pt x="745" y="120"/>
                    <a:pt x="697" y="72"/>
                  </a:cubicBezTo>
                  <a:cubicBezTo>
                    <a:pt x="649" y="24"/>
                    <a:pt x="577"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2"/>
            <p:cNvSpPr/>
            <p:nvPr/>
          </p:nvSpPr>
          <p:spPr>
            <a:xfrm>
              <a:off x="2354525" y="3497150"/>
              <a:ext cx="18025" cy="46825"/>
            </a:xfrm>
            <a:custGeom>
              <a:avLst/>
              <a:gdLst/>
              <a:ahLst/>
              <a:cxnLst/>
              <a:rect l="l" t="t" r="r" b="b"/>
              <a:pathLst>
                <a:path w="721" h="1873" extrusionOk="0">
                  <a:moveTo>
                    <a:pt x="433" y="0"/>
                  </a:moveTo>
                  <a:cubicBezTo>
                    <a:pt x="265" y="0"/>
                    <a:pt x="169" y="120"/>
                    <a:pt x="145" y="288"/>
                  </a:cubicBezTo>
                  <a:cubicBezTo>
                    <a:pt x="97" y="720"/>
                    <a:pt x="49" y="1152"/>
                    <a:pt x="25" y="1584"/>
                  </a:cubicBezTo>
                  <a:cubicBezTo>
                    <a:pt x="1" y="1728"/>
                    <a:pt x="145" y="1872"/>
                    <a:pt x="289" y="1872"/>
                  </a:cubicBezTo>
                  <a:cubicBezTo>
                    <a:pt x="457" y="1848"/>
                    <a:pt x="553" y="1752"/>
                    <a:pt x="577" y="1584"/>
                  </a:cubicBezTo>
                  <a:cubicBezTo>
                    <a:pt x="625" y="1152"/>
                    <a:pt x="673" y="720"/>
                    <a:pt x="721" y="288"/>
                  </a:cubicBezTo>
                  <a:cubicBezTo>
                    <a:pt x="721" y="144"/>
                    <a:pt x="577"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2"/>
            <p:cNvSpPr/>
            <p:nvPr/>
          </p:nvSpPr>
          <p:spPr>
            <a:xfrm>
              <a:off x="2364725" y="3421125"/>
              <a:ext cx="19250" cy="43950"/>
            </a:xfrm>
            <a:custGeom>
              <a:avLst/>
              <a:gdLst/>
              <a:ahLst/>
              <a:cxnLst/>
              <a:rect l="l" t="t" r="r" b="b"/>
              <a:pathLst>
                <a:path w="770" h="1758" extrusionOk="0">
                  <a:moveTo>
                    <a:pt x="338" y="1"/>
                  </a:moveTo>
                  <a:cubicBezTo>
                    <a:pt x="305" y="1"/>
                    <a:pt x="271" y="7"/>
                    <a:pt x="241" y="17"/>
                  </a:cubicBezTo>
                  <a:cubicBezTo>
                    <a:pt x="121" y="65"/>
                    <a:pt x="1" y="209"/>
                    <a:pt x="49" y="353"/>
                  </a:cubicBezTo>
                  <a:cubicBezTo>
                    <a:pt x="97" y="449"/>
                    <a:pt x="121" y="545"/>
                    <a:pt x="145" y="641"/>
                  </a:cubicBezTo>
                  <a:cubicBezTo>
                    <a:pt x="145" y="665"/>
                    <a:pt x="145" y="689"/>
                    <a:pt x="169" y="713"/>
                  </a:cubicBezTo>
                  <a:cubicBezTo>
                    <a:pt x="169" y="761"/>
                    <a:pt x="169" y="833"/>
                    <a:pt x="169" y="881"/>
                  </a:cubicBezTo>
                  <a:cubicBezTo>
                    <a:pt x="169" y="929"/>
                    <a:pt x="169" y="977"/>
                    <a:pt x="169" y="1025"/>
                  </a:cubicBezTo>
                  <a:cubicBezTo>
                    <a:pt x="169" y="1049"/>
                    <a:pt x="169" y="1073"/>
                    <a:pt x="169" y="1097"/>
                  </a:cubicBezTo>
                  <a:cubicBezTo>
                    <a:pt x="169" y="1097"/>
                    <a:pt x="169" y="1121"/>
                    <a:pt x="169" y="1121"/>
                  </a:cubicBezTo>
                  <a:cubicBezTo>
                    <a:pt x="145" y="1217"/>
                    <a:pt x="121" y="1313"/>
                    <a:pt x="73" y="1409"/>
                  </a:cubicBezTo>
                  <a:cubicBezTo>
                    <a:pt x="25" y="1553"/>
                    <a:pt x="145" y="1721"/>
                    <a:pt x="265" y="1745"/>
                  </a:cubicBezTo>
                  <a:cubicBezTo>
                    <a:pt x="295" y="1753"/>
                    <a:pt x="324" y="1757"/>
                    <a:pt x="352" y="1757"/>
                  </a:cubicBezTo>
                  <a:cubicBezTo>
                    <a:pt x="481" y="1757"/>
                    <a:pt x="585" y="1671"/>
                    <a:pt x="625" y="1553"/>
                  </a:cubicBezTo>
                  <a:cubicBezTo>
                    <a:pt x="769" y="1121"/>
                    <a:pt x="769" y="617"/>
                    <a:pt x="601" y="209"/>
                  </a:cubicBezTo>
                  <a:cubicBezTo>
                    <a:pt x="553" y="137"/>
                    <a:pt x="529" y="89"/>
                    <a:pt x="457" y="41"/>
                  </a:cubicBezTo>
                  <a:cubicBezTo>
                    <a:pt x="429" y="13"/>
                    <a:pt x="384"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2"/>
            <p:cNvSpPr/>
            <p:nvPr/>
          </p:nvSpPr>
          <p:spPr>
            <a:xfrm>
              <a:off x="2374325" y="3323125"/>
              <a:ext cx="13850" cy="41425"/>
            </a:xfrm>
            <a:custGeom>
              <a:avLst/>
              <a:gdLst/>
              <a:ahLst/>
              <a:cxnLst/>
              <a:rect l="l" t="t" r="r" b="b"/>
              <a:pathLst>
                <a:path w="554" h="1657" extrusionOk="0">
                  <a:moveTo>
                    <a:pt x="265" y="0"/>
                  </a:moveTo>
                  <a:cubicBezTo>
                    <a:pt x="121" y="24"/>
                    <a:pt x="1" y="120"/>
                    <a:pt x="1" y="288"/>
                  </a:cubicBezTo>
                  <a:lnTo>
                    <a:pt x="1" y="1368"/>
                  </a:lnTo>
                  <a:cubicBezTo>
                    <a:pt x="1" y="1513"/>
                    <a:pt x="121" y="1657"/>
                    <a:pt x="265" y="1657"/>
                  </a:cubicBezTo>
                  <a:cubicBezTo>
                    <a:pt x="409" y="1657"/>
                    <a:pt x="553" y="1537"/>
                    <a:pt x="553" y="1368"/>
                  </a:cubicBezTo>
                  <a:lnTo>
                    <a:pt x="553" y="288"/>
                  </a:lnTo>
                  <a:cubicBezTo>
                    <a:pt x="553" y="144"/>
                    <a:pt x="409"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2"/>
            <p:cNvSpPr/>
            <p:nvPr/>
          </p:nvSpPr>
          <p:spPr>
            <a:xfrm>
              <a:off x="2371325" y="3214725"/>
              <a:ext cx="18050" cy="43925"/>
            </a:xfrm>
            <a:custGeom>
              <a:avLst/>
              <a:gdLst/>
              <a:ahLst/>
              <a:cxnLst/>
              <a:rect l="l" t="t" r="r" b="b"/>
              <a:pathLst>
                <a:path w="722" h="1757" extrusionOk="0">
                  <a:moveTo>
                    <a:pt x="402" y="0"/>
                  </a:moveTo>
                  <a:cubicBezTo>
                    <a:pt x="373" y="0"/>
                    <a:pt x="343" y="6"/>
                    <a:pt x="313" y="16"/>
                  </a:cubicBezTo>
                  <a:cubicBezTo>
                    <a:pt x="241" y="40"/>
                    <a:pt x="169" y="64"/>
                    <a:pt x="145" y="136"/>
                  </a:cubicBezTo>
                  <a:cubicBezTo>
                    <a:pt x="97" y="208"/>
                    <a:pt x="97" y="280"/>
                    <a:pt x="121" y="352"/>
                  </a:cubicBezTo>
                  <a:cubicBezTo>
                    <a:pt x="121" y="352"/>
                    <a:pt x="121" y="376"/>
                    <a:pt x="121" y="376"/>
                  </a:cubicBezTo>
                  <a:cubicBezTo>
                    <a:pt x="121" y="400"/>
                    <a:pt x="121" y="424"/>
                    <a:pt x="121" y="448"/>
                  </a:cubicBezTo>
                  <a:cubicBezTo>
                    <a:pt x="121" y="496"/>
                    <a:pt x="121" y="544"/>
                    <a:pt x="121" y="592"/>
                  </a:cubicBezTo>
                  <a:cubicBezTo>
                    <a:pt x="145" y="688"/>
                    <a:pt x="145" y="784"/>
                    <a:pt x="121" y="880"/>
                  </a:cubicBezTo>
                  <a:cubicBezTo>
                    <a:pt x="121" y="928"/>
                    <a:pt x="121" y="976"/>
                    <a:pt x="121" y="1024"/>
                  </a:cubicBezTo>
                  <a:cubicBezTo>
                    <a:pt x="121" y="1024"/>
                    <a:pt x="121" y="1048"/>
                    <a:pt x="121" y="1072"/>
                  </a:cubicBezTo>
                  <a:cubicBezTo>
                    <a:pt x="97" y="1096"/>
                    <a:pt x="97" y="1120"/>
                    <a:pt x="97" y="1120"/>
                  </a:cubicBezTo>
                  <a:cubicBezTo>
                    <a:pt x="97" y="1216"/>
                    <a:pt x="73" y="1312"/>
                    <a:pt x="49" y="1408"/>
                  </a:cubicBezTo>
                  <a:cubicBezTo>
                    <a:pt x="1" y="1552"/>
                    <a:pt x="97" y="1720"/>
                    <a:pt x="241" y="1744"/>
                  </a:cubicBezTo>
                  <a:cubicBezTo>
                    <a:pt x="266" y="1753"/>
                    <a:pt x="292" y="1757"/>
                    <a:pt x="317" y="1757"/>
                  </a:cubicBezTo>
                  <a:cubicBezTo>
                    <a:pt x="433" y="1757"/>
                    <a:pt x="538" y="1671"/>
                    <a:pt x="577" y="1552"/>
                  </a:cubicBezTo>
                  <a:cubicBezTo>
                    <a:pt x="697" y="1120"/>
                    <a:pt x="721" y="664"/>
                    <a:pt x="649" y="208"/>
                  </a:cubicBezTo>
                  <a:cubicBezTo>
                    <a:pt x="649" y="136"/>
                    <a:pt x="577" y="64"/>
                    <a:pt x="529" y="40"/>
                  </a:cubicBezTo>
                  <a:cubicBezTo>
                    <a:pt x="487" y="12"/>
                    <a:pt x="445"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2"/>
            <p:cNvSpPr/>
            <p:nvPr/>
          </p:nvSpPr>
          <p:spPr>
            <a:xfrm>
              <a:off x="2372525" y="3136500"/>
              <a:ext cx="550" cy="975"/>
            </a:xfrm>
            <a:custGeom>
              <a:avLst/>
              <a:gdLst/>
              <a:ahLst/>
              <a:cxnLst/>
              <a:rect l="l" t="t" r="r" b="b"/>
              <a:pathLst>
                <a:path w="22" h="39" extrusionOk="0">
                  <a:moveTo>
                    <a:pt x="1" y="1"/>
                  </a:moveTo>
                  <a:lnTo>
                    <a:pt x="1" y="1"/>
                  </a:lnTo>
                  <a:cubicBezTo>
                    <a:pt x="10" y="29"/>
                    <a:pt x="16" y="39"/>
                    <a:pt x="18" y="39"/>
                  </a:cubicBezTo>
                  <a:cubicBezTo>
                    <a:pt x="21" y="39"/>
                    <a:pt x="16" y="15"/>
                    <a:pt x="1" y="1"/>
                  </a:cubicBezTo>
                  <a:close/>
                </a:path>
              </a:pathLst>
            </a:custGeom>
            <a:solidFill>
              <a:srgbClr val="9BD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2"/>
            <p:cNvSpPr/>
            <p:nvPr/>
          </p:nvSpPr>
          <p:spPr>
            <a:xfrm>
              <a:off x="2370125" y="3125050"/>
              <a:ext cx="19250" cy="38450"/>
            </a:xfrm>
            <a:custGeom>
              <a:avLst/>
              <a:gdLst/>
              <a:ahLst/>
              <a:cxnLst/>
              <a:rect l="l" t="t" r="r" b="b"/>
              <a:pathLst>
                <a:path w="770" h="1538" extrusionOk="0">
                  <a:moveTo>
                    <a:pt x="326" y="1"/>
                  </a:moveTo>
                  <a:cubicBezTo>
                    <a:pt x="274" y="1"/>
                    <a:pt x="220" y="17"/>
                    <a:pt x="169" y="51"/>
                  </a:cubicBezTo>
                  <a:cubicBezTo>
                    <a:pt x="49" y="123"/>
                    <a:pt x="1" y="291"/>
                    <a:pt x="73" y="411"/>
                  </a:cubicBezTo>
                  <a:cubicBezTo>
                    <a:pt x="97" y="435"/>
                    <a:pt x="97" y="459"/>
                    <a:pt x="97" y="459"/>
                  </a:cubicBezTo>
                  <a:cubicBezTo>
                    <a:pt x="97" y="483"/>
                    <a:pt x="121" y="507"/>
                    <a:pt x="121" y="531"/>
                  </a:cubicBezTo>
                  <a:cubicBezTo>
                    <a:pt x="145" y="579"/>
                    <a:pt x="145" y="627"/>
                    <a:pt x="169" y="675"/>
                  </a:cubicBezTo>
                  <a:cubicBezTo>
                    <a:pt x="169" y="747"/>
                    <a:pt x="169" y="843"/>
                    <a:pt x="169" y="915"/>
                  </a:cubicBezTo>
                  <a:cubicBezTo>
                    <a:pt x="145" y="939"/>
                    <a:pt x="145" y="987"/>
                    <a:pt x="145" y="1011"/>
                  </a:cubicBezTo>
                  <a:cubicBezTo>
                    <a:pt x="121" y="1035"/>
                    <a:pt x="121" y="1059"/>
                    <a:pt x="121" y="1083"/>
                  </a:cubicBezTo>
                  <a:cubicBezTo>
                    <a:pt x="121" y="1107"/>
                    <a:pt x="121" y="1107"/>
                    <a:pt x="97" y="1107"/>
                  </a:cubicBezTo>
                  <a:cubicBezTo>
                    <a:pt x="97" y="1107"/>
                    <a:pt x="97" y="1107"/>
                    <a:pt x="97" y="1131"/>
                  </a:cubicBezTo>
                  <a:cubicBezTo>
                    <a:pt x="73" y="1179"/>
                    <a:pt x="49" y="1251"/>
                    <a:pt x="73" y="1347"/>
                  </a:cubicBezTo>
                  <a:cubicBezTo>
                    <a:pt x="97" y="1395"/>
                    <a:pt x="145" y="1467"/>
                    <a:pt x="193" y="1515"/>
                  </a:cubicBezTo>
                  <a:cubicBezTo>
                    <a:pt x="237" y="1529"/>
                    <a:pt x="285" y="1537"/>
                    <a:pt x="332" y="1537"/>
                  </a:cubicBezTo>
                  <a:cubicBezTo>
                    <a:pt x="440" y="1537"/>
                    <a:pt x="544" y="1495"/>
                    <a:pt x="577" y="1395"/>
                  </a:cubicBezTo>
                  <a:cubicBezTo>
                    <a:pt x="769" y="987"/>
                    <a:pt x="769" y="531"/>
                    <a:pt x="553" y="147"/>
                  </a:cubicBezTo>
                  <a:cubicBezTo>
                    <a:pt x="507" y="54"/>
                    <a:pt x="42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2"/>
            <p:cNvSpPr/>
            <p:nvPr/>
          </p:nvSpPr>
          <p:spPr>
            <a:xfrm>
              <a:off x="2371325" y="3018900"/>
              <a:ext cx="17450" cy="41425"/>
            </a:xfrm>
            <a:custGeom>
              <a:avLst/>
              <a:gdLst/>
              <a:ahLst/>
              <a:cxnLst/>
              <a:rect l="l" t="t" r="r" b="b"/>
              <a:pathLst>
                <a:path w="698" h="1657" extrusionOk="0">
                  <a:moveTo>
                    <a:pt x="313" y="0"/>
                  </a:moveTo>
                  <a:cubicBezTo>
                    <a:pt x="169" y="0"/>
                    <a:pt x="1" y="120"/>
                    <a:pt x="25" y="288"/>
                  </a:cubicBezTo>
                  <a:cubicBezTo>
                    <a:pt x="49" y="648"/>
                    <a:pt x="97" y="1008"/>
                    <a:pt x="121" y="1368"/>
                  </a:cubicBezTo>
                  <a:cubicBezTo>
                    <a:pt x="145" y="1440"/>
                    <a:pt x="145" y="1512"/>
                    <a:pt x="217" y="1560"/>
                  </a:cubicBezTo>
                  <a:cubicBezTo>
                    <a:pt x="265" y="1608"/>
                    <a:pt x="337" y="1656"/>
                    <a:pt x="409" y="1656"/>
                  </a:cubicBezTo>
                  <a:cubicBezTo>
                    <a:pt x="553" y="1632"/>
                    <a:pt x="697" y="1512"/>
                    <a:pt x="697" y="1368"/>
                  </a:cubicBezTo>
                  <a:cubicBezTo>
                    <a:pt x="649" y="1008"/>
                    <a:pt x="625" y="648"/>
                    <a:pt x="577" y="288"/>
                  </a:cubicBezTo>
                  <a:cubicBezTo>
                    <a:pt x="577" y="216"/>
                    <a:pt x="553" y="144"/>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2"/>
            <p:cNvSpPr/>
            <p:nvPr/>
          </p:nvSpPr>
          <p:spPr>
            <a:xfrm>
              <a:off x="2374325" y="2951075"/>
              <a:ext cx="13850" cy="27625"/>
            </a:xfrm>
            <a:custGeom>
              <a:avLst/>
              <a:gdLst/>
              <a:ahLst/>
              <a:cxnLst/>
              <a:rect l="l" t="t" r="r" b="b"/>
              <a:pathLst>
                <a:path w="554" h="1105" extrusionOk="0">
                  <a:moveTo>
                    <a:pt x="265" y="1"/>
                  </a:moveTo>
                  <a:cubicBezTo>
                    <a:pt x="193" y="1"/>
                    <a:pt x="121" y="25"/>
                    <a:pt x="73" y="73"/>
                  </a:cubicBezTo>
                  <a:cubicBezTo>
                    <a:pt x="25" y="145"/>
                    <a:pt x="1" y="193"/>
                    <a:pt x="1" y="289"/>
                  </a:cubicBezTo>
                  <a:lnTo>
                    <a:pt x="1" y="817"/>
                  </a:lnTo>
                  <a:cubicBezTo>
                    <a:pt x="1" y="889"/>
                    <a:pt x="25" y="961"/>
                    <a:pt x="73" y="1009"/>
                  </a:cubicBezTo>
                  <a:cubicBezTo>
                    <a:pt x="121" y="1057"/>
                    <a:pt x="193" y="1105"/>
                    <a:pt x="265" y="1105"/>
                  </a:cubicBezTo>
                  <a:cubicBezTo>
                    <a:pt x="337" y="1105"/>
                    <a:pt x="409" y="1081"/>
                    <a:pt x="457" y="1009"/>
                  </a:cubicBezTo>
                  <a:cubicBezTo>
                    <a:pt x="505" y="961"/>
                    <a:pt x="553" y="889"/>
                    <a:pt x="553" y="817"/>
                  </a:cubicBezTo>
                  <a:lnTo>
                    <a:pt x="553" y="289"/>
                  </a:lnTo>
                  <a:cubicBezTo>
                    <a:pt x="553" y="217"/>
                    <a:pt x="529" y="121"/>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2"/>
            <p:cNvSpPr/>
            <p:nvPr/>
          </p:nvSpPr>
          <p:spPr>
            <a:xfrm>
              <a:off x="2376725" y="2861275"/>
              <a:ext cx="16850" cy="33225"/>
            </a:xfrm>
            <a:custGeom>
              <a:avLst/>
              <a:gdLst/>
              <a:ahLst/>
              <a:cxnLst/>
              <a:rect l="l" t="t" r="r" b="b"/>
              <a:pathLst>
                <a:path w="674" h="1329" extrusionOk="0">
                  <a:moveTo>
                    <a:pt x="272" y="1"/>
                  </a:moveTo>
                  <a:cubicBezTo>
                    <a:pt x="229" y="1"/>
                    <a:pt x="187" y="12"/>
                    <a:pt x="145" y="41"/>
                  </a:cubicBezTo>
                  <a:cubicBezTo>
                    <a:pt x="97" y="89"/>
                    <a:pt x="25" y="137"/>
                    <a:pt x="25" y="209"/>
                  </a:cubicBezTo>
                  <a:cubicBezTo>
                    <a:pt x="1" y="305"/>
                    <a:pt x="1" y="377"/>
                    <a:pt x="1" y="473"/>
                  </a:cubicBezTo>
                  <a:cubicBezTo>
                    <a:pt x="1" y="569"/>
                    <a:pt x="1" y="641"/>
                    <a:pt x="1" y="737"/>
                  </a:cubicBezTo>
                  <a:cubicBezTo>
                    <a:pt x="25" y="905"/>
                    <a:pt x="73" y="1049"/>
                    <a:pt x="145" y="1193"/>
                  </a:cubicBezTo>
                  <a:cubicBezTo>
                    <a:pt x="169" y="1241"/>
                    <a:pt x="265" y="1289"/>
                    <a:pt x="313" y="1313"/>
                  </a:cubicBezTo>
                  <a:cubicBezTo>
                    <a:pt x="343" y="1323"/>
                    <a:pt x="377" y="1328"/>
                    <a:pt x="410" y="1328"/>
                  </a:cubicBezTo>
                  <a:cubicBezTo>
                    <a:pt x="456" y="1328"/>
                    <a:pt x="501" y="1317"/>
                    <a:pt x="529" y="1289"/>
                  </a:cubicBezTo>
                  <a:cubicBezTo>
                    <a:pt x="601" y="1241"/>
                    <a:pt x="649" y="1193"/>
                    <a:pt x="649" y="1121"/>
                  </a:cubicBezTo>
                  <a:cubicBezTo>
                    <a:pt x="673" y="1097"/>
                    <a:pt x="673" y="1073"/>
                    <a:pt x="673" y="1049"/>
                  </a:cubicBezTo>
                  <a:cubicBezTo>
                    <a:pt x="673" y="1001"/>
                    <a:pt x="649" y="977"/>
                    <a:pt x="649" y="929"/>
                  </a:cubicBezTo>
                  <a:cubicBezTo>
                    <a:pt x="601" y="833"/>
                    <a:pt x="577" y="737"/>
                    <a:pt x="553" y="641"/>
                  </a:cubicBezTo>
                  <a:cubicBezTo>
                    <a:pt x="553" y="537"/>
                    <a:pt x="553" y="451"/>
                    <a:pt x="553" y="353"/>
                  </a:cubicBezTo>
                  <a:cubicBezTo>
                    <a:pt x="577" y="281"/>
                    <a:pt x="577" y="209"/>
                    <a:pt x="529" y="137"/>
                  </a:cubicBezTo>
                  <a:cubicBezTo>
                    <a:pt x="481" y="89"/>
                    <a:pt x="433" y="41"/>
                    <a:pt x="361" y="17"/>
                  </a:cubicBezTo>
                  <a:cubicBezTo>
                    <a:pt x="331" y="7"/>
                    <a:pt x="3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2"/>
            <p:cNvSpPr/>
            <p:nvPr/>
          </p:nvSpPr>
          <p:spPr>
            <a:xfrm>
              <a:off x="2416950" y="2864300"/>
              <a:ext cx="20425" cy="43600"/>
            </a:xfrm>
            <a:custGeom>
              <a:avLst/>
              <a:gdLst/>
              <a:ahLst/>
              <a:cxnLst/>
              <a:rect l="l" t="t" r="r" b="b"/>
              <a:pathLst>
                <a:path w="817" h="1744" extrusionOk="0">
                  <a:moveTo>
                    <a:pt x="518" y="0"/>
                  </a:moveTo>
                  <a:cubicBezTo>
                    <a:pt x="419" y="0"/>
                    <a:pt x="319" y="43"/>
                    <a:pt x="288" y="136"/>
                  </a:cubicBezTo>
                  <a:cubicBezTo>
                    <a:pt x="96" y="544"/>
                    <a:pt x="0" y="1000"/>
                    <a:pt x="24" y="1480"/>
                  </a:cubicBezTo>
                  <a:cubicBezTo>
                    <a:pt x="24" y="1624"/>
                    <a:pt x="144" y="1744"/>
                    <a:pt x="312" y="1744"/>
                  </a:cubicBezTo>
                  <a:cubicBezTo>
                    <a:pt x="456" y="1744"/>
                    <a:pt x="576" y="1624"/>
                    <a:pt x="576" y="1480"/>
                  </a:cubicBezTo>
                  <a:cubicBezTo>
                    <a:pt x="576" y="1360"/>
                    <a:pt x="576" y="1264"/>
                    <a:pt x="576" y="1168"/>
                  </a:cubicBezTo>
                  <a:cubicBezTo>
                    <a:pt x="576" y="1120"/>
                    <a:pt x="600" y="1072"/>
                    <a:pt x="600" y="1024"/>
                  </a:cubicBezTo>
                  <a:cubicBezTo>
                    <a:pt x="600" y="1024"/>
                    <a:pt x="600" y="1000"/>
                    <a:pt x="600" y="1000"/>
                  </a:cubicBezTo>
                  <a:cubicBezTo>
                    <a:pt x="600" y="976"/>
                    <a:pt x="600" y="952"/>
                    <a:pt x="600" y="928"/>
                  </a:cubicBezTo>
                  <a:cubicBezTo>
                    <a:pt x="624" y="832"/>
                    <a:pt x="648" y="736"/>
                    <a:pt x="672" y="664"/>
                  </a:cubicBezTo>
                  <a:cubicBezTo>
                    <a:pt x="696" y="616"/>
                    <a:pt x="720" y="568"/>
                    <a:pt x="720" y="520"/>
                  </a:cubicBezTo>
                  <a:cubicBezTo>
                    <a:pt x="744" y="496"/>
                    <a:pt x="744" y="472"/>
                    <a:pt x="744" y="448"/>
                  </a:cubicBezTo>
                  <a:cubicBezTo>
                    <a:pt x="744" y="424"/>
                    <a:pt x="768" y="424"/>
                    <a:pt x="768" y="400"/>
                  </a:cubicBezTo>
                  <a:cubicBezTo>
                    <a:pt x="768" y="400"/>
                    <a:pt x="768" y="400"/>
                    <a:pt x="768" y="424"/>
                  </a:cubicBezTo>
                  <a:cubicBezTo>
                    <a:pt x="792" y="352"/>
                    <a:pt x="816" y="280"/>
                    <a:pt x="792" y="208"/>
                  </a:cubicBezTo>
                  <a:cubicBezTo>
                    <a:pt x="768" y="136"/>
                    <a:pt x="720" y="64"/>
                    <a:pt x="672" y="40"/>
                  </a:cubicBezTo>
                  <a:cubicBezTo>
                    <a:pt x="629" y="14"/>
                    <a:pt x="574"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2"/>
            <p:cNvSpPr/>
            <p:nvPr/>
          </p:nvSpPr>
          <p:spPr>
            <a:xfrm>
              <a:off x="2420550" y="2978075"/>
              <a:ext cx="17425" cy="41450"/>
            </a:xfrm>
            <a:custGeom>
              <a:avLst/>
              <a:gdLst/>
              <a:ahLst/>
              <a:cxnLst/>
              <a:rect l="l" t="t" r="r" b="b"/>
              <a:pathLst>
                <a:path w="697" h="1658" extrusionOk="0">
                  <a:moveTo>
                    <a:pt x="288" y="1"/>
                  </a:moveTo>
                  <a:cubicBezTo>
                    <a:pt x="144" y="1"/>
                    <a:pt x="0" y="121"/>
                    <a:pt x="24" y="289"/>
                  </a:cubicBezTo>
                  <a:cubicBezTo>
                    <a:pt x="48" y="649"/>
                    <a:pt x="72" y="1009"/>
                    <a:pt x="120" y="1369"/>
                  </a:cubicBezTo>
                  <a:cubicBezTo>
                    <a:pt x="120" y="1441"/>
                    <a:pt x="144" y="1513"/>
                    <a:pt x="192" y="1561"/>
                  </a:cubicBezTo>
                  <a:cubicBezTo>
                    <a:pt x="240" y="1609"/>
                    <a:pt x="336" y="1657"/>
                    <a:pt x="408" y="1657"/>
                  </a:cubicBezTo>
                  <a:cubicBezTo>
                    <a:pt x="528" y="1633"/>
                    <a:pt x="696" y="1537"/>
                    <a:pt x="672" y="1369"/>
                  </a:cubicBezTo>
                  <a:cubicBezTo>
                    <a:pt x="648" y="1009"/>
                    <a:pt x="600" y="649"/>
                    <a:pt x="576" y="289"/>
                  </a:cubicBezTo>
                  <a:cubicBezTo>
                    <a:pt x="576" y="217"/>
                    <a:pt x="552" y="145"/>
                    <a:pt x="504" y="97"/>
                  </a:cubicBezTo>
                  <a:cubicBezTo>
                    <a:pt x="456" y="49"/>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2"/>
            <p:cNvSpPr/>
            <p:nvPr/>
          </p:nvSpPr>
          <p:spPr>
            <a:xfrm>
              <a:off x="2422350" y="3062625"/>
              <a:ext cx="18025" cy="57175"/>
            </a:xfrm>
            <a:custGeom>
              <a:avLst/>
              <a:gdLst/>
              <a:ahLst/>
              <a:cxnLst/>
              <a:rect l="l" t="t" r="r" b="b"/>
              <a:pathLst>
                <a:path w="721" h="2287" extrusionOk="0">
                  <a:moveTo>
                    <a:pt x="320" y="1"/>
                  </a:moveTo>
                  <a:cubicBezTo>
                    <a:pt x="309" y="1"/>
                    <a:pt x="299" y="2"/>
                    <a:pt x="288" y="3"/>
                  </a:cubicBezTo>
                  <a:cubicBezTo>
                    <a:pt x="144" y="3"/>
                    <a:pt x="0" y="123"/>
                    <a:pt x="0" y="267"/>
                  </a:cubicBezTo>
                  <a:cubicBezTo>
                    <a:pt x="48" y="843"/>
                    <a:pt x="96" y="1443"/>
                    <a:pt x="144" y="2020"/>
                  </a:cubicBezTo>
                  <a:cubicBezTo>
                    <a:pt x="144" y="2153"/>
                    <a:pt x="247" y="2286"/>
                    <a:pt x="377" y="2286"/>
                  </a:cubicBezTo>
                  <a:cubicBezTo>
                    <a:pt x="387" y="2286"/>
                    <a:pt x="398" y="2285"/>
                    <a:pt x="408" y="2284"/>
                  </a:cubicBezTo>
                  <a:cubicBezTo>
                    <a:pt x="552" y="2284"/>
                    <a:pt x="720" y="2164"/>
                    <a:pt x="696" y="2020"/>
                  </a:cubicBezTo>
                  <a:cubicBezTo>
                    <a:pt x="648" y="1443"/>
                    <a:pt x="600" y="843"/>
                    <a:pt x="552" y="267"/>
                  </a:cubicBez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2"/>
            <p:cNvSpPr/>
            <p:nvPr/>
          </p:nvSpPr>
          <p:spPr>
            <a:xfrm>
              <a:off x="2422950" y="3179325"/>
              <a:ext cx="18025" cy="43975"/>
            </a:xfrm>
            <a:custGeom>
              <a:avLst/>
              <a:gdLst/>
              <a:ahLst/>
              <a:cxnLst/>
              <a:rect l="l" t="t" r="r" b="b"/>
              <a:pathLst>
                <a:path w="721" h="1759" extrusionOk="0">
                  <a:moveTo>
                    <a:pt x="391" y="0"/>
                  </a:moveTo>
                  <a:cubicBezTo>
                    <a:pt x="360" y="0"/>
                    <a:pt x="332" y="6"/>
                    <a:pt x="312" y="16"/>
                  </a:cubicBezTo>
                  <a:cubicBezTo>
                    <a:pt x="144" y="64"/>
                    <a:pt x="96" y="208"/>
                    <a:pt x="120" y="352"/>
                  </a:cubicBezTo>
                  <a:cubicBezTo>
                    <a:pt x="120" y="352"/>
                    <a:pt x="120" y="376"/>
                    <a:pt x="120" y="376"/>
                  </a:cubicBezTo>
                  <a:cubicBezTo>
                    <a:pt x="120" y="400"/>
                    <a:pt x="120" y="424"/>
                    <a:pt x="120" y="448"/>
                  </a:cubicBezTo>
                  <a:cubicBezTo>
                    <a:pt x="120" y="496"/>
                    <a:pt x="120" y="544"/>
                    <a:pt x="120" y="592"/>
                  </a:cubicBezTo>
                  <a:cubicBezTo>
                    <a:pt x="144" y="688"/>
                    <a:pt x="144" y="784"/>
                    <a:pt x="120" y="880"/>
                  </a:cubicBezTo>
                  <a:cubicBezTo>
                    <a:pt x="120" y="928"/>
                    <a:pt x="120" y="976"/>
                    <a:pt x="120" y="1024"/>
                  </a:cubicBezTo>
                  <a:cubicBezTo>
                    <a:pt x="120" y="1024"/>
                    <a:pt x="120" y="1048"/>
                    <a:pt x="120" y="1072"/>
                  </a:cubicBezTo>
                  <a:cubicBezTo>
                    <a:pt x="120" y="1072"/>
                    <a:pt x="96" y="1120"/>
                    <a:pt x="96" y="1120"/>
                  </a:cubicBezTo>
                  <a:cubicBezTo>
                    <a:pt x="96" y="1216"/>
                    <a:pt x="72" y="1312"/>
                    <a:pt x="48" y="1408"/>
                  </a:cubicBezTo>
                  <a:cubicBezTo>
                    <a:pt x="0" y="1552"/>
                    <a:pt x="96" y="1720"/>
                    <a:pt x="240" y="1744"/>
                  </a:cubicBezTo>
                  <a:cubicBezTo>
                    <a:pt x="270" y="1754"/>
                    <a:pt x="300" y="1759"/>
                    <a:pt x="330" y="1759"/>
                  </a:cubicBezTo>
                  <a:cubicBezTo>
                    <a:pt x="447" y="1759"/>
                    <a:pt x="557" y="1686"/>
                    <a:pt x="576" y="1552"/>
                  </a:cubicBezTo>
                  <a:cubicBezTo>
                    <a:pt x="696" y="1120"/>
                    <a:pt x="720" y="664"/>
                    <a:pt x="648" y="208"/>
                  </a:cubicBezTo>
                  <a:cubicBezTo>
                    <a:pt x="648" y="136"/>
                    <a:pt x="576" y="64"/>
                    <a:pt x="528" y="40"/>
                  </a:cubicBezTo>
                  <a:cubicBezTo>
                    <a:pt x="486" y="12"/>
                    <a:pt x="43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2"/>
            <p:cNvSpPr/>
            <p:nvPr/>
          </p:nvSpPr>
          <p:spPr>
            <a:xfrm>
              <a:off x="2419350" y="3258250"/>
              <a:ext cx="18575" cy="46300"/>
            </a:xfrm>
            <a:custGeom>
              <a:avLst/>
              <a:gdLst/>
              <a:ahLst/>
              <a:cxnLst/>
              <a:rect l="l" t="t" r="r" b="b"/>
              <a:pathLst>
                <a:path w="743" h="1852" extrusionOk="0">
                  <a:moveTo>
                    <a:pt x="465" y="0"/>
                  </a:moveTo>
                  <a:cubicBezTo>
                    <a:pt x="454" y="0"/>
                    <a:pt x="443" y="1"/>
                    <a:pt x="432" y="3"/>
                  </a:cubicBezTo>
                  <a:cubicBezTo>
                    <a:pt x="264" y="3"/>
                    <a:pt x="168" y="123"/>
                    <a:pt x="168" y="267"/>
                  </a:cubicBezTo>
                  <a:lnTo>
                    <a:pt x="24" y="1587"/>
                  </a:lnTo>
                  <a:cubicBezTo>
                    <a:pt x="0" y="1731"/>
                    <a:pt x="168" y="1851"/>
                    <a:pt x="312" y="1851"/>
                  </a:cubicBezTo>
                  <a:cubicBezTo>
                    <a:pt x="480" y="1851"/>
                    <a:pt x="576" y="1731"/>
                    <a:pt x="576" y="1587"/>
                  </a:cubicBezTo>
                  <a:lnTo>
                    <a:pt x="720" y="267"/>
                  </a:lnTo>
                  <a:cubicBezTo>
                    <a:pt x="742" y="134"/>
                    <a:pt x="600"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2"/>
            <p:cNvSpPr/>
            <p:nvPr/>
          </p:nvSpPr>
          <p:spPr>
            <a:xfrm>
              <a:off x="2417550" y="3358525"/>
              <a:ext cx="13825" cy="41425"/>
            </a:xfrm>
            <a:custGeom>
              <a:avLst/>
              <a:gdLst/>
              <a:ahLst/>
              <a:cxnLst/>
              <a:rect l="l" t="t" r="r" b="b"/>
              <a:pathLst>
                <a:path w="553" h="1657" extrusionOk="0">
                  <a:moveTo>
                    <a:pt x="288" y="1"/>
                  </a:moveTo>
                  <a:cubicBezTo>
                    <a:pt x="120" y="1"/>
                    <a:pt x="0" y="121"/>
                    <a:pt x="0" y="289"/>
                  </a:cubicBezTo>
                  <a:lnTo>
                    <a:pt x="0" y="1369"/>
                  </a:lnTo>
                  <a:cubicBezTo>
                    <a:pt x="0" y="1513"/>
                    <a:pt x="120" y="1657"/>
                    <a:pt x="288" y="1657"/>
                  </a:cubicBezTo>
                  <a:cubicBezTo>
                    <a:pt x="432" y="1633"/>
                    <a:pt x="552" y="1537"/>
                    <a:pt x="552" y="1369"/>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2"/>
            <p:cNvSpPr/>
            <p:nvPr/>
          </p:nvSpPr>
          <p:spPr>
            <a:xfrm>
              <a:off x="2412150" y="3443075"/>
              <a:ext cx="13825" cy="43875"/>
            </a:xfrm>
            <a:custGeom>
              <a:avLst/>
              <a:gdLst/>
              <a:ahLst/>
              <a:cxnLst/>
              <a:rect l="l" t="t" r="r" b="b"/>
              <a:pathLst>
                <a:path w="553" h="1755" extrusionOk="0">
                  <a:moveTo>
                    <a:pt x="320" y="0"/>
                  </a:moveTo>
                  <a:cubicBezTo>
                    <a:pt x="309" y="0"/>
                    <a:pt x="299" y="1"/>
                    <a:pt x="288" y="3"/>
                  </a:cubicBezTo>
                  <a:cubicBezTo>
                    <a:pt x="120" y="3"/>
                    <a:pt x="0" y="123"/>
                    <a:pt x="0" y="267"/>
                  </a:cubicBezTo>
                  <a:lnTo>
                    <a:pt x="0" y="1467"/>
                  </a:lnTo>
                  <a:cubicBezTo>
                    <a:pt x="0" y="1611"/>
                    <a:pt x="120" y="1755"/>
                    <a:pt x="288" y="1755"/>
                  </a:cubicBezTo>
                  <a:cubicBezTo>
                    <a:pt x="432" y="1731"/>
                    <a:pt x="552" y="1611"/>
                    <a:pt x="552" y="1467"/>
                  </a:cubicBezTo>
                  <a:lnTo>
                    <a:pt x="552" y="267"/>
                  </a:lnTo>
                  <a:cubicBezTo>
                    <a:pt x="552" y="134"/>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2"/>
            <p:cNvSpPr/>
            <p:nvPr/>
          </p:nvSpPr>
          <p:spPr>
            <a:xfrm>
              <a:off x="2403750" y="3516100"/>
              <a:ext cx="16825" cy="30275"/>
            </a:xfrm>
            <a:custGeom>
              <a:avLst/>
              <a:gdLst/>
              <a:ahLst/>
              <a:cxnLst/>
              <a:rect l="l" t="t" r="r" b="b"/>
              <a:pathLst>
                <a:path w="673" h="1211" extrusionOk="0">
                  <a:moveTo>
                    <a:pt x="404" y="0"/>
                  </a:moveTo>
                  <a:cubicBezTo>
                    <a:pt x="356" y="0"/>
                    <a:pt x="298" y="17"/>
                    <a:pt x="264" y="34"/>
                  </a:cubicBezTo>
                  <a:cubicBezTo>
                    <a:pt x="192" y="82"/>
                    <a:pt x="144" y="130"/>
                    <a:pt x="120" y="202"/>
                  </a:cubicBezTo>
                  <a:cubicBezTo>
                    <a:pt x="96" y="418"/>
                    <a:pt x="48" y="634"/>
                    <a:pt x="24" y="850"/>
                  </a:cubicBezTo>
                  <a:cubicBezTo>
                    <a:pt x="0" y="946"/>
                    <a:pt x="0" y="1018"/>
                    <a:pt x="48" y="1066"/>
                  </a:cubicBezTo>
                  <a:cubicBezTo>
                    <a:pt x="72" y="1138"/>
                    <a:pt x="144" y="1186"/>
                    <a:pt x="216" y="1210"/>
                  </a:cubicBezTo>
                  <a:cubicBezTo>
                    <a:pt x="288" y="1210"/>
                    <a:pt x="360" y="1210"/>
                    <a:pt x="432" y="1186"/>
                  </a:cubicBezTo>
                  <a:cubicBezTo>
                    <a:pt x="480" y="1138"/>
                    <a:pt x="552" y="1090"/>
                    <a:pt x="552" y="1018"/>
                  </a:cubicBezTo>
                  <a:lnTo>
                    <a:pt x="672" y="346"/>
                  </a:lnTo>
                  <a:cubicBezTo>
                    <a:pt x="672" y="274"/>
                    <a:pt x="672" y="202"/>
                    <a:pt x="624" y="154"/>
                  </a:cubicBezTo>
                  <a:cubicBezTo>
                    <a:pt x="600" y="82"/>
                    <a:pt x="528" y="34"/>
                    <a:pt x="456" y="10"/>
                  </a:cubicBezTo>
                  <a:cubicBezTo>
                    <a:pt x="442" y="3"/>
                    <a:pt x="424"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2"/>
            <p:cNvSpPr/>
            <p:nvPr/>
          </p:nvSpPr>
          <p:spPr>
            <a:xfrm>
              <a:off x="2391150" y="3570350"/>
              <a:ext cx="18025" cy="14425"/>
            </a:xfrm>
            <a:custGeom>
              <a:avLst/>
              <a:gdLst/>
              <a:ahLst/>
              <a:cxnLst/>
              <a:rect l="l" t="t" r="r" b="b"/>
              <a:pathLst>
                <a:path w="721" h="577" extrusionOk="0">
                  <a:moveTo>
                    <a:pt x="360" y="0"/>
                  </a:moveTo>
                  <a:cubicBezTo>
                    <a:pt x="0" y="0"/>
                    <a:pt x="0" y="576"/>
                    <a:pt x="360" y="576"/>
                  </a:cubicBezTo>
                  <a:cubicBezTo>
                    <a:pt x="720" y="576"/>
                    <a:pt x="720"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2"/>
            <p:cNvSpPr/>
            <p:nvPr/>
          </p:nvSpPr>
          <p:spPr>
            <a:xfrm>
              <a:off x="2439750" y="3491625"/>
              <a:ext cx="24625" cy="35775"/>
            </a:xfrm>
            <a:custGeom>
              <a:avLst/>
              <a:gdLst/>
              <a:ahLst/>
              <a:cxnLst/>
              <a:rect l="l" t="t" r="r" b="b"/>
              <a:pathLst>
                <a:path w="985" h="1431" extrusionOk="0">
                  <a:moveTo>
                    <a:pt x="713" y="1"/>
                  </a:moveTo>
                  <a:cubicBezTo>
                    <a:pt x="584" y="1"/>
                    <a:pt x="450" y="74"/>
                    <a:pt x="408" y="221"/>
                  </a:cubicBezTo>
                  <a:cubicBezTo>
                    <a:pt x="384" y="341"/>
                    <a:pt x="360" y="437"/>
                    <a:pt x="312" y="557"/>
                  </a:cubicBezTo>
                  <a:cubicBezTo>
                    <a:pt x="240" y="701"/>
                    <a:pt x="168" y="845"/>
                    <a:pt x="72" y="965"/>
                  </a:cubicBezTo>
                  <a:cubicBezTo>
                    <a:pt x="24" y="1013"/>
                    <a:pt x="0" y="1085"/>
                    <a:pt x="0" y="1157"/>
                  </a:cubicBezTo>
                  <a:cubicBezTo>
                    <a:pt x="0" y="1229"/>
                    <a:pt x="24" y="1301"/>
                    <a:pt x="72" y="1349"/>
                  </a:cubicBezTo>
                  <a:cubicBezTo>
                    <a:pt x="123" y="1400"/>
                    <a:pt x="200" y="1430"/>
                    <a:pt x="276" y="1430"/>
                  </a:cubicBezTo>
                  <a:cubicBezTo>
                    <a:pt x="344" y="1430"/>
                    <a:pt x="411" y="1406"/>
                    <a:pt x="456" y="1349"/>
                  </a:cubicBezTo>
                  <a:cubicBezTo>
                    <a:pt x="696" y="1061"/>
                    <a:pt x="888" y="725"/>
                    <a:pt x="960" y="365"/>
                  </a:cubicBezTo>
                  <a:cubicBezTo>
                    <a:pt x="984" y="293"/>
                    <a:pt x="960" y="197"/>
                    <a:pt x="936" y="149"/>
                  </a:cubicBezTo>
                  <a:cubicBezTo>
                    <a:pt x="888" y="77"/>
                    <a:pt x="840" y="29"/>
                    <a:pt x="768" y="5"/>
                  </a:cubicBezTo>
                  <a:cubicBezTo>
                    <a:pt x="750" y="2"/>
                    <a:pt x="732"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2"/>
            <p:cNvSpPr/>
            <p:nvPr/>
          </p:nvSpPr>
          <p:spPr>
            <a:xfrm>
              <a:off x="2455350" y="3413125"/>
              <a:ext cx="19825" cy="27625"/>
            </a:xfrm>
            <a:custGeom>
              <a:avLst/>
              <a:gdLst/>
              <a:ahLst/>
              <a:cxnLst/>
              <a:rect l="l" t="t" r="r" b="b"/>
              <a:pathLst>
                <a:path w="793" h="1105" extrusionOk="0">
                  <a:moveTo>
                    <a:pt x="504" y="1"/>
                  </a:moveTo>
                  <a:cubicBezTo>
                    <a:pt x="360" y="1"/>
                    <a:pt x="240" y="121"/>
                    <a:pt x="240" y="265"/>
                  </a:cubicBezTo>
                  <a:cubicBezTo>
                    <a:pt x="240" y="289"/>
                    <a:pt x="216" y="313"/>
                    <a:pt x="216" y="337"/>
                  </a:cubicBezTo>
                  <a:cubicBezTo>
                    <a:pt x="216" y="385"/>
                    <a:pt x="216" y="409"/>
                    <a:pt x="192" y="457"/>
                  </a:cubicBezTo>
                  <a:cubicBezTo>
                    <a:pt x="168" y="505"/>
                    <a:pt x="144" y="553"/>
                    <a:pt x="120" y="577"/>
                  </a:cubicBezTo>
                  <a:cubicBezTo>
                    <a:pt x="120" y="601"/>
                    <a:pt x="96" y="601"/>
                    <a:pt x="96" y="625"/>
                  </a:cubicBezTo>
                  <a:cubicBezTo>
                    <a:pt x="48" y="673"/>
                    <a:pt x="0" y="745"/>
                    <a:pt x="0" y="817"/>
                  </a:cubicBezTo>
                  <a:cubicBezTo>
                    <a:pt x="0" y="889"/>
                    <a:pt x="48" y="961"/>
                    <a:pt x="96" y="1009"/>
                  </a:cubicBezTo>
                  <a:cubicBezTo>
                    <a:pt x="144" y="1057"/>
                    <a:pt x="216" y="1105"/>
                    <a:pt x="288" y="1105"/>
                  </a:cubicBezTo>
                  <a:cubicBezTo>
                    <a:pt x="360" y="1081"/>
                    <a:pt x="432" y="1057"/>
                    <a:pt x="480" y="1009"/>
                  </a:cubicBezTo>
                  <a:cubicBezTo>
                    <a:pt x="672" y="817"/>
                    <a:pt x="792" y="553"/>
                    <a:pt x="792" y="265"/>
                  </a:cubicBezTo>
                  <a:cubicBezTo>
                    <a:pt x="792" y="193"/>
                    <a:pt x="768" y="121"/>
                    <a:pt x="696" y="73"/>
                  </a:cubicBezTo>
                  <a:cubicBezTo>
                    <a:pt x="648" y="25"/>
                    <a:pt x="576"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2"/>
            <p:cNvSpPr/>
            <p:nvPr/>
          </p:nvSpPr>
          <p:spPr>
            <a:xfrm>
              <a:off x="2463750" y="3309800"/>
              <a:ext cx="22225" cy="43725"/>
            </a:xfrm>
            <a:custGeom>
              <a:avLst/>
              <a:gdLst/>
              <a:ahLst/>
              <a:cxnLst/>
              <a:rect l="l" t="t" r="r" b="b"/>
              <a:pathLst>
                <a:path w="889" h="1749" extrusionOk="0">
                  <a:moveTo>
                    <a:pt x="617" y="1"/>
                  </a:moveTo>
                  <a:cubicBezTo>
                    <a:pt x="488" y="1"/>
                    <a:pt x="354" y="72"/>
                    <a:pt x="312" y="197"/>
                  </a:cubicBezTo>
                  <a:cubicBezTo>
                    <a:pt x="216" y="605"/>
                    <a:pt x="120" y="989"/>
                    <a:pt x="24" y="1397"/>
                  </a:cubicBezTo>
                  <a:cubicBezTo>
                    <a:pt x="0" y="1541"/>
                    <a:pt x="72" y="1709"/>
                    <a:pt x="216" y="1733"/>
                  </a:cubicBezTo>
                  <a:cubicBezTo>
                    <a:pt x="246" y="1743"/>
                    <a:pt x="276" y="1748"/>
                    <a:pt x="306" y="1748"/>
                  </a:cubicBezTo>
                  <a:cubicBezTo>
                    <a:pt x="424" y="1748"/>
                    <a:pt x="538" y="1675"/>
                    <a:pt x="576" y="1541"/>
                  </a:cubicBezTo>
                  <a:cubicBezTo>
                    <a:pt x="672" y="1157"/>
                    <a:pt x="768" y="749"/>
                    <a:pt x="864" y="341"/>
                  </a:cubicBezTo>
                  <a:cubicBezTo>
                    <a:pt x="888" y="197"/>
                    <a:pt x="816" y="29"/>
                    <a:pt x="672" y="5"/>
                  </a:cubicBezTo>
                  <a:cubicBezTo>
                    <a:pt x="654" y="2"/>
                    <a:pt x="635"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2"/>
            <p:cNvSpPr/>
            <p:nvPr/>
          </p:nvSpPr>
          <p:spPr>
            <a:xfrm>
              <a:off x="2472150" y="3239125"/>
              <a:ext cx="13825" cy="30175"/>
            </a:xfrm>
            <a:custGeom>
              <a:avLst/>
              <a:gdLst/>
              <a:ahLst/>
              <a:cxnLst/>
              <a:rect l="l" t="t" r="r" b="b"/>
              <a:pathLst>
                <a:path w="553" h="1207" extrusionOk="0">
                  <a:moveTo>
                    <a:pt x="264" y="0"/>
                  </a:moveTo>
                  <a:cubicBezTo>
                    <a:pt x="120" y="0"/>
                    <a:pt x="0" y="120"/>
                    <a:pt x="0" y="288"/>
                  </a:cubicBezTo>
                  <a:lnTo>
                    <a:pt x="0" y="936"/>
                  </a:lnTo>
                  <a:cubicBezTo>
                    <a:pt x="0" y="1008"/>
                    <a:pt x="24" y="1080"/>
                    <a:pt x="72" y="1128"/>
                  </a:cubicBezTo>
                  <a:cubicBezTo>
                    <a:pt x="112" y="1167"/>
                    <a:pt x="167" y="1207"/>
                    <a:pt x="225" y="1207"/>
                  </a:cubicBezTo>
                  <a:cubicBezTo>
                    <a:pt x="238" y="1207"/>
                    <a:pt x="251" y="1205"/>
                    <a:pt x="264" y="1200"/>
                  </a:cubicBezTo>
                  <a:cubicBezTo>
                    <a:pt x="408" y="1200"/>
                    <a:pt x="552" y="1080"/>
                    <a:pt x="552" y="936"/>
                  </a:cubicBezTo>
                  <a:lnTo>
                    <a:pt x="552" y="288"/>
                  </a:lnTo>
                  <a:cubicBezTo>
                    <a:pt x="552" y="216"/>
                    <a:pt x="528" y="120"/>
                    <a:pt x="456" y="72"/>
                  </a:cubicBezTo>
                  <a:cubicBezTo>
                    <a:pt x="408"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2"/>
            <p:cNvSpPr/>
            <p:nvPr/>
          </p:nvSpPr>
          <p:spPr>
            <a:xfrm>
              <a:off x="2471550" y="3157700"/>
              <a:ext cx="17425" cy="35625"/>
            </a:xfrm>
            <a:custGeom>
              <a:avLst/>
              <a:gdLst/>
              <a:ahLst/>
              <a:cxnLst/>
              <a:rect l="l" t="t" r="r" b="b"/>
              <a:pathLst>
                <a:path w="697" h="1425" extrusionOk="0">
                  <a:moveTo>
                    <a:pt x="391" y="1"/>
                  </a:moveTo>
                  <a:cubicBezTo>
                    <a:pt x="349" y="1"/>
                    <a:pt x="307" y="13"/>
                    <a:pt x="264" y="41"/>
                  </a:cubicBezTo>
                  <a:cubicBezTo>
                    <a:pt x="216" y="65"/>
                    <a:pt x="168" y="137"/>
                    <a:pt x="144" y="209"/>
                  </a:cubicBezTo>
                  <a:cubicBezTo>
                    <a:pt x="96" y="497"/>
                    <a:pt x="72" y="785"/>
                    <a:pt x="24" y="1073"/>
                  </a:cubicBezTo>
                  <a:cubicBezTo>
                    <a:pt x="0" y="1145"/>
                    <a:pt x="0" y="1217"/>
                    <a:pt x="48" y="1289"/>
                  </a:cubicBezTo>
                  <a:cubicBezTo>
                    <a:pt x="72" y="1337"/>
                    <a:pt x="144" y="1409"/>
                    <a:pt x="216" y="1409"/>
                  </a:cubicBezTo>
                  <a:cubicBezTo>
                    <a:pt x="246" y="1419"/>
                    <a:pt x="276" y="1425"/>
                    <a:pt x="306" y="1425"/>
                  </a:cubicBezTo>
                  <a:cubicBezTo>
                    <a:pt x="348" y="1425"/>
                    <a:pt x="390" y="1413"/>
                    <a:pt x="432" y="1385"/>
                  </a:cubicBezTo>
                  <a:cubicBezTo>
                    <a:pt x="480" y="1337"/>
                    <a:pt x="552" y="1289"/>
                    <a:pt x="552" y="1217"/>
                  </a:cubicBezTo>
                  <a:cubicBezTo>
                    <a:pt x="600" y="929"/>
                    <a:pt x="648" y="641"/>
                    <a:pt x="696" y="353"/>
                  </a:cubicBezTo>
                  <a:cubicBezTo>
                    <a:pt x="696" y="281"/>
                    <a:pt x="696" y="209"/>
                    <a:pt x="648" y="137"/>
                  </a:cubicBezTo>
                  <a:cubicBezTo>
                    <a:pt x="624" y="89"/>
                    <a:pt x="552" y="17"/>
                    <a:pt x="480" y="17"/>
                  </a:cubicBezTo>
                  <a:cubicBezTo>
                    <a:pt x="451" y="7"/>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2"/>
            <p:cNvSpPr/>
            <p:nvPr/>
          </p:nvSpPr>
          <p:spPr>
            <a:xfrm>
              <a:off x="2472150" y="3097500"/>
              <a:ext cx="13825" cy="30625"/>
            </a:xfrm>
            <a:custGeom>
              <a:avLst/>
              <a:gdLst/>
              <a:ahLst/>
              <a:cxnLst/>
              <a:rect l="l" t="t" r="r" b="b"/>
              <a:pathLst>
                <a:path w="553" h="1225" extrusionOk="0">
                  <a:moveTo>
                    <a:pt x="264" y="0"/>
                  </a:moveTo>
                  <a:cubicBezTo>
                    <a:pt x="120" y="24"/>
                    <a:pt x="0" y="144"/>
                    <a:pt x="0" y="288"/>
                  </a:cubicBezTo>
                  <a:lnTo>
                    <a:pt x="0" y="937"/>
                  </a:lnTo>
                  <a:cubicBezTo>
                    <a:pt x="0" y="1009"/>
                    <a:pt x="24" y="1081"/>
                    <a:pt x="72" y="1153"/>
                  </a:cubicBezTo>
                  <a:cubicBezTo>
                    <a:pt x="120" y="1201"/>
                    <a:pt x="192" y="1225"/>
                    <a:pt x="264" y="1225"/>
                  </a:cubicBezTo>
                  <a:cubicBezTo>
                    <a:pt x="408" y="1225"/>
                    <a:pt x="552" y="1105"/>
                    <a:pt x="552" y="937"/>
                  </a:cubicBezTo>
                  <a:lnTo>
                    <a:pt x="552" y="288"/>
                  </a:lnTo>
                  <a:cubicBezTo>
                    <a:pt x="552" y="216"/>
                    <a:pt x="528" y="144"/>
                    <a:pt x="456" y="96"/>
                  </a:cubicBezTo>
                  <a:cubicBezTo>
                    <a:pt x="408" y="48"/>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2"/>
            <p:cNvSpPr/>
            <p:nvPr/>
          </p:nvSpPr>
          <p:spPr>
            <a:xfrm>
              <a:off x="2469750" y="3043700"/>
              <a:ext cx="16825" cy="24825"/>
            </a:xfrm>
            <a:custGeom>
              <a:avLst/>
              <a:gdLst/>
              <a:ahLst/>
              <a:cxnLst/>
              <a:rect l="l" t="t" r="r" b="b"/>
              <a:pathLst>
                <a:path w="673" h="993" extrusionOk="0">
                  <a:moveTo>
                    <a:pt x="367" y="0"/>
                  </a:moveTo>
                  <a:cubicBezTo>
                    <a:pt x="325" y="0"/>
                    <a:pt x="283" y="12"/>
                    <a:pt x="240" y="40"/>
                  </a:cubicBezTo>
                  <a:cubicBezTo>
                    <a:pt x="192" y="64"/>
                    <a:pt x="144" y="136"/>
                    <a:pt x="120" y="208"/>
                  </a:cubicBezTo>
                  <a:cubicBezTo>
                    <a:pt x="72" y="352"/>
                    <a:pt x="48" y="496"/>
                    <a:pt x="24" y="640"/>
                  </a:cubicBezTo>
                  <a:cubicBezTo>
                    <a:pt x="0" y="712"/>
                    <a:pt x="0" y="784"/>
                    <a:pt x="48" y="856"/>
                  </a:cubicBezTo>
                  <a:cubicBezTo>
                    <a:pt x="72" y="904"/>
                    <a:pt x="144" y="976"/>
                    <a:pt x="216" y="976"/>
                  </a:cubicBezTo>
                  <a:cubicBezTo>
                    <a:pt x="246" y="986"/>
                    <a:pt x="276" y="992"/>
                    <a:pt x="306" y="992"/>
                  </a:cubicBezTo>
                  <a:cubicBezTo>
                    <a:pt x="348" y="992"/>
                    <a:pt x="390" y="980"/>
                    <a:pt x="432" y="952"/>
                  </a:cubicBezTo>
                  <a:cubicBezTo>
                    <a:pt x="480" y="904"/>
                    <a:pt x="528" y="856"/>
                    <a:pt x="552" y="784"/>
                  </a:cubicBezTo>
                  <a:cubicBezTo>
                    <a:pt x="576" y="640"/>
                    <a:pt x="624" y="496"/>
                    <a:pt x="648" y="352"/>
                  </a:cubicBezTo>
                  <a:cubicBezTo>
                    <a:pt x="672" y="280"/>
                    <a:pt x="672" y="208"/>
                    <a:pt x="624" y="136"/>
                  </a:cubicBezTo>
                  <a:cubicBezTo>
                    <a:pt x="600" y="88"/>
                    <a:pt x="528" y="16"/>
                    <a:pt x="456" y="16"/>
                  </a:cubicBezTo>
                  <a:cubicBezTo>
                    <a:pt x="427" y="6"/>
                    <a:pt x="397"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2"/>
            <p:cNvSpPr/>
            <p:nvPr/>
          </p:nvSpPr>
          <p:spPr>
            <a:xfrm>
              <a:off x="2466150" y="2999700"/>
              <a:ext cx="14425" cy="19825"/>
            </a:xfrm>
            <a:custGeom>
              <a:avLst/>
              <a:gdLst/>
              <a:ahLst/>
              <a:cxnLst/>
              <a:rect l="l" t="t" r="r" b="b"/>
              <a:pathLst>
                <a:path w="577" h="793" extrusionOk="0">
                  <a:moveTo>
                    <a:pt x="288" y="0"/>
                  </a:moveTo>
                  <a:cubicBezTo>
                    <a:pt x="264" y="24"/>
                    <a:pt x="240" y="24"/>
                    <a:pt x="216" y="24"/>
                  </a:cubicBezTo>
                  <a:cubicBezTo>
                    <a:pt x="168" y="24"/>
                    <a:pt x="120" y="48"/>
                    <a:pt x="96" y="96"/>
                  </a:cubicBezTo>
                  <a:cubicBezTo>
                    <a:pt x="72" y="120"/>
                    <a:pt x="72" y="120"/>
                    <a:pt x="48" y="144"/>
                  </a:cubicBezTo>
                  <a:cubicBezTo>
                    <a:pt x="24" y="192"/>
                    <a:pt x="0" y="240"/>
                    <a:pt x="0" y="288"/>
                  </a:cubicBezTo>
                  <a:lnTo>
                    <a:pt x="0" y="504"/>
                  </a:lnTo>
                  <a:cubicBezTo>
                    <a:pt x="0" y="552"/>
                    <a:pt x="24" y="576"/>
                    <a:pt x="24" y="624"/>
                  </a:cubicBezTo>
                  <a:cubicBezTo>
                    <a:pt x="48" y="648"/>
                    <a:pt x="72" y="672"/>
                    <a:pt x="96" y="696"/>
                  </a:cubicBezTo>
                  <a:cubicBezTo>
                    <a:pt x="120" y="744"/>
                    <a:pt x="144" y="744"/>
                    <a:pt x="192" y="768"/>
                  </a:cubicBezTo>
                  <a:cubicBezTo>
                    <a:pt x="216" y="792"/>
                    <a:pt x="264" y="792"/>
                    <a:pt x="288" y="792"/>
                  </a:cubicBezTo>
                  <a:cubicBezTo>
                    <a:pt x="312" y="792"/>
                    <a:pt x="336" y="792"/>
                    <a:pt x="360" y="768"/>
                  </a:cubicBezTo>
                  <a:cubicBezTo>
                    <a:pt x="408" y="768"/>
                    <a:pt x="456" y="744"/>
                    <a:pt x="480" y="696"/>
                  </a:cubicBezTo>
                  <a:lnTo>
                    <a:pt x="528" y="648"/>
                  </a:lnTo>
                  <a:cubicBezTo>
                    <a:pt x="552" y="600"/>
                    <a:pt x="576" y="552"/>
                    <a:pt x="576" y="504"/>
                  </a:cubicBezTo>
                  <a:lnTo>
                    <a:pt x="576" y="288"/>
                  </a:lnTo>
                  <a:cubicBezTo>
                    <a:pt x="576" y="264"/>
                    <a:pt x="552" y="216"/>
                    <a:pt x="552" y="192"/>
                  </a:cubicBezTo>
                  <a:cubicBezTo>
                    <a:pt x="528" y="144"/>
                    <a:pt x="504" y="120"/>
                    <a:pt x="480" y="96"/>
                  </a:cubicBezTo>
                  <a:cubicBezTo>
                    <a:pt x="456" y="72"/>
                    <a:pt x="432" y="48"/>
                    <a:pt x="408" y="24"/>
                  </a:cubicBezTo>
                  <a:cubicBezTo>
                    <a:pt x="360" y="24"/>
                    <a:pt x="33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2"/>
            <p:cNvSpPr/>
            <p:nvPr/>
          </p:nvSpPr>
          <p:spPr>
            <a:xfrm>
              <a:off x="2452950" y="2945675"/>
              <a:ext cx="13825" cy="24625"/>
            </a:xfrm>
            <a:custGeom>
              <a:avLst/>
              <a:gdLst/>
              <a:ahLst/>
              <a:cxnLst/>
              <a:rect l="l" t="t" r="r" b="b"/>
              <a:pathLst>
                <a:path w="553" h="985" extrusionOk="0">
                  <a:moveTo>
                    <a:pt x="264" y="1"/>
                  </a:moveTo>
                  <a:cubicBezTo>
                    <a:pt x="192" y="1"/>
                    <a:pt x="120" y="25"/>
                    <a:pt x="72" y="73"/>
                  </a:cubicBezTo>
                  <a:cubicBezTo>
                    <a:pt x="24" y="145"/>
                    <a:pt x="0" y="193"/>
                    <a:pt x="0" y="289"/>
                  </a:cubicBezTo>
                  <a:lnTo>
                    <a:pt x="0" y="721"/>
                  </a:lnTo>
                  <a:cubicBezTo>
                    <a:pt x="0" y="793"/>
                    <a:pt x="24" y="865"/>
                    <a:pt x="72" y="913"/>
                  </a:cubicBezTo>
                  <a:cubicBezTo>
                    <a:pt x="120" y="961"/>
                    <a:pt x="216" y="985"/>
                    <a:pt x="264" y="985"/>
                  </a:cubicBezTo>
                  <a:cubicBezTo>
                    <a:pt x="336" y="985"/>
                    <a:pt x="432" y="961"/>
                    <a:pt x="480" y="913"/>
                  </a:cubicBezTo>
                  <a:cubicBezTo>
                    <a:pt x="528" y="865"/>
                    <a:pt x="552" y="793"/>
                    <a:pt x="552" y="721"/>
                  </a:cubicBezTo>
                  <a:lnTo>
                    <a:pt x="552" y="289"/>
                  </a:lnTo>
                  <a:cubicBezTo>
                    <a:pt x="552" y="217"/>
                    <a:pt x="528" y="121"/>
                    <a:pt x="480" y="73"/>
                  </a:cubicBezTo>
                  <a:cubicBezTo>
                    <a:pt x="432" y="25"/>
                    <a:pt x="336"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2"/>
            <p:cNvSpPr/>
            <p:nvPr/>
          </p:nvSpPr>
          <p:spPr>
            <a:xfrm>
              <a:off x="2466750" y="3562550"/>
              <a:ext cx="24625" cy="27625"/>
            </a:xfrm>
            <a:custGeom>
              <a:avLst/>
              <a:gdLst/>
              <a:ahLst/>
              <a:cxnLst/>
              <a:rect l="l" t="t" r="r" b="b"/>
              <a:pathLst>
                <a:path w="985" h="1105" extrusionOk="0">
                  <a:moveTo>
                    <a:pt x="720" y="0"/>
                  </a:moveTo>
                  <a:cubicBezTo>
                    <a:pt x="648" y="0"/>
                    <a:pt x="552" y="24"/>
                    <a:pt x="504" y="72"/>
                  </a:cubicBezTo>
                  <a:cubicBezTo>
                    <a:pt x="360" y="264"/>
                    <a:pt x="216" y="456"/>
                    <a:pt x="72" y="624"/>
                  </a:cubicBezTo>
                  <a:cubicBezTo>
                    <a:pt x="48" y="648"/>
                    <a:pt x="24" y="672"/>
                    <a:pt x="24" y="720"/>
                  </a:cubicBezTo>
                  <a:cubicBezTo>
                    <a:pt x="0" y="744"/>
                    <a:pt x="0" y="792"/>
                    <a:pt x="0" y="816"/>
                  </a:cubicBezTo>
                  <a:cubicBezTo>
                    <a:pt x="0" y="888"/>
                    <a:pt x="24" y="984"/>
                    <a:pt x="72" y="1032"/>
                  </a:cubicBezTo>
                  <a:cubicBezTo>
                    <a:pt x="120" y="1080"/>
                    <a:pt x="192" y="1104"/>
                    <a:pt x="264" y="1104"/>
                  </a:cubicBezTo>
                  <a:cubicBezTo>
                    <a:pt x="336" y="1104"/>
                    <a:pt x="432" y="1080"/>
                    <a:pt x="480" y="1032"/>
                  </a:cubicBezTo>
                  <a:cubicBezTo>
                    <a:pt x="624" y="840"/>
                    <a:pt x="768" y="648"/>
                    <a:pt x="912" y="480"/>
                  </a:cubicBezTo>
                  <a:cubicBezTo>
                    <a:pt x="936" y="456"/>
                    <a:pt x="960" y="432"/>
                    <a:pt x="960" y="384"/>
                  </a:cubicBezTo>
                  <a:cubicBezTo>
                    <a:pt x="984" y="360"/>
                    <a:pt x="984" y="312"/>
                    <a:pt x="984" y="288"/>
                  </a:cubicBezTo>
                  <a:cubicBezTo>
                    <a:pt x="984" y="216"/>
                    <a:pt x="960" y="120"/>
                    <a:pt x="912" y="72"/>
                  </a:cubicBezTo>
                  <a:cubicBezTo>
                    <a:pt x="864" y="24"/>
                    <a:pt x="792"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2"/>
            <p:cNvSpPr/>
            <p:nvPr/>
          </p:nvSpPr>
          <p:spPr>
            <a:xfrm>
              <a:off x="2488350" y="3489225"/>
              <a:ext cx="19825" cy="35650"/>
            </a:xfrm>
            <a:custGeom>
              <a:avLst/>
              <a:gdLst/>
              <a:ahLst/>
              <a:cxnLst/>
              <a:rect l="l" t="t" r="r" b="b"/>
              <a:pathLst>
                <a:path w="793" h="1426" extrusionOk="0">
                  <a:moveTo>
                    <a:pt x="521" y="0"/>
                  </a:moveTo>
                  <a:cubicBezTo>
                    <a:pt x="392" y="0"/>
                    <a:pt x="261" y="71"/>
                    <a:pt x="240" y="197"/>
                  </a:cubicBezTo>
                  <a:lnTo>
                    <a:pt x="24" y="1085"/>
                  </a:lnTo>
                  <a:cubicBezTo>
                    <a:pt x="0" y="1205"/>
                    <a:pt x="72" y="1373"/>
                    <a:pt x="240" y="1421"/>
                  </a:cubicBezTo>
                  <a:cubicBezTo>
                    <a:pt x="256" y="1424"/>
                    <a:pt x="272" y="1426"/>
                    <a:pt x="289" y="1426"/>
                  </a:cubicBezTo>
                  <a:cubicBezTo>
                    <a:pt x="407" y="1426"/>
                    <a:pt x="556" y="1355"/>
                    <a:pt x="577" y="1229"/>
                  </a:cubicBezTo>
                  <a:lnTo>
                    <a:pt x="769" y="341"/>
                  </a:lnTo>
                  <a:cubicBezTo>
                    <a:pt x="793" y="197"/>
                    <a:pt x="721" y="29"/>
                    <a:pt x="577" y="5"/>
                  </a:cubicBezTo>
                  <a:cubicBezTo>
                    <a:pt x="558" y="2"/>
                    <a:pt x="540"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2"/>
            <p:cNvSpPr/>
            <p:nvPr/>
          </p:nvSpPr>
          <p:spPr>
            <a:xfrm>
              <a:off x="2498550" y="3415775"/>
              <a:ext cx="20425" cy="38300"/>
            </a:xfrm>
            <a:custGeom>
              <a:avLst/>
              <a:gdLst/>
              <a:ahLst/>
              <a:cxnLst/>
              <a:rect l="l" t="t" r="r" b="b"/>
              <a:pathLst>
                <a:path w="817" h="1532" extrusionOk="0">
                  <a:moveTo>
                    <a:pt x="487" y="0"/>
                  </a:moveTo>
                  <a:cubicBezTo>
                    <a:pt x="370" y="0"/>
                    <a:pt x="260" y="73"/>
                    <a:pt x="241" y="207"/>
                  </a:cubicBezTo>
                  <a:cubicBezTo>
                    <a:pt x="169" y="519"/>
                    <a:pt x="97" y="855"/>
                    <a:pt x="24" y="1191"/>
                  </a:cubicBezTo>
                  <a:cubicBezTo>
                    <a:pt x="0" y="1311"/>
                    <a:pt x="73" y="1479"/>
                    <a:pt x="217" y="1527"/>
                  </a:cubicBezTo>
                  <a:cubicBezTo>
                    <a:pt x="235" y="1530"/>
                    <a:pt x="253" y="1531"/>
                    <a:pt x="272" y="1531"/>
                  </a:cubicBezTo>
                  <a:cubicBezTo>
                    <a:pt x="401" y="1531"/>
                    <a:pt x="535" y="1461"/>
                    <a:pt x="577" y="1335"/>
                  </a:cubicBezTo>
                  <a:cubicBezTo>
                    <a:pt x="649" y="999"/>
                    <a:pt x="697" y="687"/>
                    <a:pt x="769" y="351"/>
                  </a:cubicBezTo>
                  <a:cubicBezTo>
                    <a:pt x="817" y="207"/>
                    <a:pt x="745" y="39"/>
                    <a:pt x="577" y="15"/>
                  </a:cubicBezTo>
                  <a:cubicBezTo>
                    <a:pt x="547" y="5"/>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52"/>
            <p:cNvSpPr/>
            <p:nvPr/>
          </p:nvSpPr>
          <p:spPr>
            <a:xfrm>
              <a:off x="2506950" y="3353125"/>
              <a:ext cx="14425" cy="30625"/>
            </a:xfrm>
            <a:custGeom>
              <a:avLst/>
              <a:gdLst/>
              <a:ahLst/>
              <a:cxnLst/>
              <a:rect l="l" t="t" r="r" b="b"/>
              <a:pathLst>
                <a:path w="577" h="1225" extrusionOk="0">
                  <a:moveTo>
                    <a:pt x="289" y="0"/>
                  </a:moveTo>
                  <a:cubicBezTo>
                    <a:pt x="145" y="0"/>
                    <a:pt x="1" y="120"/>
                    <a:pt x="1" y="289"/>
                  </a:cubicBezTo>
                  <a:lnTo>
                    <a:pt x="1" y="937"/>
                  </a:lnTo>
                  <a:cubicBezTo>
                    <a:pt x="1" y="1009"/>
                    <a:pt x="49" y="1081"/>
                    <a:pt x="97" y="1129"/>
                  </a:cubicBezTo>
                  <a:cubicBezTo>
                    <a:pt x="145" y="1177"/>
                    <a:pt x="217" y="1225"/>
                    <a:pt x="289" y="1225"/>
                  </a:cubicBezTo>
                  <a:cubicBezTo>
                    <a:pt x="433" y="1201"/>
                    <a:pt x="577" y="1081"/>
                    <a:pt x="577" y="937"/>
                  </a:cubicBezTo>
                  <a:lnTo>
                    <a:pt x="577" y="289"/>
                  </a:lnTo>
                  <a:cubicBezTo>
                    <a:pt x="577" y="217"/>
                    <a:pt x="529" y="144"/>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52"/>
            <p:cNvSpPr/>
            <p:nvPr/>
          </p:nvSpPr>
          <p:spPr>
            <a:xfrm>
              <a:off x="2501550" y="3285325"/>
              <a:ext cx="17425" cy="27425"/>
            </a:xfrm>
            <a:custGeom>
              <a:avLst/>
              <a:gdLst/>
              <a:ahLst/>
              <a:cxnLst/>
              <a:rect l="l" t="t" r="r" b="b"/>
              <a:pathLst>
                <a:path w="697" h="1097" extrusionOk="0">
                  <a:moveTo>
                    <a:pt x="481" y="0"/>
                  </a:moveTo>
                  <a:cubicBezTo>
                    <a:pt x="409" y="0"/>
                    <a:pt x="337" y="0"/>
                    <a:pt x="265" y="48"/>
                  </a:cubicBezTo>
                  <a:cubicBezTo>
                    <a:pt x="217" y="72"/>
                    <a:pt x="145" y="144"/>
                    <a:pt x="145" y="216"/>
                  </a:cubicBezTo>
                  <a:cubicBezTo>
                    <a:pt x="97" y="384"/>
                    <a:pt x="73" y="576"/>
                    <a:pt x="25" y="744"/>
                  </a:cubicBezTo>
                  <a:cubicBezTo>
                    <a:pt x="1" y="816"/>
                    <a:pt x="25" y="888"/>
                    <a:pt x="49" y="960"/>
                  </a:cubicBezTo>
                  <a:cubicBezTo>
                    <a:pt x="97" y="1032"/>
                    <a:pt x="145" y="1080"/>
                    <a:pt x="217" y="1080"/>
                  </a:cubicBezTo>
                  <a:cubicBezTo>
                    <a:pt x="246" y="1090"/>
                    <a:pt x="276" y="1096"/>
                    <a:pt x="306" y="1096"/>
                  </a:cubicBezTo>
                  <a:cubicBezTo>
                    <a:pt x="348" y="1096"/>
                    <a:pt x="390" y="1084"/>
                    <a:pt x="433" y="1056"/>
                  </a:cubicBezTo>
                  <a:cubicBezTo>
                    <a:pt x="505" y="1032"/>
                    <a:pt x="553" y="960"/>
                    <a:pt x="553" y="888"/>
                  </a:cubicBezTo>
                  <a:lnTo>
                    <a:pt x="673" y="360"/>
                  </a:lnTo>
                  <a:cubicBezTo>
                    <a:pt x="697" y="288"/>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2"/>
            <p:cNvSpPr/>
            <p:nvPr/>
          </p:nvSpPr>
          <p:spPr>
            <a:xfrm>
              <a:off x="2506350" y="3214500"/>
              <a:ext cx="19225" cy="30350"/>
            </a:xfrm>
            <a:custGeom>
              <a:avLst/>
              <a:gdLst/>
              <a:ahLst/>
              <a:cxnLst/>
              <a:rect l="l" t="t" r="r" b="b"/>
              <a:pathLst>
                <a:path w="769" h="1214" extrusionOk="0">
                  <a:moveTo>
                    <a:pt x="409" y="1"/>
                  </a:moveTo>
                  <a:cubicBezTo>
                    <a:pt x="337" y="1"/>
                    <a:pt x="241" y="1"/>
                    <a:pt x="193" y="49"/>
                  </a:cubicBezTo>
                  <a:cubicBezTo>
                    <a:pt x="49" y="121"/>
                    <a:pt x="1" y="289"/>
                    <a:pt x="73" y="409"/>
                  </a:cubicBezTo>
                  <a:cubicBezTo>
                    <a:pt x="97" y="433"/>
                    <a:pt x="97" y="457"/>
                    <a:pt x="121" y="481"/>
                  </a:cubicBezTo>
                  <a:cubicBezTo>
                    <a:pt x="145" y="529"/>
                    <a:pt x="145" y="577"/>
                    <a:pt x="169" y="625"/>
                  </a:cubicBezTo>
                  <a:cubicBezTo>
                    <a:pt x="169" y="697"/>
                    <a:pt x="169" y="745"/>
                    <a:pt x="169" y="793"/>
                  </a:cubicBezTo>
                  <a:cubicBezTo>
                    <a:pt x="145" y="817"/>
                    <a:pt x="145" y="841"/>
                    <a:pt x="145" y="865"/>
                  </a:cubicBezTo>
                  <a:cubicBezTo>
                    <a:pt x="121" y="937"/>
                    <a:pt x="145" y="1009"/>
                    <a:pt x="169" y="1081"/>
                  </a:cubicBezTo>
                  <a:cubicBezTo>
                    <a:pt x="217" y="1129"/>
                    <a:pt x="265" y="1177"/>
                    <a:pt x="337" y="1201"/>
                  </a:cubicBezTo>
                  <a:cubicBezTo>
                    <a:pt x="362" y="1210"/>
                    <a:pt x="388" y="1214"/>
                    <a:pt x="414" y="1214"/>
                  </a:cubicBezTo>
                  <a:cubicBezTo>
                    <a:pt x="536" y="1214"/>
                    <a:pt x="653" y="1128"/>
                    <a:pt x="673" y="1009"/>
                  </a:cubicBezTo>
                  <a:cubicBezTo>
                    <a:pt x="769" y="721"/>
                    <a:pt x="721" y="409"/>
                    <a:pt x="577" y="145"/>
                  </a:cubicBezTo>
                  <a:cubicBezTo>
                    <a:pt x="529" y="73"/>
                    <a:pt x="457"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2"/>
            <p:cNvSpPr/>
            <p:nvPr/>
          </p:nvSpPr>
          <p:spPr>
            <a:xfrm>
              <a:off x="2508750" y="3135600"/>
              <a:ext cx="16825" cy="35850"/>
            </a:xfrm>
            <a:custGeom>
              <a:avLst/>
              <a:gdLst/>
              <a:ahLst/>
              <a:cxnLst/>
              <a:rect l="l" t="t" r="r" b="b"/>
              <a:pathLst>
                <a:path w="673" h="1434" extrusionOk="0">
                  <a:moveTo>
                    <a:pt x="342" y="0"/>
                  </a:moveTo>
                  <a:cubicBezTo>
                    <a:pt x="316" y="0"/>
                    <a:pt x="290" y="4"/>
                    <a:pt x="265" y="13"/>
                  </a:cubicBezTo>
                  <a:cubicBezTo>
                    <a:pt x="121" y="61"/>
                    <a:pt x="49" y="205"/>
                    <a:pt x="73" y="349"/>
                  </a:cubicBezTo>
                  <a:cubicBezTo>
                    <a:pt x="73" y="397"/>
                    <a:pt x="73" y="421"/>
                    <a:pt x="97" y="445"/>
                  </a:cubicBezTo>
                  <a:cubicBezTo>
                    <a:pt x="97" y="589"/>
                    <a:pt x="97" y="709"/>
                    <a:pt x="97" y="853"/>
                  </a:cubicBezTo>
                  <a:cubicBezTo>
                    <a:pt x="73" y="925"/>
                    <a:pt x="49" y="997"/>
                    <a:pt x="25" y="1069"/>
                  </a:cubicBezTo>
                  <a:cubicBezTo>
                    <a:pt x="1" y="1213"/>
                    <a:pt x="97" y="1381"/>
                    <a:pt x="241" y="1429"/>
                  </a:cubicBezTo>
                  <a:cubicBezTo>
                    <a:pt x="259" y="1432"/>
                    <a:pt x="277" y="1433"/>
                    <a:pt x="295" y="1433"/>
                  </a:cubicBezTo>
                  <a:cubicBezTo>
                    <a:pt x="420" y="1433"/>
                    <a:pt x="535" y="1362"/>
                    <a:pt x="577" y="1237"/>
                  </a:cubicBezTo>
                  <a:cubicBezTo>
                    <a:pt x="673" y="901"/>
                    <a:pt x="673" y="541"/>
                    <a:pt x="601" y="205"/>
                  </a:cubicBezTo>
                  <a:cubicBezTo>
                    <a:pt x="581" y="86"/>
                    <a:pt x="464"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2"/>
            <p:cNvSpPr/>
            <p:nvPr/>
          </p:nvSpPr>
          <p:spPr>
            <a:xfrm>
              <a:off x="2509950" y="3062625"/>
              <a:ext cx="13825" cy="38500"/>
            </a:xfrm>
            <a:custGeom>
              <a:avLst/>
              <a:gdLst/>
              <a:ahLst/>
              <a:cxnLst/>
              <a:rect l="l" t="t" r="r" b="b"/>
              <a:pathLst>
                <a:path w="553" h="1540" extrusionOk="0">
                  <a:moveTo>
                    <a:pt x="320" y="1"/>
                  </a:moveTo>
                  <a:cubicBezTo>
                    <a:pt x="310" y="1"/>
                    <a:pt x="299" y="2"/>
                    <a:pt x="289" y="3"/>
                  </a:cubicBezTo>
                  <a:cubicBezTo>
                    <a:pt x="121" y="3"/>
                    <a:pt x="1" y="123"/>
                    <a:pt x="1" y="267"/>
                  </a:cubicBezTo>
                  <a:lnTo>
                    <a:pt x="1" y="1251"/>
                  </a:lnTo>
                  <a:cubicBezTo>
                    <a:pt x="1" y="1395"/>
                    <a:pt x="121" y="1539"/>
                    <a:pt x="289" y="1539"/>
                  </a:cubicBezTo>
                  <a:cubicBezTo>
                    <a:pt x="433" y="1515"/>
                    <a:pt x="553" y="1419"/>
                    <a:pt x="553" y="1251"/>
                  </a:cubicBezTo>
                  <a:lnTo>
                    <a:pt x="553" y="267"/>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2"/>
            <p:cNvSpPr/>
            <p:nvPr/>
          </p:nvSpPr>
          <p:spPr>
            <a:xfrm>
              <a:off x="2501550" y="2991650"/>
              <a:ext cx="17425" cy="33050"/>
            </a:xfrm>
            <a:custGeom>
              <a:avLst/>
              <a:gdLst/>
              <a:ahLst/>
              <a:cxnLst/>
              <a:rect l="l" t="t" r="r" b="b"/>
              <a:pathLst>
                <a:path w="697" h="1322" extrusionOk="0">
                  <a:moveTo>
                    <a:pt x="254" y="1"/>
                  </a:moveTo>
                  <a:cubicBezTo>
                    <a:pt x="233" y="1"/>
                    <a:pt x="212" y="4"/>
                    <a:pt x="193" y="10"/>
                  </a:cubicBezTo>
                  <a:cubicBezTo>
                    <a:pt x="121" y="34"/>
                    <a:pt x="73" y="82"/>
                    <a:pt x="25" y="154"/>
                  </a:cubicBezTo>
                  <a:cubicBezTo>
                    <a:pt x="1" y="226"/>
                    <a:pt x="1" y="274"/>
                    <a:pt x="1" y="370"/>
                  </a:cubicBezTo>
                  <a:cubicBezTo>
                    <a:pt x="49" y="610"/>
                    <a:pt x="97" y="874"/>
                    <a:pt x="145" y="1114"/>
                  </a:cubicBezTo>
                  <a:cubicBezTo>
                    <a:pt x="145" y="1186"/>
                    <a:pt x="217" y="1258"/>
                    <a:pt x="265" y="1282"/>
                  </a:cubicBezTo>
                  <a:cubicBezTo>
                    <a:pt x="307" y="1310"/>
                    <a:pt x="349" y="1322"/>
                    <a:pt x="391" y="1322"/>
                  </a:cubicBezTo>
                  <a:cubicBezTo>
                    <a:pt x="421" y="1322"/>
                    <a:pt x="451" y="1316"/>
                    <a:pt x="481" y="1306"/>
                  </a:cubicBezTo>
                  <a:cubicBezTo>
                    <a:pt x="553" y="1282"/>
                    <a:pt x="625" y="1258"/>
                    <a:pt x="649" y="1186"/>
                  </a:cubicBezTo>
                  <a:cubicBezTo>
                    <a:pt x="697" y="1114"/>
                    <a:pt x="697" y="1042"/>
                    <a:pt x="673" y="970"/>
                  </a:cubicBezTo>
                  <a:cubicBezTo>
                    <a:pt x="625" y="730"/>
                    <a:pt x="577" y="466"/>
                    <a:pt x="553" y="226"/>
                  </a:cubicBezTo>
                  <a:cubicBezTo>
                    <a:pt x="529" y="154"/>
                    <a:pt x="481" y="82"/>
                    <a:pt x="409" y="58"/>
                  </a:cubicBezTo>
                  <a:cubicBezTo>
                    <a:pt x="373" y="23"/>
                    <a:pt x="313"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2"/>
            <p:cNvSpPr/>
            <p:nvPr/>
          </p:nvSpPr>
          <p:spPr>
            <a:xfrm>
              <a:off x="2528550" y="2969975"/>
              <a:ext cx="18025" cy="38500"/>
            </a:xfrm>
            <a:custGeom>
              <a:avLst/>
              <a:gdLst/>
              <a:ahLst/>
              <a:cxnLst/>
              <a:rect l="l" t="t" r="r" b="b"/>
              <a:pathLst>
                <a:path w="721" h="1540" extrusionOk="0">
                  <a:moveTo>
                    <a:pt x="317" y="0"/>
                  </a:moveTo>
                  <a:cubicBezTo>
                    <a:pt x="292" y="0"/>
                    <a:pt x="266" y="4"/>
                    <a:pt x="241" y="13"/>
                  </a:cubicBezTo>
                  <a:cubicBezTo>
                    <a:pt x="97" y="61"/>
                    <a:pt x="1" y="205"/>
                    <a:pt x="49" y="349"/>
                  </a:cubicBezTo>
                  <a:cubicBezTo>
                    <a:pt x="97" y="469"/>
                    <a:pt x="121" y="589"/>
                    <a:pt x="145" y="709"/>
                  </a:cubicBezTo>
                  <a:cubicBezTo>
                    <a:pt x="145" y="853"/>
                    <a:pt x="145" y="997"/>
                    <a:pt x="121" y="1141"/>
                  </a:cubicBezTo>
                  <a:cubicBezTo>
                    <a:pt x="121" y="1165"/>
                    <a:pt x="121" y="1165"/>
                    <a:pt x="121" y="1189"/>
                  </a:cubicBezTo>
                  <a:cubicBezTo>
                    <a:pt x="121" y="1261"/>
                    <a:pt x="121" y="1333"/>
                    <a:pt x="145" y="1405"/>
                  </a:cubicBezTo>
                  <a:cubicBezTo>
                    <a:pt x="193" y="1453"/>
                    <a:pt x="265" y="1525"/>
                    <a:pt x="313" y="1525"/>
                  </a:cubicBezTo>
                  <a:cubicBezTo>
                    <a:pt x="342" y="1535"/>
                    <a:pt x="373" y="1540"/>
                    <a:pt x="405" y="1540"/>
                  </a:cubicBezTo>
                  <a:cubicBezTo>
                    <a:pt x="528" y="1540"/>
                    <a:pt x="654" y="1467"/>
                    <a:pt x="673" y="1333"/>
                  </a:cubicBezTo>
                  <a:cubicBezTo>
                    <a:pt x="721" y="949"/>
                    <a:pt x="721" y="565"/>
                    <a:pt x="577" y="205"/>
                  </a:cubicBezTo>
                  <a:cubicBezTo>
                    <a:pt x="537" y="86"/>
                    <a:pt x="433"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2"/>
            <p:cNvSpPr/>
            <p:nvPr/>
          </p:nvSpPr>
          <p:spPr>
            <a:xfrm>
              <a:off x="2541750" y="3059425"/>
              <a:ext cx="18625" cy="41250"/>
            </a:xfrm>
            <a:custGeom>
              <a:avLst/>
              <a:gdLst/>
              <a:ahLst/>
              <a:cxnLst/>
              <a:rect l="l" t="t" r="r" b="b"/>
              <a:pathLst>
                <a:path w="745" h="1650" extrusionOk="0">
                  <a:moveTo>
                    <a:pt x="309" y="0"/>
                  </a:moveTo>
                  <a:cubicBezTo>
                    <a:pt x="286" y="0"/>
                    <a:pt x="263" y="4"/>
                    <a:pt x="241" y="11"/>
                  </a:cubicBezTo>
                  <a:cubicBezTo>
                    <a:pt x="97" y="59"/>
                    <a:pt x="1" y="203"/>
                    <a:pt x="49" y="371"/>
                  </a:cubicBezTo>
                  <a:cubicBezTo>
                    <a:pt x="73" y="443"/>
                    <a:pt x="97" y="539"/>
                    <a:pt x="121" y="611"/>
                  </a:cubicBezTo>
                  <a:cubicBezTo>
                    <a:pt x="121" y="659"/>
                    <a:pt x="145" y="707"/>
                    <a:pt x="145" y="755"/>
                  </a:cubicBezTo>
                  <a:cubicBezTo>
                    <a:pt x="145" y="779"/>
                    <a:pt x="145" y="803"/>
                    <a:pt x="145" y="827"/>
                  </a:cubicBezTo>
                  <a:cubicBezTo>
                    <a:pt x="169" y="923"/>
                    <a:pt x="169" y="995"/>
                    <a:pt x="169" y="1091"/>
                  </a:cubicBezTo>
                  <a:cubicBezTo>
                    <a:pt x="169" y="1139"/>
                    <a:pt x="145" y="1187"/>
                    <a:pt x="145" y="1211"/>
                  </a:cubicBezTo>
                  <a:cubicBezTo>
                    <a:pt x="145" y="1235"/>
                    <a:pt x="145" y="1259"/>
                    <a:pt x="145" y="1283"/>
                  </a:cubicBezTo>
                  <a:cubicBezTo>
                    <a:pt x="145" y="1283"/>
                    <a:pt x="145" y="1283"/>
                    <a:pt x="145" y="1307"/>
                  </a:cubicBezTo>
                  <a:cubicBezTo>
                    <a:pt x="121" y="1379"/>
                    <a:pt x="121" y="1451"/>
                    <a:pt x="169" y="1523"/>
                  </a:cubicBezTo>
                  <a:cubicBezTo>
                    <a:pt x="217" y="1571"/>
                    <a:pt x="265" y="1643"/>
                    <a:pt x="337" y="1643"/>
                  </a:cubicBezTo>
                  <a:cubicBezTo>
                    <a:pt x="360" y="1647"/>
                    <a:pt x="383" y="1649"/>
                    <a:pt x="406" y="1649"/>
                  </a:cubicBezTo>
                  <a:cubicBezTo>
                    <a:pt x="530" y="1649"/>
                    <a:pt x="653" y="1593"/>
                    <a:pt x="673" y="1451"/>
                  </a:cubicBezTo>
                  <a:cubicBezTo>
                    <a:pt x="745" y="1043"/>
                    <a:pt x="721" y="611"/>
                    <a:pt x="601" y="203"/>
                  </a:cubicBezTo>
                  <a:cubicBezTo>
                    <a:pt x="560" y="102"/>
                    <a:pt x="434"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2"/>
            <p:cNvSpPr/>
            <p:nvPr/>
          </p:nvSpPr>
          <p:spPr>
            <a:xfrm>
              <a:off x="2550750" y="3122100"/>
              <a:ext cx="13825" cy="30625"/>
            </a:xfrm>
            <a:custGeom>
              <a:avLst/>
              <a:gdLst/>
              <a:ahLst/>
              <a:cxnLst/>
              <a:rect l="l" t="t" r="r" b="b"/>
              <a:pathLst>
                <a:path w="553" h="1225" extrusionOk="0">
                  <a:moveTo>
                    <a:pt x="265" y="1"/>
                  </a:moveTo>
                  <a:cubicBezTo>
                    <a:pt x="121" y="25"/>
                    <a:pt x="1" y="121"/>
                    <a:pt x="1" y="289"/>
                  </a:cubicBezTo>
                  <a:lnTo>
                    <a:pt x="1" y="937"/>
                  </a:lnTo>
                  <a:cubicBezTo>
                    <a:pt x="1" y="1009"/>
                    <a:pt x="25" y="1081"/>
                    <a:pt x="73" y="1129"/>
                  </a:cubicBezTo>
                  <a:cubicBezTo>
                    <a:pt x="121" y="1177"/>
                    <a:pt x="217" y="1225"/>
                    <a:pt x="265" y="1225"/>
                  </a:cubicBezTo>
                  <a:cubicBezTo>
                    <a:pt x="433" y="1201"/>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2"/>
            <p:cNvSpPr/>
            <p:nvPr/>
          </p:nvSpPr>
          <p:spPr>
            <a:xfrm>
              <a:off x="2547750" y="3209100"/>
              <a:ext cx="17425" cy="35750"/>
            </a:xfrm>
            <a:custGeom>
              <a:avLst/>
              <a:gdLst/>
              <a:ahLst/>
              <a:cxnLst/>
              <a:rect l="l" t="t" r="r" b="b"/>
              <a:pathLst>
                <a:path w="697" h="1430" extrusionOk="0">
                  <a:moveTo>
                    <a:pt x="385" y="1"/>
                  </a:moveTo>
                  <a:cubicBezTo>
                    <a:pt x="313" y="1"/>
                    <a:pt x="241" y="25"/>
                    <a:pt x="193" y="97"/>
                  </a:cubicBezTo>
                  <a:cubicBezTo>
                    <a:pt x="145" y="145"/>
                    <a:pt x="97" y="217"/>
                    <a:pt x="121" y="289"/>
                  </a:cubicBezTo>
                  <a:cubicBezTo>
                    <a:pt x="121" y="433"/>
                    <a:pt x="121" y="553"/>
                    <a:pt x="121" y="697"/>
                  </a:cubicBezTo>
                  <a:cubicBezTo>
                    <a:pt x="97" y="841"/>
                    <a:pt x="73" y="961"/>
                    <a:pt x="25" y="1081"/>
                  </a:cubicBezTo>
                  <a:cubicBezTo>
                    <a:pt x="1" y="1153"/>
                    <a:pt x="25" y="1225"/>
                    <a:pt x="49" y="1297"/>
                  </a:cubicBezTo>
                  <a:cubicBezTo>
                    <a:pt x="73" y="1345"/>
                    <a:pt x="145" y="1417"/>
                    <a:pt x="217" y="1417"/>
                  </a:cubicBezTo>
                  <a:cubicBezTo>
                    <a:pt x="242" y="1426"/>
                    <a:pt x="268" y="1430"/>
                    <a:pt x="293" y="1430"/>
                  </a:cubicBezTo>
                  <a:cubicBezTo>
                    <a:pt x="409" y="1430"/>
                    <a:pt x="513" y="1344"/>
                    <a:pt x="553" y="1225"/>
                  </a:cubicBezTo>
                  <a:cubicBezTo>
                    <a:pt x="673" y="937"/>
                    <a:pt x="697" y="601"/>
                    <a:pt x="673" y="289"/>
                  </a:cubicBezTo>
                  <a:cubicBezTo>
                    <a:pt x="673" y="217"/>
                    <a:pt x="649" y="145"/>
                    <a:pt x="601" y="97"/>
                  </a:cubicBezTo>
                  <a:cubicBezTo>
                    <a:pt x="553" y="49"/>
                    <a:pt x="457"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2"/>
            <p:cNvSpPr/>
            <p:nvPr/>
          </p:nvSpPr>
          <p:spPr>
            <a:xfrm>
              <a:off x="2547750" y="3276925"/>
              <a:ext cx="14425" cy="27625"/>
            </a:xfrm>
            <a:custGeom>
              <a:avLst/>
              <a:gdLst/>
              <a:ahLst/>
              <a:cxnLst/>
              <a:rect l="l" t="t" r="r" b="b"/>
              <a:pathLst>
                <a:path w="577" h="1105" extrusionOk="0">
                  <a:moveTo>
                    <a:pt x="289" y="0"/>
                  </a:moveTo>
                  <a:cubicBezTo>
                    <a:pt x="217" y="0"/>
                    <a:pt x="145" y="24"/>
                    <a:pt x="97" y="96"/>
                  </a:cubicBezTo>
                  <a:cubicBezTo>
                    <a:pt x="49" y="144"/>
                    <a:pt x="1" y="216"/>
                    <a:pt x="1" y="288"/>
                  </a:cubicBezTo>
                  <a:lnTo>
                    <a:pt x="1" y="840"/>
                  </a:lnTo>
                  <a:cubicBezTo>
                    <a:pt x="1" y="912"/>
                    <a:pt x="49" y="984"/>
                    <a:pt x="97" y="1032"/>
                  </a:cubicBezTo>
                  <a:cubicBezTo>
                    <a:pt x="145" y="1080"/>
                    <a:pt x="217" y="1104"/>
                    <a:pt x="289" y="1104"/>
                  </a:cubicBezTo>
                  <a:cubicBezTo>
                    <a:pt x="361" y="1104"/>
                    <a:pt x="433" y="1080"/>
                    <a:pt x="481" y="1032"/>
                  </a:cubicBezTo>
                  <a:cubicBezTo>
                    <a:pt x="529" y="984"/>
                    <a:pt x="577" y="912"/>
                    <a:pt x="577" y="840"/>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2"/>
            <p:cNvSpPr/>
            <p:nvPr/>
          </p:nvSpPr>
          <p:spPr>
            <a:xfrm>
              <a:off x="2542350" y="3328525"/>
              <a:ext cx="14425" cy="33100"/>
            </a:xfrm>
            <a:custGeom>
              <a:avLst/>
              <a:gdLst/>
              <a:ahLst/>
              <a:cxnLst/>
              <a:rect l="l" t="t" r="r" b="b"/>
              <a:pathLst>
                <a:path w="577" h="1324" extrusionOk="0">
                  <a:moveTo>
                    <a:pt x="289" y="0"/>
                  </a:moveTo>
                  <a:cubicBezTo>
                    <a:pt x="145" y="24"/>
                    <a:pt x="1" y="120"/>
                    <a:pt x="1" y="288"/>
                  </a:cubicBezTo>
                  <a:lnTo>
                    <a:pt x="1" y="1056"/>
                  </a:lnTo>
                  <a:cubicBezTo>
                    <a:pt x="1" y="1190"/>
                    <a:pt x="124" y="1323"/>
                    <a:pt x="257" y="1323"/>
                  </a:cubicBezTo>
                  <a:cubicBezTo>
                    <a:pt x="267" y="1323"/>
                    <a:pt x="278" y="1322"/>
                    <a:pt x="289" y="1321"/>
                  </a:cubicBezTo>
                  <a:cubicBezTo>
                    <a:pt x="433" y="1321"/>
                    <a:pt x="577" y="1201"/>
                    <a:pt x="577" y="1056"/>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2"/>
            <p:cNvSpPr/>
            <p:nvPr/>
          </p:nvSpPr>
          <p:spPr>
            <a:xfrm>
              <a:off x="2536950" y="3388525"/>
              <a:ext cx="13825" cy="24625"/>
            </a:xfrm>
            <a:custGeom>
              <a:avLst/>
              <a:gdLst/>
              <a:ahLst/>
              <a:cxnLst/>
              <a:rect l="l" t="t" r="r" b="b"/>
              <a:pathLst>
                <a:path w="553" h="985" extrusionOk="0">
                  <a:moveTo>
                    <a:pt x="289" y="1"/>
                  </a:moveTo>
                  <a:cubicBezTo>
                    <a:pt x="217" y="1"/>
                    <a:pt x="145" y="25"/>
                    <a:pt x="97" y="73"/>
                  </a:cubicBezTo>
                  <a:cubicBezTo>
                    <a:pt x="49" y="145"/>
                    <a:pt x="1" y="193"/>
                    <a:pt x="1" y="289"/>
                  </a:cubicBezTo>
                  <a:lnTo>
                    <a:pt x="1" y="721"/>
                  </a:lnTo>
                  <a:cubicBezTo>
                    <a:pt x="1" y="793"/>
                    <a:pt x="25" y="865"/>
                    <a:pt x="97" y="913"/>
                  </a:cubicBezTo>
                  <a:cubicBezTo>
                    <a:pt x="145" y="961"/>
                    <a:pt x="217" y="985"/>
                    <a:pt x="289" y="985"/>
                  </a:cubicBezTo>
                  <a:cubicBezTo>
                    <a:pt x="361" y="985"/>
                    <a:pt x="433" y="961"/>
                    <a:pt x="481" y="913"/>
                  </a:cubicBezTo>
                  <a:cubicBezTo>
                    <a:pt x="529" y="865"/>
                    <a:pt x="553" y="793"/>
                    <a:pt x="553" y="721"/>
                  </a:cubicBezTo>
                  <a:lnTo>
                    <a:pt x="553" y="289"/>
                  </a:lnTo>
                  <a:cubicBezTo>
                    <a:pt x="553"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52"/>
            <p:cNvSpPr/>
            <p:nvPr/>
          </p:nvSpPr>
          <p:spPr>
            <a:xfrm>
              <a:off x="2525550" y="3445525"/>
              <a:ext cx="17425" cy="24875"/>
            </a:xfrm>
            <a:custGeom>
              <a:avLst/>
              <a:gdLst/>
              <a:ahLst/>
              <a:cxnLst/>
              <a:rect l="l" t="t" r="r" b="b"/>
              <a:pathLst>
                <a:path w="697" h="995" extrusionOk="0">
                  <a:moveTo>
                    <a:pt x="481" y="1"/>
                  </a:moveTo>
                  <a:cubicBezTo>
                    <a:pt x="409" y="1"/>
                    <a:pt x="313" y="1"/>
                    <a:pt x="265" y="25"/>
                  </a:cubicBezTo>
                  <a:cubicBezTo>
                    <a:pt x="193" y="73"/>
                    <a:pt x="145" y="121"/>
                    <a:pt x="121" y="193"/>
                  </a:cubicBezTo>
                  <a:cubicBezTo>
                    <a:pt x="97" y="337"/>
                    <a:pt x="49" y="481"/>
                    <a:pt x="25" y="649"/>
                  </a:cubicBezTo>
                  <a:cubicBezTo>
                    <a:pt x="1" y="697"/>
                    <a:pt x="1" y="793"/>
                    <a:pt x="49" y="841"/>
                  </a:cubicBezTo>
                  <a:cubicBezTo>
                    <a:pt x="73" y="913"/>
                    <a:pt x="145" y="961"/>
                    <a:pt x="217" y="985"/>
                  </a:cubicBezTo>
                  <a:cubicBezTo>
                    <a:pt x="238" y="992"/>
                    <a:pt x="259" y="995"/>
                    <a:pt x="280" y="995"/>
                  </a:cubicBezTo>
                  <a:cubicBezTo>
                    <a:pt x="331" y="995"/>
                    <a:pt x="382" y="978"/>
                    <a:pt x="433" y="961"/>
                  </a:cubicBezTo>
                  <a:cubicBezTo>
                    <a:pt x="481" y="913"/>
                    <a:pt x="553" y="865"/>
                    <a:pt x="553" y="793"/>
                  </a:cubicBezTo>
                  <a:lnTo>
                    <a:pt x="673" y="361"/>
                  </a:lnTo>
                  <a:cubicBezTo>
                    <a:pt x="697" y="289"/>
                    <a:pt x="673" y="193"/>
                    <a:pt x="649" y="145"/>
                  </a:cubicBezTo>
                  <a:cubicBezTo>
                    <a:pt x="601"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52"/>
            <p:cNvSpPr/>
            <p:nvPr/>
          </p:nvSpPr>
          <p:spPr>
            <a:xfrm>
              <a:off x="2519550" y="3491500"/>
              <a:ext cx="26425" cy="33050"/>
            </a:xfrm>
            <a:custGeom>
              <a:avLst/>
              <a:gdLst/>
              <a:ahLst/>
              <a:cxnLst/>
              <a:rect l="l" t="t" r="r" b="b"/>
              <a:pathLst>
                <a:path w="1057" h="1322" extrusionOk="0">
                  <a:moveTo>
                    <a:pt x="767" y="1"/>
                  </a:moveTo>
                  <a:cubicBezTo>
                    <a:pt x="672" y="1"/>
                    <a:pt x="571" y="55"/>
                    <a:pt x="505" y="154"/>
                  </a:cubicBezTo>
                  <a:cubicBezTo>
                    <a:pt x="361" y="394"/>
                    <a:pt x="217" y="658"/>
                    <a:pt x="73" y="898"/>
                  </a:cubicBezTo>
                  <a:cubicBezTo>
                    <a:pt x="1" y="1042"/>
                    <a:pt x="49" y="1210"/>
                    <a:pt x="193" y="1282"/>
                  </a:cubicBezTo>
                  <a:cubicBezTo>
                    <a:pt x="236" y="1308"/>
                    <a:pt x="285" y="1321"/>
                    <a:pt x="335" y="1321"/>
                  </a:cubicBezTo>
                  <a:cubicBezTo>
                    <a:pt x="424" y="1321"/>
                    <a:pt x="515" y="1278"/>
                    <a:pt x="577" y="1186"/>
                  </a:cubicBezTo>
                  <a:cubicBezTo>
                    <a:pt x="721" y="946"/>
                    <a:pt x="865" y="682"/>
                    <a:pt x="985" y="418"/>
                  </a:cubicBezTo>
                  <a:cubicBezTo>
                    <a:pt x="1057" y="298"/>
                    <a:pt x="1033" y="106"/>
                    <a:pt x="889" y="34"/>
                  </a:cubicBezTo>
                  <a:cubicBezTo>
                    <a:pt x="852" y="12"/>
                    <a:pt x="810" y="1"/>
                    <a:pt x="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2"/>
            <p:cNvSpPr/>
            <p:nvPr/>
          </p:nvSpPr>
          <p:spPr>
            <a:xfrm>
              <a:off x="2550750" y="3393925"/>
              <a:ext cx="19225" cy="27625"/>
            </a:xfrm>
            <a:custGeom>
              <a:avLst/>
              <a:gdLst/>
              <a:ahLst/>
              <a:cxnLst/>
              <a:rect l="l" t="t" r="r" b="b"/>
              <a:pathLst>
                <a:path w="769" h="1105" extrusionOk="0">
                  <a:moveTo>
                    <a:pt x="505" y="1"/>
                  </a:moveTo>
                  <a:cubicBezTo>
                    <a:pt x="337" y="1"/>
                    <a:pt x="217" y="121"/>
                    <a:pt x="217" y="289"/>
                  </a:cubicBezTo>
                  <a:cubicBezTo>
                    <a:pt x="217" y="289"/>
                    <a:pt x="217" y="313"/>
                    <a:pt x="217" y="337"/>
                  </a:cubicBezTo>
                  <a:cubicBezTo>
                    <a:pt x="217" y="385"/>
                    <a:pt x="193" y="433"/>
                    <a:pt x="169" y="481"/>
                  </a:cubicBezTo>
                  <a:cubicBezTo>
                    <a:pt x="169" y="505"/>
                    <a:pt x="145" y="553"/>
                    <a:pt x="121" y="577"/>
                  </a:cubicBezTo>
                  <a:cubicBezTo>
                    <a:pt x="97" y="601"/>
                    <a:pt x="97" y="601"/>
                    <a:pt x="73" y="625"/>
                  </a:cubicBezTo>
                  <a:cubicBezTo>
                    <a:pt x="25" y="673"/>
                    <a:pt x="1" y="745"/>
                    <a:pt x="1" y="817"/>
                  </a:cubicBezTo>
                  <a:cubicBezTo>
                    <a:pt x="1" y="889"/>
                    <a:pt x="25" y="961"/>
                    <a:pt x="73" y="1009"/>
                  </a:cubicBezTo>
                  <a:cubicBezTo>
                    <a:pt x="121" y="1057"/>
                    <a:pt x="193" y="1105"/>
                    <a:pt x="265" y="1105"/>
                  </a:cubicBezTo>
                  <a:cubicBezTo>
                    <a:pt x="337" y="1105"/>
                    <a:pt x="409" y="1081"/>
                    <a:pt x="481" y="1009"/>
                  </a:cubicBezTo>
                  <a:cubicBezTo>
                    <a:pt x="673" y="817"/>
                    <a:pt x="769" y="553"/>
                    <a:pt x="769" y="289"/>
                  </a:cubicBezTo>
                  <a:cubicBezTo>
                    <a:pt x="769" y="217"/>
                    <a:pt x="745" y="121"/>
                    <a:pt x="697" y="73"/>
                  </a:cubicBezTo>
                  <a:cubicBezTo>
                    <a:pt x="649" y="25"/>
                    <a:pt x="577"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2"/>
            <p:cNvSpPr/>
            <p:nvPr/>
          </p:nvSpPr>
          <p:spPr>
            <a:xfrm>
              <a:off x="2566950" y="3317925"/>
              <a:ext cx="21025" cy="27425"/>
            </a:xfrm>
            <a:custGeom>
              <a:avLst/>
              <a:gdLst/>
              <a:ahLst/>
              <a:cxnLst/>
              <a:rect l="l" t="t" r="r" b="b"/>
              <a:pathLst>
                <a:path w="841" h="1097" extrusionOk="0">
                  <a:moveTo>
                    <a:pt x="506" y="1"/>
                  </a:moveTo>
                  <a:cubicBezTo>
                    <a:pt x="473" y="1"/>
                    <a:pt x="439" y="6"/>
                    <a:pt x="409" y="16"/>
                  </a:cubicBezTo>
                  <a:cubicBezTo>
                    <a:pt x="361" y="40"/>
                    <a:pt x="289" y="64"/>
                    <a:pt x="241" y="136"/>
                  </a:cubicBezTo>
                  <a:cubicBezTo>
                    <a:pt x="217" y="208"/>
                    <a:pt x="193" y="280"/>
                    <a:pt x="217" y="352"/>
                  </a:cubicBezTo>
                  <a:cubicBezTo>
                    <a:pt x="217" y="352"/>
                    <a:pt x="217" y="376"/>
                    <a:pt x="217" y="376"/>
                  </a:cubicBezTo>
                  <a:cubicBezTo>
                    <a:pt x="217" y="400"/>
                    <a:pt x="217" y="400"/>
                    <a:pt x="217" y="424"/>
                  </a:cubicBezTo>
                  <a:cubicBezTo>
                    <a:pt x="217" y="448"/>
                    <a:pt x="217" y="472"/>
                    <a:pt x="217" y="496"/>
                  </a:cubicBezTo>
                  <a:cubicBezTo>
                    <a:pt x="193" y="496"/>
                    <a:pt x="193" y="520"/>
                    <a:pt x="193" y="520"/>
                  </a:cubicBezTo>
                  <a:cubicBezTo>
                    <a:pt x="169" y="544"/>
                    <a:pt x="145" y="568"/>
                    <a:pt x="121" y="568"/>
                  </a:cubicBezTo>
                  <a:cubicBezTo>
                    <a:pt x="73" y="616"/>
                    <a:pt x="25" y="664"/>
                    <a:pt x="1" y="736"/>
                  </a:cubicBezTo>
                  <a:cubicBezTo>
                    <a:pt x="1" y="808"/>
                    <a:pt x="1" y="904"/>
                    <a:pt x="25" y="952"/>
                  </a:cubicBezTo>
                  <a:cubicBezTo>
                    <a:pt x="73" y="1024"/>
                    <a:pt x="121" y="1072"/>
                    <a:pt x="193" y="1096"/>
                  </a:cubicBezTo>
                  <a:cubicBezTo>
                    <a:pt x="265" y="1096"/>
                    <a:pt x="361" y="1096"/>
                    <a:pt x="409" y="1048"/>
                  </a:cubicBezTo>
                  <a:cubicBezTo>
                    <a:pt x="697" y="880"/>
                    <a:pt x="841" y="520"/>
                    <a:pt x="769" y="208"/>
                  </a:cubicBezTo>
                  <a:cubicBezTo>
                    <a:pt x="745" y="136"/>
                    <a:pt x="697" y="64"/>
                    <a:pt x="625" y="40"/>
                  </a:cubicBezTo>
                  <a:cubicBezTo>
                    <a:pt x="597" y="12"/>
                    <a:pt x="552"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2"/>
            <p:cNvSpPr/>
            <p:nvPr/>
          </p:nvSpPr>
          <p:spPr>
            <a:xfrm>
              <a:off x="2577150" y="3225600"/>
              <a:ext cx="21025" cy="32850"/>
            </a:xfrm>
            <a:custGeom>
              <a:avLst/>
              <a:gdLst/>
              <a:ahLst/>
              <a:cxnLst/>
              <a:rect l="l" t="t" r="r" b="b"/>
              <a:pathLst>
                <a:path w="841" h="1314" extrusionOk="0">
                  <a:moveTo>
                    <a:pt x="523" y="0"/>
                  </a:moveTo>
                  <a:cubicBezTo>
                    <a:pt x="402" y="0"/>
                    <a:pt x="285" y="86"/>
                    <a:pt x="265" y="205"/>
                  </a:cubicBezTo>
                  <a:cubicBezTo>
                    <a:pt x="193" y="445"/>
                    <a:pt x="121" y="709"/>
                    <a:pt x="49" y="973"/>
                  </a:cubicBezTo>
                  <a:cubicBezTo>
                    <a:pt x="1" y="1117"/>
                    <a:pt x="97" y="1285"/>
                    <a:pt x="241" y="1309"/>
                  </a:cubicBezTo>
                  <a:cubicBezTo>
                    <a:pt x="259" y="1312"/>
                    <a:pt x="278" y="1314"/>
                    <a:pt x="297" y="1314"/>
                  </a:cubicBezTo>
                  <a:cubicBezTo>
                    <a:pt x="425" y="1314"/>
                    <a:pt x="556" y="1243"/>
                    <a:pt x="577" y="1117"/>
                  </a:cubicBezTo>
                  <a:cubicBezTo>
                    <a:pt x="649" y="853"/>
                    <a:pt x="721" y="613"/>
                    <a:pt x="793" y="349"/>
                  </a:cubicBezTo>
                  <a:cubicBezTo>
                    <a:pt x="841" y="205"/>
                    <a:pt x="745" y="37"/>
                    <a:pt x="601" y="13"/>
                  </a:cubicBezTo>
                  <a:cubicBezTo>
                    <a:pt x="575" y="4"/>
                    <a:pt x="549" y="0"/>
                    <a:pt x="5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2"/>
            <p:cNvSpPr/>
            <p:nvPr/>
          </p:nvSpPr>
          <p:spPr>
            <a:xfrm>
              <a:off x="2575350" y="3154850"/>
              <a:ext cx="16825" cy="27675"/>
            </a:xfrm>
            <a:custGeom>
              <a:avLst/>
              <a:gdLst/>
              <a:ahLst/>
              <a:cxnLst/>
              <a:rect l="l" t="t" r="r" b="b"/>
              <a:pathLst>
                <a:path w="673" h="1107" extrusionOk="0">
                  <a:moveTo>
                    <a:pt x="413" y="1"/>
                  </a:moveTo>
                  <a:cubicBezTo>
                    <a:pt x="357" y="1"/>
                    <a:pt x="299" y="18"/>
                    <a:pt x="265" y="35"/>
                  </a:cubicBezTo>
                  <a:cubicBezTo>
                    <a:pt x="193" y="83"/>
                    <a:pt x="145" y="131"/>
                    <a:pt x="121" y="203"/>
                  </a:cubicBezTo>
                  <a:lnTo>
                    <a:pt x="25" y="755"/>
                  </a:lnTo>
                  <a:cubicBezTo>
                    <a:pt x="1" y="827"/>
                    <a:pt x="1" y="899"/>
                    <a:pt x="49" y="971"/>
                  </a:cubicBezTo>
                  <a:cubicBezTo>
                    <a:pt x="73" y="1019"/>
                    <a:pt x="145" y="1091"/>
                    <a:pt x="217" y="1091"/>
                  </a:cubicBezTo>
                  <a:cubicBezTo>
                    <a:pt x="247" y="1101"/>
                    <a:pt x="276" y="1107"/>
                    <a:pt x="306" y="1107"/>
                  </a:cubicBezTo>
                  <a:cubicBezTo>
                    <a:pt x="349" y="1107"/>
                    <a:pt x="391" y="1095"/>
                    <a:pt x="433" y="1067"/>
                  </a:cubicBezTo>
                  <a:cubicBezTo>
                    <a:pt x="481" y="1043"/>
                    <a:pt x="553" y="971"/>
                    <a:pt x="553" y="899"/>
                  </a:cubicBezTo>
                  <a:lnTo>
                    <a:pt x="673" y="347"/>
                  </a:lnTo>
                  <a:cubicBezTo>
                    <a:pt x="673" y="275"/>
                    <a:pt x="673" y="203"/>
                    <a:pt x="649" y="131"/>
                  </a:cubicBezTo>
                  <a:cubicBezTo>
                    <a:pt x="601" y="83"/>
                    <a:pt x="553" y="35"/>
                    <a:pt x="481" y="11"/>
                  </a:cubicBezTo>
                  <a:cubicBezTo>
                    <a:pt x="460" y="4"/>
                    <a:pt x="437"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2"/>
            <p:cNvSpPr/>
            <p:nvPr/>
          </p:nvSpPr>
          <p:spPr>
            <a:xfrm>
              <a:off x="2572350" y="3086900"/>
              <a:ext cx="17425" cy="24825"/>
            </a:xfrm>
            <a:custGeom>
              <a:avLst/>
              <a:gdLst/>
              <a:ahLst/>
              <a:cxnLst/>
              <a:rect l="l" t="t" r="r" b="b"/>
              <a:pathLst>
                <a:path w="697" h="993" extrusionOk="0">
                  <a:moveTo>
                    <a:pt x="391" y="1"/>
                  </a:moveTo>
                  <a:cubicBezTo>
                    <a:pt x="349" y="1"/>
                    <a:pt x="307" y="12"/>
                    <a:pt x="265" y="40"/>
                  </a:cubicBezTo>
                  <a:cubicBezTo>
                    <a:pt x="193" y="88"/>
                    <a:pt x="145" y="136"/>
                    <a:pt x="145" y="208"/>
                  </a:cubicBezTo>
                  <a:cubicBezTo>
                    <a:pt x="97" y="352"/>
                    <a:pt x="49" y="496"/>
                    <a:pt x="25" y="640"/>
                  </a:cubicBezTo>
                  <a:cubicBezTo>
                    <a:pt x="1" y="712"/>
                    <a:pt x="1" y="784"/>
                    <a:pt x="49" y="857"/>
                  </a:cubicBezTo>
                  <a:cubicBezTo>
                    <a:pt x="73" y="905"/>
                    <a:pt x="145" y="977"/>
                    <a:pt x="217" y="977"/>
                  </a:cubicBezTo>
                  <a:cubicBezTo>
                    <a:pt x="247" y="986"/>
                    <a:pt x="276" y="992"/>
                    <a:pt x="306" y="992"/>
                  </a:cubicBezTo>
                  <a:cubicBezTo>
                    <a:pt x="348" y="992"/>
                    <a:pt x="391" y="981"/>
                    <a:pt x="433" y="953"/>
                  </a:cubicBezTo>
                  <a:cubicBezTo>
                    <a:pt x="481" y="929"/>
                    <a:pt x="529" y="857"/>
                    <a:pt x="553" y="784"/>
                  </a:cubicBezTo>
                  <a:cubicBezTo>
                    <a:pt x="601" y="640"/>
                    <a:pt x="625" y="496"/>
                    <a:pt x="673" y="352"/>
                  </a:cubicBezTo>
                  <a:cubicBezTo>
                    <a:pt x="697" y="280"/>
                    <a:pt x="673" y="208"/>
                    <a:pt x="649" y="136"/>
                  </a:cubicBezTo>
                  <a:cubicBezTo>
                    <a:pt x="601" y="88"/>
                    <a:pt x="553" y="40"/>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2"/>
            <p:cNvSpPr/>
            <p:nvPr/>
          </p:nvSpPr>
          <p:spPr>
            <a:xfrm>
              <a:off x="1833675" y="3511200"/>
              <a:ext cx="820325" cy="802150"/>
            </a:xfrm>
            <a:custGeom>
              <a:avLst/>
              <a:gdLst/>
              <a:ahLst/>
              <a:cxnLst/>
              <a:rect l="l" t="t" r="r" b="b"/>
              <a:pathLst>
                <a:path w="32813" h="32086" extrusionOk="0">
                  <a:moveTo>
                    <a:pt x="997" y="1"/>
                  </a:moveTo>
                  <a:cubicBezTo>
                    <a:pt x="935" y="1"/>
                    <a:pt x="872" y="26"/>
                    <a:pt x="817" y="86"/>
                  </a:cubicBezTo>
                  <a:cubicBezTo>
                    <a:pt x="1" y="998"/>
                    <a:pt x="49" y="2270"/>
                    <a:pt x="241" y="3398"/>
                  </a:cubicBezTo>
                  <a:cubicBezTo>
                    <a:pt x="457" y="4599"/>
                    <a:pt x="721" y="5823"/>
                    <a:pt x="1225" y="6927"/>
                  </a:cubicBezTo>
                  <a:cubicBezTo>
                    <a:pt x="1537" y="7623"/>
                    <a:pt x="1969" y="8223"/>
                    <a:pt x="2497" y="8727"/>
                  </a:cubicBezTo>
                  <a:lnTo>
                    <a:pt x="5977" y="28337"/>
                  </a:lnTo>
                  <a:cubicBezTo>
                    <a:pt x="5977" y="28337"/>
                    <a:pt x="10026" y="32085"/>
                    <a:pt x="17466" y="32085"/>
                  </a:cubicBezTo>
                  <a:cubicBezTo>
                    <a:pt x="17604" y="32085"/>
                    <a:pt x="17742" y="32084"/>
                    <a:pt x="17883" y="32081"/>
                  </a:cubicBezTo>
                  <a:cubicBezTo>
                    <a:pt x="25563" y="31961"/>
                    <a:pt x="28132" y="28697"/>
                    <a:pt x="28132" y="28697"/>
                  </a:cubicBezTo>
                  <a:lnTo>
                    <a:pt x="30388" y="9735"/>
                  </a:lnTo>
                  <a:cubicBezTo>
                    <a:pt x="30988" y="9399"/>
                    <a:pt x="31492" y="8919"/>
                    <a:pt x="31756" y="8247"/>
                  </a:cubicBezTo>
                  <a:cubicBezTo>
                    <a:pt x="32236" y="7791"/>
                    <a:pt x="32452" y="7095"/>
                    <a:pt x="32308" y="6471"/>
                  </a:cubicBezTo>
                  <a:cubicBezTo>
                    <a:pt x="32596" y="4551"/>
                    <a:pt x="32764" y="2606"/>
                    <a:pt x="32812" y="662"/>
                  </a:cubicBezTo>
                  <a:cubicBezTo>
                    <a:pt x="32812" y="484"/>
                    <a:pt x="32680" y="385"/>
                    <a:pt x="32534" y="385"/>
                  </a:cubicBezTo>
                  <a:cubicBezTo>
                    <a:pt x="32483" y="385"/>
                    <a:pt x="32430" y="397"/>
                    <a:pt x="32380" y="422"/>
                  </a:cubicBezTo>
                  <a:cubicBezTo>
                    <a:pt x="30484" y="1286"/>
                    <a:pt x="28468" y="1934"/>
                    <a:pt x="26427" y="2390"/>
                  </a:cubicBezTo>
                  <a:cubicBezTo>
                    <a:pt x="24387" y="2846"/>
                    <a:pt x="22299" y="3086"/>
                    <a:pt x="20211" y="3206"/>
                  </a:cubicBezTo>
                  <a:cubicBezTo>
                    <a:pt x="19478" y="3239"/>
                    <a:pt x="18748" y="3255"/>
                    <a:pt x="18019" y="3255"/>
                  </a:cubicBezTo>
                  <a:cubicBezTo>
                    <a:pt x="16625" y="3255"/>
                    <a:pt x="15238" y="3197"/>
                    <a:pt x="13850" y="3086"/>
                  </a:cubicBezTo>
                  <a:cubicBezTo>
                    <a:pt x="11714" y="2942"/>
                    <a:pt x="9602" y="2654"/>
                    <a:pt x="7489" y="2294"/>
                  </a:cubicBezTo>
                  <a:cubicBezTo>
                    <a:pt x="6457" y="2102"/>
                    <a:pt x="5401" y="1910"/>
                    <a:pt x="4369" y="1694"/>
                  </a:cubicBezTo>
                  <a:cubicBezTo>
                    <a:pt x="3865" y="1574"/>
                    <a:pt x="3385" y="1478"/>
                    <a:pt x="2905" y="1358"/>
                  </a:cubicBezTo>
                  <a:cubicBezTo>
                    <a:pt x="2449" y="1238"/>
                    <a:pt x="2017" y="1094"/>
                    <a:pt x="1633" y="830"/>
                  </a:cubicBezTo>
                  <a:cubicBezTo>
                    <a:pt x="1465" y="734"/>
                    <a:pt x="1345" y="614"/>
                    <a:pt x="1225" y="494"/>
                  </a:cubicBezTo>
                  <a:cubicBezTo>
                    <a:pt x="1410" y="290"/>
                    <a:pt x="1209" y="1"/>
                    <a:pt x="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2"/>
            <p:cNvSpPr/>
            <p:nvPr/>
          </p:nvSpPr>
          <p:spPr>
            <a:xfrm>
              <a:off x="1890025" y="3721275"/>
              <a:ext cx="727350" cy="68400"/>
            </a:xfrm>
            <a:custGeom>
              <a:avLst/>
              <a:gdLst/>
              <a:ahLst/>
              <a:cxnLst/>
              <a:rect l="l" t="t" r="r" b="b"/>
              <a:pathLst>
                <a:path w="29094" h="2736" extrusionOk="0">
                  <a:moveTo>
                    <a:pt x="422" y="1"/>
                  </a:moveTo>
                  <a:cubicBezTo>
                    <a:pt x="172" y="1"/>
                    <a:pt x="0" y="372"/>
                    <a:pt x="267" y="516"/>
                  </a:cubicBezTo>
                  <a:cubicBezTo>
                    <a:pt x="1947" y="1356"/>
                    <a:pt x="3819" y="1596"/>
                    <a:pt x="5644" y="1860"/>
                  </a:cubicBezTo>
                  <a:cubicBezTo>
                    <a:pt x="7612" y="2124"/>
                    <a:pt x="9604" y="2340"/>
                    <a:pt x="11596" y="2484"/>
                  </a:cubicBezTo>
                  <a:cubicBezTo>
                    <a:pt x="13588" y="2628"/>
                    <a:pt x="15581" y="2724"/>
                    <a:pt x="17573" y="2724"/>
                  </a:cubicBezTo>
                  <a:cubicBezTo>
                    <a:pt x="18056" y="2730"/>
                    <a:pt x="18540" y="2735"/>
                    <a:pt x="19025" y="2735"/>
                  </a:cubicBezTo>
                  <a:cubicBezTo>
                    <a:pt x="20396" y="2735"/>
                    <a:pt x="21770" y="2698"/>
                    <a:pt x="23117" y="2556"/>
                  </a:cubicBezTo>
                  <a:cubicBezTo>
                    <a:pt x="24870" y="2364"/>
                    <a:pt x="26622" y="1980"/>
                    <a:pt x="28230" y="1236"/>
                  </a:cubicBezTo>
                  <a:cubicBezTo>
                    <a:pt x="28422" y="1140"/>
                    <a:pt x="28614" y="1020"/>
                    <a:pt x="28806" y="924"/>
                  </a:cubicBezTo>
                  <a:cubicBezTo>
                    <a:pt x="29093" y="780"/>
                    <a:pt x="28924" y="409"/>
                    <a:pt x="28675" y="409"/>
                  </a:cubicBezTo>
                  <a:cubicBezTo>
                    <a:pt x="28632" y="409"/>
                    <a:pt x="28587" y="420"/>
                    <a:pt x="28542" y="444"/>
                  </a:cubicBezTo>
                  <a:cubicBezTo>
                    <a:pt x="27030" y="1260"/>
                    <a:pt x="25326" y="1716"/>
                    <a:pt x="23645" y="1932"/>
                  </a:cubicBezTo>
                  <a:cubicBezTo>
                    <a:pt x="21869" y="2148"/>
                    <a:pt x="20069" y="2172"/>
                    <a:pt x="18269" y="2172"/>
                  </a:cubicBezTo>
                  <a:cubicBezTo>
                    <a:pt x="16301" y="2172"/>
                    <a:pt x="14332" y="2100"/>
                    <a:pt x="12364" y="1980"/>
                  </a:cubicBezTo>
                  <a:cubicBezTo>
                    <a:pt x="10420" y="1860"/>
                    <a:pt x="8452" y="1668"/>
                    <a:pt x="6508" y="1404"/>
                  </a:cubicBezTo>
                  <a:cubicBezTo>
                    <a:pt x="5596" y="1284"/>
                    <a:pt x="4659" y="1164"/>
                    <a:pt x="3723" y="996"/>
                  </a:cubicBezTo>
                  <a:cubicBezTo>
                    <a:pt x="2835" y="852"/>
                    <a:pt x="1971" y="636"/>
                    <a:pt x="1131" y="300"/>
                  </a:cubicBezTo>
                  <a:cubicBezTo>
                    <a:pt x="939" y="204"/>
                    <a:pt x="747" y="132"/>
                    <a:pt x="555" y="36"/>
                  </a:cubicBezTo>
                  <a:cubicBezTo>
                    <a:pt x="510" y="12"/>
                    <a:pt x="465" y="1"/>
                    <a:pt x="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52"/>
          <p:cNvGrpSpPr/>
          <p:nvPr/>
        </p:nvGrpSpPr>
        <p:grpSpPr>
          <a:xfrm>
            <a:off x="7877979" y="3138160"/>
            <a:ext cx="1135350" cy="2024125"/>
            <a:chOff x="3917700" y="2289125"/>
            <a:chExt cx="1135350" cy="2024125"/>
          </a:xfrm>
        </p:grpSpPr>
        <p:sp>
          <p:nvSpPr>
            <p:cNvPr id="3584" name="Google Shape;3584;p52"/>
            <p:cNvSpPr/>
            <p:nvPr/>
          </p:nvSpPr>
          <p:spPr>
            <a:xfrm>
              <a:off x="4140325" y="3460450"/>
              <a:ext cx="846100" cy="182825"/>
            </a:xfrm>
            <a:custGeom>
              <a:avLst/>
              <a:gdLst/>
              <a:ahLst/>
              <a:cxnLst/>
              <a:rect l="l" t="t" r="r" b="b"/>
              <a:pathLst>
                <a:path w="33844" h="7313" extrusionOk="0">
                  <a:moveTo>
                    <a:pt x="14940" y="0"/>
                  </a:moveTo>
                  <a:cubicBezTo>
                    <a:pt x="14705" y="0"/>
                    <a:pt x="14469" y="2"/>
                    <a:pt x="14234" y="4"/>
                  </a:cubicBezTo>
                  <a:cubicBezTo>
                    <a:pt x="11858" y="28"/>
                    <a:pt x="9457" y="220"/>
                    <a:pt x="7105" y="580"/>
                  </a:cubicBezTo>
                  <a:cubicBezTo>
                    <a:pt x="5929" y="748"/>
                    <a:pt x="4753" y="988"/>
                    <a:pt x="3577" y="1252"/>
                  </a:cubicBezTo>
                  <a:cubicBezTo>
                    <a:pt x="2665" y="1468"/>
                    <a:pt x="1729" y="1732"/>
                    <a:pt x="936" y="2284"/>
                  </a:cubicBezTo>
                  <a:cubicBezTo>
                    <a:pt x="576" y="2548"/>
                    <a:pt x="288" y="2884"/>
                    <a:pt x="72" y="3268"/>
                  </a:cubicBezTo>
                  <a:cubicBezTo>
                    <a:pt x="0" y="3364"/>
                    <a:pt x="0" y="3484"/>
                    <a:pt x="72" y="3580"/>
                  </a:cubicBezTo>
                  <a:cubicBezTo>
                    <a:pt x="72" y="3580"/>
                    <a:pt x="72" y="3580"/>
                    <a:pt x="72" y="3604"/>
                  </a:cubicBezTo>
                  <a:cubicBezTo>
                    <a:pt x="528" y="4444"/>
                    <a:pt x="1369" y="4924"/>
                    <a:pt x="2233" y="5212"/>
                  </a:cubicBezTo>
                  <a:cubicBezTo>
                    <a:pt x="3265" y="5572"/>
                    <a:pt x="4369" y="5764"/>
                    <a:pt x="5425" y="5981"/>
                  </a:cubicBezTo>
                  <a:cubicBezTo>
                    <a:pt x="7825" y="6461"/>
                    <a:pt x="10225" y="6821"/>
                    <a:pt x="12650" y="7037"/>
                  </a:cubicBezTo>
                  <a:cubicBezTo>
                    <a:pt x="14684" y="7216"/>
                    <a:pt x="16718" y="7313"/>
                    <a:pt x="18753" y="7313"/>
                  </a:cubicBezTo>
                  <a:cubicBezTo>
                    <a:pt x="19167" y="7313"/>
                    <a:pt x="19581" y="7309"/>
                    <a:pt x="19994" y="7301"/>
                  </a:cubicBezTo>
                  <a:cubicBezTo>
                    <a:pt x="22419" y="7253"/>
                    <a:pt x="24867" y="7085"/>
                    <a:pt x="27267" y="6773"/>
                  </a:cubicBezTo>
                  <a:cubicBezTo>
                    <a:pt x="28467" y="6629"/>
                    <a:pt x="29644" y="6461"/>
                    <a:pt x="30796" y="6197"/>
                  </a:cubicBezTo>
                  <a:cubicBezTo>
                    <a:pt x="31372" y="6077"/>
                    <a:pt x="31948" y="5908"/>
                    <a:pt x="32500" y="5716"/>
                  </a:cubicBezTo>
                  <a:cubicBezTo>
                    <a:pt x="32956" y="5524"/>
                    <a:pt x="33436" y="5236"/>
                    <a:pt x="33556" y="4708"/>
                  </a:cubicBezTo>
                  <a:cubicBezTo>
                    <a:pt x="33844" y="3532"/>
                    <a:pt x="32620" y="2836"/>
                    <a:pt x="31732" y="2404"/>
                  </a:cubicBezTo>
                  <a:cubicBezTo>
                    <a:pt x="30676" y="1900"/>
                    <a:pt x="29547" y="1588"/>
                    <a:pt x="28419" y="1348"/>
                  </a:cubicBezTo>
                  <a:cubicBezTo>
                    <a:pt x="26115" y="844"/>
                    <a:pt x="23739" y="532"/>
                    <a:pt x="21387" y="316"/>
                  </a:cubicBezTo>
                  <a:cubicBezTo>
                    <a:pt x="19246" y="100"/>
                    <a:pt x="17085" y="0"/>
                    <a:pt x="14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2"/>
            <p:cNvSpPr/>
            <p:nvPr/>
          </p:nvSpPr>
          <p:spPr>
            <a:xfrm>
              <a:off x="4120525" y="2289125"/>
              <a:ext cx="397250" cy="1377350"/>
            </a:xfrm>
            <a:custGeom>
              <a:avLst/>
              <a:gdLst/>
              <a:ahLst/>
              <a:cxnLst/>
              <a:rect l="l" t="t" r="r" b="b"/>
              <a:pathLst>
                <a:path w="15890" h="55094" extrusionOk="0">
                  <a:moveTo>
                    <a:pt x="309" y="1"/>
                  </a:moveTo>
                  <a:cubicBezTo>
                    <a:pt x="156" y="1"/>
                    <a:pt x="0" y="98"/>
                    <a:pt x="0" y="292"/>
                  </a:cubicBezTo>
                  <a:cubicBezTo>
                    <a:pt x="240" y="3965"/>
                    <a:pt x="1104" y="7565"/>
                    <a:pt x="2209" y="11069"/>
                  </a:cubicBezTo>
                  <a:cubicBezTo>
                    <a:pt x="3289" y="14622"/>
                    <a:pt x="4609" y="18102"/>
                    <a:pt x="5689" y="21654"/>
                  </a:cubicBezTo>
                  <a:cubicBezTo>
                    <a:pt x="6793" y="25255"/>
                    <a:pt x="7609" y="28927"/>
                    <a:pt x="7873" y="32719"/>
                  </a:cubicBezTo>
                  <a:cubicBezTo>
                    <a:pt x="8113" y="36728"/>
                    <a:pt x="7993" y="40784"/>
                    <a:pt x="8953" y="44721"/>
                  </a:cubicBezTo>
                  <a:cubicBezTo>
                    <a:pt x="9793" y="48153"/>
                    <a:pt x="11474" y="51345"/>
                    <a:pt x="13754" y="54034"/>
                  </a:cubicBezTo>
                  <a:cubicBezTo>
                    <a:pt x="13778" y="54058"/>
                    <a:pt x="13802" y="54082"/>
                    <a:pt x="13826" y="54106"/>
                  </a:cubicBezTo>
                  <a:cubicBezTo>
                    <a:pt x="13706" y="54250"/>
                    <a:pt x="13778" y="54562"/>
                    <a:pt x="14042" y="54586"/>
                  </a:cubicBezTo>
                  <a:cubicBezTo>
                    <a:pt x="14114" y="54610"/>
                    <a:pt x="14210" y="54610"/>
                    <a:pt x="14282" y="54610"/>
                  </a:cubicBezTo>
                  <a:cubicBezTo>
                    <a:pt x="14402" y="54754"/>
                    <a:pt x="14522" y="54874"/>
                    <a:pt x="14642" y="55018"/>
                  </a:cubicBezTo>
                  <a:cubicBezTo>
                    <a:pt x="14701" y="55071"/>
                    <a:pt x="14767" y="55094"/>
                    <a:pt x="14830" y="55094"/>
                  </a:cubicBezTo>
                  <a:cubicBezTo>
                    <a:pt x="15020" y="55094"/>
                    <a:pt x="15188" y="54886"/>
                    <a:pt x="15098" y="54706"/>
                  </a:cubicBezTo>
                  <a:lnTo>
                    <a:pt x="15242" y="54706"/>
                  </a:lnTo>
                  <a:cubicBezTo>
                    <a:pt x="15255" y="54709"/>
                    <a:pt x="15268" y="54710"/>
                    <a:pt x="15281" y="54710"/>
                  </a:cubicBezTo>
                  <a:cubicBezTo>
                    <a:pt x="15368" y="54710"/>
                    <a:pt x="15461" y="54645"/>
                    <a:pt x="15482" y="54562"/>
                  </a:cubicBezTo>
                  <a:cubicBezTo>
                    <a:pt x="15866" y="53842"/>
                    <a:pt x="15890" y="53026"/>
                    <a:pt x="15794" y="52233"/>
                  </a:cubicBezTo>
                  <a:cubicBezTo>
                    <a:pt x="15698" y="51273"/>
                    <a:pt x="15554" y="50313"/>
                    <a:pt x="15410" y="49353"/>
                  </a:cubicBezTo>
                  <a:cubicBezTo>
                    <a:pt x="15170" y="47385"/>
                    <a:pt x="14906" y="45441"/>
                    <a:pt x="14642" y="43473"/>
                  </a:cubicBezTo>
                  <a:cubicBezTo>
                    <a:pt x="14114" y="39560"/>
                    <a:pt x="13610" y="35624"/>
                    <a:pt x="13082" y="31711"/>
                  </a:cubicBezTo>
                  <a:cubicBezTo>
                    <a:pt x="12842" y="29839"/>
                    <a:pt x="12602" y="27967"/>
                    <a:pt x="12242" y="26095"/>
                  </a:cubicBezTo>
                  <a:cubicBezTo>
                    <a:pt x="11906" y="24247"/>
                    <a:pt x="11402" y="22422"/>
                    <a:pt x="10753" y="20622"/>
                  </a:cubicBezTo>
                  <a:cubicBezTo>
                    <a:pt x="9433" y="17046"/>
                    <a:pt x="7729" y="13614"/>
                    <a:pt x="6121" y="10157"/>
                  </a:cubicBezTo>
                  <a:cubicBezTo>
                    <a:pt x="5305" y="8357"/>
                    <a:pt x="4465" y="6557"/>
                    <a:pt x="3649" y="4757"/>
                  </a:cubicBezTo>
                  <a:cubicBezTo>
                    <a:pt x="3241" y="3893"/>
                    <a:pt x="2833" y="3005"/>
                    <a:pt x="2425" y="2116"/>
                  </a:cubicBezTo>
                  <a:cubicBezTo>
                    <a:pt x="2137" y="1492"/>
                    <a:pt x="1801" y="844"/>
                    <a:pt x="1248" y="412"/>
                  </a:cubicBezTo>
                  <a:cubicBezTo>
                    <a:pt x="984" y="220"/>
                    <a:pt x="696" y="76"/>
                    <a:pt x="360" y="4"/>
                  </a:cubicBezTo>
                  <a:cubicBezTo>
                    <a:pt x="344" y="2"/>
                    <a:pt x="327"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2"/>
            <p:cNvSpPr/>
            <p:nvPr/>
          </p:nvSpPr>
          <p:spPr>
            <a:xfrm>
              <a:off x="4416950" y="2791000"/>
              <a:ext cx="171650" cy="879775"/>
            </a:xfrm>
            <a:custGeom>
              <a:avLst/>
              <a:gdLst/>
              <a:ahLst/>
              <a:cxnLst/>
              <a:rect l="l" t="t" r="r" b="b"/>
              <a:pathLst>
                <a:path w="6866" h="35191" extrusionOk="0">
                  <a:moveTo>
                    <a:pt x="2110" y="0"/>
                  </a:moveTo>
                  <a:cubicBezTo>
                    <a:pt x="1810" y="0"/>
                    <a:pt x="1509" y="134"/>
                    <a:pt x="1297" y="379"/>
                  </a:cubicBezTo>
                  <a:cubicBezTo>
                    <a:pt x="985" y="715"/>
                    <a:pt x="889" y="1219"/>
                    <a:pt x="841" y="1675"/>
                  </a:cubicBezTo>
                  <a:cubicBezTo>
                    <a:pt x="697" y="2972"/>
                    <a:pt x="577" y="4268"/>
                    <a:pt x="457" y="5564"/>
                  </a:cubicBezTo>
                  <a:cubicBezTo>
                    <a:pt x="361" y="6884"/>
                    <a:pt x="241" y="8204"/>
                    <a:pt x="169" y="9524"/>
                  </a:cubicBezTo>
                  <a:cubicBezTo>
                    <a:pt x="25" y="12140"/>
                    <a:pt x="1" y="14781"/>
                    <a:pt x="193" y="17421"/>
                  </a:cubicBezTo>
                  <a:cubicBezTo>
                    <a:pt x="385" y="19989"/>
                    <a:pt x="745" y="22557"/>
                    <a:pt x="1201" y="25102"/>
                  </a:cubicBezTo>
                  <a:cubicBezTo>
                    <a:pt x="1681" y="27646"/>
                    <a:pt x="2233" y="30166"/>
                    <a:pt x="2809" y="32686"/>
                  </a:cubicBezTo>
                  <a:cubicBezTo>
                    <a:pt x="2881" y="33023"/>
                    <a:pt x="2953" y="33359"/>
                    <a:pt x="3049" y="33671"/>
                  </a:cubicBezTo>
                  <a:cubicBezTo>
                    <a:pt x="2905" y="33671"/>
                    <a:pt x="2761" y="33767"/>
                    <a:pt x="2785" y="33935"/>
                  </a:cubicBezTo>
                  <a:cubicBezTo>
                    <a:pt x="2852" y="34739"/>
                    <a:pt x="3606" y="35190"/>
                    <a:pt x="4349" y="35190"/>
                  </a:cubicBezTo>
                  <a:cubicBezTo>
                    <a:pt x="4404" y="35190"/>
                    <a:pt x="4459" y="35188"/>
                    <a:pt x="4513" y="35183"/>
                  </a:cubicBezTo>
                  <a:cubicBezTo>
                    <a:pt x="5497" y="35087"/>
                    <a:pt x="6097" y="34247"/>
                    <a:pt x="6385" y="33359"/>
                  </a:cubicBezTo>
                  <a:cubicBezTo>
                    <a:pt x="6553" y="32855"/>
                    <a:pt x="6601" y="32302"/>
                    <a:pt x="6673" y="31774"/>
                  </a:cubicBezTo>
                  <a:cubicBezTo>
                    <a:pt x="6745" y="31126"/>
                    <a:pt x="6793" y="30454"/>
                    <a:pt x="6817" y="29806"/>
                  </a:cubicBezTo>
                  <a:cubicBezTo>
                    <a:pt x="6865" y="28486"/>
                    <a:pt x="6817" y="27190"/>
                    <a:pt x="6721" y="25870"/>
                  </a:cubicBezTo>
                  <a:cubicBezTo>
                    <a:pt x="6553" y="23254"/>
                    <a:pt x="6241" y="20661"/>
                    <a:pt x="5977" y="18045"/>
                  </a:cubicBezTo>
                  <a:cubicBezTo>
                    <a:pt x="5713" y="15453"/>
                    <a:pt x="5449" y="12885"/>
                    <a:pt x="5137" y="10292"/>
                  </a:cubicBezTo>
                  <a:cubicBezTo>
                    <a:pt x="4801" y="7724"/>
                    <a:pt x="4417" y="5132"/>
                    <a:pt x="3841" y="2587"/>
                  </a:cubicBezTo>
                  <a:cubicBezTo>
                    <a:pt x="3745" y="2059"/>
                    <a:pt x="3625" y="1531"/>
                    <a:pt x="3385" y="1051"/>
                  </a:cubicBezTo>
                  <a:cubicBezTo>
                    <a:pt x="3217" y="667"/>
                    <a:pt x="2929" y="259"/>
                    <a:pt x="2521" y="91"/>
                  </a:cubicBezTo>
                  <a:cubicBezTo>
                    <a:pt x="2390" y="30"/>
                    <a:pt x="2250" y="0"/>
                    <a:pt x="2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52"/>
            <p:cNvSpPr/>
            <p:nvPr/>
          </p:nvSpPr>
          <p:spPr>
            <a:xfrm>
              <a:off x="4728975" y="2614350"/>
              <a:ext cx="324075" cy="1057325"/>
            </a:xfrm>
            <a:custGeom>
              <a:avLst/>
              <a:gdLst/>
              <a:ahLst/>
              <a:cxnLst/>
              <a:rect l="l" t="t" r="r" b="b"/>
              <a:pathLst>
                <a:path w="12963" h="42293" extrusionOk="0">
                  <a:moveTo>
                    <a:pt x="11439" y="0"/>
                  </a:moveTo>
                  <a:cubicBezTo>
                    <a:pt x="10799" y="0"/>
                    <a:pt x="10479" y="793"/>
                    <a:pt x="10226" y="1277"/>
                  </a:cubicBezTo>
                  <a:cubicBezTo>
                    <a:pt x="8786" y="3989"/>
                    <a:pt x="7778" y="6893"/>
                    <a:pt x="6962" y="9846"/>
                  </a:cubicBezTo>
                  <a:cubicBezTo>
                    <a:pt x="6122" y="12966"/>
                    <a:pt x="5497" y="16134"/>
                    <a:pt x="4945" y="19326"/>
                  </a:cubicBezTo>
                  <a:cubicBezTo>
                    <a:pt x="4417" y="22471"/>
                    <a:pt x="3913" y="25639"/>
                    <a:pt x="3337" y="28807"/>
                  </a:cubicBezTo>
                  <a:cubicBezTo>
                    <a:pt x="2761" y="31904"/>
                    <a:pt x="2065" y="35024"/>
                    <a:pt x="1129" y="38048"/>
                  </a:cubicBezTo>
                  <a:cubicBezTo>
                    <a:pt x="889" y="38792"/>
                    <a:pt x="649" y="39536"/>
                    <a:pt x="385" y="40281"/>
                  </a:cubicBezTo>
                  <a:cubicBezTo>
                    <a:pt x="385" y="40305"/>
                    <a:pt x="385" y="40305"/>
                    <a:pt x="385" y="40329"/>
                  </a:cubicBezTo>
                  <a:cubicBezTo>
                    <a:pt x="365" y="40326"/>
                    <a:pt x="344" y="40324"/>
                    <a:pt x="324" y="40324"/>
                  </a:cubicBezTo>
                  <a:cubicBezTo>
                    <a:pt x="178" y="40324"/>
                    <a:pt x="46" y="40403"/>
                    <a:pt x="25" y="40593"/>
                  </a:cubicBezTo>
                  <a:cubicBezTo>
                    <a:pt x="1" y="41217"/>
                    <a:pt x="361" y="41841"/>
                    <a:pt x="937" y="42129"/>
                  </a:cubicBezTo>
                  <a:cubicBezTo>
                    <a:pt x="1166" y="42238"/>
                    <a:pt x="1415" y="42292"/>
                    <a:pt x="1664" y="42292"/>
                  </a:cubicBezTo>
                  <a:cubicBezTo>
                    <a:pt x="1962" y="42292"/>
                    <a:pt x="2259" y="42214"/>
                    <a:pt x="2521" y="42057"/>
                  </a:cubicBezTo>
                  <a:cubicBezTo>
                    <a:pt x="2545" y="42057"/>
                    <a:pt x="2593" y="42033"/>
                    <a:pt x="2617" y="42009"/>
                  </a:cubicBezTo>
                  <a:cubicBezTo>
                    <a:pt x="2665" y="41985"/>
                    <a:pt x="2713" y="41937"/>
                    <a:pt x="2761" y="41913"/>
                  </a:cubicBezTo>
                  <a:cubicBezTo>
                    <a:pt x="2761" y="41913"/>
                    <a:pt x="2761" y="41889"/>
                    <a:pt x="2785" y="41889"/>
                  </a:cubicBezTo>
                  <a:cubicBezTo>
                    <a:pt x="2785" y="41889"/>
                    <a:pt x="2809" y="41865"/>
                    <a:pt x="2809" y="41865"/>
                  </a:cubicBezTo>
                  <a:cubicBezTo>
                    <a:pt x="2809" y="41841"/>
                    <a:pt x="2809" y="41841"/>
                    <a:pt x="2809" y="41841"/>
                  </a:cubicBezTo>
                  <a:cubicBezTo>
                    <a:pt x="2857" y="41793"/>
                    <a:pt x="2905" y="41721"/>
                    <a:pt x="2929" y="41649"/>
                  </a:cubicBezTo>
                  <a:cubicBezTo>
                    <a:pt x="3361" y="41505"/>
                    <a:pt x="3745" y="41145"/>
                    <a:pt x="4009" y="40785"/>
                  </a:cubicBezTo>
                  <a:cubicBezTo>
                    <a:pt x="4417" y="40257"/>
                    <a:pt x="4681" y="39608"/>
                    <a:pt x="4969" y="39008"/>
                  </a:cubicBezTo>
                  <a:cubicBezTo>
                    <a:pt x="6170" y="36512"/>
                    <a:pt x="6986" y="33824"/>
                    <a:pt x="7586" y="31112"/>
                  </a:cubicBezTo>
                  <a:cubicBezTo>
                    <a:pt x="8210" y="28351"/>
                    <a:pt x="8594" y="25567"/>
                    <a:pt x="8978" y="22759"/>
                  </a:cubicBezTo>
                  <a:cubicBezTo>
                    <a:pt x="9338" y="19927"/>
                    <a:pt x="9698" y="17118"/>
                    <a:pt x="10226" y="14310"/>
                  </a:cubicBezTo>
                  <a:cubicBezTo>
                    <a:pt x="10490" y="12918"/>
                    <a:pt x="10802" y="11526"/>
                    <a:pt x="11162" y="10158"/>
                  </a:cubicBezTo>
                  <a:cubicBezTo>
                    <a:pt x="11570" y="8693"/>
                    <a:pt x="12098" y="7253"/>
                    <a:pt x="12434" y="5765"/>
                  </a:cubicBezTo>
                  <a:cubicBezTo>
                    <a:pt x="12794" y="4277"/>
                    <a:pt x="12962" y="2741"/>
                    <a:pt x="12602" y="1253"/>
                  </a:cubicBezTo>
                  <a:cubicBezTo>
                    <a:pt x="12482" y="725"/>
                    <a:pt x="12146" y="53"/>
                    <a:pt x="11522" y="5"/>
                  </a:cubicBezTo>
                  <a:cubicBezTo>
                    <a:pt x="11494" y="2"/>
                    <a:pt x="11466" y="0"/>
                    <a:pt x="11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2"/>
            <p:cNvSpPr/>
            <p:nvPr/>
          </p:nvSpPr>
          <p:spPr>
            <a:xfrm>
              <a:off x="3917700" y="2745625"/>
              <a:ext cx="588675" cy="933800"/>
            </a:xfrm>
            <a:custGeom>
              <a:avLst/>
              <a:gdLst/>
              <a:ahLst/>
              <a:cxnLst/>
              <a:rect l="l" t="t" r="r" b="b"/>
              <a:pathLst>
                <a:path w="23547" h="37352" extrusionOk="0">
                  <a:moveTo>
                    <a:pt x="987" y="0"/>
                  </a:moveTo>
                  <a:cubicBezTo>
                    <a:pt x="887" y="0"/>
                    <a:pt x="793" y="49"/>
                    <a:pt x="745" y="130"/>
                  </a:cubicBezTo>
                  <a:cubicBezTo>
                    <a:pt x="0" y="1570"/>
                    <a:pt x="409" y="3226"/>
                    <a:pt x="889" y="4691"/>
                  </a:cubicBezTo>
                  <a:cubicBezTo>
                    <a:pt x="1465" y="6419"/>
                    <a:pt x="2041" y="8123"/>
                    <a:pt x="2593" y="9851"/>
                  </a:cubicBezTo>
                  <a:cubicBezTo>
                    <a:pt x="3673" y="13091"/>
                    <a:pt x="4681" y="16380"/>
                    <a:pt x="5953" y="19548"/>
                  </a:cubicBezTo>
                  <a:cubicBezTo>
                    <a:pt x="6553" y="21084"/>
                    <a:pt x="7249" y="22572"/>
                    <a:pt x="8065" y="24012"/>
                  </a:cubicBezTo>
                  <a:cubicBezTo>
                    <a:pt x="8881" y="25477"/>
                    <a:pt x="9938" y="26797"/>
                    <a:pt x="10802" y="28237"/>
                  </a:cubicBezTo>
                  <a:cubicBezTo>
                    <a:pt x="11690" y="29653"/>
                    <a:pt x="12314" y="31237"/>
                    <a:pt x="13226" y="32629"/>
                  </a:cubicBezTo>
                  <a:cubicBezTo>
                    <a:pt x="13994" y="33805"/>
                    <a:pt x="14978" y="34838"/>
                    <a:pt x="16106" y="35654"/>
                  </a:cubicBezTo>
                  <a:cubicBezTo>
                    <a:pt x="17186" y="36446"/>
                    <a:pt x="18458" y="37046"/>
                    <a:pt x="19803" y="37262"/>
                  </a:cubicBezTo>
                  <a:cubicBezTo>
                    <a:pt x="20195" y="37320"/>
                    <a:pt x="20587" y="37352"/>
                    <a:pt x="20985" y="37352"/>
                  </a:cubicBezTo>
                  <a:cubicBezTo>
                    <a:pt x="21244" y="37352"/>
                    <a:pt x="21506" y="37338"/>
                    <a:pt x="21771" y="37310"/>
                  </a:cubicBezTo>
                  <a:cubicBezTo>
                    <a:pt x="22347" y="37214"/>
                    <a:pt x="23163" y="37142"/>
                    <a:pt x="23427" y="36518"/>
                  </a:cubicBezTo>
                  <a:cubicBezTo>
                    <a:pt x="23547" y="36254"/>
                    <a:pt x="23427" y="35942"/>
                    <a:pt x="23115" y="35870"/>
                  </a:cubicBezTo>
                  <a:cubicBezTo>
                    <a:pt x="22563" y="34742"/>
                    <a:pt x="21867" y="33685"/>
                    <a:pt x="21051" y="32725"/>
                  </a:cubicBezTo>
                  <a:cubicBezTo>
                    <a:pt x="20595" y="32221"/>
                    <a:pt x="20115" y="31741"/>
                    <a:pt x="19611" y="31285"/>
                  </a:cubicBezTo>
                  <a:cubicBezTo>
                    <a:pt x="19082" y="30829"/>
                    <a:pt x="18530" y="30421"/>
                    <a:pt x="17978" y="29989"/>
                  </a:cubicBezTo>
                  <a:cubicBezTo>
                    <a:pt x="17450" y="29533"/>
                    <a:pt x="16922" y="29077"/>
                    <a:pt x="16466" y="28525"/>
                  </a:cubicBezTo>
                  <a:cubicBezTo>
                    <a:pt x="16010" y="27997"/>
                    <a:pt x="15650" y="27397"/>
                    <a:pt x="15314" y="26773"/>
                  </a:cubicBezTo>
                  <a:cubicBezTo>
                    <a:pt x="14642" y="25453"/>
                    <a:pt x="14042" y="24084"/>
                    <a:pt x="13418" y="22740"/>
                  </a:cubicBezTo>
                  <a:cubicBezTo>
                    <a:pt x="12770" y="21324"/>
                    <a:pt x="12146" y="19908"/>
                    <a:pt x="11594" y="18468"/>
                  </a:cubicBezTo>
                  <a:cubicBezTo>
                    <a:pt x="11018" y="17052"/>
                    <a:pt x="10538" y="15612"/>
                    <a:pt x="10058" y="14171"/>
                  </a:cubicBezTo>
                  <a:cubicBezTo>
                    <a:pt x="9169" y="11435"/>
                    <a:pt x="8305" y="8651"/>
                    <a:pt x="6913" y="6107"/>
                  </a:cubicBezTo>
                  <a:cubicBezTo>
                    <a:pt x="5689" y="3898"/>
                    <a:pt x="4057" y="1858"/>
                    <a:pt x="1921" y="490"/>
                  </a:cubicBezTo>
                  <a:cubicBezTo>
                    <a:pt x="1657" y="322"/>
                    <a:pt x="1393" y="178"/>
                    <a:pt x="1129" y="34"/>
                  </a:cubicBezTo>
                  <a:cubicBezTo>
                    <a:pt x="1082" y="11"/>
                    <a:pt x="1034" y="0"/>
                    <a:pt x="9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2"/>
            <p:cNvSpPr/>
            <p:nvPr/>
          </p:nvSpPr>
          <p:spPr>
            <a:xfrm>
              <a:off x="4551375" y="2714325"/>
              <a:ext cx="217250" cy="965700"/>
            </a:xfrm>
            <a:custGeom>
              <a:avLst/>
              <a:gdLst/>
              <a:ahLst/>
              <a:cxnLst/>
              <a:rect l="l" t="t" r="r" b="b"/>
              <a:pathLst>
                <a:path w="8690" h="38628" extrusionOk="0">
                  <a:moveTo>
                    <a:pt x="3808" y="1"/>
                  </a:moveTo>
                  <a:cubicBezTo>
                    <a:pt x="3707" y="1"/>
                    <a:pt x="3606" y="13"/>
                    <a:pt x="3504" y="38"/>
                  </a:cubicBezTo>
                  <a:cubicBezTo>
                    <a:pt x="2928" y="182"/>
                    <a:pt x="2640" y="758"/>
                    <a:pt x="2568" y="1310"/>
                  </a:cubicBezTo>
                  <a:cubicBezTo>
                    <a:pt x="2448" y="1958"/>
                    <a:pt x="2472" y="2678"/>
                    <a:pt x="2496" y="3350"/>
                  </a:cubicBezTo>
                  <a:cubicBezTo>
                    <a:pt x="2592" y="6279"/>
                    <a:pt x="3216" y="9159"/>
                    <a:pt x="3721" y="12039"/>
                  </a:cubicBezTo>
                  <a:cubicBezTo>
                    <a:pt x="3961" y="13479"/>
                    <a:pt x="4153" y="14919"/>
                    <a:pt x="4225" y="16360"/>
                  </a:cubicBezTo>
                  <a:cubicBezTo>
                    <a:pt x="4297" y="17800"/>
                    <a:pt x="4273" y="19264"/>
                    <a:pt x="4129" y="20680"/>
                  </a:cubicBezTo>
                  <a:cubicBezTo>
                    <a:pt x="3841" y="23560"/>
                    <a:pt x="3120" y="26321"/>
                    <a:pt x="2040" y="28985"/>
                  </a:cubicBezTo>
                  <a:cubicBezTo>
                    <a:pt x="1080" y="31457"/>
                    <a:pt x="0" y="34121"/>
                    <a:pt x="768" y="36786"/>
                  </a:cubicBezTo>
                  <a:cubicBezTo>
                    <a:pt x="792" y="36906"/>
                    <a:pt x="840" y="37002"/>
                    <a:pt x="864" y="37098"/>
                  </a:cubicBezTo>
                  <a:cubicBezTo>
                    <a:pt x="854" y="37096"/>
                    <a:pt x="844" y="37096"/>
                    <a:pt x="835" y="37096"/>
                  </a:cubicBezTo>
                  <a:cubicBezTo>
                    <a:pt x="651" y="37096"/>
                    <a:pt x="462" y="37302"/>
                    <a:pt x="576" y="37530"/>
                  </a:cubicBezTo>
                  <a:cubicBezTo>
                    <a:pt x="792" y="37938"/>
                    <a:pt x="1128" y="38226"/>
                    <a:pt x="1536" y="38418"/>
                  </a:cubicBezTo>
                  <a:cubicBezTo>
                    <a:pt x="1536" y="38418"/>
                    <a:pt x="1536" y="38418"/>
                    <a:pt x="1536" y="38442"/>
                  </a:cubicBezTo>
                  <a:cubicBezTo>
                    <a:pt x="1603" y="38525"/>
                    <a:pt x="1692" y="38550"/>
                    <a:pt x="1772" y="38550"/>
                  </a:cubicBezTo>
                  <a:cubicBezTo>
                    <a:pt x="1808" y="38550"/>
                    <a:pt x="1843" y="38545"/>
                    <a:pt x="1872" y="38538"/>
                  </a:cubicBezTo>
                  <a:cubicBezTo>
                    <a:pt x="2119" y="38596"/>
                    <a:pt x="2375" y="38628"/>
                    <a:pt x="2629" y="38628"/>
                  </a:cubicBezTo>
                  <a:cubicBezTo>
                    <a:pt x="2795" y="38628"/>
                    <a:pt x="2959" y="38614"/>
                    <a:pt x="3120" y="38586"/>
                  </a:cubicBezTo>
                  <a:cubicBezTo>
                    <a:pt x="4297" y="38394"/>
                    <a:pt x="5137" y="37434"/>
                    <a:pt x="5665" y="36426"/>
                  </a:cubicBezTo>
                  <a:cubicBezTo>
                    <a:pt x="6313" y="35273"/>
                    <a:pt x="6745" y="33977"/>
                    <a:pt x="7153" y="32705"/>
                  </a:cubicBezTo>
                  <a:cubicBezTo>
                    <a:pt x="7561" y="31361"/>
                    <a:pt x="7873" y="29993"/>
                    <a:pt x="8089" y="28601"/>
                  </a:cubicBezTo>
                  <a:cubicBezTo>
                    <a:pt x="8569" y="25817"/>
                    <a:pt x="8689" y="22960"/>
                    <a:pt x="8569" y="20152"/>
                  </a:cubicBezTo>
                  <a:cubicBezTo>
                    <a:pt x="8449" y="17176"/>
                    <a:pt x="8065" y="14223"/>
                    <a:pt x="7537" y="11295"/>
                  </a:cubicBezTo>
                  <a:cubicBezTo>
                    <a:pt x="7009" y="8319"/>
                    <a:pt x="6337" y="5390"/>
                    <a:pt x="5665" y="2438"/>
                  </a:cubicBezTo>
                  <a:cubicBezTo>
                    <a:pt x="5521" y="1814"/>
                    <a:pt x="5401" y="1142"/>
                    <a:pt x="5017" y="638"/>
                  </a:cubicBezTo>
                  <a:cubicBezTo>
                    <a:pt x="4720" y="262"/>
                    <a:pt x="4277"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2"/>
            <p:cNvSpPr/>
            <p:nvPr/>
          </p:nvSpPr>
          <p:spPr>
            <a:xfrm>
              <a:off x="4158925" y="2307225"/>
              <a:ext cx="22225" cy="32425"/>
            </a:xfrm>
            <a:custGeom>
              <a:avLst/>
              <a:gdLst/>
              <a:ahLst/>
              <a:cxnLst/>
              <a:rect l="l" t="t" r="r" b="b"/>
              <a:pathLst>
                <a:path w="889" h="1297" extrusionOk="0">
                  <a:moveTo>
                    <a:pt x="313" y="0"/>
                  </a:moveTo>
                  <a:cubicBezTo>
                    <a:pt x="240" y="0"/>
                    <a:pt x="168" y="24"/>
                    <a:pt x="120" y="72"/>
                  </a:cubicBezTo>
                  <a:cubicBezTo>
                    <a:pt x="0" y="192"/>
                    <a:pt x="0" y="360"/>
                    <a:pt x="120" y="480"/>
                  </a:cubicBezTo>
                  <a:cubicBezTo>
                    <a:pt x="120" y="480"/>
                    <a:pt x="144" y="504"/>
                    <a:pt x="144" y="504"/>
                  </a:cubicBezTo>
                  <a:cubicBezTo>
                    <a:pt x="192" y="552"/>
                    <a:pt x="216" y="600"/>
                    <a:pt x="240" y="672"/>
                  </a:cubicBezTo>
                  <a:cubicBezTo>
                    <a:pt x="265" y="720"/>
                    <a:pt x="289" y="792"/>
                    <a:pt x="289" y="864"/>
                  </a:cubicBezTo>
                  <a:cubicBezTo>
                    <a:pt x="289" y="912"/>
                    <a:pt x="289" y="960"/>
                    <a:pt x="289" y="1008"/>
                  </a:cubicBezTo>
                  <a:cubicBezTo>
                    <a:pt x="289" y="1080"/>
                    <a:pt x="337" y="1176"/>
                    <a:pt x="385" y="1224"/>
                  </a:cubicBezTo>
                  <a:cubicBezTo>
                    <a:pt x="433" y="1272"/>
                    <a:pt x="505" y="1296"/>
                    <a:pt x="577" y="1296"/>
                  </a:cubicBezTo>
                  <a:cubicBezTo>
                    <a:pt x="649" y="1296"/>
                    <a:pt x="721" y="1272"/>
                    <a:pt x="769" y="1224"/>
                  </a:cubicBezTo>
                  <a:cubicBezTo>
                    <a:pt x="817" y="1152"/>
                    <a:pt x="841" y="1104"/>
                    <a:pt x="865" y="1008"/>
                  </a:cubicBezTo>
                  <a:cubicBezTo>
                    <a:pt x="889" y="672"/>
                    <a:pt x="745" y="336"/>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2"/>
            <p:cNvSpPr/>
            <p:nvPr/>
          </p:nvSpPr>
          <p:spPr>
            <a:xfrm>
              <a:off x="4184725" y="2384975"/>
              <a:ext cx="17425" cy="35925"/>
            </a:xfrm>
            <a:custGeom>
              <a:avLst/>
              <a:gdLst/>
              <a:ahLst/>
              <a:cxnLst/>
              <a:rect l="l" t="t" r="r" b="b"/>
              <a:pathLst>
                <a:path w="697" h="1437" extrusionOk="0">
                  <a:moveTo>
                    <a:pt x="260" y="1"/>
                  </a:moveTo>
                  <a:cubicBezTo>
                    <a:pt x="237" y="1"/>
                    <a:pt x="214" y="4"/>
                    <a:pt x="193" y="11"/>
                  </a:cubicBezTo>
                  <a:cubicBezTo>
                    <a:pt x="145" y="35"/>
                    <a:pt x="73" y="83"/>
                    <a:pt x="25" y="131"/>
                  </a:cubicBezTo>
                  <a:cubicBezTo>
                    <a:pt x="1" y="203"/>
                    <a:pt x="1" y="275"/>
                    <a:pt x="1" y="347"/>
                  </a:cubicBezTo>
                  <a:lnTo>
                    <a:pt x="145" y="1211"/>
                  </a:lnTo>
                  <a:cubicBezTo>
                    <a:pt x="169" y="1283"/>
                    <a:pt x="217" y="1355"/>
                    <a:pt x="289" y="1379"/>
                  </a:cubicBezTo>
                  <a:cubicBezTo>
                    <a:pt x="324" y="1414"/>
                    <a:pt x="385" y="1436"/>
                    <a:pt x="443" y="1436"/>
                  </a:cubicBezTo>
                  <a:cubicBezTo>
                    <a:pt x="464" y="1436"/>
                    <a:pt x="485" y="1433"/>
                    <a:pt x="505" y="1427"/>
                  </a:cubicBezTo>
                  <a:cubicBezTo>
                    <a:pt x="577" y="1403"/>
                    <a:pt x="625" y="1355"/>
                    <a:pt x="673" y="1283"/>
                  </a:cubicBezTo>
                  <a:cubicBezTo>
                    <a:pt x="697" y="1211"/>
                    <a:pt x="697" y="1163"/>
                    <a:pt x="697" y="1067"/>
                  </a:cubicBezTo>
                  <a:lnTo>
                    <a:pt x="553" y="203"/>
                  </a:lnTo>
                  <a:cubicBezTo>
                    <a:pt x="529" y="131"/>
                    <a:pt x="481" y="59"/>
                    <a:pt x="409" y="35"/>
                  </a:cubicBezTo>
                  <a:cubicBezTo>
                    <a:pt x="375" y="18"/>
                    <a:pt x="317"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2"/>
            <p:cNvSpPr/>
            <p:nvPr/>
          </p:nvSpPr>
          <p:spPr>
            <a:xfrm>
              <a:off x="4212925" y="2481600"/>
              <a:ext cx="21025" cy="29450"/>
            </a:xfrm>
            <a:custGeom>
              <a:avLst/>
              <a:gdLst/>
              <a:ahLst/>
              <a:cxnLst/>
              <a:rect l="l" t="t" r="r" b="b"/>
              <a:pathLst>
                <a:path w="841" h="1178" extrusionOk="0">
                  <a:moveTo>
                    <a:pt x="280" y="0"/>
                  </a:moveTo>
                  <a:cubicBezTo>
                    <a:pt x="259" y="0"/>
                    <a:pt x="238" y="3"/>
                    <a:pt x="217" y="10"/>
                  </a:cubicBezTo>
                  <a:cubicBezTo>
                    <a:pt x="145" y="34"/>
                    <a:pt x="73" y="82"/>
                    <a:pt x="49" y="130"/>
                  </a:cubicBezTo>
                  <a:cubicBezTo>
                    <a:pt x="25" y="202"/>
                    <a:pt x="1" y="274"/>
                    <a:pt x="25" y="346"/>
                  </a:cubicBezTo>
                  <a:cubicBezTo>
                    <a:pt x="97" y="562"/>
                    <a:pt x="193" y="778"/>
                    <a:pt x="265" y="970"/>
                  </a:cubicBezTo>
                  <a:cubicBezTo>
                    <a:pt x="289" y="1042"/>
                    <a:pt x="337" y="1114"/>
                    <a:pt x="385" y="1138"/>
                  </a:cubicBezTo>
                  <a:cubicBezTo>
                    <a:pt x="427" y="1166"/>
                    <a:pt x="477" y="1178"/>
                    <a:pt x="522" y="1178"/>
                  </a:cubicBezTo>
                  <a:cubicBezTo>
                    <a:pt x="553" y="1178"/>
                    <a:pt x="581" y="1172"/>
                    <a:pt x="601" y="1162"/>
                  </a:cubicBezTo>
                  <a:cubicBezTo>
                    <a:pt x="673" y="1138"/>
                    <a:pt x="745" y="1114"/>
                    <a:pt x="769" y="1042"/>
                  </a:cubicBezTo>
                  <a:cubicBezTo>
                    <a:pt x="817" y="970"/>
                    <a:pt x="841" y="898"/>
                    <a:pt x="817" y="826"/>
                  </a:cubicBezTo>
                  <a:cubicBezTo>
                    <a:pt x="721" y="610"/>
                    <a:pt x="649" y="418"/>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2"/>
            <p:cNvSpPr/>
            <p:nvPr/>
          </p:nvSpPr>
          <p:spPr>
            <a:xfrm>
              <a:off x="4239925" y="2556325"/>
              <a:ext cx="24025" cy="39200"/>
            </a:xfrm>
            <a:custGeom>
              <a:avLst/>
              <a:gdLst/>
              <a:ahLst/>
              <a:cxnLst/>
              <a:rect l="l" t="t" r="r" b="b"/>
              <a:pathLst>
                <a:path w="961" h="1568" extrusionOk="0">
                  <a:moveTo>
                    <a:pt x="325" y="1"/>
                  </a:moveTo>
                  <a:cubicBezTo>
                    <a:pt x="278" y="1"/>
                    <a:pt x="232" y="14"/>
                    <a:pt x="193" y="45"/>
                  </a:cubicBezTo>
                  <a:cubicBezTo>
                    <a:pt x="73" y="117"/>
                    <a:pt x="1" y="285"/>
                    <a:pt x="97" y="429"/>
                  </a:cubicBezTo>
                  <a:cubicBezTo>
                    <a:pt x="145" y="501"/>
                    <a:pt x="169" y="573"/>
                    <a:pt x="217" y="669"/>
                  </a:cubicBezTo>
                  <a:cubicBezTo>
                    <a:pt x="217" y="693"/>
                    <a:pt x="241" y="693"/>
                    <a:pt x="241" y="717"/>
                  </a:cubicBezTo>
                  <a:cubicBezTo>
                    <a:pt x="265" y="765"/>
                    <a:pt x="265" y="813"/>
                    <a:pt x="289" y="861"/>
                  </a:cubicBezTo>
                  <a:cubicBezTo>
                    <a:pt x="361" y="1005"/>
                    <a:pt x="385" y="1197"/>
                    <a:pt x="409" y="1365"/>
                  </a:cubicBezTo>
                  <a:cubicBezTo>
                    <a:pt x="433" y="1437"/>
                    <a:pt x="481" y="1509"/>
                    <a:pt x="553" y="1533"/>
                  </a:cubicBezTo>
                  <a:cubicBezTo>
                    <a:pt x="587" y="1550"/>
                    <a:pt x="645" y="1567"/>
                    <a:pt x="701" y="1567"/>
                  </a:cubicBezTo>
                  <a:cubicBezTo>
                    <a:pt x="725" y="1567"/>
                    <a:pt x="748" y="1564"/>
                    <a:pt x="769" y="1557"/>
                  </a:cubicBezTo>
                  <a:cubicBezTo>
                    <a:pt x="817" y="1533"/>
                    <a:pt x="889" y="1485"/>
                    <a:pt x="937" y="1437"/>
                  </a:cubicBezTo>
                  <a:cubicBezTo>
                    <a:pt x="961" y="1365"/>
                    <a:pt x="961" y="1293"/>
                    <a:pt x="961" y="1221"/>
                  </a:cubicBezTo>
                  <a:cubicBezTo>
                    <a:pt x="913" y="837"/>
                    <a:pt x="769" y="477"/>
                    <a:pt x="577" y="141"/>
                  </a:cubicBezTo>
                  <a:cubicBezTo>
                    <a:pt x="528" y="60"/>
                    <a:pt x="424"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2"/>
            <p:cNvSpPr/>
            <p:nvPr/>
          </p:nvSpPr>
          <p:spPr>
            <a:xfrm>
              <a:off x="4269325" y="2630975"/>
              <a:ext cx="20450" cy="36400"/>
            </a:xfrm>
            <a:custGeom>
              <a:avLst/>
              <a:gdLst/>
              <a:ahLst/>
              <a:cxnLst/>
              <a:rect l="l" t="t" r="r" b="b"/>
              <a:pathLst>
                <a:path w="818" h="1456" extrusionOk="0">
                  <a:moveTo>
                    <a:pt x="285" y="1"/>
                  </a:moveTo>
                  <a:cubicBezTo>
                    <a:pt x="262" y="1"/>
                    <a:pt x="239" y="4"/>
                    <a:pt x="217" y="12"/>
                  </a:cubicBezTo>
                  <a:cubicBezTo>
                    <a:pt x="73" y="60"/>
                    <a:pt x="1" y="204"/>
                    <a:pt x="25" y="372"/>
                  </a:cubicBezTo>
                  <a:cubicBezTo>
                    <a:pt x="97" y="660"/>
                    <a:pt x="169" y="948"/>
                    <a:pt x="241" y="1236"/>
                  </a:cubicBezTo>
                  <a:cubicBezTo>
                    <a:pt x="284" y="1365"/>
                    <a:pt x="424" y="1455"/>
                    <a:pt x="556" y="1455"/>
                  </a:cubicBezTo>
                  <a:cubicBezTo>
                    <a:pt x="571" y="1455"/>
                    <a:pt x="586" y="1454"/>
                    <a:pt x="601" y="1452"/>
                  </a:cubicBezTo>
                  <a:cubicBezTo>
                    <a:pt x="745" y="1404"/>
                    <a:pt x="817" y="1260"/>
                    <a:pt x="793" y="1092"/>
                  </a:cubicBezTo>
                  <a:cubicBezTo>
                    <a:pt x="721" y="804"/>
                    <a:pt x="649" y="516"/>
                    <a:pt x="577" y="204"/>
                  </a:cubicBezTo>
                  <a:cubicBezTo>
                    <a:pt x="536" y="102"/>
                    <a:pt x="410"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2"/>
            <p:cNvSpPr/>
            <p:nvPr/>
          </p:nvSpPr>
          <p:spPr>
            <a:xfrm>
              <a:off x="4299950" y="2705950"/>
              <a:ext cx="24025" cy="45650"/>
            </a:xfrm>
            <a:custGeom>
              <a:avLst/>
              <a:gdLst/>
              <a:ahLst/>
              <a:cxnLst/>
              <a:rect l="l" t="t" r="r" b="b"/>
              <a:pathLst>
                <a:path w="961" h="1826" extrusionOk="0">
                  <a:moveTo>
                    <a:pt x="318" y="0"/>
                  </a:moveTo>
                  <a:cubicBezTo>
                    <a:pt x="292" y="0"/>
                    <a:pt x="266" y="4"/>
                    <a:pt x="240" y="13"/>
                  </a:cubicBezTo>
                  <a:cubicBezTo>
                    <a:pt x="96" y="61"/>
                    <a:pt x="0" y="205"/>
                    <a:pt x="48" y="349"/>
                  </a:cubicBezTo>
                  <a:cubicBezTo>
                    <a:pt x="168" y="781"/>
                    <a:pt x="264" y="1189"/>
                    <a:pt x="384" y="1621"/>
                  </a:cubicBezTo>
                  <a:cubicBezTo>
                    <a:pt x="424" y="1740"/>
                    <a:pt x="528" y="1826"/>
                    <a:pt x="644" y="1826"/>
                  </a:cubicBezTo>
                  <a:cubicBezTo>
                    <a:pt x="669" y="1826"/>
                    <a:pt x="695" y="1822"/>
                    <a:pt x="720" y="1813"/>
                  </a:cubicBezTo>
                  <a:cubicBezTo>
                    <a:pt x="864" y="1765"/>
                    <a:pt x="960" y="1621"/>
                    <a:pt x="936" y="1477"/>
                  </a:cubicBezTo>
                  <a:lnTo>
                    <a:pt x="600" y="205"/>
                  </a:lnTo>
                  <a:cubicBezTo>
                    <a:pt x="561"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2"/>
            <p:cNvSpPr/>
            <p:nvPr/>
          </p:nvSpPr>
          <p:spPr>
            <a:xfrm>
              <a:off x="4322750" y="2771550"/>
              <a:ext cx="19825" cy="42450"/>
            </a:xfrm>
            <a:custGeom>
              <a:avLst/>
              <a:gdLst/>
              <a:ahLst/>
              <a:cxnLst/>
              <a:rect l="l" t="t" r="r" b="b"/>
              <a:pathLst>
                <a:path w="793" h="1698" extrusionOk="0">
                  <a:moveTo>
                    <a:pt x="272" y="1"/>
                  </a:moveTo>
                  <a:cubicBezTo>
                    <a:pt x="253" y="1"/>
                    <a:pt x="234" y="2"/>
                    <a:pt x="216" y="5"/>
                  </a:cubicBezTo>
                  <a:cubicBezTo>
                    <a:pt x="72" y="53"/>
                    <a:pt x="0" y="197"/>
                    <a:pt x="24" y="365"/>
                  </a:cubicBezTo>
                  <a:cubicBezTo>
                    <a:pt x="96" y="725"/>
                    <a:pt x="168" y="1109"/>
                    <a:pt x="240" y="1493"/>
                  </a:cubicBezTo>
                  <a:cubicBezTo>
                    <a:pt x="260" y="1612"/>
                    <a:pt x="377" y="1698"/>
                    <a:pt x="498" y="1698"/>
                  </a:cubicBezTo>
                  <a:cubicBezTo>
                    <a:pt x="524" y="1698"/>
                    <a:pt x="551" y="1694"/>
                    <a:pt x="576" y="1685"/>
                  </a:cubicBezTo>
                  <a:cubicBezTo>
                    <a:pt x="720" y="1637"/>
                    <a:pt x="792" y="1493"/>
                    <a:pt x="768" y="1349"/>
                  </a:cubicBezTo>
                  <a:cubicBezTo>
                    <a:pt x="696" y="965"/>
                    <a:pt x="624" y="581"/>
                    <a:pt x="576" y="197"/>
                  </a:cubicBezTo>
                  <a:cubicBezTo>
                    <a:pt x="534" y="71"/>
                    <a:pt x="4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2"/>
            <p:cNvSpPr/>
            <p:nvPr/>
          </p:nvSpPr>
          <p:spPr>
            <a:xfrm>
              <a:off x="4339550" y="2849675"/>
              <a:ext cx="24025" cy="36025"/>
            </a:xfrm>
            <a:custGeom>
              <a:avLst/>
              <a:gdLst/>
              <a:ahLst/>
              <a:cxnLst/>
              <a:rect l="l" t="t" r="r" b="b"/>
              <a:pathLst>
                <a:path w="961" h="1441" extrusionOk="0">
                  <a:moveTo>
                    <a:pt x="408" y="0"/>
                  </a:moveTo>
                  <a:cubicBezTo>
                    <a:pt x="336" y="0"/>
                    <a:pt x="264" y="0"/>
                    <a:pt x="192" y="48"/>
                  </a:cubicBezTo>
                  <a:cubicBezTo>
                    <a:pt x="72" y="120"/>
                    <a:pt x="0" y="289"/>
                    <a:pt x="96" y="433"/>
                  </a:cubicBezTo>
                  <a:cubicBezTo>
                    <a:pt x="168" y="529"/>
                    <a:pt x="216" y="625"/>
                    <a:pt x="264" y="721"/>
                  </a:cubicBezTo>
                  <a:cubicBezTo>
                    <a:pt x="312" y="841"/>
                    <a:pt x="360" y="961"/>
                    <a:pt x="360" y="1105"/>
                  </a:cubicBezTo>
                  <a:cubicBezTo>
                    <a:pt x="384" y="1129"/>
                    <a:pt x="384" y="1129"/>
                    <a:pt x="384" y="1153"/>
                  </a:cubicBezTo>
                  <a:cubicBezTo>
                    <a:pt x="384" y="1249"/>
                    <a:pt x="408" y="1297"/>
                    <a:pt x="456" y="1369"/>
                  </a:cubicBezTo>
                  <a:cubicBezTo>
                    <a:pt x="504" y="1417"/>
                    <a:pt x="576" y="1441"/>
                    <a:pt x="648" y="1441"/>
                  </a:cubicBezTo>
                  <a:cubicBezTo>
                    <a:pt x="792" y="1441"/>
                    <a:pt x="960" y="1321"/>
                    <a:pt x="936" y="1153"/>
                  </a:cubicBezTo>
                  <a:cubicBezTo>
                    <a:pt x="912" y="793"/>
                    <a:pt x="792" y="433"/>
                    <a:pt x="576" y="144"/>
                  </a:cubicBezTo>
                  <a:cubicBezTo>
                    <a:pt x="528" y="72"/>
                    <a:pt x="480" y="24"/>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2"/>
            <p:cNvSpPr/>
            <p:nvPr/>
          </p:nvSpPr>
          <p:spPr>
            <a:xfrm>
              <a:off x="4375550" y="2933675"/>
              <a:ext cx="18025" cy="23425"/>
            </a:xfrm>
            <a:custGeom>
              <a:avLst/>
              <a:gdLst/>
              <a:ahLst/>
              <a:cxnLst/>
              <a:rect l="l" t="t" r="r" b="b"/>
              <a:pathLst>
                <a:path w="721" h="937" extrusionOk="0">
                  <a:moveTo>
                    <a:pt x="336" y="1"/>
                  </a:moveTo>
                  <a:cubicBezTo>
                    <a:pt x="288" y="1"/>
                    <a:pt x="264" y="1"/>
                    <a:pt x="216" y="25"/>
                  </a:cubicBezTo>
                  <a:cubicBezTo>
                    <a:pt x="144" y="49"/>
                    <a:pt x="96" y="73"/>
                    <a:pt x="48" y="145"/>
                  </a:cubicBezTo>
                  <a:cubicBezTo>
                    <a:pt x="24" y="217"/>
                    <a:pt x="0" y="289"/>
                    <a:pt x="24" y="361"/>
                  </a:cubicBezTo>
                  <a:cubicBezTo>
                    <a:pt x="72" y="481"/>
                    <a:pt x="96" y="601"/>
                    <a:pt x="144" y="745"/>
                  </a:cubicBezTo>
                  <a:cubicBezTo>
                    <a:pt x="168" y="793"/>
                    <a:pt x="216" y="865"/>
                    <a:pt x="288" y="913"/>
                  </a:cubicBezTo>
                  <a:cubicBezTo>
                    <a:pt x="312" y="913"/>
                    <a:pt x="336" y="937"/>
                    <a:pt x="384" y="937"/>
                  </a:cubicBezTo>
                  <a:lnTo>
                    <a:pt x="504" y="937"/>
                  </a:lnTo>
                  <a:cubicBezTo>
                    <a:pt x="552" y="913"/>
                    <a:pt x="624" y="865"/>
                    <a:pt x="648" y="793"/>
                  </a:cubicBezTo>
                  <a:cubicBezTo>
                    <a:pt x="696" y="745"/>
                    <a:pt x="720" y="649"/>
                    <a:pt x="696" y="577"/>
                  </a:cubicBezTo>
                  <a:cubicBezTo>
                    <a:pt x="648" y="457"/>
                    <a:pt x="600" y="337"/>
                    <a:pt x="552" y="217"/>
                  </a:cubicBezTo>
                  <a:cubicBezTo>
                    <a:pt x="528" y="145"/>
                    <a:pt x="504" y="73"/>
                    <a:pt x="432" y="49"/>
                  </a:cubicBezTo>
                  <a:cubicBezTo>
                    <a:pt x="408" y="25"/>
                    <a:pt x="360"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2"/>
            <p:cNvSpPr/>
            <p:nvPr/>
          </p:nvSpPr>
          <p:spPr>
            <a:xfrm>
              <a:off x="4136725" y="2472450"/>
              <a:ext cx="25825" cy="38600"/>
            </a:xfrm>
            <a:custGeom>
              <a:avLst/>
              <a:gdLst/>
              <a:ahLst/>
              <a:cxnLst/>
              <a:rect l="l" t="t" r="r" b="b"/>
              <a:pathLst>
                <a:path w="1033" h="1544" extrusionOk="0">
                  <a:moveTo>
                    <a:pt x="344" y="0"/>
                  </a:moveTo>
                  <a:cubicBezTo>
                    <a:pt x="312" y="0"/>
                    <a:pt x="284" y="6"/>
                    <a:pt x="264" y="16"/>
                  </a:cubicBezTo>
                  <a:cubicBezTo>
                    <a:pt x="120" y="40"/>
                    <a:pt x="0" y="208"/>
                    <a:pt x="48" y="352"/>
                  </a:cubicBezTo>
                  <a:cubicBezTo>
                    <a:pt x="192" y="688"/>
                    <a:pt x="312" y="1000"/>
                    <a:pt x="456" y="1336"/>
                  </a:cubicBezTo>
                  <a:cubicBezTo>
                    <a:pt x="480" y="1408"/>
                    <a:pt x="504" y="1480"/>
                    <a:pt x="576" y="1504"/>
                  </a:cubicBezTo>
                  <a:cubicBezTo>
                    <a:pt x="605" y="1532"/>
                    <a:pt x="649" y="1544"/>
                    <a:pt x="696" y="1544"/>
                  </a:cubicBezTo>
                  <a:cubicBezTo>
                    <a:pt x="729" y="1544"/>
                    <a:pt x="763" y="1538"/>
                    <a:pt x="792" y="1528"/>
                  </a:cubicBezTo>
                  <a:cubicBezTo>
                    <a:pt x="912" y="1504"/>
                    <a:pt x="1032" y="1336"/>
                    <a:pt x="984" y="1192"/>
                  </a:cubicBezTo>
                  <a:cubicBezTo>
                    <a:pt x="864" y="856"/>
                    <a:pt x="720" y="520"/>
                    <a:pt x="600" y="208"/>
                  </a:cubicBezTo>
                  <a:cubicBezTo>
                    <a:pt x="576" y="136"/>
                    <a:pt x="528" y="64"/>
                    <a:pt x="480" y="40"/>
                  </a:cubicBezTo>
                  <a:cubicBezTo>
                    <a:pt x="438" y="12"/>
                    <a:pt x="38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2"/>
            <p:cNvSpPr/>
            <p:nvPr/>
          </p:nvSpPr>
          <p:spPr>
            <a:xfrm>
              <a:off x="4175125" y="2562600"/>
              <a:ext cx="24025" cy="36075"/>
            </a:xfrm>
            <a:custGeom>
              <a:avLst/>
              <a:gdLst/>
              <a:ahLst/>
              <a:cxnLst/>
              <a:rect l="l" t="t" r="r" b="b"/>
              <a:pathLst>
                <a:path w="961" h="1443" extrusionOk="0">
                  <a:moveTo>
                    <a:pt x="308" y="0"/>
                  </a:moveTo>
                  <a:cubicBezTo>
                    <a:pt x="258" y="0"/>
                    <a:pt x="195" y="17"/>
                    <a:pt x="145" y="34"/>
                  </a:cubicBezTo>
                  <a:cubicBezTo>
                    <a:pt x="97" y="82"/>
                    <a:pt x="49" y="130"/>
                    <a:pt x="25" y="202"/>
                  </a:cubicBezTo>
                  <a:cubicBezTo>
                    <a:pt x="1" y="298"/>
                    <a:pt x="25" y="346"/>
                    <a:pt x="49" y="418"/>
                  </a:cubicBezTo>
                  <a:cubicBezTo>
                    <a:pt x="169" y="706"/>
                    <a:pt x="313" y="1018"/>
                    <a:pt x="433" y="1306"/>
                  </a:cubicBezTo>
                  <a:cubicBezTo>
                    <a:pt x="457" y="1354"/>
                    <a:pt x="529" y="1402"/>
                    <a:pt x="601" y="1426"/>
                  </a:cubicBezTo>
                  <a:cubicBezTo>
                    <a:pt x="630" y="1436"/>
                    <a:pt x="660" y="1442"/>
                    <a:pt x="690" y="1442"/>
                  </a:cubicBezTo>
                  <a:cubicBezTo>
                    <a:pt x="732" y="1442"/>
                    <a:pt x="774" y="1431"/>
                    <a:pt x="817" y="1402"/>
                  </a:cubicBezTo>
                  <a:cubicBezTo>
                    <a:pt x="865" y="1354"/>
                    <a:pt x="913" y="1306"/>
                    <a:pt x="937" y="1234"/>
                  </a:cubicBezTo>
                  <a:cubicBezTo>
                    <a:pt x="961" y="1162"/>
                    <a:pt x="937" y="1090"/>
                    <a:pt x="913" y="1018"/>
                  </a:cubicBezTo>
                  <a:cubicBezTo>
                    <a:pt x="793" y="730"/>
                    <a:pt x="673" y="442"/>
                    <a:pt x="529" y="154"/>
                  </a:cubicBezTo>
                  <a:cubicBezTo>
                    <a:pt x="505" y="82"/>
                    <a:pt x="433" y="34"/>
                    <a:pt x="361" y="10"/>
                  </a:cubicBezTo>
                  <a:cubicBezTo>
                    <a:pt x="347" y="3"/>
                    <a:pt x="328"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2"/>
            <p:cNvSpPr/>
            <p:nvPr/>
          </p:nvSpPr>
          <p:spPr>
            <a:xfrm>
              <a:off x="4209325" y="2653200"/>
              <a:ext cx="27025" cy="42075"/>
            </a:xfrm>
            <a:custGeom>
              <a:avLst/>
              <a:gdLst/>
              <a:ahLst/>
              <a:cxnLst/>
              <a:rect l="l" t="t" r="r" b="b"/>
              <a:pathLst>
                <a:path w="1081" h="1683" extrusionOk="0">
                  <a:moveTo>
                    <a:pt x="308" y="1"/>
                  </a:moveTo>
                  <a:cubicBezTo>
                    <a:pt x="259" y="1"/>
                    <a:pt x="196" y="18"/>
                    <a:pt x="145" y="35"/>
                  </a:cubicBezTo>
                  <a:cubicBezTo>
                    <a:pt x="97" y="83"/>
                    <a:pt x="49" y="131"/>
                    <a:pt x="25" y="203"/>
                  </a:cubicBezTo>
                  <a:cubicBezTo>
                    <a:pt x="1" y="299"/>
                    <a:pt x="25" y="347"/>
                    <a:pt x="49" y="419"/>
                  </a:cubicBezTo>
                  <a:cubicBezTo>
                    <a:pt x="217" y="803"/>
                    <a:pt x="385" y="1163"/>
                    <a:pt x="553" y="1547"/>
                  </a:cubicBezTo>
                  <a:cubicBezTo>
                    <a:pt x="577" y="1619"/>
                    <a:pt x="649" y="1667"/>
                    <a:pt x="721" y="1667"/>
                  </a:cubicBezTo>
                  <a:cubicBezTo>
                    <a:pt x="751" y="1677"/>
                    <a:pt x="780" y="1683"/>
                    <a:pt x="810" y="1683"/>
                  </a:cubicBezTo>
                  <a:cubicBezTo>
                    <a:pt x="852" y="1683"/>
                    <a:pt x="895" y="1671"/>
                    <a:pt x="937" y="1643"/>
                  </a:cubicBezTo>
                  <a:cubicBezTo>
                    <a:pt x="985" y="1619"/>
                    <a:pt x="1033" y="1547"/>
                    <a:pt x="1057" y="1475"/>
                  </a:cubicBezTo>
                  <a:cubicBezTo>
                    <a:pt x="1081" y="1403"/>
                    <a:pt x="1057" y="1331"/>
                    <a:pt x="1033" y="1259"/>
                  </a:cubicBezTo>
                  <a:cubicBezTo>
                    <a:pt x="865" y="899"/>
                    <a:pt x="697" y="515"/>
                    <a:pt x="529" y="155"/>
                  </a:cubicBezTo>
                  <a:cubicBezTo>
                    <a:pt x="505" y="83"/>
                    <a:pt x="433" y="35"/>
                    <a:pt x="361" y="11"/>
                  </a:cubicBezTo>
                  <a:cubicBezTo>
                    <a:pt x="347" y="4"/>
                    <a:pt x="32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2"/>
            <p:cNvSpPr/>
            <p:nvPr/>
          </p:nvSpPr>
          <p:spPr>
            <a:xfrm>
              <a:off x="4237525" y="2746750"/>
              <a:ext cx="28225" cy="48050"/>
            </a:xfrm>
            <a:custGeom>
              <a:avLst/>
              <a:gdLst/>
              <a:ahLst/>
              <a:cxnLst/>
              <a:rect l="l" t="t" r="r" b="b"/>
              <a:pathLst>
                <a:path w="1129" h="1922" extrusionOk="0">
                  <a:moveTo>
                    <a:pt x="317" y="1"/>
                  </a:moveTo>
                  <a:cubicBezTo>
                    <a:pt x="292" y="1"/>
                    <a:pt x="266" y="5"/>
                    <a:pt x="241" y="13"/>
                  </a:cubicBezTo>
                  <a:cubicBezTo>
                    <a:pt x="97" y="61"/>
                    <a:pt x="1" y="205"/>
                    <a:pt x="49" y="349"/>
                  </a:cubicBezTo>
                  <a:cubicBezTo>
                    <a:pt x="217" y="805"/>
                    <a:pt x="385" y="1261"/>
                    <a:pt x="553" y="1717"/>
                  </a:cubicBezTo>
                  <a:cubicBezTo>
                    <a:pt x="592" y="1836"/>
                    <a:pt x="697" y="1922"/>
                    <a:pt x="813" y="1922"/>
                  </a:cubicBezTo>
                  <a:cubicBezTo>
                    <a:pt x="838" y="1922"/>
                    <a:pt x="863" y="1918"/>
                    <a:pt x="889" y="1909"/>
                  </a:cubicBezTo>
                  <a:cubicBezTo>
                    <a:pt x="1033" y="1885"/>
                    <a:pt x="1129" y="1717"/>
                    <a:pt x="1081" y="1573"/>
                  </a:cubicBezTo>
                  <a:lnTo>
                    <a:pt x="577" y="205"/>
                  </a:ln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2"/>
            <p:cNvSpPr/>
            <p:nvPr/>
          </p:nvSpPr>
          <p:spPr>
            <a:xfrm>
              <a:off x="4261525" y="2824750"/>
              <a:ext cx="25225" cy="42625"/>
            </a:xfrm>
            <a:custGeom>
              <a:avLst/>
              <a:gdLst/>
              <a:ahLst/>
              <a:cxnLst/>
              <a:rect l="l" t="t" r="r" b="b"/>
              <a:pathLst>
                <a:path w="1009" h="1705" extrusionOk="0">
                  <a:moveTo>
                    <a:pt x="328" y="1"/>
                  </a:moveTo>
                  <a:cubicBezTo>
                    <a:pt x="300" y="1"/>
                    <a:pt x="271" y="5"/>
                    <a:pt x="241" y="13"/>
                  </a:cubicBezTo>
                  <a:cubicBezTo>
                    <a:pt x="121" y="61"/>
                    <a:pt x="1" y="205"/>
                    <a:pt x="49" y="349"/>
                  </a:cubicBezTo>
                  <a:lnTo>
                    <a:pt x="409" y="1478"/>
                  </a:lnTo>
                  <a:cubicBezTo>
                    <a:pt x="450" y="1600"/>
                    <a:pt x="576" y="1704"/>
                    <a:pt x="702" y="1704"/>
                  </a:cubicBezTo>
                  <a:cubicBezTo>
                    <a:pt x="724" y="1704"/>
                    <a:pt x="747" y="1701"/>
                    <a:pt x="769" y="1694"/>
                  </a:cubicBezTo>
                  <a:cubicBezTo>
                    <a:pt x="913" y="1646"/>
                    <a:pt x="1009" y="1478"/>
                    <a:pt x="961" y="1334"/>
                  </a:cubicBezTo>
                  <a:cubicBezTo>
                    <a:pt x="841" y="973"/>
                    <a:pt x="721" y="589"/>
                    <a:pt x="601" y="205"/>
                  </a:cubicBezTo>
                  <a:cubicBezTo>
                    <a:pt x="561"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2"/>
            <p:cNvSpPr/>
            <p:nvPr/>
          </p:nvSpPr>
          <p:spPr>
            <a:xfrm>
              <a:off x="4287350" y="2918425"/>
              <a:ext cx="28225" cy="35600"/>
            </a:xfrm>
            <a:custGeom>
              <a:avLst/>
              <a:gdLst/>
              <a:ahLst/>
              <a:cxnLst/>
              <a:rect l="l" t="t" r="r" b="b"/>
              <a:pathLst>
                <a:path w="1129" h="1424" extrusionOk="0">
                  <a:moveTo>
                    <a:pt x="299" y="1"/>
                  </a:moveTo>
                  <a:cubicBezTo>
                    <a:pt x="252" y="1"/>
                    <a:pt x="207" y="12"/>
                    <a:pt x="168" y="35"/>
                  </a:cubicBezTo>
                  <a:cubicBezTo>
                    <a:pt x="48" y="107"/>
                    <a:pt x="0" y="275"/>
                    <a:pt x="72" y="419"/>
                  </a:cubicBezTo>
                  <a:cubicBezTo>
                    <a:pt x="240" y="707"/>
                    <a:pt x="408" y="995"/>
                    <a:pt x="576" y="1283"/>
                  </a:cubicBezTo>
                  <a:cubicBezTo>
                    <a:pt x="625" y="1364"/>
                    <a:pt x="729" y="1423"/>
                    <a:pt x="828" y="1423"/>
                  </a:cubicBezTo>
                  <a:cubicBezTo>
                    <a:pt x="875" y="1423"/>
                    <a:pt x="921" y="1410"/>
                    <a:pt x="960" y="1379"/>
                  </a:cubicBezTo>
                  <a:cubicBezTo>
                    <a:pt x="1080" y="1307"/>
                    <a:pt x="1128" y="1139"/>
                    <a:pt x="1056" y="995"/>
                  </a:cubicBezTo>
                  <a:cubicBezTo>
                    <a:pt x="888" y="707"/>
                    <a:pt x="720" y="419"/>
                    <a:pt x="552" y="131"/>
                  </a:cubicBezTo>
                  <a:cubicBezTo>
                    <a:pt x="503" y="49"/>
                    <a:pt x="399"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2"/>
            <p:cNvSpPr/>
            <p:nvPr/>
          </p:nvSpPr>
          <p:spPr>
            <a:xfrm>
              <a:off x="4313150" y="2996375"/>
              <a:ext cx="20425" cy="39050"/>
            </a:xfrm>
            <a:custGeom>
              <a:avLst/>
              <a:gdLst/>
              <a:ahLst/>
              <a:cxnLst/>
              <a:rect l="l" t="t" r="r" b="b"/>
              <a:pathLst>
                <a:path w="817" h="1562" extrusionOk="0">
                  <a:moveTo>
                    <a:pt x="294" y="1"/>
                  </a:moveTo>
                  <a:cubicBezTo>
                    <a:pt x="268" y="1"/>
                    <a:pt x="242" y="5"/>
                    <a:pt x="216" y="13"/>
                  </a:cubicBezTo>
                  <a:cubicBezTo>
                    <a:pt x="72" y="61"/>
                    <a:pt x="0" y="205"/>
                    <a:pt x="24" y="349"/>
                  </a:cubicBezTo>
                  <a:cubicBezTo>
                    <a:pt x="96" y="685"/>
                    <a:pt x="168" y="1021"/>
                    <a:pt x="240" y="1357"/>
                  </a:cubicBezTo>
                  <a:cubicBezTo>
                    <a:pt x="280" y="1476"/>
                    <a:pt x="400" y="1562"/>
                    <a:pt x="522" y="1562"/>
                  </a:cubicBezTo>
                  <a:cubicBezTo>
                    <a:pt x="548" y="1562"/>
                    <a:pt x="575" y="1558"/>
                    <a:pt x="600" y="1549"/>
                  </a:cubicBezTo>
                  <a:cubicBezTo>
                    <a:pt x="744" y="1501"/>
                    <a:pt x="816" y="1357"/>
                    <a:pt x="792" y="1213"/>
                  </a:cubicBezTo>
                  <a:cubicBezTo>
                    <a:pt x="720" y="877"/>
                    <a:pt x="648" y="541"/>
                    <a:pt x="576" y="205"/>
                  </a:cubicBezTo>
                  <a:cubicBezTo>
                    <a:pt x="537" y="87"/>
                    <a:pt x="416"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2"/>
            <p:cNvSpPr/>
            <p:nvPr/>
          </p:nvSpPr>
          <p:spPr>
            <a:xfrm>
              <a:off x="4327550" y="3099500"/>
              <a:ext cx="22225" cy="32625"/>
            </a:xfrm>
            <a:custGeom>
              <a:avLst/>
              <a:gdLst/>
              <a:ahLst/>
              <a:cxnLst/>
              <a:rect l="l" t="t" r="r" b="b"/>
              <a:pathLst>
                <a:path w="889" h="1305" extrusionOk="0">
                  <a:moveTo>
                    <a:pt x="337" y="1"/>
                  </a:moveTo>
                  <a:cubicBezTo>
                    <a:pt x="304" y="1"/>
                    <a:pt x="270" y="7"/>
                    <a:pt x="240" y="16"/>
                  </a:cubicBezTo>
                  <a:cubicBezTo>
                    <a:pt x="96" y="40"/>
                    <a:pt x="0" y="208"/>
                    <a:pt x="48" y="353"/>
                  </a:cubicBezTo>
                  <a:cubicBezTo>
                    <a:pt x="120" y="593"/>
                    <a:pt x="216" y="857"/>
                    <a:pt x="288" y="1097"/>
                  </a:cubicBezTo>
                  <a:cubicBezTo>
                    <a:pt x="312" y="1169"/>
                    <a:pt x="360" y="1241"/>
                    <a:pt x="432" y="1265"/>
                  </a:cubicBezTo>
                  <a:cubicBezTo>
                    <a:pt x="460" y="1293"/>
                    <a:pt x="505" y="1304"/>
                    <a:pt x="552" y="1304"/>
                  </a:cubicBezTo>
                  <a:cubicBezTo>
                    <a:pt x="584" y="1304"/>
                    <a:pt x="618" y="1299"/>
                    <a:pt x="648" y="1289"/>
                  </a:cubicBezTo>
                  <a:cubicBezTo>
                    <a:pt x="768" y="1241"/>
                    <a:pt x="888" y="1097"/>
                    <a:pt x="840" y="953"/>
                  </a:cubicBezTo>
                  <a:cubicBezTo>
                    <a:pt x="744" y="713"/>
                    <a:pt x="672" y="449"/>
                    <a:pt x="576" y="208"/>
                  </a:cubicBezTo>
                  <a:cubicBezTo>
                    <a:pt x="552" y="136"/>
                    <a:pt x="528" y="64"/>
                    <a:pt x="456" y="40"/>
                  </a:cubicBezTo>
                  <a:cubicBezTo>
                    <a:pt x="428" y="12"/>
                    <a:pt x="384"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2"/>
            <p:cNvSpPr/>
            <p:nvPr/>
          </p:nvSpPr>
          <p:spPr>
            <a:xfrm>
              <a:off x="4340150" y="3180650"/>
              <a:ext cx="17425" cy="32675"/>
            </a:xfrm>
            <a:custGeom>
              <a:avLst/>
              <a:gdLst/>
              <a:ahLst/>
              <a:cxnLst/>
              <a:rect l="l" t="t" r="r" b="b"/>
              <a:pathLst>
                <a:path w="697" h="1307" extrusionOk="0">
                  <a:moveTo>
                    <a:pt x="280" y="1"/>
                  </a:moveTo>
                  <a:cubicBezTo>
                    <a:pt x="258" y="1"/>
                    <a:pt x="237" y="4"/>
                    <a:pt x="216" y="11"/>
                  </a:cubicBezTo>
                  <a:cubicBezTo>
                    <a:pt x="144" y="35"/>
                    <a:pt x="72" y="83"/>
                    <a:pt x="48" y="131"/>
                  </a:cubicBezTo>
                  <a:cubicBezTo>
                    <a:pt x="0" y="203"/>
                    <a:pt x="0" y="275"/>
                    <a:pt x="24" y="347"/>
                  </a:cubicBezTo>
                  <a:lnTo>
                    <a:pt x="144" y="1091"/>
                  </a:lnTo>
                  <a:cubicBezTo>
                    <a:pt x="168" y="1163"/>
                    <a:pt x="216" y="1235"/>
                    <a:pt x="288" y="1259"/>
                  </a:cubicBezTo>
                  <a:cubicBezTo>
                    <a:pt x="336" y="1307"/>
                    <a:pt x="432" y="1307"/>
                    <a:pt x="504" y="1307"/>
                  </a:cubicBezTo>
                  <a:cubicBezTo>
                    <a:pt x="552" y="1283"/>
                    <a:pt x="624" y="1235"/>
                    <a:pt x="672" y="1163"/>
                  </a:cubicBezTo>
                  <a:cubicBezTo>
                    <a:pt x="696" y="1091"/>
                    <a:pt x="696" y="1019"/>
                    <a:pt x="696" y="947"/>
                  </a:cubicBezTo>
                  <a:lnTo>
                    <a:pt x="552" y="203"/>
                  </a:lnTo>
                  <a:cubicBezTo>
                    <a:pt x="552" y="131"/>
                    <a:pt x="480" y="59"/>
                    <a:pt x="432" y="35"/>
                  </a:cubicBezTo>
                  <a:cubicBezTo>
                    <a:pt x="381" y="18"/>
                    <a:pt x="330"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2"/>
            <p:cNvSpPr/>
            <p:nvPr/>
          </p:nvSpPr>
          <p:spPr>
            <a:xfrm>
              <a:off x="4343750" y="3233725"/>
              <a:ext cx="14425" cy="42025"/>
            </a:xfrm>
            <a:custGeom>
              <a:avLst/>
              <a:gdLst/>
              <a:ahLst/>
              <a:cxnLst/>
              <a:rect l="l" t="t" r="r" b="b"/>
              <a:pathLst>
                <a:path w="577" h="1681" extrusionOk="0">
                  <a:moveTo>
                    <a:pt x="288" y="0"/>
                  </a:moveTo>
                  <a:cubicBezTo>
                    <a:pt x="144" y="0"/>
                    <a:pt x="0" y="120"/>
                    <a:pt x="0" y="264"/>
                  </a:cubicBezTo>
                  <a:lnTo>
                    <a:pt x="0" y="1392"/>
                  </a:lnTo>
                  <a:cubicBezTo>
                    <a:pt x="0" y="1536"/>
                    <a:pt x="144" y="1680"/>
                    <a:pt x="288" y="1680"/>
                  </a:cubicBezTo>
                  <a:cubicBezTo>
                    <a:pt x="432" y="1680"/>
                    <a:pt x="576" y="1560"/>
                    <a:pt x="576" y="1392"/>
                  </a:cubicBezTo>
                  <a:lnTo>
                    <a:pt x="576" y="264"/>
                  </a:lnTo>
                  <a:cubicBezTo>
                    <a:pt x="576" y="120"/>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2"/>
            <p:cNvSpPr/>
            <p:nvPr/>
          </p:nvSpPr>
          <p:spPr>
            <a:xfrm>
              <a:off x="4346750" y="3296125"/>
              <a:ext cx="18025" cy="35675"/>
            </a:xfrm>
            <a:custGeom>
              <a:avLst/>
              <a:gdLst/>
              <a:ahLst/>
              <a:cxnLst/>
              <a:rect l="l" t="t" r="r" b="b"/>
              <a:pathLst>
                <a:path w="721" h="1427" extrusionOk="0">
                  <a:moveTo>
                    <a:pt x="288" y="0"/>
                  </a:moveTo>
                  <a:cubicBezTo>
                    <a:pt x="144" y="0"/>
                    <a:pt x="24" y="120"/>
                    <a:pt x="24" y="264"/>
                  </a:cubicBezTo>
                  <a:cubicBezTo>
                    <a:pt x="0" y="600"/>
                    <a:pt x="48" y="912"/>
                    <a:pt x="144" y="1224"/>
                  </a:cubicBezTo>
                  <a:cubicBezTo>
                    <a:pt x="168" y="1296"/>
                    <a:pt x="216" y="1344"/>
                    <a:pt x="288" y="1392"/>
                  </a:cubicBezTo>
                  <a:cubicBezTo>
                    <a:pt x="322" y="1409"/>
                    <a:pt x="380" y="1426"/>
                    <a:pt x="437" y="1426"/>
                  </a:cubicBezTo>
                  <a:cubicBezTo>
                    <a:pt x="460" y="1426"/>
                    <a:pt x="483" y="1423"/>
                    <a:pt x="504" y="1416"/>
                  </a:cubicBezTo>
                  <a:cubicBezTo>
                    <a:pt x="576" y="1392"/>
                    <a:pt x="624" y="1344"/>
                    <a:pt x="672" y="1296"/>
                  </a:cubicBezTo>
                  <a:cubicBezTo>
                    <a:pt x="696" y="1224"/>
                    <a:pt x="720" y="1152"/>
                    <a:pt x="696" y="1080"/>
                  </a:cubicBezTo>
                  <a:cubicBezTo>
                    <a:pt x="648" y="936"/>
                    <a:pt x="600" y="792"/>
                    <a:pt x="576" y="672"/>
                  </a:cubicBezTo>
                  <a:cubicBezTo>
                    <a:pt x="576" y="528"/>
                    <a:pt x="552" y="408"/>
                    <a:pt x="576" y="264"/>
                  </a:cubicBezTo>
                  <a:cubicBezTo>
                    <a:pt x="576" y="216"/>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2"/>
            <p:cNvSpPr/>
            <p:nvPr/>
          </p:nvSpPr>
          <p:spPr>
            <a:xfrm>
              <a:off x="4356950" y="3361275"/>
              <a:ext cx="19825" cy="29925"/>
            </a:xfrm>
            <a:custGeom>
              <a:avLst/>
              <a:gdLst/>
              <a:ahLst/>
              <a:cxnLst/>
              <a:rect l="l" t="t" r="r" b="b"/>
              <a:pathLst>
                <a:path w="793" h="1197" extrusionOk="0">
                  <a:moveTo>
                    <a:pt x="284" y="1"/>
                  </a:moveTo>
                  <a:cubicBezTo>
                    <a:pt x="261" y="1"/>
                    <a:pt x="237" y="3"/>
                    <a:pt x="216" y="11"/>
                  </a:cubicBezTo>
                  <a:cubicBezTo>
                    <a:pt x="168" y="35"/>
                    <a:pt x="96" y="83"/>
                    <a:pt x="48" y="131"/>
                  </a:cubicBezTo>
                  <a:cubicBezTo>
                    <a:pt x="24" y="203"/>
                    <a:pt x="0" y="275"/>
                    <a:pt x="24" y="347"/>
                  </a:cubicBezTo>
                  <a:cubicBezTo>
                    <a:pt x="96" y="563"/>
                    <a:pt x="168" y="779"/>
                    <a:pt x="216" y="995"/>
                  </a:cubicBezTo>
                  <a:cubicBezTo>
                    <a:pt x="240" y="1067"/>
                    <a:pt x="288" y="1115"/>
                    <a:pt x="360" y="1163"/>
                  </a:cubicBezTo>
                  <a:cubicBezTo>
                    <a:pt x="394" y="1180"/>
                    <a:pt x="452" y="1197"/>
                    <a:pt x="509" y="1197"/>
                  </a:cubicBezTo>
                  <a:cubicBezTo>
                    <a:pt x="532" y="1197"/>
                    <a:pt x="555" y="1194"/>
                    <a:pt x="576" y="1187"/>
                  </a:cubicBezTo>
                  <a:cubicBezTo>
                    <a:pt x="648" y="1163"/>
                    <a:pt x="696" y="1115"/>
                    <a:pt x="744" y="1067"/>
                  </a:cubicBezTo>
                  <a:cubicBezTo>
                    <a:pt x="768" y="995"/>
                    <a:pt x="792" y="923"/>
                    <a:pt x="768" y="851"/>
                  </a:cubicBezTo>
                  <a:cubicBezTo>
                    <a:pt x="696" y="635"/>
                    <a:pt x="624" y="419"/>
                    <a:pt x="576" y="203"/>
                  </a:cubicBezTo>
                  <a:cubicBezTo>
                    <a:pt x="552" y="131"/>
                    <a:pt x="504" y="83"/>
                    <a:pt x="432" y="35"/>
                  </a:cubicBezTo>
                  <a:cubicBezTo>
                    <a:pt x="398" y="18"/>
                    <a:pt x="34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2"/>
            <p:cNvSpPr/>
            <p:nvPr/>
          </p:nvSpPr>
          <p:spPr>
            <a:xfrm>
              <a:off x="4364750" y="3402075"/>
              <a:ext cx="25825" cy="38925"/>
            </a:xfrm>
            <a:custGeom>
              <a:avLst/>
              <a:gdLst/>
              <a:ahLst/>
              <a:cxnLst/>
              <a:rect l="l" t="t" r="r" b="b"/>
              <a:pathLst>
                <a:path w="1033" h="1557" extrusionOk="0">
                  <a:moveTo>
                    <a:pt x="316" y="1"/>
                  </a:moveTo>
                  <a:cubicBezTo>
                    <a:pt x="297" y="1"/>
                    <a:pt x="278" y="4"/>
                    <a:pt x="264" y="11"/>
                  </a:cubicBezTo>
                  <a:cubicBezTo>
                    <a:pt x="120" y="59"/>
                    <a:pt x="0" y="203"/>
                    <a:pt x="48" y="347"/>
                  </a:cubicBezTo>
                  <a:lnTo>
                    <a:pt x="432" y="1355"/>
                  </a:lnTo>
                  <a:cubicBezTo>
                    <a:pt x="480" y="1427"/>
                    <a:pt x="504" y="1475"/>
                    <a:pt x="576" y="1523"/>
                  </a:cubicBezTo>
                  <a:cubicBezTo>
                    <a:pt x="610" y="1540"/>
                    <a:pt x="668" y="1557"/>
                    <a:pt x="725" y="1557"/>
                  </a:cubicBezTo>
                  <a:cubicBezTo>
                    <a:pt x="748" y="1557"/>
                    <a:pt x="771" y="1554"/>
                    <a:pt x="792" y="1547"/>
                  </a:cubicBezTo>
                  <a:cubicBezTo>
                    <a:pt x="912" y="1499"/>
                    <a:pt x="1032" y="1355"/>
                    <a:pt x="984" y="1211"/>
                  </a:cubicBezTo>
                  <a:lnTo>
                    <a:pt x="600" y="203"/>
                  </a:lnTo>
                  <a:cubicBezTo>
                    <a:pt x="576" y="131"/>
                    <a:pt x="528" y="83"/>
                    <a:pt x="456" y="35"/>
                  </a:cubicBezTo>
                  <a:cubicBezTo>
                    <a:pt x="422" y="18"/>
                    <a:pt x="364"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2"/>
            <p:cNvSpPr/>
            <p:nvPr/>
          </p:nvSpPr>
          <p:spPr>
            <a:xfrm>
              <a:off x="4390550" y="3470725"/>
              <a:ext cx="23425" cy="35825"/>
            </a:xfrm>
            <a:custGeom>
              <a:avLst/>
              <a:gdLst/>
              <a:ahLst/>
              <a:cxnLst/>
              <a:rect l="l" t="t" r="r" b="b"/>
              <a:pathLst>
                <a:path w="937" h="1433" extrusionOk="0">
                  <a:moveTo>
                    <a:pt x="360" y="1"/>
                  </a:moveTo>
                  <a:cubicBezTo>
                    <a:pt x="288" y="1"/>
                    <a:pt x="216" y="1"/>
                    <a:pt x="144" y="49"/>
                  </a:cubicBezTo>
                  <a:cubicBezTo>
                    <a:pt x="96" y="73"/>
                    <a:pt x="24" y="145"/>
                    <a:pt x="24" y="217"/>
                  </a:cubicBezTo>
                  <a:cubicBezTo>
                    <a:pt x="0" y="265"/>
                    <a:pt x="0" y="361"/>
                    <a:pt x="48" y="433"/>
                  </a:cubicBezTo>
                  <a:cubicBezTo>
                    <a:pt x="144" y="553"/>
                    <a:pt x="216" y="673"/>
                    <a:pt x="288" y="817"/>
                  </a:cubicBezTo>
                  <a:cubicBezTo>
                    <a:pt x="336" y="937"/>
                    <a:pt x="360" y="1081"/>
                    <a:pt x="384" y="1225"/>
                  </a:cubicBezTo>
                  <a:cubicBezTo>
                    <a:pt x="408" y="1297"/>
                    <a:pt x="480" y="1369"/>
                    <a:pt x="529" y="1393"/>
                  </a:cubicBezTo>
                  <a:cubicBezTo>
                    <a:pt x="557" y="1421"/>
                    <a:pt x="601" y="1433"/>
                    <a:pt x="648" y="1433"/>
                  </a:cubicBezTo>
                  <a:cubicBezTo>
                    <a:pt x="681" y="1433"/>
                    <a:pt x="715" y="1427"/>
                    <a:pt x="745" y="1417"/>
                  </a:cubicBezTo>
                  <a:cubicBezTo>
                    <a:pt x="817" y="1393"/>
                    <a:pt x="865" y="1369"/>
                    <a:pt x="913" y="1297"/>
                  </a:cubicBezTo>
                  <a:cubicBezTo>
                    <a:pt x="937" y="1225"/>
                    <a:pt x="937" y="1153"/>
                    <a:pt x="937" y="1081"/>
                  </a:cubicBezTo>
                  <a:cubicBezTo>
                    <a:pt x="889" y="745"/>
                    <a:pt x="745" y="409"/>
                    <a:pt x="529" y="145"/>
                  </a:cubicBezTo>
                  <a:cubicBezTo>
                    <a:pt x="480" y="73"/>
                    <a:pt x="432"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2"/>
            <p:cNvSpPr/>
            <p:nvPr/>
          </p:nvSpPr>
          <p:spPr>
            <a:xfrm>
              <a:off x="3933900" y="2768875"/>
              <a:ext cx="32425" cy="35625"/>
            </a:xfrm>
            <a:custGeom>
              <a:avLst/>
              <a:gdLst/>
              <a:ahLst/>
              <a:cxnLst/>
              <a:rect l="l" t="t" r="r" b="b"/>
              <a:pathLst>
                <a:path w="1297" h="1425" extrusionOk="0">
                  <a:moveTo>
                    <a:pt x="312" y="0"/>
                  </a:moveTo>
                  <a:cubicBezTo>
                    <a:pt x="265" y="0"/>
                    <a:pt x="221" y="12"/>
                    <a:pt x="193" y="40"/>
                  </a:cubicBezTo>
                  <a:cubicBezTo>
                    <a:pt x="73" y="112"/>
                    <a:pt x="1" y="280"/>
                    <a:pt x="97" y="424"/>
                  </a:cubicBezTo>
                  <a:cubicBezTo>
                    <a:pt x="289" y="712"/>
                    <a:pt x="505" y="1000"/>
                    <a:pt x="721" y="1288"/>
                  </a:cubicBezTo>
                  <a:cubicBezTo>
                    <a:pt x="745" y="1360"/>
                    <a:pt x="817" y="1408"/>
                    <a:pt x="889" y="1408"/>
                  </a:cubicBezTo>
                  <a:cubicBezTo>
                    <a:pt x="909" y="1418"/>
                    <a:pt x="937" y="1424"/>
                    <a:pt x="968" y="1424"/>
                  </a:cubicBezTo>
                  <a:cubicBezTo>
                    <a:pt x="1012" y="1424"/>
                    <a:pt x="1062" y="1412"/>
                    <a:pt x="1105" y="1384"/>
                  </a:cubicBezTo>
                  <a:cubicBezTo>
                    <a:pt x="1201" y="1312"/>
                    <a:pt x="1297" y="1144"/>
                    <a:pt x="1201" y="1000"/>
                  </a:cubicBezTo>
                  <a:cubicBezTo>
                    <a:pt x="985" y="712"/>
                    <a:pt x="769" y="424"/>
                    <a:pt x="577" y="136"/>
                  </a:cubicBezTo>
                  <a:cubicBezTo>
                    <a:pt x="529" y="64"/>
                    <a:pt x="481" y="16"/>
                    <a:pt x="409" y="16"/>
                  </a:cubicBezTo>
                  <a:cubicBezTo>
                    <a:pt x="379" y="6"/>
                    <a:pt x="345"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2"/>
            <p:cNvSpPr/>
            <p:nvPr/>
          </p:nvSpPr>
          <p:spPr>
            <a:xfrm>
              <a:off x="3977700" y="2824675"/>
              <a:ext cx="32425" cy="36075"/>
            </a:xfrm>
            <a:custGeom>
              <a:avLst/>
              <a:gdLst/>
              <a:ahLst/>
              <a:cxnLst/>
              <a:rect l="l" t="t" r="r" b="b"/>
              <a:pathLst>
                <a:path w="1297" h="1443" extrusionOk="0">
                  <a:moveTo>
                    <a:pt x="330" y="1"/>
                  </a:moveTo>
                  <a:cubicBezTo>
                    <a:pt x="285" y="1"/>
                    <a:pt x="235" y="12"/>
                    <a:pt x="193" y="40"/>
                  </a:cubicBezTo>
                  <a:cubicBezTo>
                    <a:pt x="73" y="112"/>
                    <a:pt x="1" y="280"/>
                    <a:pt x="97" y="424"/>
                  </a:cubicBezTo>
                  <a:cubicBezTo>
                    <a:pt x="313" y="712"/>
                    <a:pt x="505" y="1000"/>
                    <a:pt x="721" y="1289"/>
                  </a:cubicBezTo>
                  <a:cubicBezTo>
                    <a:pt x="769" y="1361"/>
                    <a:pt x="817" y="1409"/>
                    <a:pt x="889" y="1433"/>
                  </a:cubicBezTo>
                  <a:cubicBezTo>
                    <a:pt x="910" y="1440"/>
                    <a:pt x="931" y="1442"/>
                    <a:pt x="952" y="1442"/>
                  </a:cubicBezTo>
                  <a:cubicBezTo>
                    <a:pt x="1003" y="1442"/>
                    <a:pt x="1054" y="1425"/>
                    <a:pt x="1105" y="1409"/>
                  </a:cubicBezTo>
                  <a:cubicBezTo>
                    <a:pt x="1225" y="1313"/>
                    <a:pt x="1297" y="1144"/>
                    <a:pt x="1201" y="1024"/>
                  </a:cubicBezTo>
                  <a:lnTo>
                    <a:pt x="577" y="136"/>
                  </a:lnTo>
                  <a:cubicBezTo>
                    <a:pt x="553" y="64"/>
                    <a:pt x="481" y="16"/>
                    <a:pt x="409" y="16"/>
                  </a:cubicBezTo>
                  <a:cubicBezTo>
                    <a:pt x="389" y="6"/>
                    <a:pt x="361"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2"/>
            <p:cNvSpPr/>
            <p:nvPr/>
          </p:nvSpPr>
          <p:spPr>
            <a:xfrm>
              <a:off x="4018500" y="2877625"/>
              <a:ext cx="34850" cy="45200"/>
            </a:xfrm>
            <a:custGeom>
              <a:avLst/>
              <a:gdLst/>
              <a:ahLst/>
              <a:cxnLst/>
              <a:rect l="l" t="t" r="r" b="b"/>
              <a:pathLst>
                <a:path w="1394" h="1808" extrusionOk="0">
                  <a:moveTo>
                    <a:pt x="324" y="1"/>
                  </a:moveTo>
                  <a:cubicBezTo>
                    <a:pt x="277" y="1"/>
                    <a:pt x="231" y="12"/>
                    <a:pt x="193" y="35"/>
                  </a:cubicBezTo>
                  <a:cubicBezTo>
                    <a:pt x="73" y="131"/>
                    <a:pt x="1" y="299"/>
                    <a:pt x="97" y="419"/>
                  </a:cubicBezTo>
                  <a:cubicBezTo>
                    <a:pt x="337" y="851"/>
                    <a:pt x="577" y="1259"/>
                    <a:pt x="841" y="1667"/>
                  </a:cubicBezTo>
                  <a:cubicBezTo>
                    <a:pt x="890" y="1748"/>
                    <a:pt x="982" y="1807"/>
                    <a:pt x="1082" y="1807"/>
                  </a:cubicBezTo>
                  <a:cubicBezTo>
                    <a:pt x="1129" y="1807"/>
                    <a:pt x="1178" y="1794"/>
                    <a:pt x="1225" y="1763"/>
                  </a:cubicBezTo>
                  <a:cubicBezTo>
                    <a:pt x="1345" y="1691"/>
                    <a:pt x="1393" y="1523"/>
                    <a:pt x="1321" y="1403"/>
                  </a:cubicBezTo>
                  <a:lnTo>
                    <a:pt x="577" y="131"/>
                  </a:lnTo>
                  <a:cubicBezTo>
                    <a:pt x="528" y="49"/>
                    <a:pt x="424"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2"/>
            <p:cNvSpPr/>
            <p:nvPr/>
          </p:nvSpPr>
          <p:spPr>
            <a:xfrm>
              <a:off x="4056325" y="2952625"/>
              <a:ext cx="24625" cy="36300"/>
            </a:xfrm>
            <a:custGeom>
              <a:avLst/>
              <a:gdLst/>
              <a:ahLst/>
              <a:cxnLst/>
              <a:rect l="l" t="t" r="r" b="b"/>
              <a:pathLst>
                <a:path w="985" h="1452" extrusionOk="0">
                  <a:moveTo>
                    <a:pt x="303" y="1"/>
                  </a:moveTo>
                  <a:cubicBezTo>
                    <a:pt x="282" y="1"/>
                    <a:pt x="261" y="4"/>
                    <a:pt x="240" y="11"/>
                  </a:cubicBezTo>
                  <a:cubicBezTo>
                    <a:pt x="96" y="59"/>
                    <a:pt x="0" y="203"/>
                    <a:pt x="48" y="347"/>
                  </a:cubicBezTo>
                  <a:cubicBezTo>
                    <a:pt x="168" y="659"/>
                    <a:pt x="264" y="947"/>
                    <a:pt x="384" y="1235"/>
                  </a:cubicBezTo>
                  <a:cubicBezTo>
                    <a:pt x="408" y="1307"/>
                    <a:pt x="456" y="1379"/>
                    <a:pt x="504" y="1403"/>
                  </a:cubicBezTo>
                  <a:cubicBezTo>
                    <a:pt x="576" y="1451"/>
                    <a:pt x="648" y="1451"/>
                    <a:pt x="720" y="1451"/>
                  </a:cubicBezTo>
                  <a:cubicBezTo>
                    <a:pt x="864" y="1403"/>
                    <a:pt x="984" y="1235"/>
                    <a:pt x="912" y="1091"/>
                  </a:cubicBezTo>
                  <a:cubicBezTo>
                    <a:pt x="816" y="803"/>
                    <a:pt x="696" y="515"/>
                    <a:pt x="576" y="203"/>
                  </a:cubicBezTo>
                  <a:cubicBezTo>
                    <a:pt x="552" y="131"/>
                    <a:pt x="528" y="83"/>
                    <a:pt x="456" y="35"/>
                  </a:cubicBezTo>
                  <a:cubicBezTo>
                    <a:pt x="405" y="18"/>
                    <a:pt x="354"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2"/>
            <p:cNvSpPr/>
            <p:nvPr/>
          </p:nvSpPr>
          <p:spPr>
            <a:xfrm>
              <a:off x="4081525" y="3030650"/>
              <a:ext cx="27025" cy="48575"/>
            </a:xfrm>
            <a:custGeom>
              <a:avLst/>
              <a:gdLst/>
              <a:ahLst/>
              <a:cxnLst/>
              <a:rect l="l" t="t" r="r" b="b"/>
              <a:pathLst>
                <a:path w="1081" h="1943" extrusionOk="0">
                  <a:moveTo>
                    <a:pt x="304" y="0"/>
                  </a:moveTo>
                  <a:cubicBezTo>
                    <a:pt x="255" y="0"/>
                    <a:pt x="207" y="11"/>
                    <a:pt x="168" y="34"/>
                  </a:cubicBezTo>
                  <a:cubicBezTo>
                    <a:pt x="48" y="130"/>
                    <a:pt x="0" y="274"/>
                    <a:pt x="72" y="418"/>
                  </a:cubicBezTo>
                  <a:cubicBezTo>
                    <a:pt x="96" y="466"/>
                    <a:pt x="120" y="514"/>
                    <a:pt x="144" y="586"/>
                  </a:cubicBezTo>
                  <a:cubicBezTo>
                    <a:pt x="168" y="610"/>
                    <a:pt x="168" y="634"/>
                    <a:pt x="192" y="658"/>
                  </a:cubicBezTo>
                  <a:cubicBezTo>
                    <a:pt x="192" y="658"/>
                    <a:pt x="216" y="682"/>
                    <a:pt x="216" y="706"/>
                  </a:cubicBezTo>
                  <a:cubicBezTo>
                    <a:pt x="264" y="802"/>
                    <a:pt x="288" y="922"/>
                    <a:pt x="336" y="1042"/>
                  </a:cubicBezTo>
                  <a:cubicBezTo>
                    <a:pt x="408" y="1258"/>
                    <a:pt x="480" y="1498"/>
                    <a:pt x="504" y="1738"/>
                  </a:cubicBezTo>
                  <a:cubicBezTo>
                    <a:pt x="544" y="1857"/>
                    <a:pt x="664" y="1943"/>
                    <a:pt x="786" y="1943"/>
                  </a:cubicBezTo>
                  <a:cubicBezTo>
                    <a:pt x="812" y="1943"/>
                    <a:pt x="839" y="1939"/>
                    <a:pt x="864" y="1930"/>
                  </a:cubicBezTo>
                  <a:cubicBezTo>
                    <a:pt x="1008" y="1882"/>
                    <a:pt x="1080" y="1738"/>
                    <a:pt x="1056" y="1594"/>
                  </a:cubicBezTo>
                  <a:cubicBezTo>
                    <a:pt x="960" y="1090"/>
                    <a:pt x="792" y="586"/>
                    <a:pt x="552" y="130"/>
                  </a:cubicBezTo>
                  <a:cubicBezTo>
                    <a:pt x="520" y="49"/>
                    <a:pt x="409"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2"/>
            <p:cNvSpPr/>
            <p:nvPr/>
          </p:nvSpPr>
          <p:spPr>
            <a:xfrm>
              <a:off x="4106125" y="3111675"/>
              <a:ext cx="24025" cy="39250"/>
            </a:xfrm>
            <a:custGeom>
              <a:avLst/>
              <a:gdLst/>
              <a:ahLst/>
              <a:cxnLst/>
              <a:rect l="l" t="t" r="r" b="b"/>
              <a:pathLst>
                <a:path w="961" h="1570" extrusionOk="0">
                  <a:moveTo>
                    <a:pt x="305" y="0"/>
                  </a:moveTo>
                  <a:cubicBezTo>
                    <a:pt x="260" y="0"/>
                    <a:pt x="213" y="11"/>
                    <a:pt x="168" y="34"/>
                  </a:cubicBezTo>
                  <a:cubicBezTo>
                    <a:pt x="48" y="130"/>
                    <a:pt x="0" y="298"/>
                    <a:pt x="72" y="418"/>
                  </a:cubicBezTo>
                  <a:cubicBezTo>
                    <a:pt x="120" y="490"/>
                    <a:pt x="168" y="586"/>
                    <a:pt x="216" y="658"/>
                  </a:cubicBezTo>
                  <a:cubicBezTo>
                    <a:pt x="216" y="682"/>
                    <a:pt x="240" y="730"/>
                    <a:pt x="240" y="754"/>
                  </a:cubicBezTo>
                  <a:cubicBezTo>
                    <a:pt x="264" y="778"/>
                    <a:pt x="264" y="778"/>
                    <a:pt x="264" y="778"/>
                  </a:cubicBezTo>
                  <a:cubicBezTo>
                    <a:pt x="264" y="802"/>
                    <a:pt x="264" y="826"/>
                    <a:pt x="288" y="850"/>
                  </a:cubicBezTo>
                  <a:cubicBezTo>
                    <a:pt x="336" y="994"/>
                    <a:pt x="384" y="1162"/>
                    <a:pt x="408" y="1354"/>
                  </a:cubicBezTo>
                  <a:lnTo>
                    <a:pt x="408" y="1282"/>
                  </a:lnTo>
                  <a:cubicBezTo>
                    <a:pt x="408" y="1378"/>
                    <a:pt x="432" y="1426"/>
                    <a:pt x="480" y="1498"/>
                  </a:cubicBezTo>
                  <a:cubicBezTo>
                    <a:pt x="528" y="1546"/>
                    <a:pt x="600" y="1570"/>
                    <a:pt x="672" y="1570"/>
                  </a:cubicBezTo>
                  <a:cubicBezTo>
                    <a:pt x="744" y="1570"/>
                    <a:pt x="816" y="1546"/>
                    <a:pt x="864" y="1498"/>
                  </a:cubicBezTo>
                  <a:cubicBezTo>
                    <a:pt x="912" y="1426"/>
                    <a:pt x="960" y="1354"/>
                    <a:pt x="960" y="1282"/>
                  </a:cubicBezTo>
                  <a:cubicBezTo>
                    <a:pt x="912" y="874"/>
                    <a:pt x="768" y="490"/>
                    <a:pt x="552" y="154"/>
                  </a:cubicBezTo>
                  <a:cubicBezTo>
                    <a:pt x="503" y="54"/>
                    <a:pt x="407"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2"/>
            <p:cNvSpPr/>
            <p:nvPr/>
          </p:nvSpPr>
          <p:spPr>
            <a:xfrm>
              <a:off x="4131325" y="3186650"/>
              <a:ext cx="24625" cy="32675"/>
            </a:xfrm>
            <a:custGeom>
              <a:avLst/>
              <a:gdLst/>
              <a:ahLst/>
              <a:cxnLst/>
              <a:rect l="l" t="t" r="r" b="b"/>
              <a:pathLst>
                <a:path w="985" h="1307" extrusionOk="0">
                  <a:moveTo>
                    <a:pt x="317" y="1"/>
                  </a:moveTo>
                  <a:cubicBezTo>
                    <a:pt x="260" y="1"/>
                    <a:pt x="202" y="18"/>
                    <a:pt x="168" y="35"/>
                  </a:cubicBezTo>
                  <a:cubicBezTo>
                    <a:pt x="24" y="131"/>
                    <a:pt x="0" y="275"/>
                    <a:pt x="72" y="419"/>
                  </a:cubicBezTo>
                  <a:cubicBezTo>
                    <a:pt x="192" y="683"/>
                    <a:pt x="312" y="923"/>
                    <a:pt x="432" y="1163"/>
                  </a:cubicBezTo>
                  <a:cubicBezTo>
                    <a:pt x="480" y="1235"/>
                    <a:pt x="552" y="1283"/>
                    <a:pt x="600" y="1307"/>
                  </a:cubicBezTo>
                  <a:cubicBezTo>
                    <a:pt x="672" y="1307"/>
                    <a:pt x="768" y="1307"/>
                    <a:pt x="816" y="1259"/>
                  </a:cubicBezTo>
                  <a:cubicBezTo>
                    <a:pt x="960" y="1187"/>
                    <a:pt x="984" y="1019"/>
                    <a:pt x="936" y="899"/>
                  </a:cubicBezTo>
                  <a:cubicBezTo>
                    <a:pt x="792" y="635"/>
                    <a:pt x="672" y="395"/>
                    <a:pt x="552" y="131"/>
                  </a:cubicBezTo>
                  <a:cubicBezTo>
                    <a:pt x="528" y="83"/>
                    <a:pt x="456" y="35"/>
                    <a:pt x="384" y="11"/>
                  </a:cubicBezTo>
                  <a:cubicBezTo>
                    <a:pt x="363" y="4"/>
                    <a:pt x="340"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2"/>
            <p:cNvSpPr/>
            <p:nvPr/>
          </p:nvSpPr>
          <p:spPr>
            <a:xfrm>
              <a:off x="4164925" y="3261875"/>
              <a:ext cx="28225" cy="41850"/>
            </a:xfrm>
            <a:custGeom>
              <a:avLst/>
              <a:gdLst/>
              <a:ahLst/>
              <a:cxnLst/>
              <a:rect l="l" t="t" r="r" b="b"/>
              <a:pathLst>
                <a:path w="1129" h="1674" extrusionOk="0">
                  <a:moveTo>
                    <a:pt x="315" y="0"/>
                  </a:moveTo>
                  <a:cubicBezTo>
                    <a:pt x="263" y="0"/>
                    <a:pt x="211" y="16"/>
                    <a:pt x="169" y="50"/>
                  </a:cubicBezTo>
                  <a:cubicBezTo>
                    <a:pt x="25" y="122"/>
                    <a:pt x="0" y="290"/>
                    <a:pt x="73" y="434"/>
                  </a:cubicBezTo>
                  <a:lnTo>
                    <a:pt x="577" y="1538"/>
                  </a:lnTo>
                  <a:cubicBezTo>
                    <a:pt x="623" y="1631"/>
                    <a:pt x="718" y="1674"/>
                    <a:pt x="812" y="1674"/>
                  </a:cubicBezTo>
                  <a:cubicBezTo>
                    <a:pt x="865" y="1674"/>
                    <a:pt x="918" y="1660"/>
                    <a:pt x="961" y="1634"/>
                  </a:cubicBezTo>
                  <a:cubicBezTo>
                    <a:pt x="1105" y="1562"/>
                    <a:pt x="1129" y="1394"/>
                    <a:pt x="1057" y="1250"/>
                  </a:cubicBezTo>
                  <a:lnTo>
                    <a:pt x="553" y="146"/>
                  </a:lnTo>
                  <a:cubicBezTo>
                    <a:pt x="506" y="53"/>
                    <a:pt x="410"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2"/>
            <p:cNvSpPr/>
            <p:nvPr/>
          </p:nvSpPr>
          <p:spPr>
            <a:xfrm>
              <a:off x="4197325" y="3327325"/>
              <a:ext cx="23425" cy="29675"/>
            </a:xfrm>
            <a:custGeom>
              <a:avLst/>
              <a:gdLst/>
              <a:ahLst/>
              <a:cxnLst/>
              <a:rect l="l" t="t" r="r" b="b"/>
              <a:pathLst>
                <a:path w="937" h="1187" extrusionOk="0">
                  <a:moveTo>
                    <a:pt x="289" y="0"/>
                  </a:moveTo>
                  <a:cubicBezTo>
                    <a:pt x="217" y="0"/>
                    <a:pt x="145" y="24"/>
                    <a:pt x="97" y="72"/>
                  </a:cubicBezTo>
                  <a:cubicBezTo>
                    <a:pt x="49" y="120"/>
                    <a:pt x="1" y="192"/>
                    <a:pt x="1" y="264"/>
                  </a:cubicBezTo>
                  <a:cubicBezTo>
                    <a:pt x="25" y="456"/>
                    <a:pt x="73" y="624"/>
                    <a:pt x="145" y="768"/>
                  </a:cubicBezTo>
                  <a:cubicBezTo>
                    <a:pt x="241" y="912"/>
                    <a:pt x="361" y="1056"/>
                    <a:pt x="505" y="1152"/>
                  </a:cubicBezTo>
                  <a:cubicBezTo>
                    <a:pt x="556" y="1169"/>
                    <a:pt x="619" y="1186"/>
                    <a:pt x="668" y="1186"/>
                  </a:cubicBezTo>
                  <a:cubicBezTo>
                    <a:pt x="688" y="1186"/>
                    <a:pt x="707" y="1184"/>
                    <a:pt x="721" y="1176"/>
                  </a:cubicBezTo>
                  <a:cubicBezTo>
                    <a:pt x="793" y="1152"/>
                    <a:pt x="865" y="1104"/>
                    <a:pt x="889" y="1032"/>
                  </a:cubicBezTo>
                  <a:cubicBezTo>
                    <a:pt x="937" y="984"/>
                    <a:pt x="937" y="912"/>
                    <a:pt x="913" y="840"/>
                  </a:cubicBezTo>
                  <a:cubicBezTo>
                    <a:pt x="889" y="768"/>
                    <a:pt x="865" y="696"/>
                    <a:pt x="793" y="672"/>
                  </a:cubicBezTo>
                  <a:cubicBezTo>
                    <a:pt x="793" y="672"/>
                    <a:pt x="793" y="672"/>
                    <a:pt x="793" y="648"/>
                  </a:cubicBezTo>
                  <a:cubicBezTo>
                    <a:pt x="745" y="624"/>
                    <a:pt x="721" y="600"/>
                    <a:pt x="673" y="552"/>
                  </a:cubicBezTo>
                  <a:cubicBezTo>
                    <a:pt x="649" y="504"/>
                    <a:pt x="625" y="456"/>
                    <a:pt x="601" y="408"/>
                  </a:cubicBezTo>
                  <a:cubicBezTo>
                    <a:pt x="577" y="360"/>
                    <a:pt x="577" y="312"/>
                    <a:pt x="553" y="240"/>
                  </a:cubicBezTo>
                  <a:cubicBezTo>
                    <a:pt x="553" y="192"/>
                    <a:pt x="529" y="120"/>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2"/>
            <p:cNvSpPr/>
            <p:nvPr/>
          </p:nvSpPr>
          <p:spPr>
            <a:xfrm>
              <a:off x="4221925" y="3377325"/>
              <a:ext cx="24025" cy="26475"/>
            </a:xfrm>
            <a:custGeom>
              <a:avLst/>
              <a:gdLst/>
              <a:ahLst/>
              <a:cxnLst/>
              <a:rect l="l" t="t" r="r" b="b"/>
              <a:pathLst>
                <a:path w="961" h="1059" extrusionOk="0">
                  <a:moveTo>
                    <a:pt x="313" y="1"/>
                  </a:moveTo>
                  <a:cubicBezTo>
                    <a:pt x="281" y="1"/>
                    <a:pt x="247" y="7"/>
                    <a:pt x="217" y="17"/>
                  </a:cubicBezTo>
                  <a:cubicBezTo>
                    <a:pt x="145" y="17"/>
                    <a:pt x="73" y="65"/>
                    <a:pt x="49" y="137"/>
                  </a:cubicBezTo>
                  <a:cubicBezTo>
                    <a:pt x="25" y="209"/>
                    <a:pt x="1" y="281"/>
                    <a:pt x="25" y="353"/>
                  </a:cubicBezTo>
                  <a:cubicBezTo>
                    <a:pt x="25" y="377"/>
                    <a:pt x="49" y="401"/>
                    <a:pt x="49" y="425"/>
                  </a:cubicBezTo>
                  <a:cubicBezTo>
                    <a:pt x="73" y="449"/>
                    <a:pt x="121" y="497"/>
                    <a:pt x="145" y="521"/>
                  </a:cubicBezTo>
                  <a:lnTo>
                    <a:pt x="169" y="521"/>
                  </a:lnTo>
                  <a:cubicBezTo>
                    <a:pt x="217" y="569"/>
                    <a:pt x="265" y="617"/>
                    <a:pt x="289" y="665"/>
                  </a:cubicBezTo>
                  <a:cubicBezTo>
                    <a:pt x="337" y="713"/>
                    <a:pt x="361" y="761"/>
                    <a:pt x="409" y="833"/>
                  </a:cubicBezTo>
                  <a:cubicBezTo>
                    <a:pt x="433" y="905"/>
                    <a:pt x="457" y="977"/>
                    <a:pt x="529" y="1001"/>
                  </a:cubicBezTo>
                  <a:cubicBezTo>
                    <a:pt x="582" y="1036"/>
                    <a:pt x="634" y="1058"/>
                    <a:pt x="687" y="1058"/>
                  </a:cubicBezTo>
                  <a:cubicBezTo>
                    <a:pt x="706" y="1058"/>
                    <a:pt x="726" y="1055"/>
                    <a:pt x="745" y="1049"/>
                  </a:cubicBezTo>
                  <a:cubicBezTo>
                    <a:pt x="817" y="1025"/>
                    <a:pt x="889" y="977"/>
                    <a:pt x="913" y="905"/>
                  </a:cubicBezTo>
                  <a:cubicBezTo>
                    <a:pt x="937" y="857"/>
                    <a:pt x="961" y="761"/>
                    <a:pt x="937" y="689"/>
                  </a:cubicBezTo>
                  <a:cubicBezTo>
                    <a:pt x="889" y="569"/>
                    <a:pt x="841" y="449"/>
                    <a:pt x="769" y="353"/>
                  </a:cubicBezTo>
                  <a:cubicBezTo>
                    <a:pt x="721" y="281"/>
                    <a:pt x="673" y="233"/>
                    <a:pt x="625" y="185"/>
                  </a:cubicBezTo>
                  <a:cubicBezTo>
                    <a:pt x="553" y="137"/>
                    <a:pt x="505" y="89"/>
                    <a:pt x="433" y="41"/>
                  </a:cubicBezTo>
                  <a:cubicBezTo>
                    <a:pt x="405" y="12"/>
                    <a:pt x="36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2"/>
            <p:cNvSpPr/>
            <p:nvPr/>
          </p:nvSpPr>
          <p:spPr>
            <a:xfrm>
              <a:off x="4255525" y="3433525"/>
              <a:ext cx="24625" cy="29675"/>
            </a:xfrm>
            <a:custGeom>
              <a:avLst/>
              <a:gdLst/>
              <a:ahLst/>
              <a:cxnLst/>
              <a:rect l="l" t="t" r="r" b="b"/>
              <a:pathLst>
                <a:path w="985" h="1187" extrusionOk="0">
                  <a:moveTo>
                    <a:pt x="385" y="1"/>
                  </a:moveTo>
                  <a:cubicBezTo>
                    <a:pt x="313" y="1"/>
                    <a:pt x="241" y="1"/>
                    <a:pt x="169" y="25"/>
                  </a:cubicBezTo>
                  <a:cubicBezTo>
                    <a:pt x="49" y="121"/>
                    <a:pt x="1" y="289"/>
                    <a:pt x="73" y="409"/>
                  </a:cubicBezTo>
                  <a:cubicBezTo>
                    <a:pt x="193" y="625"/>
                    <a:pt x="313" y="841"/>
                    <a:pt x="433" y="1057"/>
                  </a:cubicBezTo>
                  <a:cubicBezTo>
                    <a:pt x="481" y="1105"/>
                    <a:pt x="529" y="1153"/>
                    <a:pt x="601" y="1177"/>
                  </a:cubicBezTo>
                  <a:cubicBezTo>
                    <a:pt x="622" y="1184"/>
                    <a:pt x="645" y="1187"/>
                    <a:pt x="669" y="1187"/>
                  </a:cubicBezTo>
                  <a:cubicBezTo>
                    <a:pt x="725" y="1187"/>
                    <a:pt x="783" y="1170"/>
                    <a:pt x="817" y="1153"/>
                  </a:cubicBezTo>
                  <a:cubicBezTo>
                    <a:pt x="937" y="1057"/>
                    <a:pt x="985" y="913"/>
                    <a:pt x="913" y="769"/>
                  </a:cubicBezTo>
                  <a:cubicBezTo>
                    <a:pt x="793" y="553"/>
                    <a:pt x="673" y="337"/>
                    <a:pt x="553" y="145"/>
                  </a:cubicBezTo>
                  <a:cubicBezTo>
                    <a:pt x="529" y="73"/>
                    <a:pt x="457" y="25"/>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2"/>
            <p:cNvSpPr/>
            <p:nvPr/>
          </p:nvSpPr>
          <p:spPr>
            <a:xfrm>
              <a:off x="4290950" y="3486350"/>
              <a:ext cx="29425" cy="33025"/>
            </a:xfrm>
            <a:custGeom>
              <a:avLst/>
              <a:gdLst/>
              <a:ahLst/>
              <a:cxnLst/>
              <a:rect l="l" t="t" r="r" b="b"/>
              <a:pathLst>
                <a:path w="1177" h="1321" extrusionOk="0">
                  <a:moveTo>
                    <a:pt x="264" y="0"/>
                  </a:moveTo>
                  <a:cubicBezTo>
                    <a:pt x="216" y="0"/>
                    <a:pt x="120" y="24"/>
                    <a:pt x="72" y="96"/>
                  </a:cubicBezTo>
                  <a:cubicBezTo>
                    <a:pt x="24" y="144"/>
                    <a:pt x="0" y="216"/>
                    <a:pt x="0" y="288"/>
                  </a:cubicBezTo>
                  <a:cubicBezTo>
                    <a:pt x="0" y="360"/>
                    <a:pt x="24" y="432"/>
                    <a:pt x="72" y="480"/>
                  </a:cubicBezTo>
                  <a:lnTo>
                    <a:pt x="696" y="1224"/>
                  </a:lnTo>
                  <a:cubicBezTo>
                    <a:pt x="744" y="1296"/>
                    <a:pt x="840" y="1320"/>
                    <a:pt x="888" y="1320"/>
                  </a:cubicBezTo>
                  <a:cubicBezTo>
                    <a:pt x="960" y="1320"/>
                    <a:pt x="1056" y="1296"/>
                    <a:pt x="1080" y="1224"/>
                  </a:cubicBezTo>
                  <a:cubicBezTo>
                    <a:pt x="1152" y="1176"/>
                    <a:pt x="1176" y="1104"/>
                    <a:pt x="1176" y="1032"/>
                  </a:cubicBezTo>
                  <a:cubicBezTo>
                    <a:pt x="1176" y="960"/>
                    <a:pt x="1152" y="888"/>
                    <a:pt x="1080" y="840"/>
                  </a:cubicBezTo>
                  <a:lnTo>
                    <a:pt x="480" y="96"/>
                  </a:lnTo>
                  <a:cubicBezTo>
                    <a:pt x="432"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2"/>
            <p:cNvSpPr/>
            <p:nvPr/>
          </p:nvSpPr>
          <p:spPr>
            <a:xfrm>
              <a:off x="4325150" y="3529900"/>
              <a:ext cx="20425" cy="26475"/>
            </a:xfrm>
            <a:custGeom>
              <a:avLst/>
              <a:gdLst/>
              <a:ahLst/>
              <a:cxnLst/>
              <a:rect l="l" t="t" r="r" b="b"/>
              <a:pathLst>
                <a:path w="817" h="1059" extrusionOk="0">
                  <a:moveTo>
                    <a:pt x="293" y="0"/>
                  </a:moveTo>
                  <a:cubicBezTo>
                    <a:pt x="236" y="0"/>
                    <a:pt x="178" y="17"/>
                    <a:pt x="144" y="34"/>
                  </a:cubicBezTo>
                  <a:cubicBezTo>
                    <a:pt x="72" y="82"/>
                    <a:pt x="24" y="130"/>
                    <a:pt x="24" y="202"/>
                  </a:cubicBezTo>
                  <a:cubicBezTo>
                    <a:pt x="0" y="298"/>
                    <a:pt x="0" y="346"/>
                    <a:pt x="48" y="418"/>
                  </a:cubicBezTo>
                  <a:cubicBezTo>
                    <a:pt x="120" y="586"/>
                    <a:pt x="216" y="754"/>
                    <a:pt x="288" y="922"/>
                  </a:cubicBezTo>
                  <a:cubicBezTo>
                    <a:pt x="312" y="994"/>
                    <a:pt x="408" y="1042"/>
                    <a:pt x="456" y="1042"/>
                  </a:cubicBezTo>
                  <a:cubicBezTo>
                    <a:pt x="486" y="1052"/>
                    <a:pt x="520" y="1058"/>
                    <a:pt x="553" y="1058"/>
                  </a:cubicBezTo>
                  <a:cubicBezTo>
                    <a:pt x="600" y="1058"/>
                    <a:pt x="644" y="1046"/>
                    <a:pt x="672" y="1018"/>
                  </a:cubicBezTo>
                  <a:cubicBezTo>
                    <a:pt x="744" y="994"/>
                    <a:pt x="792" y="922"/>
                    <a:pt x="792" y="850"/>
                  </a:cubicBezTo>
                  <a:cubicBezTo>
                    <a:pt x="816" y="778"/>
                    <a:pt x="816" y="706"/>
                    <a:pt x="768" y="634"/>
                  </a:cubicBezTo>
                  <a:cubicBezTo>
                    <a:pt x="696" y="466"/>
                    <a:pt x="600" y="298"/>
                    <a:pt x="528" y="154"/>
                  </a:cubicBezTo>
                  <a:cubicBezTo>
                    <a:pt x="504" y="82"/>
                    <a:pt x="432"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2"/>
            <p:cNvSpPr/>
            <p:nvPr/>
          </p:nvSpPr>
          <p:spPr>
            <a:xfrm>
              <a:off x="4356350" y="3586150"/>
              <a:ext cx="24025" cy="26475"/>
            </a:xfrm>
            <a:custGeom>
              <a:avLst/>
              <a:gdLst/>
              <a:ahLst/>
              <a:cxnLst/>
              <a:rect l="l" t="t" r="r" b="b"/>
              <a:pathLst>
                <a:path w="961" h="1059" extrusionOk="0">
                  <a:moveTo>
                    <a:pt x="271" y="1"/>
                  </a:moveTo>
                  <a:cubicBezTo>
                    <a:pt x="229" y="1"/>
                    <a:pt x="186" y="12"/>
                    <a:pt x="144" y="40"/>
                  </a:cubicBezTo>
                  <a:cubicBezTo>
                    <a:pt x="96" y="64"/>
                    <a:pt x="48" y="136"/>
                    <a:pt x="24" y="208"/>
                  </a:cubicBezTo>
                  <a:cubicBezTo>
                    <a:pt x="0" y="280"/>
                    <a:pt x="0" y="352"/>
                    <a:pt x="48" y="424"/>
                  </a:cubicBezTo>
                  <a:lnTo>
                    <a:pt x="432" y="904"/>
                  </a:lnTo>
                  <a:cubicBezTo>
                    <a:pt x="432" y="953"/>
                    <a:pt x="456" y="977"/>
                    <a:pt x="504" y="1001"/>
                  </a:cubicBezTo>
                  <a:cubicBezTo>
                    <a:pt x="528" y="1025"/>
                    <a:pt x="552" y="1025"/>
                    <a:pt x="600" y="1049"/>
                  </a:cubicBezTo>
                  <a:cubicBezTo>
                    <a:pt x="614" y="1056"/>
                    <a:pt x="633" y="1058"/>
                    <a:pt x="653" y="1058"/>
                  </a:cubicBezTo>
                  <a:cubicBezTo>
                    <a:pt x="703" y="1058"/>
                    <a:pt x="765" y="1041"/>
                    <a:pt x="816" y="1025"/>
                  </a:cubicBezTo>
                  <a:cubicBezTo>
                    <a:pt x="864" y="977"/>
                    <a:pt x="912" y="928"/>
                    <a:pt x="936" y="856"/>
                  </a:cubicBezTo>
                  <a:cubicBezTo>
                    <a:pt x="960" y="784"/>
                    <a:pt x="960" y="688"/>
                    <a:pt x="912" y="640"/>
                  </a:cubicBezTo>
                  <a:cubicBezTo>
                    <a:pt x="792" y="472"/>
                    <a:pt x="648" y="304"/>
                    <a:pt x="528" y="136"/>
                  </a:cubicBezTo>
                  <a:cubicBezTo>
                    <a:pt x="504" y="112"/>
                    <a:pt x="480" y="64"/>
                    <a:pt x="456" y="64"/>
                  </a:cubicBezTo>
                  <a:cubicBezTo>
                    <a:pt x="432" y="40"/>
                    <a:pt x="408" y="16"/>
                    <a:pt x="360" y="16"/>
                  </a:cubicBezTo>
                  <a:cubicBezTo>
                    <a:pt x="331" y="6"/>
                    <a:pt x="301"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2"/>
            <p:cNvSpPr/>
            <p:nvPr/>
          </p:nvSpPr>
          <p:spPr>
            <a:xfrm>
              <a:off x="4275925" y="3568025"/>
              <a:ext cx="33050" cy="38475"/>
            </a:xfrm>
            <a:custGeom>
              <a:avLst/>
              <a:gdLst/>
              <a:ahLst/>
              <a:cxnLst/>
              <a:rect l="l" t="t" r="r" b="b"/>
              <a:pathLst>
                <a:path w="1322" h="1539" extrusionOk="0">
                  <a:moveTo>
                    <a:pt x="336" y="1"/>
                  </a:moveTo>
                  <a:cubicBezTo>
                    <a:pt x="289" y="1"/>
                    <a:pt x="239" y="14"/>
                    <a:pt x="193" y="45"/>
                  </a:cubicBezTo>
                  <a:cubicBezTo>
                    <a:pt x="73" y="117"/>
                    <a:pt x="1" y="309"/>
                    <a:pt x="97" y="429"/>
                  </a:cubicBezTo>
                  <a:cubicBezTo>
                    <a:pt x="313" y="741"/>
                    <a:pt x="529" y="1077"/>
                    <a:pt x="769" y="1389"/>
                  </a:cubicBezTo>
                  <a:cubicBezTo>
                    <a:pt x="821" y="1476"/>
                    <a:pt x="924" y="1538"/>
                    <a:pt x="1031" y="1538"/>
                  </a:cubicBezTo>
                  <a:cubicBezTo>
                    <a:pt x="1072" y="1538"/>
                    <a:pt x="1113" y="1529"/>
                    <a:pt x="1153" y="1509"/>
                  </a:cubicBezTo>
                  <a:cubicBezTo>
                    <a:pt x="1273" y="1413"/>
                    <a:pt x="1321" y="1245"/>
                    <a:pt x="1249" y="1125"/>
                  </a:cubicBezTo>
                  <a:cubicBezTo>
                    <a:pt x="1033" y="789"/>
                    <a:pt x="793" y="477"/>
                    <a:pt x="577" y="141"/>
                  </a:cubicBezTo>
                  <a:cubicBezTo>
                    <a:pt x="528" y="60"/>
                    <a:pt x="436"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2"/>
            <p:cNvSpPr/>
            <p:nvPr/>
          </p:nvSpPr>
          <p:spPr>
            <a:xfrm>
              <a:off x="4214725" y="3461725"/>
              <a:ext cx="18025" cy="23275"/>
            </a:xfrm>
            <a:custGeom>
              <a:avLst/>
              <a:gdLst/>
              <a:ahLst/>
              <a:cxnLst/>
              <a:rect l="l" t="t" r="r" b="b"/>
              <a:pathLst>
                <a:path w="721" h="931" extrusionOk="0">
                  <a:moveTo>
                    <a:pt x="241" y="1"/>
                  </a:moveTo>
                  <a:cubicBezTo>
                    <a:pt x="169" y="25"/>
                    <a:pt x="97" y="73"/>
                    <a:pt x="73" y="145"/>
                  </a:cubicBezTo>
                  <a:cubicBezTo>
                    <a:pt x="25" y="193"/>
                    <a:pt x="1" y="289"/>
                    <a:pt x="25" y="361"/>
                  </a:cubicBezTo>
                  <a:cubicBezTo>
                    <a:pt x="73" y="481"/>
                    <a:pt x="121" y="601"/>
                    <a:pt x="169" y="721"/>
                  </a:cubicBezTo>
                  <a:cubicBezTo>
                    <a:pt x="193" y="793"/>
                    <a:pt x="217" y="865"/>
                    <a:pt x="289" y="889"/>
                  </a:cubicBezTo>
                  <a:cubicBezTo>
                    <a:pt x="313" y="913"/>
                    <a:pt x="361" y="913"/>
                    <a:pt x="385" y="913"/>
                  </a:cubicBezTo>
                  <a:cubicBezTo>
                    <a:pt x="409" y="925"/>
                    <a:pt x="427" y="931"/>
                    <a:pt x="445" y="931"/>
                  </a:cubicBezTo>
                  <a:cubicBezTo>
                    <a:pt x="463" y="931"/>
                    <a:pt x="481" y="925"/>
                    <a:pt x="505" y="913"/>
                  </a:cubicBezTo>
                  <a:cubicBezTo>
                    <a:pt x="577" y="889"/>
                    <a:pt x="649" y="865"/>
                    <a:pt x="673" y="793"/>
                  </a:cubicBezTo>
                  <a:cubicBezTo>
                    <a:pt x="697" y="721"/>
                    <a:pt x="721" y="649"/>
                    <a:pt x="697" y="577"/>
                  </a:cubicBezTo>
                  <a:cubicBezTo>
                    <a:pt x="649" y="457"/>
                    <a:pt x="625" y="337"/>
                    <a:pt x="577" y="193"/>
                  </a:cubicBezTo>
                  <a:cubicBezTo>
                    <a:pt x="553" y="121"/>
                    <a:pt x="505" y="73"/>
                    <a:pt x="457" y="25"/>
                  </a:cubicBezTo>
                  <a:cubicBezTo>
                    <a:pt x="409" y="25"/>
                    <a:pt x="385"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2"/>
            <p:cNvSpPr/>
            <p:nvPr/>
          </p:nvSpPr>
          <p:spPr>
            <a:xfrm>
              <a:off x="4187725" y="3411525"/>
              <a:ext cx="23425" cy="35825"/>
            </a:xfrm>
            <a:custGeom>
              <a:avLst/>
              <a:gdLst/>
              <a:ahLst/>
              <a:cxnLst/>
              <a:rect l="l" t="t" r="r" b="b"/>
              <a:pathLst>
                <a:path w="937" h="1433" extrusionOk="0">
                  <a:moveTo>
                    <a:pt x="264" y="1"/>
                  </a:moveTo>
                  <a:cubicBezTo>
                    <a:pt x="217" y="1"/>
                    <a:pt x="173" y="13"/>
                    <a:pt x="145" y="41"/>
                  </a:cubicBezTo>
                  <a:cubicBezTo>
                    <a:pt x="97" y="65"/>
                    <a:pt x="25" y="137"/>
                    <a:pt x="25" y="209"/>
                  </a:cubicBezTo>
                  <a:cubicBezTo>
                    <a:pt x="1" y="281"/>
                    <a:pt x="25" y="353"/>
                    <a:pt x="49" y="425"/>
                  </a:cubicBezTo>
                  <a:cubicBezTo>
                    <a:pt x="169" y="713"/>
                    <a:pt x="289" y="1001"/>
                    <a:pt x="409" y="1289"/>
                  </a:cubicBezTo>
                  <a:cubicBezTo>
                    <a:pt x="433" y="1361"/>
                    <a:pt x="529" y="1409"/>
                    <a:pt x="577" y="1433"/>
                  </a:cubicBezTo>
                  <a:cubicBezTo>
                    <a:pt x="649" y="1433"/>
                    <a:pt x="745" y="1433"/>
                    <a:pt x="793" y="1385"/>
                  </a:cubicBezTo>
                  <a:cubicBezTo>
                    <a:pt x="865" y="1361"/>
                    <a:pt x="913" y="1289"/>
                    <a:pt x="937" y="1217"/>
                  </a:cubicBezTo>
                  <a:cubicBezTo>
                    <a:pt x="937" y="1145"/>
                    <a:pt x="937" y="1073"/>
                    <a:pt x="913" y="1001"/>
                  </a:cubicBezTo>
                  <a:cubicBezTo>
                    <a:pt x="769" y="713"/>
                    <a:pt x="649" y="425"/>
                    <a:pt x="529" y="137"/>
                  </a:cubicBezTo>
                  <a:cubicBezTo>
                    <a:pt x="505" y="89"/>
                    <a:pt x="409" y="17"/>
                    <a:pt x="361" y="17"/>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2"/>
            <p:cNvSpPr/>
            <p:nvPr/>
          </p:nvSpPr>
          <p:spPr>
            <a:xfrm>
              <a:off x="4143925" y="3336325"/>
              <a:ext cx="27025" cy="30025"/>
            </a:xfrm>
            <a:custGeom>
              <a:avLst/>
              <a:gdLst/>
              <a:ahLst/>
              <a:cxnLst/>
              <a:rect l="l" t="t" r="r" b="b"/>
              <a:pathLst>
                <a:path w="1081" h="1201" extrusionOk="0">
                  <a:moveTo>
                    <a:pt x="288" y="0"/>
                  </a:moveTo>
                  <a:cubicBezTo>
                    <a:pt x="216" y="0"/>
                    <a:pt x="144" y="48"/>
                    <a:pt x="96" y="96"/>
                  </a:cubicBezTo>
                  <a:cubicBezTo>
                    <a:pt x="48" y="144"/>
                    <a:pt x="0" y="216"/>
                    <a:pt x="0" y="288"/>
                  </a:cubicBezTo>
                  <a:cubicBezTo>
                    <a:pt x="24" y="312"/>
                    <a:pt x="24" y="336"/>
                    <a:pt x="24" y="360"/>
                  </a:cubicBezTo>
                  <a:cubicBezTo>
                    <a:pt x="24" y="408"/>
                    <a:pt x="48" y="456"/>
                    <a:pt x="96" y="480"/>
                  </a:cubicBezTo>
                  <a:cubicBezTo>
                    <a:pt x="264" y="696"/>
                    <a:pt x="432" y="913"/>
                    <a:pt x="600" y="1105"/>
                  </a:cubicBezTo>
                  <a:cubicBezTo>
                    <a:pt x="624" y="1177"/>
                    <a:pt x="720" y="1201"/>
                    <a:pt x="792" y="1201"/>
                  </a:cubicBezTo>
                  <a:cubicBezTo>
                    <a:pt x="865" y="1201"/>
                    <a:pt x="937" y="1177"/>
                    <a:pt x="985" y="1105"/>
                  </a:cubicBezTo>
                  <a:cubicBezTo>
                    <a:pt x="1033" y="1057"/>
                    <a:pt x="1081" y="985"/>
                    <a:pt x="1081" y="913"/>
                  </a:cubicBezTo>
                  <a:cubicBezTo>
                    <a:pt x="1057" y="889"/>
                    <a:pt x="1057" y="864"/>
                    <a:pt x="1057" y="840"/>
                  </a:cubicBezTo>
                  <a:cubicBezTo>
                    <a:pt x="1057" y="792"/>
                    <a:pt x="1033" y="744"/>
                    <a:pt x="985" y="720"/>
                  </a:cubicBezTo>
                  <a:cubicBezTo>
                    <a:pt x="816" y="504"/>
                    <a:pt x="648" y="312"/>
                    <a:pt x="480" y="96"/>
                  </a:cubicBezTo>
                  <a:cubicBezTo>
                    <a:pt x="456" y="48"/>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2"/>
            <p:cNvSpPr/>
            <p:nvPr/>
          </p:nvSpPr>
          <p:spPr>
            <a:xfrm>
              <a:off x="4114525" y="3280725"/>
              <a:ext cx="28825" cy="32625"/>
            </a:xfrm>
            <a:custGeom>
              <a:avLst/>
              <a:gdLst/>
              <a:ahLst/>
              <a:cxnLst/>
              <a:rect l="l" t="t" r="r" b="b"/>
              <a:pathLst>
                <a:path w="1153" h="1305" extrusionOk="0">
                  <a:moveTo>
                    <a:pt x="319" y="0"/>
                  </a:moveTo>
                  <a:cubicBezTo>
                    <a:pt x="277" y="0"/>
                    <a:pt x="234" y="12"/>
                    <a:pt x="192" y="40"/>
                  </a:cubicBezTo>
                  <a:cubicBezTo>
                    <a:pt x="72" y="112"/>
                    <a:pt x="0" y="280"/>
                    <a:pt x="96" y="424"/>
                  </a:cubicBezTo>
                  <a:cubicBezTo>
                    <a:pt x="264" y="664"/>
                    <a:pt x="432" y="904"/>
                    <a:pt x="600" y="1168"/>
                  </a:cubicBezTo>
                  <a:cubicBezTo>
                    <a:pt x="624" y="1216"/>
                    <a:pt x="696" y="1264"/>
                    <a:pt x="768" y="1288"/>
                  </a:cubicBezTo>
                  <a:cubicBezTo>
                    <a:pt x="788" y="1298"/>
                    <a:pt x="816" y="1304"/>
                    <a:pt x="848" y="1304"/>
                  </a:cubicBezTo>
                  <a:cubicBezTo>
                    <a:pt x="892" y="1304"/>
                    <a:pt x="942" y="1292"/>
                    <a:pt x="984" y="1264"/>
                  </a:cubicBezTo>
                  <a:cubicBezTo>
                    <a:pt x="1104" y="1192"/>
                    <a:pt x="1152" y="1000"/>
                    <a:pt x="1080" y="880"/>
                  </a:cubicBezTo>
                  <a:cubicBezTo>
                    <a:pt x="912" y="640"/>
                    <a:pt x="744" y="376"/>
                    <a:pt x="576" y="136"/>
                  </a:cubicBezTo>
                  <a:cubicBezTo>
                    <a:pt x="528" y="64"/>
                    <a:pt x="480" y="16"/>
                    <a:pt x="408" y="16"/>
                  </a:cubicBezTo>
                  <a:cubicBezTo>
                    <a:pt x="379" y="6"/>
                    <a:pt x="34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2"/>
            <p:cNvSpPr/>
            <p:nvPr/>
          </p:nvSpPr>
          <p:spPr>
            <a:xfrm>
              <a:off x="4091125" y="3230475"/>
              <a:ext cx="23425" cy="26675"/>
            </a:xfrm>
            <a:custGeom>
              <a:avLst/>
              <a:gdLst/>
              <a:ahLst/>
              <a:cxnLst/>
              <a:rect l="l" t="t" r="r" b="b"/>
              <a:pathLst>
                <a:path w="937" h="1067" extrusionOk="0">
                  <a:moveTo>
                    <a:pt x="293" y="0"/>
                  </a:moveTo>
                  <a:cubicBezTo>
                    <a:pt x="236" y="0"/>
                    <a:pt x="178" y="17"/>
                    <a:pt x="144" y="34"/>
                  </a:cubicBezTo>
                  <a:cubicBezTo>
                    <a:pt x="72" y="82"/>
                    <a:pt x="24" y="130"/>
                    <a:pt x="0" y="202"/>
                  </a:cubicBezTo>
                  <a:cubicBezTo>
                    <a:pt x="0" y="274"/>
                    <a:pt x="0" y="370"/>
                    <a:pt x="48" y="418"/>
                  </a:cubicBezTo>
                  <a:cubicBezTo>
                    <a:pt x="168" y="586"/>
                    <a:pt x="288" y="754"/>
                    <a:pt x="408" y="922"/>
                  </a:cubicBezTo>
                  <a:cubicBezTo>
                    <a:pt x="432" y="970"/>
                    <a:pt x="456" y="994"/>
                    <a:pt x="480" y="994"/>
                  </a:cubicBezTo>
                  <a:cubicBezTo>
                    <a:pt x="504" y="1018"/>
                    <a:pt x="552" y="1042"/>
                    <a:pt x="576" y="1066"/>
                  </a:cubicBezTo>
                  <a:cubicBezTo>
                    <a:pt x="648" y="1066"/>
                    <a:pt x="744" y="1066"/>
                    <a:pt x="792" y="1018"/>
                  </a:cubicBezTo>
                  <a:cubicBezTo>
                    <a:pt x="840" y="994"/>
                    <a:pt x="912" y="922"/>
                    <a:pt x="912" y="850"/>
                  </a:cubicBezTo>
                  <a:cubicBezTo>
                    <a:pt x="936" y="802"/>
                    <a:pt x="936" y="706"/>
                    <a:pt x="888" y="634"/>
                  </a:cubicBezTo>
                  <a:cubicBezTo>
                    <a:pt x="768" y="466"/>
                    <a:pt x="648" y="322"/>
                    <a:pt x="528" y="154"/>
                  </a:cubicBezTo>
                  <a:cubicBezTo>
                    <a:pt x="504" y="106"/>
                    <a:pt x="480" y="82"/>
                    <a:pt x="456" y="58"/>
                  </a:cubicBezTo>
                  <a:cubicBezTo>
                    <a:pt x="408" y="34"/>
                    <a:pt x="384"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2"/>
            <p:cNvSpPr/>
            <p:nvPr/>
          </p:nvSpPr>
          <p:spPr>
            <a:xfrm>
              <a:off x="4069525" y="3183525"/>
              <a:ext cx="23425" cy="26450"/>
            </a:xfrm>
            <a:custGeom>
              <a:avLst/>
              <a:gdLst/>
              <a:ahLst/>
              <a:cxnLst/>
              <a:rect l="l" t="t" r="r" b="b"/>
              <a:pathLst>
                <a:path w="937" h="1058" extrusionOk="0">
                  <a:moveTo>
                    <a:pt x="263" y="0"/>
                  </a:moveTo>
                  <a:cubicBezTo>
                    <a:pt x="217" y="0"/>
                    <a:pt x="172" y="12"/>
                    <a:pt x="144" y="40"/>
                  </a:cubicBezTo>
                  <a:cubicBezTo>
                    <a:pt x="72" y="88"/>
                    <a:pt x="24" y="136"/>
                    <a:pt x="24" y="208"/>
                  </a:cubicBezTo>
                  <a:cubicBezTo>
                    <a:pt x="0" y="280"/>
                    <a:pt x="0" y="352"/>
                    <a:pt x="48" y="424"/>
                  </a:cubicBezTo>
                  <a:cubicBezTo>
                    <a:pt x="168" y="592"/>
                    <a:pt x="288" y="760"/>
                    <a:pt x="408" y="928"/>
                  </a:cubicBezTo>
                  <a:cubicBezTo>
                    <a:pt x="432" y="952"/>
                    <a:pt x="456" y="976"/>
                    <a:pt x="480" y="1000"/>
                  </a:cubicBezTo>
                  <a:cubicBezTo>
                    <a:pt x="504" y="1024"/>
                    <a:pt x="552" y="1048"/>
                    <a:pt x="576" y="1048"/>
                  </a:cubicBezTo>
                  <a:cubicBezTo>
                    <a:pt x="597" y="1055"/>
                    <a:pt x="620" y="1058"/>
                    <a:pt x="644" y="1058"/>
                  </a:cubicBezTo>
                  <a:cubicBezTo>
                    <a:pt x="700" y="1058"/>
                    <a:pt x="758" y="1041"/>
                    <a:pt x="792" y="1024"/>
                  </a:cubicBezTo>
                  <a:cubicBezTo>
                    <a:pt x="864" y="976"/>
                    <a:pt x="912" y="928"/>
                    <a:pt x="936" y="856"/>
                  </a:cubicBezTo>
                  <a:cubicBezTo>
                    <a:pt x="936" y="784"/>
                    <a:pt x="936" y="688"/>
                    <a:pt x="888" y="640"/>
                  </a:cubicBezTo>
                  <a:cubicBezTo>
                    <a:pt x="768" y="472"/>
                    <a:pt x="648" y="304"/>
                    <a:pt x="528" y="136"/>
                  </a:cubicBezTo>
                  <a:cubicBezTo>
                    <a:pt x="504" y="112"/>
                    <a:pt x="480" y="88"/>
                    <a:pt x="456" y="64"/>
                  </a:cubicBezTo>
                  <a:cubicBezTo>
                    <a:pt x="432" y="40"/>
                    <a:pt x="384" y="16"/>
                    <a:pt x="360" y="16"/>
                  </a:cubicBezTo>
                  <a:cubicBezTo>
                    <a:pt x="330" y="6"/>
                    <a:pt x="296"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2"/>
            <p:cNvSpPr/>
            <p:nvPr/>
          </p:nvSpPr>
          <p:spPr>
            <a:xfrm>
              <a:off x="4043700" y="3112100"/>
              <a:ext cx="24050" cy="35825"/>
            </a:xfrm>
            <a:custGeom>
              <a:avLst/>
              <a:gdLst/>
              <a:ahLst/>
              <a:cxnLst/>
              <a:rect l="l" t="t" r="r" b="b"/>
              <a:pathLst>
                <a:path w="962" h="1433" extrusionOk="0">
                  <a:moveTo>
                    <a:pt x="319" y="1"/>
                  </a:moveTo>
                  <a:cubicBezTo>
                    <a:pt x="289" y="1"/>
                    <a:pt x="261" y="7"/>
                    <a:pt x="241" y="17"/>
                  </a:cubicBezTo>
                  <a:cubicBezTo>
                    <a:pt x="169" y="17"/>
                    <a:pt x="97" y="65"/>
                    <a:pt x="73" y="137"/>
                  </a:cubicBezTo>
                  <a:cubicBezTo>
                    <a:pt x="25" y="185"/>
                    <a:pt x="1" y="281"/>
                    <a:pt x="25" y="353"/>
                  </a:cubicBezTo>
                  <a:lnTo>
                    <a:pt x="385" y="1217"/>
                  </a:lnTo>
                  <a:cubicBezTo>
                    <a:pt x="433" y="1289"/>
                    <a:pt x="457" y="1361"/>
                    <a:pt x="529" y="1385"/>
                  </a:cubicBezTo>
                  <a:cubicBezTo>
                    <a:pt x="577" y="1433"/>
                    <a:pt x="673" y="1433"/>
                    <a:pt x="745" y="1433"/>
                  </a:cubicBezTo>
                  <a:cubicBezTo>
                    <a:pt x="817" y="1409"/>
                    <a:pt x="865" y="1361"/>
                    <a:pt x="913" y="1289"/>
                  </a:cubicBezTo>
                  <a:cubicBezTo>
                    <a:pt x="937" y="1241"/>
                    <a:pt x="961" y="1145"/>
                    <a:pt x="937" y="1073"/>
                  </a:cubicBezTo>
                  <a:lnTo>
                    <a:pt x="577" y="209"/>
                  </a:lnTo>
                  <a:cubicBezTo>
                    <a:pt x="553" y="137"/>
                    <a:pt x="505" y="65"/>
                    <a:pt x="433" y="41"/>
                  </a:cubicBezTo>
                  <a:cubicBezTo>
                    <a:pt x="405" y="12"/>
                    <a:pt x="360"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2"/>
            <p:cNvSpPr/>
            <p:nvPr/>
          </p:nvSpPr>
          <p:spPr>
            <a:xfrm>
              <a:off x="4025700" y="3071100"/>
              <a:ext cx="17425" cy="17425"/>
            </a:xfrm>
            <a:custGeom>
              <a:avLst/>
              <a:gdLst/>
              <a:ahLst/>
              <a:cxnLst/>
              <a:rect l="l" t="t" r="r" b="b"/>
              <a:pathLst>
                <a:path w="697" h="697" extrusionOk="0">
                  <a:moveTo>
                    <a:pt x="289" y="0"/>
                  </a:moveTo>
                  <a:cubicBezTo>
                    <a:pt x="241" y="0"/>
                    <a:pt x="217" y="24"/>
                    <a:pt x="169" y="24"/>
                  </a:cubicBezTo>
                  <a:cubicBezTo>
                    <a:pt x="145" y="48"/>
                    <a:pt x="97" y="72"/>
                    <a:pt x="73" y="96"/>
                  </a:cubicBezTo>
                  <a:cubicBezTo>
                    <a:pt x="73" y="120"/>
                    <a:pt x="49" y="120"/>
                    <a:pt x="49" y="144"/>
                  </a:cubicBezTo>
                  <a:cubicBezTo>
                    <a:pt x="25" y="192"/>
                    <a:pt x="1" y="240"/>
                    <a:pt x="1" y="288"/>
                  </a:cubicBezTo>
                  <a:cubicBezTo>
                    <a:pt x="1" y="312"/>
                    <a:pt x="1" y="336"/>
                    <a:pt x="1" y="360"/>
                  </a:cubicBezTo>
                  <a:cubicBezTo>
                    <a:pt x="25" y="408"/>
                    <a:pt x="49" y="456"/>
                    <a:pt x="73" y="480"/>
                  </a:cubicBezTo>
                  <a:lnTo>
                    <a:pt x="217" y="600"/>
                  </a:lnTo>
                  <a:cubicBezTo>
                    <a:pt x="241" y="648"/>
                    <a:pt x="265" y="648"/>
                    <a:pt x="289" y="672"/>
                  </a:cubicBezTo>
                  <a:cubicBezTo>
                    <a:pt x="337" y="696"/>
                    <a:pt x="361" y="696"/>
                    <a:pt x="409" y="696"/>
                  </a:cubicBezTo>
                  <a:cubicBezTo>
                    <a:pt x="433" y="696"/>
                    <a:pt x="481" y="696"/>
                    <a:pt x="505" y="672"/>
                  </a:cubicBezTo>
                  <a:cubicBezTo>
                    <a:pt x="553" y="648"/>
                    <a:pt x="577" y="648"/>
                    <a:pt x="601" y="600"/>
                  </a:cubicBezTo>
                  <a:cubicBezTo>
                    <a:pt x="625" y="600"/>
                    <a:pt x="625" y="576"/>
                    <a:pt x="649" y="552"/>
                  </a:cubicBezTo>
                  <a:cubicBezTo>
                    <a:pt x="673" y="504"/>
                    <a:pt x="697" y="456"/>
                    <a:pt x="697" y="408"/>
                  </a:cubicBezTo>
                  <a:cubicBezTo>
                    <a:pt x="673" y="384"/>
                    <a:pt x="673" y="360"/>
                    <a:pt x="673" y="336"/>
                  </a:cubicBezTo>
                  <a:cubicBezTo>
                    <a:pt x="673" y="288"/>
                    <a:pt x="649" y="240"/>
                    <a:pt x="601" y="216"/>
                  </a:cubicBezTo>
                  <a:lnTo>
                    <a:pt x="481" y="96"/>
                  </a:lnTo>
                  <a:cubicBezTo>
                    <a:pt x="457" y="72"/>
                    <a:pt x="433" y="48"/>
                    <a:pt x="385" y="24"/>
                  </a:cubicBezTo>
                  <a:cubicBezTo>
                    <a:pt x="361" y="24"/>
                    <a:pt x="31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2"/>
            <p:cNvSpPr/>
            <p:nvPr/>
          </p:nvSpPr>
          <p:spPr>
            <a:xfrm>
              <a:off x="4004700" y="3027900"/>
              <a:ext cx="18025" cy="13825"/>
            </a:xfrm>
            <a:custGeom>
              <a:avLst/>
              <a:gdLst/>
              <a:ahLst/>
              <a:cxnLst/>
              <a:rect l="l" t="t" r="r" b="b"/>
              <a:pathLst>
                <a:path w="721" h="553" extrusionOk="0">
                  <a:moveTo>
                    <a:pt x="361" y="0"/>
                  </a:moveTo>
                  <a:cubicBezTo>
                    <a:pt x="1" y="0"/>
                    <a:pt x="1" y="552"/>
                    <a:pt x="361" y="552"/>
                  </a:cubicBezTo>
                  <a:cubicBezTo>
                    <a:pt x="721" y="552"/>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2"/>
            <p:cNvSpPr/>
            <p:nvPr/>
          </p:nvSpPr>
          <p:spPr>
            <a:xfrm>
              <a:off x="3984900" y="2968475"/>
              <a:ext cx="16825" cy="20450"/>
            </a:xfrm>
            <a:custGeom>
              <a:avLst/>
              <a:gdLst/>
              <a:ahLst/>
              <a:cxnLst/>
              <a:rect l="l" t="t" r="r" b="b"/>
              <a:pathLst>
                <a:path w="673" h="818" extrusionOk="0">
                  <a:moveTo>
                    <a:pt x="241" y="1"/>
                  </a:moveTo>
                  <a:cubicBezTo>
                    <a:pt x="193" y="1"/>
                    <a:pt x="169" y="25"/>
                    <a:pt x="145" y="49"/>
                  </a:cubicBezTo>
                  <a:cubicBezTo>
                    <a:pt x="121" y="49"/>
                    <a:pt x="97" y="73"/>
                    <a:pt x="73" y="73"/>
                  </a:cubicBezTo>
                  <a:cubicBezTo>
                    <a:pt x="49" y="121"/>
                    <a:pt x="25" y="169"/>
                    <a:pt x="1" y="217"/>
                  </a:cubicBezTo>
                  <a:cubicBezTo>
                    <a:pt x="1" y="241"/>
                    <a:pt x="1" y="265"/>
                    <a:pt x="1" y="289"/>
                  </a:cubicBezTo>
                  <a:cubicBezTo>
                    <a:pt x="1" y="337"/>
                    <a:pt x="1" y="385"/>
                    <a:pt x="25" y="433"/>
                  </a:cubicBezTo>
                  <a:cubicBezTo>
                    <a:pt x="73" y="505"/>
                    <a:pt x="121" y="601"/>
                    <a:pt x="169" y="673"/>
                  </a:cubicBezTo>
                  <a:cubicBezTo>
                    <a:pt x="169" y="697"/>
                    <a:pt x="193" y="721"/>
                    <a:pt x="241" y="745"/>
                  </a:cubicBezTo>
                  <a:cubicBezTo>
                    <a:pt x="265" y="769"/>
                    <a:pt x="289" y="793"/>
                    <a:pt x="337" y="793"/>
                  </a:cubicBezTo>
                  <a:cubicBezTo>
                    <a:pt x="361" y="817"/>
                    <a:pt x="409" y="817"/>
                    <a:pt x="433" y="817"/>
                  </a:cubicBezTo>
                  <a:cubicBezTo>
                    <a:pt x="481" y="793"/>
                    <a:pt x="505" y="793"/>
                    <a:pt x="553" y="769"/>
                  </a:cubicBezTo>
                  <a:cubicBezTo>
                    <a:pt x="553" y="769"/>
                    <a:pt x="577" y="745"/>
                    <a:pt x="601" y="721"/>
                  </a:cubicBezTo>
                  <a:cubicBezTo>
                    <a:pt x="625" y="697"/>
                    <a:pt x="649" y="649"/>
                    <a:pt x="673" y="601"/>
                  </a:cubicBezTo>
                  <a:cubicBezTo>
                    <a:pt x="673" y="577"/>
                    <a:pt x="673" y="553"/>
                    <a:pt x="673" y="529"/>
                  </a:cubicBezTo>
                  <a:cubicBezTo>
                    <a:pt x="673" y="481"/>
                    <a:pt x="673" y="433"/>
                    <a:pt x="649" y="385"/>
                  </a:cubicBezTo>
                  <a:cubicBezTo>
                    <a:pt x="601" y="313"/>
                    <a:pt x="553" y="217"/>
                    <a:pt x="529" y="145"/>
                  </a:cubicBezTo>
                  <a:cubicBezTo>
                    <a:pt x="505" y="97"/>
                    <a:pt x="481" y="73"/>
                    <a:pt x="457" y="73"/>
                  </a:cubicBezTo>
                  <a:cubicBezTo>
                    <a:pt x="409" y="49"/>
                    <a:pt x="385" y="25"/>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2"/>
            <p:cNvSpPr/>
            <p:nvPr/>
          </p:nvSpPr>
          <p:spPr>
            <a:xfrm>
              <a:off x="3967500" y="2918675"/>
              <a:ext cx="18025" cy="13825"/>
            </a:xfrm>
            <a:custGeom>
              <a:avLst/>
              <a:gdLst/>
              <a:ahLst/>
              <a:cxnLst/>
              <a:rect l="l" t="t" r="r" b="b"/>
              <a:pathLst>
                <a:path w="721" h="553" extrusionOk="0">
                  <a:moveTo>
                    <a:pt x="361" y="1"/>
                  </a:moveTo>
                  <a:cubicBezTo>
                    <a:pt x="1" y="1"/>
                    <a:pt x="1" y="553"/>
                    <a:pt x="361" y="553"/>
                  </a:cubicBezTo>
                  <a:cubicBezTo>
                    <a:pt x="721" y="553"/>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2"/>
            <p:cNvSpPr/>
            <p:nvPr/>
          </p:nvSpPr>
          <p:spPr>
            <a:xfrm>
              <a:off x="3947700" y="2849875"/>
              <a:ext cx="23425" cy="29475"/>
            </a:xfrm>
            <a:custGeom>
              <a:avLst/>
              <a:gdLst/>
              <a:ahLst/>
              <a:cxnLst/>
              <a:rect l="l" t="t" r="r" b="b"/>
              <a:pathLst>
                <a:path w="937" h="1179" extrusionOk="0">
                  <a:moveTo>
                    <a:pt x="264" y="1"/>
                  </a:moveTo>
                  <a:cubicBezTo>
                    <a:pt x="217" y="1"/>
                    <a:pt x="173" y="12"/>
                    <a:pt x="145" y="40"/>
                  </a:cubicBezTo>
                  <a:cubicBezTo>
                    <a:pt x="73" y="64"/>
                    <a:pt x="25" y="136"/>
                    <a:pt x="1" y="208"/>
                  </a:cubicBezTo>
                  <a:cubicBezTo>
                    <a:pt x="1" y="281"/>
                    <a:pt x="1" y="353"/>
                    <a:pt x="49" y="425"/>
                  </a:cubicBezTo>
                  <a:cubicBezTo>
                    <a:pt x="169" y="617"/>
                    <a:pt x="289" y="833"/>
                    <a:pt x="409" y="1049"/>
                  </a:cubicBezTo>
                  <a:cubicBezTo>
                    <a:pt x="457" y="1097"/>
                    <a:pt x="505" y="1145"/>
                    <a:pt x="577" y="1169"/>
                  </a:cubicBezTo>
                  <a:cubicBezTo>
                    <a:pt x="598" y="1176"/>
                    <a:pt x="621" y="1179"/>
                    <a:pt x="644" y="1179"/>
                  </a:cubicBezTo>
                  <a:cubicBezTo>
                    <a:pt x="701" y="1179"/>
                    <a:pt x="759" y="1162"/>
                    <a:pt x="793" y="1145"/>
                  </a:cubicBezTo>
                  <a:cubicBezTo>
                    <a:pt x="865" y="1097"/>
                    <a:pt x="913" y="1049"/>
                    <a:pt x="937" y="977"/>
                  </a:cubicBezTo>
                  <a:cubicBezTo>
                    <a:pt x="937" y="905"/>
                    <a:pt x="937" y="833"/>
                    <a:pt x="889" y="761"/>
                  </a:cubicBezTo>
                  <a:cubicBezTo>
                    <a:pt x="769" y="545"/>
                    <a:pt x="649" y="353"/>
                    <a:pt x="529" y="136"/>
                  </a:cubicBezTo>
                  <a:cubicBezTo>
                    <a:pt x="481" y="64"/>
                    <a:pt x="433" y="16"/>
                    <a:pt x="361" y="16"/>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2"/>
            <p:cNvSpPr/>
            <p:nvPr/>
          </p:nvSpPr>
          <p:spPr>
            <a:xfrm>
              <a:off x="4521350" y="3592225"/>
              <a:ext cx="19250" cy="42125"/>
            </a:xfrm>
            <a:custGeom>
              <a:avLst/>
              <a:gdLst/>
              <a:ahLst/>
              <a:cxnLst/>
              <a:rect l="l" t="t" r="r" b="b"/>
              <a:pathLst>
                <a:path w="770" h="1685" extrusionOk="0">
                  <a:moveTo>
                    <a:pt x="328" y="1"/>
                  </a:moveTo>
                  <a:cubicBezTo>
                    <a:pt x="300" y="1"/>
                    <a:pt x="271" y="5"/>
                    <a:pt x="241" y="13"/>
                  </a:cubicBezTo>
                  <a:cubicBezTo>
                    <a:pt x="121" y="61"/>
                    <a:pt x="1" y="205"/>
                    <a:pt x="49" y="349"/>
                  </a:cubicBezTo>
                  <a:cubicBezTo>
                    <a:pt x="73" y="445"/>
                    <a:pt x="121" y="517"/>
                    <a:pt x="121" y="613"/>
                  </a:cubicBezTo>
                  <a:cubicBezTo>
                    <a:pt x="145" y="661"/>
                    <a:pt x="145" y="710"/>
                    <a:pt x="145" y="758"/>
                  </a:cubicBezTo>
                  <a:cubicBezTo>
                    <a:pt x="169" y="782"/>
                    <a:pt x="169" y="806"/>
                    <a:pt x="169" y="830"/>
                  </a:cubicBezTo>
                  <a:cubicBezTo>
                    <a:pt x="169" y="926"/>
                    <a:pt x="169" y="1022"/>
                    <a:pt x="169" y="1118"/>
                  </a:cubicBezTo>
                  <a:cubicBezTo>
                    <a:pt x="169" y="1166"/>
                    <a:pt x="169" y="1190"/>
                    <a:pt x="169" y="1238"/>
                  </a:cubicBezTo>
                  <a:cubicBezTo>
                    <a:pt x="145" y="1262"/>
                    <a:pt x="145" y="1262"/>
                    <a:pt x="145" y="1286"/>
                  </a:cubicBezTo>
                  <a:cubicBezTo>
                    <a:pt x="145" y="1286"/>
                    <a:pt x="145" y="1262"/>
                    <a:pt x="169" y="1262"/>
                  </a:cubicBezTo>
                  <a:cubicBezTo>
                    <a:pt x="169" y="1286"/>
                    <a:pt x="145" y="1310"/>
                    <a:pt x="145" y="1334"/>
                  </a:cubicBezTo>
                  <a:cubicBezTo>
                    <a:pt x="121" y="1406"/>
                    <a:pt x="121" y="1478"/>
                    <a:pt x="169" y="1550"/>
                  </a:cubicBezTo>
                  <a:cubicBezTo>
                    <a:pt x="217" y="1598"/>
                    <a:pt x="265" y="1670"/>
                    <a:pt x="337" y="1670"/>
                  </a:cubicBezTo>
                  <a:cubicBezTo>
                    <a:pt x="366" y="1679"/>
                    <a:pt x="397" y="1684"/>
                    <a:pt x="427" y="1684"/>
                  </a:cubicBezTo>
                  <a:cubicBezTo>
                    <a:pt x="544" y="1684"/>
                    <a:pt x="654" y="1611"/>
                    <a:pt x="673" y="1478"/>
                  </a:cubicBezTo>
                  <a:cubicBezTo>
                    <a:pt x="769" y="1046"/>
                    <a:pt x="745" y="613"/>
                    <a:pt x="601" y="205"/>
                  </a:cubicBezTo>
                  <a:cubicBezTo>
                    <a:pt x="562"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2"/>
            <p:cNvSpPr/>
            <p:nvPr/>
          </p:nvSpPr>
          <p:spPr>
            <a:xfrm>
              <a:off x="4518350" y="3504950"/>
              <a:ext cx="17450" cy="39025"/>
            </a:xfrm>
            <a:custGeom>
              <a:avLst/>
              <a:gdLst/>
              <a:ahLst/>
              <a:cxnLst/>
              <a:rect l="l" t="t" r="r" b="b"/>
              <a:pathLst>
                <a:path w="698" h="1561" extrusionOk="0">
                  <a:moveTo>
                    <a:pt x="289" y="0"/>
                  </a:moveTo>
                  <a:cubicBezTo>
                    <a:pt x="217" y="0"/>
                    <a:pt x="145" y="24"/>
                    <a:pt x="97" y="96"/>
                  </a:cubicBezTo>
                  <a:cubicBezTo>
                    <a:pt x="49" y="144"/>
                    <a:pt x="1" y="216"/>
                    <a:pt x="1" y="288"/>
                  </a:cubicBezTo>
                  <a:cubicBezTo>
                    <a:pt x="49" y="624"/>
                    <a:pt x="97" y="960"/>
                    <a:pt x="121" y="1272"/>
                  </a:cubicBezTo>
                  <a:cubicBezTo>
                    <a:pt x="145" y="1368"/>
                    <a:pt x="145" y="1416"/>
                    <a:pt x="217" y="1488"/>
                  </a:cubicBezTo>
                  <a:cubicBezTo>
                    <a:pt x="265" y="1536"/>
                    <a:pt x="337" y="1560"/>
                    <a:pt x="409" y="1560"/>
                  </a:cubicBezTo>
                  <a:cubicBezTo>
                    <a:pt x="481" y="1560"/>
                    <a:pt x="553" y="1536"/>
                    <a:pt x="601" y="1488"/>
                  </a:cubicBezTo>
                  <a:cubicBezTo>
                    <a:pt x="649" y="1440"/>
                    <a:pt x="697" y="1344"/>
                    <a:pt x="697" y="1272"/>
                  </a:cubicBezTo>
                  <a:cubicBezTo>
                    <a:pt x="649" y="960"/>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2"/>
            <p:cNvSpPr/>
            <p:nvPr/>
          </p:nvSpPr>
          <p:spPr>
            <a:xfrm>
              <a:off x="4511750" y="3408575"/>
              <a:ext cx="18650" cy="66975"/>
            </a:xfrm>
            <a:custGeom>
              <a:avLst/>
              <a:gdLst/>
              <a:ahLst/>
              <a:cxnLst/>
              <a:rect l="l" t="t" r="r" b="b"/>
              <a:pathLst>
                <a:path w="746" h="2679" extrusionOk="0">
                  <a:moveTo>
                    <a:pt x="307" y="0"/>
                  </a:moveTo>
                  <a:cubicBezTo>
                    <a:pt x="277" y="0"/>
                    <a:pt x="246" y="5"/>
                    <a:pt x="217" y="15"/>
                  </a:cubicBezTo>
                  <a:cubicBezTo>
                    <a:pt x="73" y="39"/>
                    <a:pt x="1" y="207"/>
                    <a:pt x="25" y="351"/>
                  </a:cubicBezTo>
                  <a:cubicBezTo>
                    <a:pt x="145" y="1023"/>
                    <a:pt x="193" y="1719"/>
                    <a:pt x="145" y="2391"/>
                  </a:cubicBezTo>
                  <a:cubicBezTo>
                    <a:pt x="145" y="2535"/>
                    <a:pt x="289" y="2679"/>
                    <a:pt x="433" y="2679"/>
                  </a:cubicBezTo>
                  <a:cubicBezTo>
                    <a:pt x="601" y="2679"/>
                    <a:pt x="697" y="2535"/>
                    <a:pt x="721" y="2391"/>
                  </a:cubicBezTo>
                  <a:cubicBezTo>
                    <a:pt x="745" y="1647"/>
                    <a:pt x="697" y="927"/>
                    <a:pt x="553" y="207"/>
                  </a:cubicBezTo>
                  <a:cubicBezTo>
                    <a:pt x="534" y="73"/>
                    <a:pt x="424"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2"/>
            <p:cNvSpPr/>
            <p:nvPr/>
          </p:nvSpPr>
          <p:spPr>
            <a:xfrm>
              <a:off x="4506950" y="3339325"/>
              <a:ext cx="17425" cy="39025"/>
            </a:xfrm>
            <a:custGeom>
              <a:avLst/>
              <a:gdLst/>
              <a:ahLst/>
              <a:cxnLst/>
              <a:rect l="l" t="t" r="r" b="b"/>
              <a:pathLst>
                <a:path w="697" h="1561" extrusionOk="0">
                  <a:moveTo>
                    <a:pt x="289" y="0"/>
                  </a:moveTo>
                  <a:cubicBezTo>
                    <a:pt x="217" y="24"/>
                    <a:pt x="145" y="48"/>
                    <a:pt x="97" y="96"/>
                  </a:cubicBezTo>
                  <a:cubicBezTo>
                    <a:pt x="49" y="144"/>
                    <a:pt x="1" y="216"/>
                    <a:pt x="1" y="288"/>
                  </a:cubicBezTo>
                  <a:cubicBezTo>
                    <a:pt x="49" y="624"/>
                    <a:pt x="73" y="961"/>
                    <a:pt x="121" y="1297"/>
                  </a:cubicBezTo>
                  <a:cubicBezTo>
                    <a:pt x="121" y="1369"/>
                    <a:pt x="145" y="1441"/>
                    <a:pt x="193" y="1489"/>
                  </a:cubicBezTo>
                  <a:cubicBezTo>
                    <a:pt x="241" y="1537"/>
                    <a:pt x="337" y="1561"/>
                    <a:pt x="409" y="1561"/>
                  </a:cubicBezTo>
                  <a:cubicBezTo>
                    <a:pt x="481" y="1561"/>
                    <a:pt x="553" y="1537"/>
                    <a:pt x="601" y="1489"/>
                  </a:cubicBezTo>
                  <a:cubicBezTo>
                    <a:pt x="649" y="1441"/>
                    <a:pt x="697" y="1369"/>
                    <a:pt x="673" y="1297"/>
                  </a:cubicBezTo>
                  <a:cubicBezTo>
                    <a:pt x="649" y="961"/>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2"/>
            <p:cNvSpPr/>
            <p:nvPr/>
          </p:nvSpPr>
          <p:spPr>
            <a:xfrm>
              <a:off x="4500350" y="3252075"/>
              <a:ext cx="17425" cy="39050"/>
            </a:xfrm>
            <a:custGeom>
              <a:avLst/>
              <a:gdLst/>
              <a:ahLst/>
              <a:cxnLst/>
              <a:rect l="l" t="t" r="r" b="b"/>
              <a:pathLst>
                <a:path w="697" h="1562" extrusionOk="0">
                  <a:moveTo>
                    <a:pt x="255" y="1"/>
                  </a:moveTo>
                  <a:cubicBezTo>
                    <a:pt x="233" y="1"/>
                    <a:pt x="212" y="4"/>
                    <a:pt x="193" y="10"/>
                  </a:cubicBezTo>
                  <a:cubicBezTo>
                    <a:pt x="121" y="34"/>
                    <a:pt x="73" y="82"/>
                    <a:pt x="25" y="154"/>
                  </a:cubicBezTo>
                  <a:cubicBezTo>
                    <a:pt x="1" y="226"/>
                    <a:pt x="1" y="274"/>
                    <a:pt x="1" y="370"/>
                  </a:cubicBezTo>
                  <a:cubicBezTo>
                    <a:pt x="49" y="706"/>
                    <a:pt x="97" y="1018"/>
                    <a:pt x="145" y="1354"/>
                  </a:cubicBezTo>
                  <a:cubicBezTo>
                    <a:pt x="145" y="1426"/>
                    <a:pt x="217" y="1498"/>
                    <a:pt x="265" y="1522"/>
                  </a:cubicBezTo>
                  <a:cubicBezTo>
                    <a:pt x="307" y="1550"/>
                    <a:pt x="349" y="1562"/>
                    <a:pt x="391" y="1562"/>
                  </a:cubicBezTo>
                  <a:cubicBezTo>
                    <a:pt x="421" y="1562"/>
                    <a:pt x="451" y="1556"/>
                    <a:pt x="481" y="1546"/>
                  </a:cubicBezTo>
                  <a:cubicBezTo>
                    <a:pt x="553" y="1522"/>
                    <a:pt x="625" y="1498"/>
                    <a:pt x="649" y="1426"/>
                  </a:cubicBezTo>
                  <a:cubicBezTo>
                    <a:pt x="697" y="1354"/>
                    <a:pt x="697" y="1282"/>
                    <a:pt x="673" y="1210"/>
                  </a:cubicBezTo>
                  <a:cubicBezTo>
                    <a:pt x="625" y="874"/>
                    <a:pt x="577" y="538"/>
                    <a:pt x="529" y="226"/>
                  </a:cubicBezTo>
                  <a:cubicBezTo>
                    <a:pt x="529" y="154"/>
                    <a:pt x="457" y="82"/>
                    <a:pt x="409" y="58"/>
                  </a:cubicBezTo>
                  <a:cubicBezTo>
                    <a:pt x="374" y="23"/>
                    <a:pt x="313"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2"/>
            <p:cNvSpPr/>
            <p:nvPr/>
          </p:nvSpPr>
          <p:spPr>
            <a:xfrm>
              <a:off x="4492550" y="3174300"/>
              <a:ext cx="19225" cy="32675"/>
            </a:xfrm>
            <a:custGeom>
              <a:avLst/>
              <a:gdLst/>
              <a:ahLst/>
              <a:cxnLst/>
              <a:rect l="l" t="t" r="r" b="b"/>
              <a:pathLst>
                <a:path w="769" h="1307" extrusionOk="0">
                  <a:moveTo>
                    <a:pt x="409" y="1"/>
                  </a:moveTo>
                  <a:cubicBezTo>
                    <a:pt x="337" y="1"/>
                    <a:pt x="265" y="1"/>
                    <a:pt x="193" y="49"/>
                  </a:cubicBezTo>
                  <a:cubicBezTo>
                    <a:pt x="145" y="73"/>
                    <a:pt x="73" y="145"/>
                    <a:pt x="73" y="217"/>
                  </a:cubicBezTo>
                  <a:cubicBezTo>
                    <a:pt x="1" y="529"/>
                    <a:pt x="49" y="889"/>
                    <a:pt x="193" y="1177"/>
                  </a:cubicBezTo>
                  <a:cubicBezTo>
                    <a:pt x="242" y="1258"/>
                    <a:pt x="346" y="1307"/>
                    <a:pt x="446" y="1307"/>
                  </a:cubicBezTo>
                  <a:cubicBezTo>
                    <a:pt x="493" y="1307"/>
                    <a:pt x="538" y="1296"/>
                    <a:pt x="577" y="1273"/>
                  </a:cubicBezTo>
                  <a:cubicBezTo>
                    <a:pt x="721" y="1201"/>
                    <a:pt x="769" y="1033"/>
                    <a:pt x="697" y="889"/>
                  </a:cubicBezTo>
                  <a:cubicBezTo>
                    <a:pt x="673" y="865"/>
                    <a:pt x="673" y="841"/>
                    <a:pt x="649" y="817"/>
                  </a:cubicBezTo>
                  <a:cubicBezTo>
                    <a:pt x="625" y="769"/>
                    <a:pt x="601" y="697"/>
                    <a:pt x="601" y="625"/>
                  </a:cubicBezTo>
                  <a:cubicBezTo>
                    <a:pt x="601" y="529"/>
                    <a:pt x="601" y="457"/>
                    <a:pt x="601" y="385"/>
                  </a:cubicBezTo>
                  <a:cubicBezTo>
                    <a:pt x="601" y="385"/>
                    <a:pt x="601" y="361"/>
                    <a:pt x="601" y="361"/>
                  </a:cubicBezTo>
                  <a:cubicBezTo>
                    <a:pt x="625" y="289"/>
                    <a:pt x="625" y="217"/>
                    <a:pt x="577" y="145"/>
                  </a:cubicBezTo>
                  <a:cubicBezTo>
                    <a:pt x="529" y="73"/>
                    <a:pt x="481"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2"/>
            <p:cNvSpPr/>
            <p:nvPr/>
          </p:nvSpPr>
          <p:spPr>
            <a:xfrm>
              <a:off x="4490750" y="3121350"/>
              <a:ext cx="13825" cy="29575"/>
            </a:xfrm>
            <a:custGeom>
              <a:avLst/>
              <a:gdLst/>
              <a:ahLst/>
              <a:cxnLst/>
              <a:rect l="l" t="t" r="r" b="b"/>
              <a:pathLst>
                <a:path w="553" h="1183" extrusionOk="0">
                  <a:moveTo>
                    <a:pt x="307" y="0"/>
                  </a:moveTo>
                  <a:cubicBezTo>
                    <a:pt x="292" y="0"/>
                    <a:pt x="278" y="2"/>
                    <a:pt x="265" y="7"/>
                  </a:cubicBezTo>
                  <a:cubicBezTo>
                    <a:pt x="121" y="7"/>
                    <a:pt x="1" y="127"/>
                    <a:pt x="1" y="271"/>
                  </a:cubicBezTo>
                  <a:lnTo>
                    <a:pt x="1" y="895"/>
                  </a:lnTo>
                  <a:cubicBezTo>
                    <a:pt x="1" y="967"/>
                    <a:pt x="25" y="1039"/>
                    <a:pt x="73" y="1087"/>
                  </a:cubicBezTo>
                  <a:cubicBezTo>
                    <a:pt x="121" y="1159"/>
                    <a:pt x="217" y="1183"/>
                    <a:pt x="265" y="1183"/>
                  </a:cubicBezTo>
                  <a:cubicBezTo>
                    <a:pt x="433" y="1183"/>
                    <a:pt x="553" y="1063"/>
                    <a:pt x="553" y="895"/>
                  </a:cubicBezTo>
                  <a:lnTo>
                    <a:pt x="553" y="271"/>
                  </a:lnTo>
                  <a:cubicBezTo>
                    <a:pt x="553" y="199"/>
                    <a:pt x="529" y="127"/>
                    <a:pt x="481" y="79"/>
                  </a:cubicBezTo>
                  <a:cubicBezTo>
                    <a:pt x="442" y="39"/>
                    <a:pt x="371"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2"/>
            <p:cNvSpPr/>
            <p:nvPr/>
          </p:nvSpPr>
          <p:spPr>
            <a:xfrm>
              <a:off x="4488350" y="3083700"/>
              <a:ext cx="18025" cy="14425"/>
            </a:xfrm>
            <a:custGeom>
              <a:avLst/>
              <a:gdLst/>
              <a:ahLst/>
              <a:cxnLst/>
              <a:rect l="l" t="t" r="r" b="b"/>
              <a:pathLst>
                <a:path w="721" h="577" extrusionOk="0">
                  <a:moveTo>
                    <a:pt x="361" y="0"/>
                  </a:moveTo>
                  <a:cubicBezTo>
                    <a:pt x="1" y="0"/>
                    <a:pt x="1" y="576"/>
                    <a:pt x="361" y="576"/>
                  </a:cubicBezTo>
                  <a:cubicBezTo>
                    <a:pt x="721" y="576"/>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2"/>
            <p:cNvSpPr/>
            <p:nvPr/>
          </p:nvSpPr>
          <p:spPr>
            <a:xfrm>
              <a:off x="4490150" y="3027900"/>
              <a:ext cx="17425" cy="20275"/>
            </a:xfrm>
            <a:custGeom>
              <a:avLst/>
              <a:gdLst/>
              <a:ahLst/>
              <a:cxnLst/>
              <a:rect l="l" t="t" r="r" b="b"/>
              <a:pathLst>
                <a:path w="697" h="811" extrusionOk="0">
                  <a:moveTo>
                    <a:pt x="241" y="0"/>
                  </a:moveTo>
                  <a:cubicBezTo>
                    <a:pt x="217" y="0"/>
                    <a:pt x="169" y="24"/>
                    <a:pt x="145" y="24"/>
                  </a:cubicBezTo>
                  <a:cubicBezTo>
                    <a:pt x="121" y="48"/>
                    <a:pt x="97" y="72"/>
                    <a:pt x="97" y="72"/>
                  </a:cubicBezTo>
                  <a:cubicBezTo>
                    <a:pt x="49" y="120"/>
                    <a:pt x="25" y="144"/>
                    <a:pt x="25" y="192"/>
                  </a:cubicBezTo>
                  <a:cubicBezTo>
                    <a:pt x="25" y="216"/>
                    <a:pt x="1" y="240"/>
                    <a:pt x="1" y="288"/>
                  </a:cubicBezTo>
                  <a:cubicBezTo>
                    <a:pt x="1" y="336"/>
                    <a:pt x="25" y="384"/>
                    <a:pt x="49" y="408"/>
                  </a:cubicBezTo>
                  <a:cubicBezTo>
                    <a:pt x="97" y="504"/>
                    <a:pt x="121" y="576"/>
                    <a:pt x="169" y="672"/>
                  </a:cubicBezTo>
                  <a:cubicBezTo>
                    <a:pt x="193" y="696"/>
                    <a:pt x="217" y="720"/>
                    <a:pt x="241" y="744"/>
                  </a:cubicBezTo>
                  <a:cubicBezTo>
                    <a:pt x="265" y="768"/>
                    <a:pt x="313" y="792"/>
                    <a:pt x="337" y="792"/>
                  </a:cubicBezTo>
                  <a:cubicBezTo>
                    <a:pt x="361" y="804"/>
                    <a:pt x="379" y="810"/>
                    <a:pt x="397" y="810"/>
                  </a:cubicBezTo>
                  <a:cubicBezTo>
                    <a:pt x="415" y="810"/>
                    <a:pt x="433" y="804"/>
                    <a:pt x="457" y="792"/>
                  </a:cubicBezTo>
                  <a:cubicBezTo>
                    <a:pt x="481" y="792"/>
                    <a:pt x="529" y="792"/>
                    <a:pt x="553" y="768"/>
                  </a:cubicBezTo>
                  <a:cubicBezTo>
                    <a:pt x="577" y="744"/>
                    <a:pt x="601" y="744"/>
                    <a:pt x="601" y="720"/>
                  </a:cubicBezTo>
                  <a:cubicBezTo>
                    <a:pt x="649" y="696"/>
                    <a:pt x="673" y="648"/>
                    <a:pt x="673" y="600"/>
                  </a:cubicBezTo>
                  <a:cubicBezTo>
                    <a:pt x="697" y="576"/>
                    <a:pt x="697" y="552"/>
                    <a:pt x="697" y="528"/>
                  </a:cubicBezTo>
                  <a:cubicBezTo>
                    <a:pt x="697" y="480"/>
                    <a:pt x="673" y="432"/>
                    <a:pt x="649" y="384"/>
                  </a:cubicBezTo>
                  <a:cubicBezTo>
                    <a:pt x="601" y="312"/>
                    <a:pt x="577" y="216"/>
                    <a:pt x="529" y="144"/>
                  </a:cubicBezTo>
                  <a:cubicBezTo>
                    <a:pt x="505" y="96"/>
                    <a:pt x="481" y="72"/>
                    <a:pt x="457" y="48"/>
                  </a:cubicBezTo>
                  <a:cubicBezTo>
                    <a:pt x="433" y="24"/>
                    <a:pt x="409"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2"/>
            <p:cNvSpPr/>
            <p:nvPr/>
          </p:nvSpPr>
          <p:spPr>
            <a:xfrm>
              <a:off x="4472150" y="2930900"/>
              <a:ext cx="17425" cy="35800"/>
            </a:xfrm>
            <a:custGeom>
              <a:avLst/>
              <a:gdLst/>
              <a:ahLst/>
              <a:cxnLst/>
              <a:rect l="l" t="t" r="r" b="b"/>
              <a:pathLst>
                <a:path w="697" h="1432" extrusionOk="0">
                  <a:moveTo>
                    <a:pt x="306" y="0"/>
                  </a:moveTo>
                  <a:cubicBezTo>
                    <a:pt x="276" y="0"/>
                    <a:pt x="247" y="6"/>
                    <a:pt x="217" y="16"/>
                  </a:cubicBezTo>
                  <a:cubicBezTo>
                    <a:pt x="145" y="40"/>
                    <a:pt x="73" y="64"/>
                    <a:pt x="49" y="136"/>
                  </a:cubicBezTo>
                  <a:cubicBezTo>
                    <a:pt x="1" y="208"/>
                    <a:pt x="1" y="280"/>
                    <a:pt x="25" y="352"/>
                  </a:cubicBezTo>
                  <a:lnTo>
                    <a:pt x="145" y="1216"/>
                  </a:lnTo>
                  <a:cubicBezTo>
                    <a:pt x="169" y="1288"/>
                    <a:pt x="217" y="1360"/>
                    <a:pt x="289" y="1384"/>
                  </a:cubicBezTo>
                  <a:cubicBezTo>
                    <a:pt x="337" y="1432"/>
                    <a:pt x="433" y="1432"/>
                    <a:pt x="481" y="1432"/>
                  </a:cubicBezTo>
                  <a:cubicBezTo>
                    <a:pt x="553" y="1408"/>
                    <a:pt x="625" y="1360"/>
                    <a:pt x="649" y="1288"/>
                  </a:cubicBezTo>
                  <a:cubicBezTo>
                    <a:pt x="697" y="1216"/>
                    <a:pt x="697" y="1144"/>
                    <a:pt x="697" y="1072"/>
                  </a:cubicBezTo>
                  <a:cubicBezTo>
                    <a:pt x="649" y="784"/>
                    <a:pt x="601" y="496"/>
                    <a:pt x="553" y="208"/>
                  </a:cubicBezTo>
                  <a:cubicBezTo>
                    <a:pt x="553" y="136"/>
                    <a:pt x="481" y="64"/>
                    <a:pt x="433" y="40"/>
                  </a:cubicBezTo>
                  <a:cubicBezTo>
                    <a:pt x="391" y="12"/>
                    <a:pt x="348"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2"/>
            <p:cNvSpPr/>
            <p:nvPr/>
          </p:nvSpPr>
          <p:spPr>
            <a:xfrm>
              <a:off x="4468550" y="2849675"/>
              <a:ext cx="14425" cy="26425"/>
            </a:xfrm>
            <a:custGeom>
              <a:avLst/>
              <a:gdLst/>
              <a:ahLst/>
              <a:cxnLst/>
              <a:rect l="l" t="t" r="r" b="b"/>
              <a:pathLst>
                <a:path w="577" h="1057" extrusionOk="0">
                  <a:moveTo>
                    <a:pt x="289" y="0"/>
                  </a:moveTo>
                  <a:cubicBezTo>
                    <a:pt x="217" y="0"/>
                    <a:pt x="145" y="24"/>
                    <a:pt x="97" y="96"/>
                  </a:cubicBezTo>
                  <a:cubicBezTo>
                    <a:pt x="49" y="144"/>
                    <a:pt x="1" y="216"/>
                    <a:pt x="1" y="289"/>
                  </a:cubicBezTo>
                  <a:lnTo>
                    <a:pt x="1" y="793"/>
                  </a:lnTo>
                  <a:cubicBezTo>
                    <a:pt x="1" y="865"/>
                    <a:pt x="49" y="937"/>
                    <a:pt x="97" y="985"/>
                  </a:cubicBezTo>
                  <a:cubicBezTo>
                    <a:pt x="145" y="1033"/>
                    <a:pt x="217" y="1057"/>
                    <a:pt x="289" y="1057"/>
                  </a:cubicBezTo>
                  <a:cubicBezTo>
                    <a:pt x="361" y="1057"/>
                    <a:pt x="433" y="1033"/>
                    <a:pt x="481" y="985"/>
                  </a:cubicBezTo>
                  <a:cubicBezTo>
                    <a:pt x="529" y="937"/>
                    <a:pt x="577" y="865"/>
                    <a:pt x="577" y="793"/>
                  </a:cubicBezTo>
                  <a:lnTo>
                    <a:pt x="577" y="289"/>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2"/>
            <p:cNvSpPr/>
            <p:nvPr/>
          </p:nvSpPr>
          <p:spPr>
            <a:xfrm>
              <a:off x="4468550" y="2802875"/>
              <a:ext cx="14425" cy="30025"/>
            </a:xfrm>
            <a:custGeom>
              <a:avLst/>
              <a:gdLst/>
              <a:ahLst/>
              <a:cxnLst/>
              <a:rect l="l" t="t" r="r" b="b"/>
              <a:pathLst>
                <a:path w="577" h="1201" extrusionOk="0">
                  <a:moveTo>
                    <a:pt x="289" y="0"/>
                  </a:moveTo>
                  <a:cubicBezTo>
                    <a:pt x="145" y="24"/>
                    <a:pt x="1" y="120"/>
                    <a:pt x="1" y="288"/>
                  </a:cubicBezTo>
                  <a:lnTo>
                    <a:pt x="1" y="912"/>
                  </a:lnTo>
                  <a:cubicBezTo>
                    <a:pt x="1" y="984"/>
                    <a:pt x="49" y="1056"/>
                    <a:pt x="97" y="1104"/>
                  </a:cubicBezTo>
                  <a:cubicBezTo>
                    <a:pt x="145" y="1152"/>
                    <a:pt x="217" y="1200"/>
                    <a:pt x="289" y="1200"/>
                  </a:cubicBezTo>
                  <a:cubicBezTo>
                    <a:pt x="433" y="1176"/>
                    <a:pt x="577" y="1056"/>
                    <a:pt x="577" y="912"/>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2"/>
            <p:cNvSpPr/>
            <p:nvPr/>
          </p:nvSpPr>
          <p:spPr>
            <a:xfrm>
              <a:off x="4443350" y="2834075"/>
              <a:ext cx="18025" cy="45175"/>
            </a:xfrm>
            <a:custGeom>
              <a:avLst/>
              <a:gdLst/>
              <a:ahLst/>
              <a:cxnLst/>
              <a:rect l="l" t="t" r="r" b="b"/>
              <a:pathLst>
                <a:path w="721" h="1807" extrusionOk="0">
                  <a:moveTo>
                    <a:pt x="457" y="0"/>
                  </a:moveTo>
                  <a:cubicBezTo>
                    <a:pt x="361" y="0"/>
                    <a:pt x="289" y="24"/>
                    <a:pt x="241" y="96"/>
                  </a:cubicBezTo>
                  <a:cubicBezTo>
                    <a:pt x="193" y="144"/>
                    <a:pt x="169" y="216"/>
                    <a:pt x="169" y="288"/>
                  </a:cubicBezTo>
                  <a:cubicBezTo>
                    <a:pt x="121" y="696"/>
                    <a:pt x="73" y="1129"/>
                    <a:pt x="1" y="1537"/>
                  </a:cubicBezTo>
                  <a:cubicBezTo>
                    <a:pt x="1" y="1609"/>
                    <a:pt x="49" y="1681"/>
                    <a:pt x="97" y="1729"/>
                  </a:cubicBezTo>
                  <a:cubicBezTo>
                    <a:pt x="136" y="1768"/>
                    <a:pt x="191" y="1807"/>
                    <a:pt x="249" y="1807"/>
                  </a:cubicBezTo>
                  <a:cubicBezTo>
                    <a:pt x="262" y="1807"/>
                    <a:pt x="275" y="1805"/>
                    <a:pt x="289" y="1801"/>
                  </a:cubicBezTo>
                  <a:cubicBezTo>
                    <a:pt x="361" y="1801"/>
                    <a:pt x="433" y="1777"/>
                    <a:pt x="481" y="1729"/>
                  </a:cubicBezTo>
                  <a:cubicBezTo>
                    <a:pt x="553" y="1681"/>
                    <a:pt x="553" y="1609"/>
                    <a:pt x="577" y="1537"/>
                  </a:cubicBezTo>
                  <a:cubicBezTo>
                    <a:pt x="625" y="1129"/>
                    <a:pt x="673" y="696"/>
                    <a:pt x="721" y="288"/>
                  </a:cubicBezTo>
                  <a:cubicBezTo>
                    <a:pt x="721" y="216"/>
                    <a:pt x="697" y="144"/>
                    <a:pt x="649" y="96"/>
                  </a:cubicBezTo>
                  <a:cubicBezTo>
                    <a:pt x="601" y="48"/>
                    <a:pt x="505"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2"/>
            <p:cNvSpPr/>
            <p:nvPr/>
          </p:nvSpPr>
          <p:spPr>
            <a:xfrm>
              <a:off x="4440950" y="2924675"/>
              <a:ext cx="13825" cy="29425"/>
            </a:xfrm>
            <a:custGeom>
              <a:avLst/>
              <a:gdLst/>
              <a:ahLst/>
              <a:cxnLst/>
              <a:rect l="l" t="t" r="r" b="b"/>
              <a:pathLst>
                <a:path w="553" h="1177" extrusionOk="0">
                  <a:moveTo>
                    <a:pt x="265" y="1"/>
                  </a:moveTo>
                  <a:cubicBezTo>
                    <a:pt x="121" y="1"/>
                    <a:pt x="1" y="121"/>
                    <a:pt x="1" y="289"/>
                  </a:cubicBezTo>
                  <a:lnTo>
                    <a:pt x="1" y="913"/>
                  </a:lnTo>
                  <a:cubicBezTo>
                    <a:pt x="1" y="985"/>
                    <a:pt x="25" y="1057"/>
                    <a:pt x="73" y="1105"/>
                  </a:cubicBezTo>
                  <a:cubicBezTo>
                    <a:pt x="121" y="1153"/>
                    <a:pt x="193" y="1177"/>
                    <a:pt x="265" y="1177"/>
                  </a:cubicBezTo>
                  <a:cubicBezTo>
                    <a:pt x="433" y="1177"/>
                    <a:pt x="553" y="1057"/>
                    <a:pt x="553" y="913"/>
                  </a:cubicBezTo>
                  <a:lnTo>
                    <a:pt x="553" y="289"/>
                  </a:lnTo>
                  <a:cubicBezTo>
                    <a:pt x="553" y="217"/>
                    <a:pt x="529" y="145"/>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2"/>
            <p:cNvSpPr/>
            <p:nvPr/>
          </p:nvSpPr>
          <p:spPr>
            <a:xfrm>
              <a:off x="4440950" y="2987100"/>
              <a:ext cx="13825" cy="23425"/>
            </a:xfrm>
            <a:custGeom>
              <a:avLst/>
              <a:gdLst/>
              <a:ahLst/>
              <a:cxnLst/>
              <a:rect l="l" t="t" r="r" b="b"/>
              <a:pathLst>
                <a:path w="553" h="937" extrusionOk="0">
                  <a:moveTo>
                    <a:pt x="265" y="0"/>
                  </a:moveTo>
                  <a:cubicBezTo>
                    <a:pt x="193" y="0"/>
                    <a:pt x="121" y="24"/>
                    <a:pt x="73" y="72"/>
                  </a:cubicBezTo>
                  <a:cubicBezTo>
                    <a:pt x="25" y="144"/>
                    <a:pt x="1" y="192"/>
                    <a:pt x="1" y="288"/>
                  </a:cubicBezTo>
                  <a:lnTo>
                    <a:pt x="1" y="648"/>
                  </a:lnTo>
                  <a:cubicBezTo>
                    <a:pt x="1" y="720"/>
                    <a:pt x="25" y="792"/>
                    <a:pt x="73" y="840"/>
                  </a:cubicBezTo>
                  <a:cubicBezTo>
                    <a:pt x="97" y="888"/>
                    <a:pt x="121" y="888"/>
                    <a:pt x="169" y="912"/>
                  </a:cubicBezTo>
                  <a:cubicBezTo>
                    <a:pt x="193" y="936"/>
                    <a:pt x="241" y="936"/>
                    <a:pt x="265" y="936"/>
                  </a:cubicBezTo>
                  <a:cubicBezTo>
                    <a:pt x="337" y="936"/>
                    <a:pt x="409" y="912"/>
                    <a:pt x="457" y="840"/>
                  </a:cubicBezTo>
                  <a:cubicBezTo>
                    <a:pt x="529" y="792"/>
                    <a:pt x="553" y="720"/>
                    <a:pt x="553" y="648"/>
                  </a:cubicBezTo>
                  <a:lnTo>
                    <a:pt x="553" y="288"/>
                  </a:lnTo>
                  <a:cubicBezTo>
                    <a:pt x="553" y="216"/>
                    <a:pt x="529" y="144"/>
                    <a:pt x="457" y="72"/>
                  </a:cubicBezTo>
                  <a:cubicBezTo>
                    <a:pt x="433" y="48"/>
                    <a:pt x="409" y="24"/>
                    <a:pt x="385" y="24"/>
                  </a:cubicBezTo>
                  <a:cubicBezTo>
                    <a:pt x="337" y="0"/>
                    <a:pt x="31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2"/>
            <p:cNvSpPr/>
            <p:nvPr/>
          </p:nvSpPr>
          <p:spPr>
            <a:xfrm>
              <a:off x="4437950" y="3071100"/>
              <a:ext cx="18025" cy="23425"/>
            </a:xfrm>
            <a:custGeom>
              <a:avLst/>
              <a:gdLst/>
              <a:ahLst/>
              <a:cxnLst/>
              <a:rect l="l" t="t" r="r" b="b"/>
              <a:pathLst>
                <a:path w="721" h="937" extrusionOk="0">
                  <a:moveTo>
                    <a:pt x="217" y="0"/>
                  </a:moveTo>
                  <a:cubicBezTo>
                    <a:pt x="145" y="24"/>
                    <a:pt x="97" y="72"/>
                    <a:pt x="49" y="144"/>
                  </a:cubicBezTo>
                  <a:cubicBezTo>
                    <a:pt x="25" y="192"/>
                    <a:pt x="1" y="288"/>
                    <a:pt x="25" y="360"/>
                  </a:cubicBezTo>
                  <a:cubicBezTo>
                    <a:pt x="73" y="480"/>
                    <a:pt x="97" y="600"/>
                    <a:pt x="145" y="720"/>
                  </a:cubicBezTo>
                  <a:cubicBezTo>
                    <a:pt x="169" y="792"/>
                    <a:pt x="217" y="864"/>
                    <a:pt x="289" y="888"/>
                  </a:cubicBezTo>
                  <a:cubicBezTo>
                    <a:pt x="313" y="912"/>
                    <a:pt x="337" y="936"/>
                    <a:pt x="385" y="936"/>
                  </a:cubicBezTo>
                  <a:cubicBezTo>
                    <a:pt x="409" y="936"/>
                    <a:pt x="457" y="936"/>
                    <a:pt x="505" y="912"/>
                  </a:cubicBezTo>
                  <a:cubicBezTo>
                    <a:pt x="553" y="912"/>
                    <a:pt x="625" y="864"/>
                    <a:pt x="649" y="792"/>
                  </a:cubicBezTo>
                  <a:cubicBezTo>
                    <a:pt x="697" y="720"/>
                    <a:pt x="721" y="648"/>
                    <a:pt x="697" y="576"/>
                  </a:cubicBezTo>
                  <a:cubicBezTo>
                    <a:pt x="649" y="456"/>
                    <a:pt x="601" y="336"/>
                    <a:pt x="553" y="216"/>
                  </a:cubicBezTo>
                  <a:cubicBezTo>
                    <a:pt x="529" y="144"/>
                    <a:pt x="505" y="72"/>
                    <a:pt x="433" y="48"/>
                  </a:cubicBezTo>
                  <a:cubicBezTo>
                    <a:pt x="409" y="24"/>
                    <a:pt x="36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2"/>
            <p:cNvSpPr/>
            <p:nvPr/>
          </p:nvSpPr>
          <p:spPr>
            <a:xfrm>
              <a:off x="4440950" y="3152450"/>
              <a:ext cx="17425" cy="26325"/>
            </a:xfrm>
            <a:custGeom>
              <a:avLst/>
              <a:gdLst/>
              <a:ahLst/>
              <a:cxnLst/>
              <a:rect l="l" t="t" r="r" b="b"/>
              <a:pathLst>
                <a:path w="697" h="1053" extrusionOk="0">
                  <a:moveTo>
                    <a:pt x="280" y="1"/>
                  </a:moveTo>
                  <a:cubicBezTo>
                    <a:pt x="259" y="1"/>
                    <a:pt x="238" y="4"/>
                    <a:pt x="217" y="11"/>
                  </a:cubicBezTo>
                  <a:cubicBezTo>
                    <a:pt x="145" y="35"/>
                    <a:pt x="73" y="83"/>
                    <a:pt x="49" y="131"/>
                  </a:cubicBezTo>
                  <a:cubicBezTo>
                    <a:pt x="1" y="203"/>
                    <a:pt x="1" y="275"/>
                    <a:pt x="25" y="347"/>
                  </a:cubicBezTo>
                  <a:lnTo>
                    <a:pt x="145" y="851"/>
                  </a:lnTo>
                  <a:cubicBezTo>
                    <a:pt x="169" y="923"/>
                    <a:pt x="217" y="971"/>
                    <a:pt x="265" y="1019"/>
                  </a:cubicBezTo>
                  <a:cubicBezTo>
                    <a:pt x="316" y="1036"/>
                    <a:pt x="379" y="1053"/>
                    <a:pt x="428" y="1053"/>
                  </a:cubicBezTo>
                  <a:cubicBezTo>
                    <a:pt x="448" y="1053"/>
                    <a:pt x="467" y="1050"/>
                    <a:pt x="481" y="1043"/>
                  </a:cubicBezTo>
                  <a:cubicBezTo>
                    <a:pt x="553" y="1019"/>
                    <a:pt x="625" y="971"/>
                    <a:pt x="649" y="923"/>
                  </a:cubicBezTo>
                  <a:cubicBezTo>
                    <a:pt x="697" y="851"/>
                    <a:pt x="697" y="779"/>
                    <a:pt x="673" y="707"/>
                  </a:cubicBezTo>
                  <a:lnTo>
                    <a:pt x="553" y="203"/>
                  </a:lnTo>
                  <a:cubicBezTo>
                    <a:pt x="529" y="131"/>
                    <a:pt x="481" y="59"/>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2"/>
            <p:cNvSpPr/>
            <p:nvPr/>
          </p:nvSpPr>
          <p:spPr>
            <a:xfrm>
              <a:off x="4443950" y="3208500"/>
              <a:ext cx="13825" cy="39050"/>
            </a:xfrm>
            <a:custGeom>
              <a:avLst/>
              <a:gdLst/>
              <a:ahLst/>
              <a:cxnLst/>
              <a:rect l="l" t="t" r="r" b="b"/>
              <a:pathLst>
                <a:path w="553" h="1562"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2"/>
            <p:cNvSpPr/>
            <p:nvPr/>
          </p:nvSpPr>
          <p:spPr>
            <a:xfrm>
              <a:off x="4443950" y="3267675"/>
              <a:ext cx="18625" cy="39025"/>
            </a:xfrm>
            <a:custGeom>
              <a:avLst/>
              <a:gdLst/>
              <a:ahLst/>
              <a:cxnLst/>
              <a:rect l="l" t="t" r="r" b="b"/>
              <a:pathLst>
                <a:path w="745" h="1561" extrusionOk="0">
                  <a:moveTo>
                    <a:pt x="280" y="0"/>
                  </a:moveTo>
                  <a:cubicBezTo>
                    <a:pt x="259" y="0"/>
                    <a:pt x="238" y="3"/>
                    <a:pt x="217" y="10"/>
                  </a:cubicBezTo>
                  <a:cubicBezTo>
                    <a:pt x="145" y="34"/>
                    <a:pt x="73" y="82"/>
                    <a:pt x="49" y="154"/>
                  </a:cubicBezTo>
                  <a:cubicBezTo>
                    <a:pt x="25" y="202"/>
                    <a:pt x="1" y="298"/>
                    <a:pt x="25" y="346"/>
                  </a:cubicBezTo>
                  <a:cubicBezTo>
                    <a:pt x="73" y="490"/>
                    <a:pt x="121" y="634"/>
                    <a:pt x="145" y="754"/>
                  </a:cubicBezTo>
                  <a:cubicBezTo>
                    <a:pt x="145" y="898"/>
                    <a:pt x="145" y="1018"/>
                    <a:pt x="145" y="1162"/>
                  </a:cubicBezTo>
                  <a:cubicBezTo>
                    <a:pt x="121" y="1162"/>
                    <a:pt x="121" y="1186"/>
                    <a:pt x="121" y="1210"/>
                  </a:cubicBezTo>
                  <a:cubicBezTo>
                    <a:pt x="121" y="1282"/>
                    <a:pt x="121" y="1354"/>
                    <a:pt x="145" y="1426"/>
                  </a:cubicBezTo>
                  <a:cubicBezTo>
                    <a:pt x="193" y="1474"/>
                    <a:pt x="265" y="1546"/>
                    <a:pt x="313" y="1546"/>
                  </a:cubicBezTo>
                  <a:cubicBezTo>
                    <a:pt x="342" y="1556"/>
                    <a:pt x="373" y="1561"/>
                    <a:pt x="403" y="1561"/>
                  </a:cubicBezTo>
                  <a:cubicBezTo>
                    <a:pt x="520" y="1561"/>
                    <a:pt x="635" y="1488"/>
                    <a:pt x="673" y="1354"/>
                  </a:cubicBezTo>
                  <a:cubicBezTo>
                    <a:pt x="745" y="970"/>
                    <a:pt x="721" y="562"/>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2"/>
            <p:cNvSpPr/>
            <p:nvPr/>
          </p:nvSpPr>
          <p:spPr>
            <a:xfrm>
              <a:off x="4452350" y="3345875"/>
              <a:ext cx="18025" cy="32875"/>
            </a:xfrm>
            <a:custGeom>
              <a:avLst/>
              <a:gdLst/>
              <a:ahLst/>
              <a:cxnLst/>
              <a:rect l="l" t="t" r="r" b="b"/>
              <a:pathLst>
                <a:path w="721" h="1315" extrusionOk="0">
                  <a:moveTo>
                    <a:pt x="315" y="1"/>
                  </a:moveTo>
                  <a:cubicBezTo>
                    <a:pt x="263" y="1"/>
                    <a:pt x="211" y="16"/>
                    <a:pt x="169" y="50"/>
                  </a:cubicBezTo>
                  <a:cubicBezTo>
                    <a:pt x="49" y="122"/>
                    <a:pt x="1" y="290"/>
                    <a:pt x="73" y="410"/>
                  </a:cubicBezTo>
                  <a:cubicBezTo>
                    <a:pt x="73" y="434"/>
                    <a:pt x="97" y="458"/>
                    <a:pt x="97" y="458"/>
                  </a:cubicBezTo>
                  <a:cubicBezTo>
                    <a:pt x="121" y="555"/>
                    <a:pt x="145" y="627"/>
                    <a:pt x="169" y="723"/>
                  </a:cubicBezTo>
                  <a:cubicBezTo>
                    <a:pt x="169" y="819"/>
                    <a:pt x="169" y="891"/>
                    <a:pt x="169" y="987"/>
                  </a:cubicBezTo>
                  <a:cubicBezTo>
                    <a:pt x="145" y="1059"/>
                    <a:pt x="169" y="1107"/>
                    <a:pt x="193" y="1179"/>
                  </a:cubicBezTo>
                  <a:cubicBezTo>
                    <a:pt x="217" y="1227"/>
                    <a:pt x="289" y="1275"/>
                    <a:pt x="361" y="1299"/>
                  </a:cubicBezTo>
                  <a:cubicBezTo>
                    <a:pt x="391" y="1309"/>
                    <a:pt x="420" y="1314"/>
                    <a:pt x="450" y="1314"/>
                  </a:cubicBezTo>
                  <a:cubicBezTo>
                    <a:pt x="492" y="1314"/>
                    <a:pt x="535" y="1303"/>
                    <a:pt x="577" y="1275"/>
                  </a:cubicBezTo>
                  <a:cubicBezTo>
                    <a:pt x="625" y="1227"/>
                    <a:pt x="697" y="1179"/>
                    <a:pt x="697" y="1107"/>
                  </a:cubicBezTo>
                  <a:cubicBezTo>
                    <a:pt x="721" y="1011"/>
                    <a:pt x="721" y="915"/>
                    <a:pt x="721" y="843"/>
                  </a:cubicBezTo>
                  <a:cubicBezTo>
                    <a:pt x="721" y="747"/>
                    <a:pt x="721" y="675"/>
                    <a:pt x="697" y="579"/>
                  </a:cubicBezTo>
                  <a:cubicBezTo>
                    <a:pt x="673" y="434"/>
                    <a:pt x="625" y="266"/>
                    <a:pt x="553" y="146"/>
                  </a:cubicBezTo>
                  <a:cubicBezTo>
                    <a:pt x="506" y="53"/>
                    <a:pt x="41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2"/>
            <p:cNvSpPr/>
            <p:nvPr/>
          </p:nvSpPr>
          <p:spPr>
            <a:xfrm>
              <a:off x="4461350" y="3395725"/>
              <a:ext cx="18025" cy="42200"/>
            </a:xfrm>
            <a:custGeom>
              <a:avLst/>
              <a:gdLst/>
              <a:ahLst/>
              <a:cxnLst/>
              <a:rect l="l" t="t" r="r" b="b"/>
              <a:pathLst>
                <a:path w="721" h="1688" extrusionOk="0">
                  <a:moveTo>
                    <a:pt x="313" y="1"/>
                  </a:moveTo>
                  <a:cubicBezTo>
                    <a:pt x="169" y="25"/>
                    <a:pt x="1" y="121"/>
                    <a:pt x="25" y="289"/>
                  </a:cubicBezTo>
                  <a:cubicBezTo>
                    <a:pt x="73" y="673"/>
                    <a:pt x="97" y="1033"/>
                    <a:pt x="145" y="1417"/>
                  </a:cubicBezTo>
                  <a:cubicBezTo>
                    <a:pt x="145" y="1489"/>
                    <a:pt x="169" y="1561"/>
                    <a:pt x="217" y="1609"/>
                  </a:cubicBezTo>
                  <a:cubicBezTo>
                    <a:pt x="256" y="1648"/>
                    <a:pt x="327" y="1687"/>
                    <a:pt x="391" y="1687"/>
                  </a:cubicBezTo>
                  <a:cubicBezTo>
                    <a:pt x="406" y="1687"/>
                    <a:pt x="420" y="1685"/>
                    <a:pt x="433" y="1681"/>
                  </a:cubicBezTo>
                  <a:cubicBezTo>
                    <a:pt x="553" y="1681"/>
                    <a:pt x="721" y="1561"/>
                    <a:pt x="697" y="1417"/>
                  </a:cubicBezTo>
                  <a:cubicBezTo>
                    <a:pt x="673" y="1033"/>
                    <a:pt x="625" y="673"/>
                    <a:pt x="577" y="289"/>
                  </a:cubicBezTo>
                  <a:cubicBezTo>
                    <a:pt x="577" y="217"/>
                    <a:pt x="553" y="145"/>
                    <a:pt x="505" y="97"/>
                  </a:cubicBezTo>
                  <a:cubicBezTo>
                    <a:pt x="457" y="49"/>
                    <a:pt x="385"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2"/>
            <p:cNvSpPr/>
            <p:nvPr/>
          </p:nvSpPr>
          <p:spPr>
            <a:xfrm>
              <a:off x="4475750" y="3479950"/>
              <a:ext cx="17425" cy="26475"/>
            </a:xfrm>
            <a:custGeom>
              <a:avLst/>
              <a:gdLst/>
              <a:ahLst/>
              <a:cxnLst/>
              <a:rect l="l" t="t" r="r" b="b"/>
              <a:pathLst>
                <a:path w="697" h="1059" extrusionOk="0">
                  <a:moveTo>
                    <a:pt x="296" y="0"/>
                  </a:moveTo>
                  <a:cubicBezTo>
                    <a:pt x="265" y="0"/>
                    <a:pt x="237" y="6"/>
                    <a:pt x="217" y="16"/>
                  </a:cubicBezTo>
                  <a:cubicBezTo>
                    <a:pt x="145" y="40"/>
                    <a:pt x="73" y="64"/>
                    <a:pt x="49" y="136"/>
                  </a:cubicBezTo>
                  <a:cubicBezTo>
                    <a:pt x="1" y="208"/>
                    <a:pt x="1" y="280"/>
                    <a:pt x="25" y="352"/>
                  </a:cubicBezTo>
                  <a:cubicBezTo>
                    <a:pt x="49" y="520"/>
                    <a:pt x="97" y="688"/>
                    <a:pt x="145" y="856"/>
                  </a:cubicBezTo>
                  <a:cubicBezTo>
                    <a:pt x="145" y="928"/>
                    <a:pt x="193" y="976"/>
                    <a:pt x="265" y="1024"/>
                  </a:cubicBezTo>
                  <a:cubicBezTo>
                    <a:pt x="299" y="1041"/>
                    <a:pt x="357" y="1058"/>
                    <a:pt x="413" y="1058"/>
                  </a:cubicBezTo>
                  <a:cubicBezTo>
                    <a:pt x="437" y="1058"/>
                    <a:pt x="460" y="1055"/>
                    <a:pt x="481" y="1048"/>
                  </a:cubicBezTo>
                  <a:cubicBezTo>
                    <a:pt x="553" y="1024"/>
                    <a:pt x="601" y="976"/>
                    <a:pt x="649" y="928"/>
                  </a:cubicBezTo>
                  <a:cubicBezTo>
                    <a:pt x="673" y="856"/>
                    <a:pt x="697" y="784"/>
                    <a:pt x="673" y="712"/>
                  </a:cubicBezTo>
                  <a:cubicBezTo>
                    <a:pt x="625" y="544"/>
                    <a:pt x="601" y="376"/>
                    <a:pt x="553" y="208"/>
                  </a:cubicBezTo>
                  <a:cubicBezTo>
                    <a:pt x="529" y="136"/>
                    <a:pt x="481" y="64"/>
                    <a:pt x="433" y="40"/>
                  </a:cubicBezTo>
                  <a:cubicBezTo>
                    <a:pt x="391" y="12"/>
                    <a:pt x="34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2"/>
            <p:cNvSpPr/>
            <p:nvPr/>
          </p:nvSpPr>
          <p:spPr>
            <a:xfrm>
              <a:off x="4589775" y="3579825"/>
              <a:ext cx="21025" cy="38925"/>
            </a:xfrm>
            <a:custGeom>
              <a:avLst/>
              <a:gdLst/>
              <a:ahLst/>
              <a:cxnLst/>
              <a:rect l="l" t="t" r="r" b="b"/>
              <a:pathLst>
                <a:path w="841" h="1557" extrusionOk="0">
                  <a:moveTo>
                    <a:pt x="569" y="1"/>
                  </a:moveTo>
                  <a:cubicBezTo>
                    <a:pt x="440" y="1"/>
                    <a:pt x="306" y="72"/>
                    <a:pt x="264" y="197"/>
                  </a:cubicBezTo>
                  <a:cubicBezTo>
                    <a:pt x="192" y="533"/>
                    <a:pt x="120" y="869"/>
                    <a:pt x="24" y="1206"/>
                  </a:cubicBezTo>
                  <a:cubicBezTo>
                    <a:pt x="0" y="1350"/>
                    <a:pt x="72" y="1518"/>
                    <a:pt x="240" y="1542"/>
                  </a:cubicBezTo>
                  <a:cubicBezTo>
                    <a:pt x="270" y="1551"/>
                    <a:pt x="299" y="1556"/>
                    <a:pt x="328" y="1556"/>
                  </a:cubicBezTo>
                  <a:cubicBezTo>
                    <a:pt x="439" y="1556"/>
                    <a:pt x="538" y="1483"/>
                    <a:pt x="576" y="1350"/>
                  </a:cubicBezTo>
                  <a:cubicBezTo>
                    <a:pt x="648" y="1013"/>
                    <a:pt x="720" y="677"/>
                    <a:pt x="816" y="365"/>
                  </a:cubicBezTo>
                  <a:cubicBezTo>
                    <a:pt x="840" y="221"/>
                    <a:pt x="768" y="53"/>
                    <a:pt x="624" y="5"/>
                  </a:cubicBezTo>
                  <a:cubicBezTo>
                    <a:pt x="606" y="2"/>
                    <a:pt x="587"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2"/>
            <p:cNvSpPr/>
            <p:nvPr/>
          </p:nvSpPr>
          <p:spPr>
            <a:xfrm>
              <a:off x="4611975" y="3517300"/>
              <a:ext cx="20425" cy="23450"/>
            </a:xfrm>
            <a:custGeom>
              <a:avLst/>
              <a:gdLst/>
              <a:ahLst/>
              <a:cxnLst/>
              <a:rect l="l" t="t" r="r" b="b"/>
              <a:pathLst>
                <a:path w="817" h="938" extrusionOk="0">
                  <a:moveTo>
                    <a:pt x="518" y="1"/>
                  </a:moveTo>
                  <a:cubicBezTo>
                    <a:pt x="497" y="1"/>
                    <a:pt x="476" y="4"/>
                    <a:pt x="456" y="10"/>
                  </a:cubicBezTo>
                  <a:cubicBezTo>
                    <a:pt x="456" y="34"/>
                    <a:pt x="432" y="34"/>
                    <a:pt x="408" y="58"/>
                  </a:cubicBezTo>
                  <a:cubicBezTo>
                    <a:pt x="360" y="82"/>
                    <a:pt x="336" y="106"/>
                    <a:pt x="288" y="154"/>
                  </a:cubicBezTo>
                  <a:cubicBezTo>
                    <a:pt x="216" y="274"/>
                    <a:pt x="144" y="394"/>
                    <a:pt x="48" y="514"/>
                  </a:cubicBezTo>
                  <a:cubicBezTo>
                    <a:pt x="24" y="562"/>
                    <a:pt x="24" y="586"/>
                    <a:pt x="24" y="634"/>
                  </a:cubicBezTo>
                  <a:cubicBezTo>
                    <a:pt x="0" y="658"/>
                    <a:pt x="0" y="706"/>
                    <a:pt x="24" y="730"/>
                  </a:cubicBezTo>
                  <a:cubicBezTo>
                    <a:pt x="24" y="778"/>
                    <a:pt x="48" y="802"/>
                    <a:pt x="72" y="826"/>
                  </a:cubicBezTo>
                  <a:cubicBezTo>
                    <a:pt x="96" y="850"/>
                    <a:pt x="120" y="874"/>
                    <a:pt x="144" y="898"/>
                  </a:cubicBezTo>
                  <a:cubicBezTo>
                    <a:pt x="187" y="926"/>
                    <a:pt x="229" y="938"/>
                    <a:pt x="271" y="938"/>
                  </a:cubicBezTo>
                  <a:cubicBezTo>
                    <a:pt x="301" y="938"/>
                    <a:pt x="331" y="932"/>
                    <a:pt x="360" y="922"/>
                  </a:cubicBezTo>
                  <a:cubicBezTo>
                    <a:pt x="384" y="922"/>
                    <a:pt x="408" y="922"/>
                    <a:pt x="432" y="898"/>
                  </a:cubicBezTo>
                  <a:cubicBezTo>
                    <a:pt x="480" y="874"/>
                    <a:pt x="504" y="850"/>
                    <a:pt x="528" y="802"/>
                  </a:cubicBezTo>
                  <a:lnTo>
                    <a:pt x="792" y="418"/>
                  </a:lnTo>
                  <a:cubicBezTo>
                    <a:pt x="792" y="394"/>
                    <a:pt x="816" y="370"/>
                    <a:pt x="816" y="322"/>
                  </a:cubicBezTo>
                  <a:cubicBezTo>
                    <a:pt x="816" y="298"/>
                    <a:pt x="816" y="250"/>
                    <a:pt x="816" y="202"/>
                  </a:cubicBezTo>
                  <a:cubicBezTo>
                    <a:pt x="792" y="178"/>
                    <a:pt x="792" y="154"/>
                    <a:pt x="768" y="130"/>
                  </a:cubicBezTo>
                  <a:cubicBezTo>
                    <a:pt x="744" y="82"/>
                    <a:pt x="720" y="58"/>
                    <a:pt x="672" y="58"/>
                  </a:cubicBezTo>
                  <a:cubicBezTo>
                    <a:pt x="637" y="23"/>
                    <a:pt x="576" y="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2"/>
            <p:cNvSpPr/>
            <p:nvPr/>
          </p:nvSpPr>
          <p:spPr>
            <a:xfrm>
              <a:off x="4631175" y="3445825"/>
              <a:ext cx="27025" cy="38725"/>
            </a:xfrm>
            <a:custGeom>
              <a:avLst/>
              <a:gdLst/>
              <a:ahLst/>
              <a:cxnLst/>
              <a:rect l="l" t="t" r="r" b="b"/>
              <a:pathLst>
                <a:path w="1081" h="1549" extrusionOk="0">
                  <a:moveTo>
                    <a:pt x="763" y="0"/>
                  </a:moveTo>
                  <a:cubicBezTo>
                    <a:pt x="642" y="0"/>
                    <a:pt x="524" y="86"/>
                    <a:pt x="505" y="205"/>
                  </a:cubicBezTo>
                  <a:cubicBezTo>
                    <a:pt x="481" y="301"/>
                    <a:pt x="433" y="373"/>
                    <a:pt x="408" y="469"/>
                  </a:cubicBezTo>
                  <a:cubicBezTo>
                    <a:pt x="408" y="493"/>
                    <a:pt x="408" y="517"/>
                    <a:pt x="384" y="541"/>
                  </a:cubicBezTo>
                  <a:cubicBezTo>
                    <a:pt x="360" y="589"/>
                    <a:pt x="336" y="613"/>
                    <a:pt x="336" y="661"/>
                  </a:cubicBezTo>
                  <a:cubicBezTo>
                    <a:pt x="288" y="733"/>
                    <a:pt x="240" y="829"/>
                    <a:pt x="192" y="901"/>
                  </a:cubicBezTo>
                  <a:cubicBezTo>
                    <a:pt x="168" y="925"/>
                    <a:pt x="144" y="973"/>
                    <a:pt x="120" y="1021"/>
                  </a:cubicBezTo>
                  <a:cubicBezTo>
                    <a:pt x="120" y="1021"/>
                    <a:pt x="96" y="1045"/>
                    <a:pt x="72" y="1069"/>
                  </a:cubicBezTo>
                  <a:cubicBezTo>
                    <a:pt x="24" y="1141"/>
                    <a:pt x="0" y="1189"/>
                    <a:pt x="0" y="1285"/>
                  </a:cubicBezTo>
                  <a:cubicBezTo>
                    <a:pt x="0" y="1333"/>
                    <a:pt x="24" y="1429"/>
                    <a:pt x="72" y="1477"/>
                  </a:cubicBezTo>
                  <a:cubicBezTo>
                    <a:pt x="120" y="1525"/>
                    <a:pt x="192" y="1549"/>
                    <a:pt x="264" y="1549"/>
                  </a:cubicBezTo>
                  <a:cubicBezTo>
                    <a:pt x="336" y="1549"/>
                    <a:pt x="433" y="1525"/>
                    <a:pt x="481" y="1477"/>
                  </a:cubicBezTo>
                  <a:cubicBezTo>
                    <a:pt x="721" y="1141"/>
                    <a:pt x="937" y="757"/>
                    <a:pt x="1033" y="349"/>
                  </a:cubicBezTo>
                  <a:cubicBezTo>
                    <a:pt x="1081" y="205"/>
                    <a:pt x="985" y="37"/>
                    <a:pt x="841" y="13"/>
                  </a:cubicBezTo>
                  <a:cubicBezTo>
                    <a:pt x="815" y="4"/>
                    <a:pt x="789"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2"/>
            <p:cNvSpPr/>
            <p:nvPr/>
          </p:nvSpPr>
          <p:spPr>
            <a:xfrm>
              <a:off x="4655775" y="3358225"/>
              <a:ext cx="27025" cy="48650"/>
            </a:xfrm>
            <a:custGeom>
              <a:avLst/>
              <a:gdLst/>
              <a:ahLst/>
              <a:cxnLst/>
              <a:rect l="l" t="t" r="r" b="b"/>
              <a:pathLst>
                <a:path w="1081" h="1946" extrusionOk="0">
                  <a:moveTo>
                    <a:pt x="765" y="0"/>
                  </a:moveTo>
                  <a:cubicBezTo>
                    <a:pt x="649" y="0"/>
                    <a:pt x="544" y="86"/>
                    <a:pt x="505" y="205"/>
                  </a:cubicBezTo>
                  <a:cubicBezTo>
                    <a:pt x="337" y="661"/>
                    <a:pt x="193" y="1141"/>
                    <a:pt x="49" y="1597"/>
                  </a:cubicBezTo>
                  <a:cubicBezTo>
                    <a:pt x="1" y="1741"/>
                    <a:pt x="97" y="1909"/>
                    <a:pt x="241" y="1933"/>
                  </a:cubicBezTo>
                  <a:cubicBezTo>
                    <a:pt x="266" y="1941"/>
                    <a:pt x="292" y="1945"/>
                    <a:pt x="317" y="1945"/>
                  </a:cubicBezTo>
                  <a:cubicBezTo>
                    <a:pt x="433" y="1945"/>
                    <a:pt x="537" y="1859"/>
                    <a:pt x="577" y="1741"/>
                  </a:cubicBezTo>
                  <a:lnTo>
                    <a:pt x="1033" y="349"/>
                  </a:lnTo>
                  <a:cubicBezTo>
                    <a:pt x="1081" y="205"/>
                    <a:pt x="985" y="37"/>
                    <a:pt x="841" y="13"/>
                  </a:cubicBezTo>
                  <a:cubicBezTo>
                    <a:pt x="815" y="4"/>
                    <a:pt x="790" y="0"/>
                    <a:pt x="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2"/>
            <p:cNvSpPr/>
            <p:nvPr/>
          </p:nvSpPr>
          <p:spPr>
            <a:xfrm>
              <a:off x="4675575" y="3273800"/>
              <a:ext cx="18025" cy="39250"/>
            </a:xfrm>
            <a:custGeom>
              <a:avLst/>
              <a:gdLst/>
              <a:ahLst/>
              <a:cxnLst/>
              <a:rect l="l" t="t" r="r" b="b"/>
              <a:pathLst>
                <a:path w="721" h="1570" extrusionOk="0">
                  <a:moveTo>
                    <a:pt x="473" y="1"/>
                  </a:moveTo>
                  <a:cubicBezTo>
                    <a:pt x="339" y="1"/>
                    <a:pt x="190" y="74"/>
                    <a:pt x="169" y="221"/>
                  </a:cubicBezTo>
                  <a:cubicBezTo>
                    <a:pt x="121" y="557"/>
                    <a:pt x="73" y="893"/>
                    <a:pt x="25" y="1229"/>
                  </a:cubicBezTo>
                  <a:cubicBezTo>
                    <a:pt x="1" y="1301"/>
                    <a:pt x="1" y="1373"/>
                    <a:pt x="49" y="1445"/>
                  </a:cubicBezTo>
                  <a:cubicBezTo>
                    <a:pt x="73" y="1493"/>
                    <a:pt x="145" y="1565"/>
                    <a:pt x="217" y="1565"/>
                  </a:cubicBezTo>
                  <a:cubicBezTo>
                    <a:pt x="232" y="1568"/>
                    <a:pt x="248" y="1570"/>
                    <a:pt x="265" y="1570"/>
                  </a:cubicBezTo>
                  <a:cubicBezTo>
                    <a:pt x="383" y="1570"/>
                    <a:pt x="532" y="1499"/>
                    <a:pt x="553" y="1373"/>
                  </a:cubicBezTo>
                  <a:cubicBezTo>
                    <a:pt x="601" y="1037"/>
                    <a:pt x="673" y="701"/>
                    <a:pt x="721" y="365"/>
                  </a:cubicBezTo>
                  <a:cubicBezTo>
                    <a:pt x="721" y="293"/>
                    <a:pt x="721" y="221"/>
                    <a:pt x="697" y="149"/>
                  </a:cubicBezTo>
                  <a:cubicBezTo>
                    <a:pt x="649" y="77"/>
                    <a:pt x="577" y="29"/>
                    <a:pt x="529" y="5"/>
                  </a:cubicBezTo>
                  <a:cubicBezTo>
                    <a:pt x="511" y="2"/>
                    <a:pt x="492"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2"/>
            <p:cNvSpPr/>
            <p:nvPr/>
          </p:nvSpPr>
          <p:spPr>
            <a:xfrm>
              <a:off x="4683975" y="3180300"/>
              <a:ext cx="13825" cy="36025"/>
            </a:xfrm>
            <a:custGeom>
              <a:avLst/>
              <a:gdLst/>
              <a:ahLst/>
              <a:cxnLst/>
              <a:rect l="l" t="t" r="r" b="b"/>
              <a:pathLst>
                <a:path w="553" h="1441" extrusionOk="0">
                  <a:moveTo>
                    <a:pt x="289" y="1"/>
                  </a:moveTo>
                  <a:cubicBezTo>
                    <a:pt x="145" y="25"/>
                    <a:pt x="1" y="145"/>
                    <a:pt x="1" y="289"/>
                  </a:cubicBezTo>
                  <a:lnTo>
                    <a:pt x="1" y="1153"/>
                  </a:lnTo>
                  <a:cubicBezTo>
                    <a:pt x="1" y="1321"/>
                    <a:pt x="145" y="1441"/>
                    <a:pt x="289" y="1441"/>
                  </a:cubicBezTo>
                  <a:cubicBezTo>
                    <a:pt x="433" y="1441"/>
                    <a:pt x="553" y="1321"/>
                    <a:pt x="553" y="1153"/>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2"/>
            <p:cNvSpPr/>
            <p:nvPr/>
          </p:nvSpPr>
          <p:spPr>
            <a:xfrm>
              <a:off x="4680975" y="3108650"/>
              <a:ext cx="17425" cy="32925"/>
            </a:xfrm>
            <a:custGeom>
              <a:avLst/>
              <a:gdLst/>
              <a:ahLst/>
              <a:cxnLst/>
              <a:rect l="l" t="t" r="r" b="b"/>
              <a:pathLst>
                <a:path w="697" h="1317" extrusionOk="0">
                  <a:moveTo>
                    <a:pt x="280" y="1"/>
                  </a:moveTo>
                  <a:cubicBezTo>
                    <a:pt x="259" y="1"/>
                    <a:pt x="238" y="3"/>
                    <a:pt x="217" y="11"/>
                  </a:cubicBezTo>
                  <a:cubicBezTo>
                    <a:pt x="145" y="35"/>
                    <a:pt x="73" y="83"/>
                    <a:pt x="49" y="131"/>
                  </a:cubicBezTo>
                  <a:cubicBezTo>
                    <a:pt x="1" y="203"/>
                    <a:pt x="1" y="275"/>
                    <a:pt x="25" y="347"/>
                  </a:cubicBezTo>
                  <a:lnTo>
                    <a:pt x="145" y="1115"/>
                  </a:lnTo>
                  <a:cubicBezTo>
                    <a:pt x="169" y="1163"/>
                    <a:pt x="217" y="1235"/>
                    <a:pt x="289" y="1283"/>
                  </a:cubicBezTo>
                  <a:cubicBezTo>
                    <a:pt x="323" y="1300"/>
                    <a:pt x="381" y="1317"/>
                    <a:pt x="437" y="1317"/>
                  </a:cubicBezTo>
                  <a:cubicBezTo>
                    <a:pt x="460" y="1317"/>
                    <a:pt x="484" y="1314"/>
                    <a:pt x="505" y="1307"/>
                  </a:cubicBezTo>
                  <a:cubicBezTo>
                    <a:pt x="553" y="1283"/>
                    <a:pt x="625" y="1235"/>
                    <a:pt x="673" y="1163"/>
                  </a:cubicBezTo>
                  <a:cubicBezTo>
                    <a:pt x="697" y="1091"/>
                    <a:pt x="697" y="1043"/>
                    <a:pt x="697" y="947"/>
                  </a:cubicBezTo>
                  <a:lnTo>
                    <a:pt x="553" y="203"/>
                  </a:lnTo>
                  <a:cubicBezTo>
                    <a:pt x="553" y="155"/>
                    <a:pt x="481" y="83"/>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2"/>
            <p:cNvSpPr/>
            <p:nvPr/>
          </p:nvSpPr>
          <p:spPr>
            <a:xfrm>
              <a:off x="4668375" y="3043250"/>
              <a:ext cx="17425" cy="38925"/>
            </a:xfrm>
            <a:custGeom>
              <a:avLst/>
              <a:gdLst/>
              <a:ahLst/>
              <a:cxnLst/>
              <a:rect l="l" t="t" r="r" b="b"/>
              <a:pathLst>
                <a:path w="697" h="1557" extrusionOk="0">
                  <a:moveTo>
                    <a:pt x="260" y="0"/>
                  </a:moveTo>
                  <a:cubicBezTo>
                    <a:pt x="237" y="0"/>
                    <a:pt x="214" y="3"/>
                    <a:pt x="193" y="10"/>
                  </a:cubicBezTo>
                  <a:cubicBezTo>
                    <a:pt x="121" y="34"/>
                    <a:pt x="73" y="82"/>
                    <a:pt x="25" y="130"/>
                  </a:cubicBezTo>
                  <a:cubicBezTo>
                    <a:pt x="1" y="202"/>
                    <a:pt x="1" y="274"/>
                    <a:pt x="1" y="346"/>
                  </a:cubicBezTo>
                  <a:cubicBezTo>
                    <a:pt x="49" y="682"/>
                    <a:pt x="97" y="1018"/>
                    <a:pt x="145" y="1354"/>
                  </a:cubicBezTo>
                  <a:cubicBezTo>
                    <a:pt x="169" y="1426"/>
                    <a:pt x="217" y="1498"/>
                    <a:pt x="289" y="1522"/>
                  </a:cubicBezTo>
                  <a:cubicBezTo>
                    <a:pt x="323" y="1539"/>
                    <a:pt x="381" y="1556"/>
                    <a:pt x="437" y="1556"/>
                  </a:cubicBezTo>
                  <a:cubicBezTo>
                    <a:pt x="460" y="1556"/>
                    <a:pt x="484" y="1553"/>
                    <a:pt x="505" y="1546"/>
                  </a:cubicBezTo>
                  <a:cubicBezTo>
                    <a:pt x="553" y="1522"/>
                    <a:pt x="625" y="1474"/>
                    <a:pt x="673" y="1426"/>
                  </a:cubicBezTo>
                  <a:cubicBezTo>
                    <a:pt x="697" y="1354"/>
                    <a:pt x="697" y="1282"/>
                    <a:pt x="697" y="1210"/>
                  </a:cubicBezTo>
                  <a:cubicBezTo>
                    <a:pt x="649" y="874"/>
                    <a:pt x="601" y="538"/>
                    <a:pt x="553" y="202"/>
                  </a:cubicBezTo>
                  <a:cubicBezTo>
                    <a:pt x="529" y="154"/>
                    <a:pt x="457" y="82"/>
                    <a:pt x="409" y="34"/>
                  </a:cubicBezTo>
                  <a:cubicBezTo>
                    <a:pt x="375" y="17"/>
                    <a:pt x="317"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2"/>
            <p:cNvSpPr/>
            <p:nvPr/>
          </p:nvSpPr>
          <p:spPr>
            <a:xfrm>
              <a:off x="4655775" y="2980775"/>
              <a:ext cx="21625" cy="39050"/>
            </a:xfrm>
            <a:custGeom>
              <a:avLst/>
              <a:gdLst/>
              <a:ahLst/>
              <a:cxnLst/>
              <a:rect l="l" t="t" r="r" b="b"/>
              <a:pathLst>
                <a:path w="865" h="1562" extrusionOk="0">
                  <a:moveTo>
                    <a:pt x="295" y="1"/>
                  </a:moveTo>
                  <a:cubicBezTo>
                    <a:pt x="268" y="1"/>
                    <a:pt x="242" y="4"/>
                    <a:pt x="217" y="13"/>
                  </a:cubicBezTo>
                  <a:cubicBezTo>
                    <a:pt x="73" y="61"/>
                    <a:pt x="1" y="205"/>
                    <a:pt x="25" y="349"/>
                  </a:cubicBezTo>
                  <a:cubicBezTo>
                    <a:pt x="121" y="685"/>
                    <a:pt x="217" y="1021"/>
                    <a:pt x="289" y="1357"/>
                  </a:cubicBezTo>
                  <a:cubicBezTo>
                    <a:pt x="328" y="1476"/>
                    <a:pt x="449" y="1562"/>
                    <a:pt x="571" y="1562"/>
                  </a:cubicBezTo>
                  <a:cubicBezTo>
                    <a:pt x="597" y="1562"/>
                    <a:pt x="623" y="1558"/>
                    <a:pt x="649" y="1549"/>
                  </a:cubicBezTo>
                  <a:cubicBezTo>
                    <a:pt x="793" y="1501"/>
                    <a:pt x="865" y="1357"/>
                    <a:pt x="841" y="1189"/>
                  </a:cubicBezTo>
                  <a:cubicBezTo>
                    <a:pt x="745" y="877"/>
                    <a:pt x="649" y="541"/>
                    <a:pt x="577" y="205"/>
                  </a:cubicBezTo>
                  <a:cubicBezTo>
                    <a:pt x="537" y="87"/>
                    <a:pt x="416"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2"/>
            <p:cNvSpPr/>
            <p:nvPr/>
          </p:nvSpPr>
          <p:spPr>
            <a:xfrm>
              <a:off x="4644975" y="2905975"/>
              <a:ext cx="19825" cy="32775"/>
            </a:xfrm>
            <a:custGeom>
              <a:avLst/>
              <a:gdLst/>
              <a:ahLst/>
              <a:cxnLst/>
              <a:rect l="l" t="t" r="r" b="b"/>
              <a:pathLst>
                <a:path w="793" h="1311" extrusionOk="0">
                  <a:moveTo>
                    <a:pt x="377" y="0"/>
                  </a:moveTo>
                  <a:cubicBezTo>
                    <a:pt x="248" y="0"/>
                    <a:pt x="114" y="71"/>
                    <a:pt x="73" y="197"/>
                  </a:cubicBezTo>
                  <a:cubicBezTo>
                    <a:pt x="1" y="533"/>
                    <a:pt x="49" y="893"/>
                    <a:pt x="217" y="1181"/>
                  </a:cubicBezTo>
                  <a:cubicBezTo>
                    <a:pt x="265" y="1262"/>
                    <a:pt x="370" y="1311"/>
                    <a:pt x="469" y="1311"/>
                  </a:cubicBezTo>
                  <a:cubicBezTo>
                    <a:pt x="516" y="1311"/>
                    <a:pt x="562" y="1300"/>
                    <a:pt x="601" y="1277"/>
                  </a:cubicBezTo>
                  <a:cubicBezTo>
                    <a:pt x="721" y="1205"/>
                    <a:pt x="793" y="1037"/>
                    <a:pt x="697" y="893"/>
                  </a:cubicBezTo>
                  <a:cubicBezTo>
                    <a:pt x="697" y="869"/>
                    <a:pt x="673" y="845"/>
                    <a:pt x="673" y="821"/>
                  </a:cubicBezTo>
                  <a:cubicBezTo>
                    <a:pt x="649" y="749"/>
                    <a:pt x="625" y="677"/>
                    <a:pt x="601" y="629"/>
                  </a:cubicBezTo>
                  <a:cubicBezTo>
                    <a:pt x="601" y="557"/>
                    <a:pt x="601" y="485"/>
                    <a:pt x="601" y="437"/>
                  </a:cubicBezTo>
                  <a:cubicBezTo>
                    <a:pt x="625" y="413"/>
                    <a:pt x="625" y="389"/>
                    <a:pt x="625" y="365"/>
                  </a:cubicBezTo>
                  <a:cubicBezTo>
                    <a:pt x="649" y="293"/>
                    <a:pt x="625" y="197"/>
                    <a:pt x="601" y="149"/>
                  </a:cubicBezTo>
                  <a:cubicBezTo>
                    <a:pt x="553" y="77"/>
                    <a:pt x="505" y="29"/>
                    <a:pt x="433" y="5"/>
                  </a:cubicBezTo>
                  <a:cubicBezTo>
                    <a:pt x="414" y="2"/>
                    <a:pt x="396"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2"/>
            <p:cNvSpPr/>
            <p:nvPr/>
          </p:nvSpPr>
          <p:spPr>
            <a:xfrm>
              <a:off x="4637175" y="2855825"/>
              <a:ext cx="18025" cy="23275"/>
            </a:xfrm>
            <a:custGeom>
              <a:avLst/>
              <a:gdLst/>
              <a:ahLst/>
              <a:cxnLst/>
              <a:rect l="l" t="t" r="r" b="b"/>
              <a:pathLst>
                <a:path w="721" h="931" extrusionOk="0">
                  <a:moveTo>
                    <a:pt x="277" y="0"/>
                  </a:moveTo>
                  <a:cubicBezTo>
                    <a:pt x="259" y="0"/>
                    <a:pt x="241" y="6"/>
                    <a:pt x="217" y="18"/>
                  </a:cubicBezTo>
                  <a:cubicBezTo>
                    <a:pt x="168" y="43"/>
                    <a:pt x="96" y="67"/>
                    <a:pt x="48" y="139"/>
                  </a:cubicBezTo>
                  <a:cubicBezTo>
                    <a:pt x="24" y="211"/>
                    <a:pt x="0" y="283"/>
                    <a:pt x="24" y="355"/>
                  </a:cubicBezTo>
                  <a:cubicBezTo>
                    <a:pt x="72" y="475"/>
                    <a:pt x="120" y="595"/>
                    <a:pt x="168" y="739"/>
                  </a:cubicBezTo>
                  <a:cubicBezTo>
                    <a:pt x="168" y="763"/>
                    <a:pt x="193" y="787"/>
                    <a:pt x="217" y="835"/>
                  </a:cubicBezTo>
                  <a:cubicBezTo>
                    <a:pt x="241" y="859"/>
                    <a:pt x="265" y="883"/>
                    <a:pt x="289" y="907"/>
                  </a:cubicBezTo>
                  <a:cubicBezTo>
                    <a:pt x="313" y="907"/>
                    <a:pt x="361" y="931"/>
                    <a:pt x="385" y="931"/>
                  </a:cubicBezTo>
                  <a:lnTo>
                    <a:pt x="505" y="931"/>
                  </a:lnTo>
                  <a:cubicBezTo>
                    <a:pt x="577" y="907"/>
                    <a:pt x="649" y="859"/>
                    <a:pt x="673" y="787"/>
                  </a:cubicBezTo>
                  <a:cubicBezTo>
                    <a:pt x="697" y="739"/>
                    <a:pt x="721" y="643"/>
                    <a:pt x="697" y="571"/>
                  </a:cubicBezTo>
                  <a:cubicBezTo>
                    <a:pt x="649" y="451"/>
                    <a:pt x="601" y="331"/>
                    <a:pt x="577" y="211"/>
                  </a:cubicBezTo>
                  <a:cubicBezTo>
                    <a:pt x="553" y="163"/>
                    <a:pt x="553" y="139"/>
                    <a:pt x="529" y="115"/>
                  </a:cubicBezTo>
                  <a:cubicBezTo>
                    <a:pt x="505" y="91"/>
                    <a:pt x="481" y="67"/>
                    <a:pt x="433" y="43"/>
                  </a:cubicBezTo>
                  <a:cubicBezTo>
                    <a:pt x="409" y="18"/>
                    <a:pt x="385"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2"/>
            <p:cNvSpPr/>
            <p:nvPr/>
          </p:nvSpPr>
          <p:spPr>
            <a:xfrm>
              <a:off x="4629375" y="2784500"/>
              <a:ext cx="19825" cy="32700"/>
            </a:xfrm>
            <a:custGeom>
              <a:avLst/>
              <a:gdLst/>
              <a:ahLst/>
              <a:cxnLst/>
              <a:rect l="l" t="t" r="r" b="b"/>
              <a:pathLst>
                <a:path w="793" h="1308" extrusionOk="0">
                  <a:moveTo>
                    <a:pt x="343" y="1"/>
                  </a:moveTo>
                  <a:cubicBezTo>
                    <a:pt x="225" y="1"/>
                    <a:pt x="111" y="74"/>
                    <a:pt x="72" y="207"/>
                  </a:cubicBezTo>
                  <a:cubicBezTo>
                    <a:pt x="0" y="519"/>
                    <a:pt x="48" y="879"/>
                    <a:pt x="216" y="1167"/>
                  </a:cubicBezTo>
                  <a:cubicBezTo>
                    <a:pt x="265" y="1249"/>
                    <a:pt x="369" y="1308"/>
                    <a:pt x="468" y="1308"/>
                  </a:cubicBezTo>
                  <a:cubicBezTo>
                    <a:pt x="515" y="1308"/>
                    <a:pt x="562" y="1294"/>
                    <a:pt x="601" y="1263"/>
                  </a:cubicBezTo>
                  <a:cubicBezTo>
                    <a:pt x="721" y="1191"/>
                    <a:pt x="793" y="1023"/>
                    <a:pt x="697" y="879"/>
                  </a:cubicBezTo>
                  <a:cubicBezTo>
                    <a:pt x="697" y="855"/>
                    <a:pt x="673" y="831"/>
                    <a:pt x="673" y="807"/>
                  </a:cubicBezTo>
                  <a:cubicBezTo>
                    <a:pt x="649" y="735"/>
                    <a:pt x="625" y="687"/>
                    <a:pt x="601" y="615"/>
                  </a:cubicBezTo>
                  <a:cubicBezTo>
                    <a:pt x="601" y="543"/>
                    <a:pt x="601" y="495"/>
                    <a:pt x="601" y="423"/>
                  </a:cubicBezTo>
                  <a:cubicBezTo>
                    <a:pt x="625" y="399"/>
                    <a:pt x="625" y="375"/>
                    <a:pt x="625" y="351"/>
                  </a:cubicBezTo>
                  <a:cubicBezTo>
                    <a:pt x="649" y="279"/>
                    <a:pt x="625" y="207"/>
                    <a:pt x="601" y="135"/>
                  </a:cubicBezTo>
                  <a:cubicBezTo>
                    <a:pt x="553" y="63"/>
                    <a:pt x="505" y="15"/>
                    <a:pt x="432" y="15"/>
                  </a:cubicBezTo>
                  <a:cubicBezTo>
                    <a:pt x="403" y="5"/>
                    <a:pt x="373" y="1"/>
                    <a:pt x="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2"/>
            <p:cNvSpPr/>
            <p:nvPr/>
          </p:nvSpPr>
          <p:spPr>
            <a:xfrm>
              <a:off x="4638375" y="2727850"/>
              <a:ext cx="18025" cy="14450"/>
            </a:xfrm>
            <a:custGeom>
              <a:avLst/>
              <a:gdLst/>
              <a:ahLst/>
              <a:cxnLst/>
              <a:rect l="l" t="t" r="r" b="b"/>
              <a:pathLst>
                <a:path w="721" h="578" extrusionOk="0">
                  <a:moveTo>
                    <a:pt x="361" y="1"/>
                  </a:moveTo>
                  <a:cubicBezTo>
                    <a:pt x="0" y="1"/>
                    <a:pt x="0" y="577"/>
                    <a:pt x="361" y="577"/>
                  </a:cubicBezTo>
                  <a:cubicBezTo>
                    <a:pt x="721" y="577"/>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2"/>
            <p:cNvSpPr/>
            <p:nvPr/>
          </p:nvSpPr>
          <p:spPr>
            <a:xfrm>
              <a:off x="4657575" y="2762350"/>
              <a:ext cx="24625" cy="55050"/>
            </a:xfrm>
            <a:custGeom>
              <a:avLst/>
              <a:gdLst/>
              <a:ahLst/>
              <a:cxnLst/>
              <a:rect l="l" t="t" r="r" b="b"/>
              <a:pathLst>
                <a:path w="985" h="2202" extrusionOk="0">
                  <a:moveTo>
                    <a:pt x="318" y="1"/>
                  </a:moveTo>
                  <a:cubicBezTo>
                    <a:pt x="292" y="1"/>
                    <a:pt x="266" y="5"/>
                    <a:pt x="241" y="13"/>
                  </a:cubicBezTo>
                  <a:cubicBezTo>
                    <a:pt x="97" y="61"/>
                    <a:pt x="1" y="205"/>
                    <a:pt x="49" y="373"/>
                  </a:cubicBezTo>
                  <a:cubicBezTo>
                    <a:pt x="169" y="901"/>
                    <a:pt x="289" y="1453"/>
                    <a:pt x="409" y="1981"/>
                  </a:cubicBezTo>
                  <a:cubicBezTo>
                    <a:pt x="430" y="2110"/>
                    <a:pt x="567" y="2201"/>
                    <a:pt x="699" y="2201"/>
                  </a:cubicBezTo>
                  <a:cubicBezTo>
                    <a:pt x="715" y="2201"/>
                    <a:pt x="730" y="2200"/>
                    <a:pt x="745" y="2197"/>
                  </a:cubicBezTo>
                  <a:cubicBezTo>
                    <a:pt x="889" y="2125"/>
                    <a:pt x="985" y="2005"/>
                    <a:pt x="937" y="1837"/>
                  </a:cubicBezTo>
                  <a:lnTo>
                    <a:pt x="577" y="205"/>
                  </a:ln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2"/>
            <p:cNvSpPr/>
            <p:nvPr/>
          </p:nvSpPr>
          <p:spPr>
            <a:xfrm>
              <a:off x="4674975" y="2846425"/>
              <a:ext cx="21025" cy="29900"/>
            </a:xfrm>
            <a:custGeom>
              <a:avLst/>
              <a:gdLst/>
              <a:ahLst/>
              <a:cxnLst/>
              <a:rect l="l" t="t" r="r" b="b"/>
              <a:pathLst>
                <a:path w="841" h="1196" extrusionOk="0">
                  <a:moveTo>
                    <a:pt x="284" y="1"/>
                  </a:moveTo>
                  <a:cubicBezTo>
                    <a:pt x="261" y="1"/>
                    <a:pt x="238" y="3"/>
                    <a:pt x="217" y="10"/>
                  </a:cubicBezTo>
                  <a:cubicBezTo>
                    <a:pt x="145" y="34"/>
                    <a:pt x="97" y="82"/>
                    <a:pt x="49" y="130"/>
                  </a:cubicBezTo>
                  <a:cubicBezTo>
                    <a:pt x="25" y="202"/>
                    <a:pt x="1" y="298"/>
                    <a:pt x="25" y="346"/>
                  </a:cubicBezTo>
                  <a:cubicBezTo>
                    <a:pt x="97" y="563"/>
                    <a:pt x="193" y="779"/>
                    <a:pt x="265" y="971"/>
                  </a:cubicBezTo>
                  <a:cubicBezTo>
                    <a:pt x="289" y="1043"/>
                    <a:pt x="337" y="1115"/>
                    <a:pt x="385" y="1139"/>
                  </a:cubicBezTo>
                  <a:cubicBezTo>
                    <a:pt x="437" y="1174"/>
                    <a:pt x="503" y="1196"/>
                    <a:pt x="553" y="1196"/>
                  </a:cubicBezTo>
                  <a:cubicBezTo>
                    <a:pt x="572" y="1196"/>
                    <a:pt x="588" y="1193"/>
                    <a:pt x="601" y="1187"/>
                  </a:cubicBezTo>
                  <a:cubicBezTo>
                    <a:pt x="673" y="1163"/>
                    <a:pt x="745" y="1115"/>
                    <a:pt x="769" y="1043"/>
                  </a:cubicBezTo>
                  <a:cubicBezTo>
                    <a:pt x="817" y="995"/>
                    <a:pt x="841" y="899"/>
                    <a:pt x="817" y="827"/>
                  </a:cubicBezTo>
                  <a:cubicBezTo>
                    <a:pt x="721" y="635"/>
                    <a:pt x="649" y="419"/>
                    <a:pt x="553" y="202"/>
                  </a:cubicBezTo>
                  <a:cubicBezTo>
                    <a:pt x="529" y="130"/>
                    <a:pt x="505" y="82"/>
                    <a:pt x="433" y="34"/>
                  </a:cubicBezTo>
                  <a:cubicBezTo>
                    <a:pt x="399" y="17"/>
                    <a:pt x="34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2"/>
            <p:cNvSpPr/>
            <p:nvPr/>
          </p:nvSpPr>
          <p:spPr>
            <a:xfrm>
              <a:off x="4689375" y="2902775"/>
              <a:ext cx="22225" cy="36050"/>
            </a:xfrm>
            <a:custGeom>
              <a:avLst/>
              <a:gdLst/>
              <a:ahLst/>
              <a:cxnLst/>
              <a:rect l="l" t="t" r="r" b="b"/>
              <a:pathLst>
                <a:path w="889" h="1442" extrusionOk="0">
                  <a:moveTo>
                    <a:pt x="319" y="0"/>
                  </a:moveTo>
                  <a:cubicBezTo>
                    <a:pt x="292" y="0"/>
                    <a:pt x="266" y="4"/>
                    <a:pt x="241" y="13"/>
                  </a:cubicBezTo>
                  <a:cubicBezTo>
                    <a:pt x="97" y="61"/>
                    <a:pt x="1" y="205"/>
                    <a:pt x="49" y="349"/>
                  </a:cubicBezTo>
                  <a:lnTo>
                    <a:pt x="313" y="1237"/>
                  </a:lnTo>
                  <a:cubicBezTo>
                    <a:pt x="332" y="1355"/>
                    <a:pt x="450" y="1441"/>
                    <a:pt x="571" y="1441"/>
                  </a:cubicBezTo>
                  <a:cubicBezTo>
                    <a:pt x="597" y="1441"/>
                    <a:pt x="623" y="1437"/>
                    <a:pt x="649" y="1429"/>
                  </a:cubicBezTo>
                  <a:cubicBezTo>
                    <a:pt x="793" y="1381"/>
                    <a:pt x="889" y="1237"/>
                    <a:pt x="841" y="1093"/>
                  </a:cubicBezTo>
                  <a:lnTo>
                    <a:pt x="601" y="205"/>
                  </a:lnTo>
                  <a:cubicBezTo>
                    <a:pt x="561"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2"/>
            <p:cNvSpPr/>
            <p:nvPr/>
          </p:nvSpPr>
          <p:spPr>
            <a:xfrm>
              <a:off x="4705575" y="2968175"/>
              <a:ext cx="24025" cy="48650"/>
            </a:xfrm>
            <a:custGeom>
              <a:avLst/>
              <a:gdLst/>
              <a:ahLst/>
              <a:cxnLst/>
              <a:rect l="l" t="t" r="r" b="b"/>
              <a:pathLst>
                <a:path w="961" h="1946" extrusionOk="0">
                  <a:moveTo>
                    <a:pt x="319" y="0"/>
                  </a:moveTo>
                  <a:cubicBezTo>
                    <a:pt x="293" y="0"/>
                    <a:pt x="266" y="4"/>
                    <a:pt x="241" y="13"/>
                  </a:cubicBezTo>
                  <a:cubicBezTo>
                    <a:pt x="97" y="61"/>
                    <a:pt x="1" y="205"/>
                    <a:pt x="49" y="349"/>
                  </a:cubicBezTo>
                  <a:cubicBezTo>
                    <a:pt x="145" y="829"/>
                    <a:pt x="265" y="1285"/>
                    <a:pt x="385" y="1741"/>
                  </a:cubicBezTo>
                  <a:cubicBezTo>
                    <a:pt x="405" y="1860"/>
                    <a:pt x="522" y="1946"/>
                    <a:pt x="643" y="1946"/>
                  </a:cubicBezTo>
                  <a:cubicBezTo>
                    <a:pt x="669" y="1946"/>
                    <a:pt x="695" y="1942"/>
                    <a:pt x="721" y="1933"/>
                  </a:cubicBezTo>
                  <a:cubicBezTo>
                    <a:pt x="865" y="1885"/>
                    <a:pt x="961" y="1741"/>
                    <a:pt x="913" y="1597"/>
                  </a:cubicBezTo>
                  <a:cubicBezTo>
                    <a:pt x="793" y="1141"/>
                    <a:pt x="697" y="661"/>
                    <a:pt x="577" y="205"/>
                  </a:cubicBezTo>
                  <a:cubicBezTo>
                    <a:pt x="557"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2"/>
            <p:cNvSpPr/>
            <p:nvPr/>
          </p:nvSpPr>
          <p:spPr>
            <a:xfrm>
              <a:off x="4715175" y="3068100"/>
              <a:ext cx="18025" cy="26425"/>
            </a:xfrm>
            <a:custGeom>
              <a:avLst/>
              <a:gdLst/>
              <a:ahLst/>
              <a:cxnLst/>
              <a:rect l="l" t="t" r="r" b="b"/>
              <a:pathLst>
                <a:path w="721" h="1057" extrusionOk="0">
                  <a:moveTo>
                    <a:pt x="289" y="0"/>
                  </a:moveTo>
                  <a:cubicBezTo>
                    <a:pt x="217" y="0"/>
                    <a:pt x="145" y="24"/>
                    <a:pt x="97" y="96"/>
                  </a:cubicBezTo>
                  <a:cubicBezTo>
                    <a:pt x="49" y="144"/>
                    <a:pt x="1" y="216"/>
                    <a:pt x="1" y="288"/>
                  </a:cubicBezTo>
                  <a:cubicBezTo>
                    <a:pt x="1" y="360"/>
                    <a:pt x="25" y="408"/>
                    <a:pt x="73" y="480"/>
                  </a:cubicBezTo>
                  <a:cubicBezTo>
                    <a:pt x="97" y="504"/>
                    <a:pt x="121" y="504"/>
                    <a:pt x="121" y="528"/>
                  </a:cubicBezTo>
                  <a:cubicBezTo>
                    <a:pt x="121" y="552"/>
                    <a:pt x="145" y="576"/>
                    <a:pt x="145" y="600"/>
                  </a:cubicBezTo>
                  <a:cubicBezTo>
                    <a:pt x="145" y="624"/>
                    <a:pt x="145" y="648"/>
                    <a:pt x="145" y="672"/>
                  </a:cubicBezTo>
                  <a:cubicBezTo>
                    <a:pt x="145" y="672"/>
                    <a:pt x="145" y="696"/>
                    <a:pt x="145" y="696"/>
                  </a:cubicBezTo>
                  <a:cubicBezTo>
                    <a:pt x="121" y="768"/>
                    <a:pt x="121" y="864"/>
                    <a:pt x="169" y="912"/>
                  </a:cubicBezTo>
                  <a:cubicBezTo>
                    <a:pt x="193" y="984"/>
                    <a:pt x="265" y="1032"/>
                    <a:pt x="337" y="1056"/>
                  </a:cubicBezTo>
                  <a:cubicBezTo>
                    <a:pt x="409" y="1056"/>
                    <a:pt x="481" y="1056"/>
                    <a:pt x="553" y="1032"/>
                  </a:cubicBezTo>
                  <a:cubicBezTo>
                    <a:pt x="601" y="984"/>
                    <a:pt x="649" y="936"/>
                    <a:pt x="673" y="864"/>
                  </a:cubicBezTo>
                  <a:cubicBezTo>
                    <a:pt x="721" y="720"/>
                    <a:pt x="721" y="576"/>
                    <a:pt x="673" y="432"/>
                  </a:cubicBezTo>
                  <a:cubicBezTo>
                    <a:pt x="649" y="312"/>
                    <a:pt x="577" y="192"/>
                    <a:pt x="481" y="96"/>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2"/>
            <p:cNvSpPr/>
            <p:nvPr/>
          </p:nvSpPr>
          <p:spPr>
            <a:xfrm>
              <a:off x="4727775" y="3133500"/>
              <a:ext cx="13825" cy="30025"/>
            </a:xfrm>
            <a:custGeom>
              <a:avLst/>
              <a:gdLst/>
              <a:ahLst/>
              <a:cxnLst/>
              <a:rect l="l" t="t" r="r" b="b"/>
              <a:pathLst>
                <a:path w="553" h="1201" extrusionOk="0">
                  <a:moveTo>
                    <a:pt x="289" y="1"/>
                  </a:moveTo>
                  <a:cubicBezTo>
                    <a:pt x="121" y="25"/>
                    <a:pt x="1" y="145"/>
                    <a:pt x="1" y="289"/>
                  </a:cubicBezTo>
                  <a:lnTo>
                    <a:pt x="1" y="913"/>
                  </a:lnTo>
                  <a:cubicBezTo>
                    <a:pt x="1" y="985"/>
                    <a:pt x="25" y="1057"/>
                    <a:pt x="73" y="1105"/>
                  </a:cubicBezTo>
                  <a:cubicBezTo>
                    <a:pt x="121" y="1153"/>
                    <a:pt x="217" y="1201"/>
                    <a:pt x="289" y="1201"/>
                  </a:cubicBezTo>
                  <a:cubicBezTo>
                    <a:pt x="433" y="1177"/>
                    <a:pt x="553" y="1081"/>
                    <a:pt x="553" y="913"/>
                  </a:cubicBezTo>
                  <a:lnTo>
                    <a:pt x="553" y="289"/>
                  </a:lnTo>
                  <a:cubicBezTo>
                    <a:pt x="553" y="217"/>
                    <a:pt x="529" y="145"/>
                    <a:pt x="481" y="97"/>
                  </a:cubicBez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2"/>
            <p:cNvSpPr/>
            <p:nvPr/>
          </p:nvSpPr>
          <p:spPr>
            <a:xfrm>
              <a:off x="4730775" y="3195900"/>
              <a:ext cx="13825" cy="45650"/>
            </a:xfrm>
            <a:custGeom>
              <a:avLst/>
              <a:gdLst/>
              <a:ahLst/>
              <a:cxnLst/>
              <a:rect l="l" t="t" r="r" b="b"/>
              <a:pathLst>
                <a:path w="553" h="1826" extrusionOk="0">
                  <a:moveTo>
                    <a:pt x="289" y="1"/>
                  </a:moveTo>
                  <a:cubicBezTo>
                    <a:pt x="145" y="25"/>
                    <a:pt x="1" y="145"/>
                    <a:pt x="1" y="289"/>
                  </a:cubicBezTo>
                  <a:lnTo>
                    <a:pt x="1" y="1537"/>
                  </a:lnTo>
                  <a:cubicBezTo>
                    <a:pt x="1" y="1681"/>
                    <a:pt x="145" y="1825"/>
                    <a:pt x="289" y="1825"/>
                  </a:cubicBezTo>
                  <a:cubicBezTo>
                    <a:pt x="433" y="1801"/>
                    <a:pt x="553" y="1705"/>
                    <a:pt x="553" y="1537"/>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2"/>
            <p:cNvSpPr/>
            <p:nvPr/>
          </p:nvSpPr>
          <p:spPr>
            <a:xfrm>
              <a:off x="4727175" y="3267925"/>
              <a:ext cx="17425" cy="29425"/>
            </a:xfrm>
            <a:custGeom>
              <a:avLst/>
              <a:gdLst/>
              <a:ahLst/>
              <a:cxnLst/>
              <a:rect l="l" t="t" r="r" b="b"/>
              <a:pathLst>
                <a:path w="697" h="1177" extrusionOk="0">
                  <a:moveTo>
                    <a:pt x="481" y="0"/>
                  </a:moveTo>
                  <a:cubicBezTo>
                    <a:pt x="409" y="0"/>
                    <a:pt x="337" y="0"/>
                    <a:pt x="265" y="24"/>
                  </a:cubicBezTo>
                  <a:cubicBezTo>
                    <a:pt x="217" y="72"/>
                    <a:pt x="145" y="120"/>
                    <a:pt x="145" y="192"/>
                  </a:cubicBezTo>
                  <a:cubicBezTo>
                    <a:pt x="97" y="408"/>
                    <a:pt x="49" y="624"/>
                    <a:pt x="25" y="816"/>
                  </a:cubicBezTo>
                  <a:cubicBezTo>
                    <a:pt x="1" y="888"/>
                    <a:pt x="1" y="984"/>
                    <a:pt x="49" y="1032"/>
                  </a:cubicBezTo>
                  <a:cubicBezTo>
                    <a:pt x="73" y="1104"/>
                    <a:pt x="145" y="1152"/>
                    <a:pt x="217" y="1176"/>
                  </a:cubicBezTo>
                  <a:cubicBezTo>
                    <a:pt x="289" y="1176"/>
                    <a:pt x="361" y="1176"/>
                    <a:pt x="433" y="1152"/>
                  </a:cubicBezTo>
                  <a:cubicBezTo>
                    <a:pt x="481" y="1104"/>
                    <a:pt x="529" y="1056"/>
                    <a:pt x="553" y="984"/>
                  </a:cubicBezTo>
                  <a:cubicBezTo>
                    <a:pt x="601" y="768"/>
                    <a:pt x="625" y="552"/>
                    <a:pt x="673" y="360"/>
                  </a:cubicBezTo>
                  <a:cubicBezTo>
                    <a:pt x="697" y="264"/>
                    <a:pt x="697" y="192"/>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2"/>
            <p:cNvSpPr/>
            <p:nvPr/>
          </p:nvSpPr>
          <p:spPr>
            <a:xfrm>
              <a:off x="4704975" y="3358525"/>
              <a:ext cx="21625" cy="41800"/>
            </a:xfrm>
            <a:custGeom>
              <a:avLst/>
              <a:gdLst/>
              <a:ahLst/>
              <a:cxnLst/>
              <a:rect l="l" t="t" r="r" b="b"/>
              <a:pathLst>
                <a:path w="865" h="1672" extrusionOk="0">
                  <a:moveTo>
                    <a:pt x="577" y="1"/>
                  </a:moveTo>
                  <a:cubicBezTo>
                    <a:pt x="433" y="1"/>
                    <a:pt x="289" y="121"/>
                    <a:pt x="289" y="265"/>
                  </a:cubicBezTo>
                  <a:cubicBezTo>
                    <a:pt x="289" y="361"/>
                    <a:pt x="289" y="457"/>
                    <a:pt x="289" y="553"/>
                  </a:cubicBezTo>
                  <a:cubicBezTo>
                    <a:pt x="289" y="558"/>
                    <a:pt x="289" y="567"/>
                    <a:pt x="289" y="577"/>
                  </a:cubicBezTo>
                  <a:cubicBezTo>
                    <a:pt x="289" y="601"/>
                    <a:pt x="265" y="625"/>
                    <a:pt x="265" y="649"/>
                  </a:cubicBezTo>
                  <a:cubicBezTo>
                    <a:pt x="265" y="697"/>
                    <a:pt x="265" y="721"/>
                    <a:pt x="241" y="769"/>
                  </a:cubicBezTo>
                  <a:cubicBezTo>
                    <a:pt x="217" y="865"/>
                    <a:pt x="193" y="961"/>
                    <a:pt x="169" y="1057"/>
                  </a:cubicBezTo>
                  <a:cubicBezTo>
                    <a:pt x="169" y="1057"/>
                    <a:pt x="145" y="1081"/>
                    <a:pt x="145" y="1105"/>
                  </a:cubicBezTo>
                  <a:cubicBezTo>
                    <a:pt x="145" y="1113"/>
                    <a:pt x="142" y="1129"/>
                    <a:pt x="139" y="1141"/>
                  </a:cubicBezTo>
                  <a:lnTo>
                    <a:pt x="139" y="1141"/>
                  </a:lnTo>
                  <a:cubicBezTo>
                    <a:pt x="117" y="1185"/>
                    <a:pt x="95" y="1227"/>
                    <a:pt x="73" y="1249"/>
                  </a:cubicBezTo>
                  <a:cubicBezTo>
                    <a:pt x="1" y="1393"/>
                    <a:pt x="49" y="1561"/>
                    <a:pt x="169" y="1633"/>
                  </a:cubicBezTo>
                  <a:cubicBezTo>
                    <a:pt x="220" y="1659"/>
                    <a:pt x="275" y="1672"/>
                    <a:pt x="328" y="1672"/>
                  </a:cubicBezTo>
                  <a:cubicBezTo>
                    <a:pt x="421" y="1672"/>
                    <a:pt x="507" y="1629"/>
                    <a:pt x="553" y="1537"/>
                  </a:cubicBezTo>
                  <a:cubicBezTo>
                    <a:pt x="745" y="1153"/>
                    <a:pt x="865" y="721"/>
                    <a:pt x="841" y="265"/>
                  </a:cubicBezTo>
                  <a:cubicBezTo>
                    <a:pt x="841" y="121"/>
                    <a:pt x="721" y="1"/>
                    <a:pt x="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2"/>
            <p:cNvSpPr/>
            <p:nvPr/>
          </p:nvSpPr>
          <p:spPr>
            <a:xfrm>
              <a:off x="4686975" y="3458350"/>
              <a:ext cx="17425" cy="23200"/>
            </a:xfrm>
            <a:custGeom>
              <a:avLst/>
              <a:gdLst/>
              <a:ahLst/>
              <a:cxnLst/>
              <a:rect l="l" t="t" r="r" b="b"/>
              <a:pathLst>
                <a:path w="697" h="928" extrusionOk="0">
                  <a:moveTo>
                    <a:pt x="391" y="0"/>
                  </a:moveTo>
                  <a:cubicBezTo>
                    <a:pt x="349" y="0"/>
                    <a:pt x="307" y="12"/>
                    <a:pt x="265" y="40"/>
                  </a:cubicBezTo>
                  <a:cubicBezTo>
                    <a:pt x="265" y="40"/>
                    <a:pt x="241" y="64"/>
                    <a:pt x="217" y="88"/>
                  </a:cubicBezTo>
                  <a:cubicBezTo>
                    <a:pt x="193" y="112"/>
                    <a:pt x="169" y="160"/>
                    <a:pt x="145" y="208"/>
                  </a:cubicBezTo>
                  <a:cubicBezTo>
                    <a:pt x="97" y="328"/>
                    <a:pt x="73" y="448"/>
                    <a:pt x="25" y="568"/>
                  </a:cubicBezTo>
                  <a:cubicBezTo>
                    <a:pt x="1" y="616"/>
                    <a:pt x="1" y="640"/>
                    <a:pt x="25" y="688"/>
                  </a:cubicBezTo>
                  <a:cubicBezTo>
                    <a:pt x="25" y="736"/>
                    <a:pt x="25" y="760"/>
                    <a:pt x="49" y="784"/>
                  </a:cubicBezTo>
                  <a:cubicBezTo>
                    <a:pt x="73" y="832"/>
                    <a:pt x="97" y="856"/>
                    <a:pt x="121" y="880"/>
                  </a:cubicBezTo>
                  <a:cubicBezTo>
                    <a:pt x="145" y="904"/>
                    <a:pt x="169" y="904"/>
                    <a:pt x="217" y="928"/>
                  </a:cubicBezTo>
                  <a:cubicBezTo>
                    <a:pt x="289" y="928"/>
                    <a:pt x="361" y="928"/>
                    <a:pt x="433" y="904"/>
                  </a:cubicBezTo>
                  <a:cubicBezTo>
                    <a:pt x="457" y="880"/>
                    <a:pt x="457" y="856"/>
                    <a:pt x="481" y="856"/>
                  </a:cubicBezTo>
                  <a:cubicBezTo>
                    <a:pt x="529" y="808"/>
                    <a:pt x="553" y="784"/>
                    <a:pt x="553" y="736"/>
                  </a:cubicBezTo>
                  <a:cubicBezTo>
                    <a:pt x="601" y="592"/>
                    <a:pt x="649" y="472"/>
                    <a:pt x="673" y="352"/>
                  </a:cubicBezTo>
                  <a:cubicBezTo>
                    <a:pt x="697" y="304"/>
                    <a:pt x="697" y="280"/>
                    <a:pt x="697" y="232"/>
                  </a:cubicBezTo>
                  <a:cubicBezTo>
                    <a:pt x="697" y="208"/>
                    <a:pt x="673" y="160"/>
                    <a:pt x="649" y="136"/>
                  </a:cubicBezTo>
                  <a:cubicBezTo>
                    <a:pt x="649" y="112"/>
                    <a:pt x="625" y="88"/>
                    <a:pt x="577" y="64"/>
                  </a:cubicBezTo>
                  <a:cubicBezTo>
                    <a:pt x="553" y="40"/>
                    <a:pt x="529" y="16"/>
                    <a:pt x="481" y="16"/>
                  </a:cubicBezTo>
                  <a:cubicBezTo>
                    <a:pt x="451" y="6"/>
                    <a:pt x="421"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2"/>
            <p:cNvSpPr/>
            <p:nvPr/>
          </p:nvSpPr>
          <p:spPr>
            <a:xfrm>
              <a:off x="4670775" y="3507825"/>
              <a:ext cx="21025" cy="32900"/>
            </a:xfrm>
            <a:custGeom>
              <a:avLst/>
              <a:gdLst/>
              <a:ahLst/>
              <a:cxnLst/>
              <a:rect l="l" t="t" r="r" b="b"/>
              <a:pathLst>
                <a:path w="841" h="1316" extrusionOk="0">
                  <a:moveTo>
                    <a:pt x="547" y="1"/>
                  </a:moveTo>
                  <a:cubicBezTo>
                    <a:pt x="422" y="1"/>
                    <a:pt x="307" y="74"/>
                    <a:pt x="265" y="221"/>
                  </a:cubicBezTo>
                  <a:cubicBezTo>
                    <a:pt x="193" y="461"/>
                    <a:pt x="121" y="725"/>
                    <a:pt x="49" y="965"/>
                  </a:cubicBezTo>
                  <a:cubicBezTo>
                    <a:pt x="1" y="1109"/>
                    <a:pt x="97" y="1277"/>
                    <a:pt x="241" y="1301"/>
                  </a:cubicBezTo>
                  <a:cubicBezTo>
                    <a:pt x="270" y="1311"/>
                    <a:pt x="299" y="1316"/>
                    <a:pt x="328" y="1316"/>
                  </a:cubicBezTo>
                  <a:cubicBezTo>
                    <a:pt x="439" y="1316"/>
                    <a:pt x="538" y="1243"/>
                    <a:pt x="577" y="1109"/>
                  </a:cubicBezTo>
                  <a:cubicBezTo>
                    <a:pt x="649" y="869"/>
                    <a:pt x="721" y="605"/>
                    <a:pt x="817" y="365"/>
                  </a:cubicBezTo>
                  <a:cubicBezTo>
                    <a:pt x="841" y="221"/>
                    <a:pt x="745" y="53"/>
                    <a:pt x="601" y="5"/>
                  </a:cubicBezTo>
                  <a:cubicBezTo>
                    <a:pt x="583" y="2"/>
                    <a:pt x="565"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2"/>
            <p:cNvSpPr/>
            <p:nvPr/>
          </p:nvSpPr>
          <p:spPr>
            <a:xfrm>
              <a:off x="4649175" y="3564350"/>
              <a:ext cx="21025" cy="29675"/>
            </a:xfrm>
            <a:custGeom>
              <a:avLst/>
              <a:gdLst/>
              <a:ahLst/>
              <a:cxnLst/>
              <a:rect l="l" t="t" r="r" b="b"/>
              <a:pathLst>
                <a:path w="841" h="1187" extrusionOk="0">
                  <a:moveTo>
                    <a:pt x="625" y="0"/>
                  </a:moveTo>
                  <a:cubicBezTo>
                    <a:pt x="553" y="0"/>
                    <a:pt x="481" y="0"/>
                    <a:pt x="409" y="48"/>
                  </a:cubicBezTo>
                  <a:cubicBezTo>
                    <a:pt x="337" y="96"/>
                    <a:pt x="289" y="144"/>
                    <a:pt x="217" y="216"/>
                  </a:cubicBezTo>
                  <a:cubicBezTo>
                    <a:pt x="193" y="240"/>
                    <a:pt x="169" y="288"/>
                    <a:pt x="145" y="336"/>
                  </a:cubicBezTo>
                  <a:cubicBezTo>
                    <a:pt x="121" y="384"/>
                    <a:pt x="97" y="432"/>
                    <a:pt x="73" y="480"/>
                  </a:cubicBezTo>
                  <a:cubicBezTo>
                    <a:pt x="1" y="624"/>
                    <a:pt x="1" y="816"/>
                    <a:pt x="49" y="984"/>
                  </a:cubicBezTo>
                  <a:cubicBezTo>
                    <a:pt x="49" y="1032"/>
                    <a:pt x="97" y="1104"/>
                    <a:pt x="169" y="1152"/>
                  </a:cubicBezTo>
                  <a:cubicBezTo>
                    <a:pt x="202" y="1169"/>
                    <a:pt x="260" y="1186"/>
                    <a:pt x="317" y="1186"/>
                  </a:cubicBezTo>
                  <a:cubicBezTo>
                    <a:pt x="340" y="1186"/>
                    <a:pt x="363" y="1183"/>
                    <a:pt x="385" y="1176"/>
                  </a:cubicBezTo>
                  <a:cubicBezTo>
                    <a:pt x="457" y="1152"/>
                    <a:pt x="505" y="1104"/>
                    <a:pt x="553" y="1056"/>
                  </a:cubicBezTo>
                  <a:cubicBezTo>
                    <a:pt x="577" y="984"/>
                    <a:pt x="601" y="912"/>
                    <a:pt x="577" y="840"/>
                  </a:cubicBezTo>
                  <a:cubicBezTo>
                    <a:pt x="577" y="792"/>
                    <a:pt x="577" y="768"/>
                    <a:pt x="577" y="744"/>
                  </a:cubicBezTo>
                  <a:cubicBezTo>
                    <a:pt x="577" y="720"/>
                    <a:pt x="601" y="672"/>
                    <a:pt x="601" y="648"/>
                  </a:cubicBezTo>
                  <a:cubicBezTo>
                    <a:pt x="601" y="624"/>
                    <a:pt x="625" y="600"/>
                    <a:pt x="649" y="576"/>
                  </a:cubicBezTo>
                  <a:cubicBezTo>
                    <a:pt x="673" y="552"/>
                    <a:pt x="697" y="528"/>
                    <a:pt x="721" y="504"/>
                  </a:cubicBezTo>
                  <a:cubicBezTo>
                    <a:pt x="769" y="456"/>
                    <a:pt x="817" y="408"/>
                    <a:pt x="817" y="360"/>
                  </a:cubicBezTo>
                  <a:cubicBezTo>
                    <a:pt x="841" y="288"/>
                    <a:pt x="841" y="192"/>
                    <a:pt x="793" y="144"/>
                  </a:cubicBezTo>
                  <a:cubicBezTo>
                    <a:pt x="745" y="72"/>
                    <a:pt x="697" y="24"/>
                    <a:pt x="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2"/>
            <p:cNvSpPr/>
            <p:nvPr/>
          </p:nvSpPr>
          <p:spPr>
            <a:xfrm>
              <a:off x="4624575" y="3620750"/>
              <a:ext cx="21025" cy="26425"/>
            </a:xfrm>
            <a:custGeom>
              <a:avLst/>
              <a:gdLst/>
              <a:ahLst/>
              <a:cxnLst/>
              <a:rect l="l" t="t" r="r" b="b"/>
              <a:pathLst>
                <a:path w="841" h="1057" extrusionOk="0">
                  <a:moveTo>
                    <a:pt x="624" y="1"/>
                  </a:moveTo>
                  <a:cubicBezTo>
                    <a:pt x="552" y="1"/>
                    <a:pt x="480" y="1"/>
                    <a:pt x="408" y="25"/>
                  </a:cubicBezTo>
                  <a:cubicBezTo>
                    <a:pt x="384" y="49"/>
                    <a:pt x="360" y="73"/>
                    <a:pt x="336" y="73"/>
                  </a:cubicBezTo>
                  <a:cubicBezTo>
                    <a:pt x="288" y="97"/>
                    <a:pt x="264" y="145"/>
                    <a:pt x="216" y="169"/>
                  </a:cubicBezTo>
                  <a:cubicBezTo>
                    <a:pt x="168" y="217"/>
                    <a:pt x="120" y="289"/>
                    <a:pt x="96" y="337"/>
                  </a:cubicBezTo>
                  <a:cubicBezTo>
                    <a:pt x="72" y="409"/>
                    <a:pt x="24" y="481"/>
                    <a:pt x="24" y="553"/>
                  </a:cubicBezTo>
                  <a:cubicBezTo>
                    <a:pt x="0" y="625"/>
                    <a:pt x="0" y="697"/>
                    <a:pt x="0" y="769"/>
                  </a:cubicBezTo>
                  <a:cubicBezTo>
                    <a:pt x="0" y="817"/>
                    <a:pt x="0" y="841"/>
                    <a:pt x="24" y="889"/>
                  </a:cubicBezTo>
                  <a:cubicBezTo>
                    <a:pt x="48" y="913"/>
                    <a:pt x="48" y="937"/>
                    <a:pt x="96" y="961"/>
                  </a:cubicBezTo>
                  <a:cubicBezTo>
                    <a:pt x="144" y="1009"/>
                    <a:pt x="216" y="1057"/>
                    <a:pt x="288" y="1057"/>
                  </a:cubicBezTo>
                  <a:cubicBezTo>
                    <a:pt x="360" y="1057"/>
                    <a:pt x="432" y="1033"/>
                    <a:pt x="480" y="961"/>
                  </a:cubicBezTo>
                  <a:cubicBezTo>
                    <a:pt x="528" y="913"/>
                    <a:pt x="576" y="841"/>
                    <a:pt x="552" y="769"/>
                  </a:cubicBezTo>
                  <a:cubicBezTo>
                    <a:pt x="552" y="745"/>
                    <a:pt x="552" y="721"/>
                    <a:pt x="552" y="697"/>
                  </a:cubicBezTo>
                  <a:cubicBezTo>
                    <a:pt x="576" y="673"/>
                    <a:pt x="576" y="649"/>
                    <a:pt x="576" y="625"/>
                  </a:cubicBezTo>
                  <a:cubicBezTo>
                    <a:pt x="576" y="625"/>
                    <a:pt x="600" y="601"/>
                    <a:pt x="600" y="577"/>
                  </a:cubicBezTo>
                  <a:cubicBezTo>
                    <a:pt x="624" y="577"/>
                    <a:pt x="648" y="553"/>
                    <a:pt x="648" y="529"/>
                  </a:cubicBezTo>
                  <a:lnTo>
                    <a:pt x="672" y="529"/>
                  </a:lnTo>
                  <a:cubicBezTo>
                    <a:pt x="745" y="481"/>
                    <a:pt x="793" y="409"/>
                    <a:pt x="817" y="361"/>
                  </a:cubicBezTo>
                  <a:cubicBezTo>
                    <a:pt x="841" y="289"/>
                    <a:pt x="817" y="193"/>
                    <a:pt x="793" y="145"/>
                  </a:cubicBezTo>
                  <a:cubicBezTo>
                    <a:pt x="745" y="73"/>
                    <a:pt x="697" y="25"/>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2"/>
            <p:cNvSpPr/>
            <p:nvPr/>
          </p:nvSpPr>
          <p:spPr>
            <a:xfrm>
              <a:off x="4752975" y="3617150"/>
              <a:ext cx="19850" cy="33025"/>
            </a:xfrm>
            <a:custGeom>
              <a:avLst/>
              <a:gdLst/>
              <a:ahLst/>
              <a:cxnLst/>
              <a:rect l="l" t="t" r="r" b="b"/>
              <a:pathLst>
                <a:path w="794" h="1321" extrusionOk="0">
                  <a:moveTo>
                    <a:pt x="73" y="841"/>
                  </a:moveTo>
                  <a:lnTo>
                    <a:pt x="73" y="841"/>
                  </a:lnTo>
                  <a:cubicBezTo>
                    <a:pt x="53" y="860"/>
                    <a:pt x="50" y="864"/>
                    <a:pt x="49" y="878"/>
                  </a:cubicBezTo>
                  <a:lnTo>
                    <a:pt x="49" y="878"/>
                  </a:lnTo>
                  <a:cubicBezTo>
                    <a:pt x="56" y="866"/>
                    <a:pt x="64" y="854"/>
                    <a:pt x="73" y="841"/>
                  </a:cubicBezTo>
                  <a:close/>
                  <a:moveTo>
                    <a:pt x="529" y="1"/>
                  </a:moveTo>
                  <a:cubicBezTo>
                    <a:pt x="361" y="25"/>
                    <a:pt x="241" y="145"/>
                    <a:pt x="241" y="289"/>
                  </a:cubicBezTo>
                  <a:cubicBezTo>
                    <a:pt x="241" y="337"/>
                    <a:pt x="241" y="385"/>
                    <a:pt x="241" y="433"/>
                  </a:cubicBezTo>
                  <a:cubicBezTo>
                    <a:pt x="217" y="505"/>
                    <a:pt x="193" y="577"/>
                    <a:pt x="169" y="673"/>
                  </a:cubicBezTo>
                  <a:cubicBezTo>
                    <a:pt x="145" y="745"/>
                    <a:pt x="97" y="817"/>
                    <a:pt x="49" y="889"/>
                  </a:cubicBezTo>
                  <a:cubicBezTo>
                    <a:pt x="49" y="884"/>
                    <a:pt x="49" y="881"/>
                    <a:pt x="49" y="878"/>
                  </a:cubicBezTo>
                  <a:lnTo>
                    <a:pt x="49" y="878"/>
                  </a:lnTo>
                  <a:cubicBezTo>
                    <a:pt x="17" y="931"/>
                    <a:pt x="1" y="974"/>
                    <a:pt x="1" y="1033"/>
                  </a:cubicBezTo>
                  <a:cubicBezTo>
                    <a:pt x="1" y="1105"/>
                    <a:pt x="25" y="1201"/>
                    <a:pt x="73" y="1225"/>
                  </a:cubicBezTo>
                  <a:cubicBezTo>
                    <a:pt x="121" y="1297"/>
                    <a:pt x="193" y="1321"/>
                    <a:pt x="265" y="1321"/>
                  </a:cubicBezTo>
                  <a:cubicBezTo>
                    <a:pt x="337" y="1321"/>
                    <a:pt x="433" y="1297"/>
                    <a:pt x="481" y="1225"/>
                  </a:cubicBezTo>
                  <a:cubicBezTo>
                    <a:pt x="529" y="1177"/>
                    <a:pt x="577" y="1105"/>
                    <a:pt x="625" y="1009"/>
                  </a:cubicBezTo>
                  <a:cubicBezTo>
                    <a:pt x="673" y="937"/>
                    <a:pt x="697" y="841"/>
                    <a:pt x="721" y="769"/>
                  </a:cubicBezTo>
                  <a:cubicBezTo>
                    <a:pt x="769" y="625"/>
                    <a:pt x="793" y="457"/>
                    <a:pt x="793" y="289"/>
                  </a:cubicBezTo>
                  <a:cubicBezTo>
                    <a:pt x="793" y="145"/>
                    <a:pt x="673"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2"/>
            <p:cNvSpPr/>
            <p:nvPr/>
          </p:nvSpPr>
          <p:spPr>
            <a:xfrm>
              <a:off x="4799200" y="3517300"/>
              <a:ext cx="21025" cy="26900"/>
            </a:xfrm>
            <a:custGeom>
              <a:avLst/>
              <a:gdLst/>
              <a:ahLst/>
              <a:cxnLst/>
              <a:rect l="l" t="t" r="r" b="b"/>
              <a:pathLst>
                <a:path w="841" h="1076" extrusionOk="0">
                  <a:moveTo>
                    <a:pt x="538" y="1"/>
                  </a:moveTo>
                  <a:cubicBezTo>
                    <a:pt x="519" y="1"/>
                    <a:pt x="500" y="4"/>
                    <a:pt x="480" y="10"/>
                  </a:cubicBezTo>
                  <a:cubicBezTo>
                    <a:pt x="408" y="34"/>
                    <a:pt x="336" y="82"/>
                    <a:pt x="312" y="154"/>
                  </a:cubicBezTo>
                  <a:cubicBezTo>
                    <a:pt x="216" y="322"/>
                    <a:pt x="144" y="490"/>
                    <a:pt x="48" y="658"/>
                  </a:cubicBezTo>
                  <a:cubicBezTo>
                    <a:pt x="24" y="706"/>
                    <a:pt x="0" y="778"/>
                    <a:pt x="24" y="874"/>
                  </a:cubicBezTo>
                  <a:cubicBezTo>
                    <a:pt x="48" y="922"/>
                    <a:pt x="96" y="994"/>
                    <a:pt x="144" y="1018"/>
                  </a:cubicBezTo>
                  <a:cubicBezTo>
                    <a:pt x="197" y="1053"/>
                    <a:pt x="250" y="1076"/>
                    <a:pt x="302" y="1076"/>
                  </a:cubicBezTo>
                  <a:cubicBezTo>
                    <a:pt x="322" y="1076"/>
                    <a:pt x="341" y="1073"/>
                    <a:pt x="360" y="1066"/>
                  </a:cubicBezTo>
                  <a:cubicBezTo>
                    <a:pt x="432" y="1042"/>
                    <a:pt x="504" y="994"/>
                    <a:pt x="528" y="922"/>
                  </a:cubicBezTo>
                  <a:cubicBezTo>
                    <a:pt x="624" y="754"/>
                    <a:pt x="696" y="586"/>
                    <a:pt x="792" y="442"/>
                  </a:cubicBezTo>
                  <a:cubicBezTo>
                    <a:pt x="816" y="370"/>
                    <a:pt x="840" y="298"/>
                    <a:pt x="816" y="226"/>
                  </a:cubicBezTo>
                  <a:cubicBezTo>
                    <a:pt x="792" y="154"/>
                    <a:pt x="744" y="82"/>
                    <a:pt x="696" y="58"/>
                  </a:cubicBezTo>
                  <a:cubicBezTo>
                    <a:pt x="644" y="23"/>
                    <a:pt x="591"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2"/>
            <p:cNvSpPr/>
            <p:nvPr/>
          </p:nvSpPr>
          <p:spPr>
            <a:xfrm>
              <a:off x="4814800" y="3458425"/>
              <a:ext cx="21625" cy="35850"/>
            </a:xfrm>
            <a:custGeom>
              <a:avLst/>
              <a:gdLst/>
              <a:ahLst/>
              <a:cxnLst/>
              <a:rect l="l" t="t" r="r" b="b"/>
              <a:pathLst>
                <a:path w="865" h="1434" extrusionOk="0">
                  <a:moveTo>
                    <a:pt x="546" y="0"/>
                  </a:moveTo>
                  <a:cubicBezTo>
                    <a:pt x="425" y="0"/>
                    <a:pt x="308" y="86"/>
                    <a:pt x="288" y="205"/>
                  </a:cubicBezTo>
                  <a:cubicBezTo>
                    <a:pt x="192" y="493"/>
                    <a:pt x="120" y="781"/>
                    <a:pt x="48" y="1069"/>
                  </a:cubicBezTo>
                  <a:cubicBezTo>
                    <a:pt x="0" y="1213"/>
                    <a:pt x="96" y="1381"/>
                    <a:pt x="240" y="1429"/>
                  </a:cubicBezTo>
                  <a:cubicBezTo>
                    <a:pt x="259" y="1432"/>
                    <a:pt x="277" y="1434"/>
                    <a:pt x="296" y="1434"/>
                  </a:cubicBezTo>
                  <a:cubicBezTo>
                    <a:pt x="425" y="1434"/>
                    <a:pt x="555" y="1363"/>
                    <a:pt x="576" y="1237"/>
                  </a:cubicBezTo>
                  <a:cubicBezTo>
                    <a:pt x="672" y="925"/>
                    <a:pt x="744" y="637"/>
                    <a:pt x="816" y="349"/>
                  </a:cubicBezTo>
                  <a:cubicBezTo>
                    <a:pt x="864" y="205"/>
                    <a:pt x="768" y="37"/>
                    <a:pt x="624" y="13"/>
                  </a:cubicBezTo>
                  <a:cubicBezTo>
                    <a:pt x="599" y="4"/>
                    <a:pt x="573"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2"/>
            <p:cNvSpPr/>
            <p:nvPr/>
          </p:nvSpPr>
          <p:spPr>
            <a:xfrm>
              <a:off x="4828600" y="3380025"/>
              <a:ext cx="18625" cy="39250"/>
            </a:xfrm>
            <a:custGeom>
              <a:avLst/>
              <a:gdLst/>
              <a:ahLst/>
              <a:cxnLst/>
              <a:rect l="l" t="t" r="r" b="b"/>
              <a:pathLst>
                <a:path w="745" h="1570" extrusionOk="0">
                  <a:moveTo>
                    <a:pt x="480" y="0"/>
                  </a:moveTo>
                  <a:cubicBezTo>
                    <a:pt x="363" y="0"/>
                    <a:pt x="213" y="74"/>
                    <a:pt x="192" y="221"/>
                  </a:cubicBezTo>
                  <a:cubicBezTo>
                    <a:pt x="120" y="557"/>
                    <a:pt x="72" y="893"/>
                    <a:pt x="0" y="1229"/>
                  </a:cubicBezTo>
                  <a:cubicBezTo>
                    <a:pt x="0" y="1301"/>
                    <a:pt x="0" y="1373"/>
                    <a:pt x="48" y="1445"/>
                  </a:cubicBezTo>
                  <a:cubicBezTo>
                    <a:pt x="72" y="1493"/>
                    <a:pt x="144" y="1541"/>
                    <a:pt x="216" y="1565"/>
                  </a:cubicBezTo>
                  <a:cubicBezTo>
                    <a:pt x="232" y="1568"/>
                    <a:pt x="248" y="1569"/>
                    <a:pt x="265" y="1569"/>
                  </a:cubicBezTo>
                  <a:cubicBezTo>
                    <a:pt x="382" y="1569"/>
                    <a:pt x="531" y="1498"/>
                    <a:pt x="552" y="1373"/>
                  </a:cubicBezTo>
                  <a:cubicBezTo>
                    <a:pt x="600" y="1037"/>
                    <a:pt x="672" y="701"/>
                    <a:pt x="720" y="365"/>
                  </a:cubicBezTo>
                  <a:cubicBezTo>
                    <a:pt x="744" y="293"/>
                    <a:pt x="744" y="221"/>
                    <a:pt x="696" y="149"/>
                  </a:cubicBezTo>
                  <a:cubicBezTo>
                    <a:pt x="672" y="77"/>
                    <a:pt x="600" y="29"/>
                    <a:pt x="528" y="5"/>
                  </a:cubicBezTo>
                  <a:cubicBezTo>
                    <a:pt x="513" y="2"/>
                    <a:pt x="497" y="0"/>
                    <a:pt x="4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2"/>
            <p:cNvSpPr/>
            <p:nvPr/>
          </p:nvSpPr>
          <p:spPr>
            <a:xfrm>
              <a:off x="4837000" y="3330525"/>
              <a:ext cx="18025" cy="26225"/>
            </a:xfrm>
            <a:custGeom>
              <a:avLst/>
              <a:gdLst/>
              <a:ahLst/>
              <a:cxnLst/>
              <a:rect l="l" t="t" r="r" b="b"/>
              <a:pathLst>
                <a:path w="721" h="1049" extrusionOk="0">
                  <a:moveTo>
                    <a:pt x="408" y="1"/>
                  </a:moveTo>
                  <a:cubicBezTo>
                    <a:pt x="361" y="1"/>
                    <a:pt x="316" y="12"/>
                    <a:pt x="288" y="40"/>
                  </a:cubicBezTo>
                  <a:cubicBezTo>
                    <a:pt x="216" y="64"/>
                    <a:pt x="168" y="136"/>
                    <a:pt x="144" y="208"/>
                  </a:cubicBezTo>
                  <a:lnTo>
                    <a:pt x="24" y="688"/>
                  </a:lnTo>
                  <a:cubicBezTo>
                    <a:pt x="0" y="760"/>
                    <a:pt x="0" y="856"/>
                    <a:pt x="48" y="904"/>
                  </a:cubicBezTo>
                  <a:cubicBezTo>
                    <a:pt x="72" y="976"/>
                    <a:pt x="144" y="1024"/>
                    <a:pt x="216" y="1048"/>
                  </a:cubicBezTo>
                  <a:cubicBezTo>
                    <a:pt x="288" y="1048"/>
                    <a:pt x="360" y="1048"/>
                    <a:pt x="432" y="1024"/>
                  </a:cubicBezTo>
                  <a:cubicBezTo>
                    <a:pt x="480" y="976"/>
                    <a:pt x="528" y="928"/>
                    <a:pt x="552" y="856"/>
                  </a:cubicBezTo>
                  <a:cubicBezTo>
                    <a:pt x="600" y="688"/>
                    <a:pt x="648" y="520"/>
                    <a:pt x="696" y="352"/>
                  </a:cubicBezTo>
                  <a:cubicBezTo>
                    <a:pt x="720" y="280"/>
                    <a:pt x="696" y="208"/>
                    <a:pt x="672" y="136"/>
                  </a:cubicBezTo>
                  <a:cubicBezTo>
                    <a:pt x="624" y="88"/>
                    <a:pt x="552" y="16"/>
                    <a:pt x="504" y="16"/>
                  </a:cubicBezTo>
                  <a:cubicBezTo>
                    <a:pt x="475" y="6"/>
                    <a:pt x="441"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2"/>
            <p:cNvSpPr/>
            <p:nvPr/>
          </p:nvSpPr>
          <p:spPr>
            <a:xfrm>
              <a:off x="4842400" y="3255600"/>
              <a:ext cx="18625" cy="38750"/>
            </a:xfrm>
            <a:custGeom>
              <a:avLst/>
              <a:gdLst/>
              <a:ahLst/>
              <a:cxnLst/>
              <a:rect l="l" t="t" r="r" b="b"/>
              <a:pathLst>
                <a:path w="745" h="1550" extrusionOk="0">
                  <a:moveTo>
                    <a:pt x="428" y="1"/>
                  </a:moveTo>
                  <a:cubicBezTo>
                    <a:pt x="312" y="1"/>
                    <a:pt x="208" y="87"/>
                    <a:pt x="168" y="205"/>
                  </a:cubicBezTo>
                  <a:cubicBezTo>
                    <a:pt x="48" y="541"/>
                    <a:pt x="0" y="901"/>
                    <a:pt x="48" y="1261"/>
                  </a:cubicBezTo>
                  <a:cubicBezTo>
                    <a:pt x="48" y="1357"/>
                    <a:pt x="72" y="1405"/>
                    <a:pt x="120" y="1477"/>
                  </a:cubicBezTo>
                  <a:cubicBezTo>
                    <a:pt x="168" y="1525"/>
                    <a:pt x="240" y="1549"/>
                    <a:pt x="312" y="1549"/>
                  </a:cubicBezTo>
                  <a:cubicBezTo>
                    <a:pt x="456" y="1549"/>
                    <a:pt x="624" y="1429"/>
                    <a:pt x="600" y="1261"/>
                  </a:cubicBezTo>
                  <a:cubicBezTo>
                    <a:pt x="576" y="1117"/>
                    <a:pt x="576" y="949"/>
                    <a:pt x="600" y="781"/>
                  </a:cubicBezTo>
                  <a:cubicBezTo>
                    <a:pt x="624" y="637"/>
                    <a:pt x="648" y="493"/>
                    <a:pt x="696" y="349"/>
                  </a:cubicBezTo>
                  <a:cubicBezTo>
                    <a:pt x="744" y="205"/>
                    <a:pt x="648" y="37"/>
                    <a:pt x="504" y="13"/>
                  </a:cubicBezTo>
                  <a:cubicBezTo>
                    <a:pt x="479" y="5"/>
                    <a:pt x="453"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2"/>
            <p:cNvSpPr/>
            <p:nvPr/>
          </p:nvSpPr>
          <p:spPr>
            <a:xfrm>
              <a:off x="4853200" y="3161950"/>
              <a:ext cx="20425" cy="48150"/>
            </a:xfrm>
            <a:custGeom>
              <a:avLst/>
              <a:gdLst/>
              <a:ahLst/>
              <a:cxnLst/>
              <a:rect l="l" t="t" r="r" b="b"/>
              <a:pathLst>
                <a:path w="817" h="1926" extrusionOk="0">
                  <a:moveTo>
                    <a:pt x="511" y="0"/>
                  </a:moveTo>
                  <a:cubicBezTo>
                    <a:pt x="394" y="0"/>
                    <a:pt x="284" y="73"/>
                    <a:pt x="264" y="207"/>
                  </a:cubicBezTo>
                  <a:cubicBezTo>
                    <a:pt x="168" y="663"/>
                    <a:pt x="96" y="1119"/>
                    <a:pt x="24" y="1575"/>
                  </a:cubicBezTo>
                  <a:cubicBezTo>
                    <a:pt x="0" y="1719"/>
                    <a:pt x="48" y="1887"/>
                    <a:pt x="216" y="1911"/>
                  </a:cubicBezTo>
                  <a:cubicBezTo>
                    <a:pt x="241" y="1921"/>
                    <a:pt x="268" y="1926"/>
                    <a:pt x="297" y="1926"/>
                  </a:cubicBezTo>
                  <a:cubicBezTo>
                    <a:pt x="408" y="1926"/>
                    <a:pt x="533" y="1853"/>
                    <a:pt x="552" y="1719"/>
                  </a:cubicBezTo>
                  <a:lnTo>
                    <a:pt x="792" y="351"/>
                  </a:lnTo>
                  <a:cubicBezTo>
                    <a:pt x="816" y="207"/>
                    <a:pt x="744" y="39"/>
                    <a:pt x="600" y="15"/>
                  </a:cubicBezTo>
                  <a:cubicBezTo>
                    <a:pt x="571" y="5"/>
                    <a:pt x="541"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2"/>
            <p:cNvSpPr/>
            <p:nvPr/>
          </p:nvSpPr>
          <p:spPr>
            <a:xfrm>
              <a:off x="4874200" y="3049375"/>
              <a:ext cx="21025" cy="35925"/>
            </a:xfrm>
            <a:custGeom>
              <a:avLst/>
              <a:gdLst/>
              <a:ahLst/>
              <a:cxnLst/>
              <a:rect l="l" t="t" r="r" b="b"/>
              <a:pathLst>
                <a:path w="841" h="1437" extrusionOk="0">
                  <a:moveTo>
                    <a:pt x="563" y="1"/>
                  </a:moveTo>
                  <a:cubicBezTo>
                    <a:pt x="422" y="1"/>
                    <a:pt x="307" y="74"/>
                    <a:pt x="265" y="221"/>
                  </a:cubicBezTo>
                  <a:cubicBezTo>
                    <a:pt x="192" y="509"/>
                    <a:pt x="120" y="797"/>
                    <a:pt x="24" y="1085"/>
                  </a:cubicBezTo>
                  <a:cubicBezTo>
                    <a:pt x="0" y="1229"/>
                    <a:pt x="72" y="1397"/>
                    <a:pt x="216" y="1421"/>
                  </a:cubicBezTo>
                  <a:cubicBezTo>
                    <a:pt x="251" y="1431"/>
                    <a:pt x="284" y="1436"/>
                    <a:pt x="316" y="1436"/>
                  </a:cubicBezTo>
                  <a:cubicBezTo>
                    <a:pt x="439" y="1436"/>
                    <a:pt x="538" y="1363"/>
                    <a:pt x="577" y="1229"/>
                  </a:cubicBezTo>
                  <a:cubicBezTo>
                    <a:pt x="649" y="941"/>
                    <a:pt x="721" y="653"/>
                    <a:pt x="817" y="365"/>
                  </a:cubicBezTo>
                  <a:cubicBezTo>
                    <a:pt x="841" y="221"/>
                    <a:pt x="769" y="53"/>
                    <a:pt x="625" y="5"/>
                  </a:cubicBezTo>
                  <a:cubicBezTo>
                    <a:pt x="604" y="2"/>
                    <a:pt x="583"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2"/>
            <p:cNvSpPr/>
            <p:nvPr/>
          </p:nvSpPr>
          <p:spPr>
            <a:xfrm>
              <a:off x="4894000" y="2977375"/>
              <a:ext cx="18625" cy="33250"/>
            </a:xfrm>
            <a:custGeom>
              <a:avLst/>
              <a:gdLst/>
              <a:ahLst/>
              <a:cxnLst/>
              <a:rect l="l" t="t" r="r" b="b"/>
              <a:pathLst>
                <a:path w="745" h="1330" extrusionOk="0">
                  <a:moveTo>
                    <a:pt x="474" y="0"/>
                  </a:moveTo>
                  <a:cubicBezTo>
                    <a:pt x="345" y="0"/>
                    <a:pt x="214" y="74"/>
                    <a:pt x="193" y="221"/>
                  </a:cubicBezTo>
                  <a:cubicBezTo>
                    <a:pt x="121" y="461"/>
                    <a:pt x="73" y="725"/>
                    <a:pt x="1" y="965"/>
                  </a:cubicBezTo>
                  <a:cubicBezTo>
                    <a:pt x="1" y="1037"/>
                    <a:pt x="1" y="1133"/>
                    <a:pt x="25" y="1181"/>
                  </a:cubicBezTo>
                  <a:cubicBezTo>
                    <a:pt x="73" y="1253"/>
                    <a:pt x="145" y="1301"/>
                    <a:pt x="193" y="1325"/>
                  </a:cubicBezTo>
                  <a:cubicBezTo>
                    <a:pt x="211" y="1328"/>
                    <a:pt x="230" y="1330"/>
                    <a:pt x="248" y="1330"/>
                  </a:cubicBezTo>
                  <a:cubicBezTo>
                    <a:pt x="377" y="1330"/>
                    <a:pt x="511" y="1259"/>
                    <a:pt x="553" y="1133"/>
                  </a:cubicBezTo>
                  <a:cubicBezTo>
                    <a:pt x="601" y="869"/>
                    <a:pt x="673" y="605"/>
                    <a:pt x="721" y="365"/>
                  </a:cubicBezTo>
                  <a:cubicBezTo>
                    <a:pt x="745" y="293"/>
                    <a:pt x="745" y="197"/>
                    <a:pt x="697" y="149"/>
                  </a:cubicBezTo>
                  <a:cubicBezTo>
                    <a:pt x="673" y="77"/>
                    <a:pt x="601" y="29"/>
                    <a:pt x="529" y="5"/>
                  </a:cubicBezTo>
                  <a:cubicBezTo>
                    <a:pt x="511" y="2"/>
                    <a:pt x="492"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2"/>
            <p:cNvSpPr/>
            <p:nvPr/>
          </p:nvSpPr>
          <p:spPr>
            <a:xfrm>
              <a:off x="4916200" y="2883775"/>
              <a:ext cx="25225" cy="38850"/>
            </a:xfrm>
            <a:custGeom>
              <a:avLst/>
              <a:gdLst/>
              <a:ahLst/>
              <a:cxnLst/>
              <a:rect l="l" t="t" r="r" b="b"/>
              <a:pathLst>
                <a:path w="1009" h="1554" extrusionOk="0">
                  <a:moveTo>
                    <a:pt x="707" y="0"/>
                  </a:moveTo>
                  <a:cubicBezTo>
                    <a:pt x="571" y="0"/>
                    <a:pt x="475" y="71"/>
                    <a:pt x="433" y="197"/>
                  </a:cubicBezTo>
                  <a:cubicBezTo>
                    <a:pt x="313" y="533"/>
                    <a:pt x="169" y="869"/>
                    <a:pt x="49" y="1205"/>
                  </a:cubicBezTo>
                  <a:cubicBezTo>
                    <a:pt x="1" y="1349"/>
                    <a:pt x="121" y="1517"/>
                    <a:pt x="265" y="1541"/>
                  </a:cubicBezTo>
                  <a:cubicBezTo>
                    <a:pt x="290" y="1549"/>
                    <a:pt x="316" y="1553"/>
                    <a:pt x="341" y="1553"/>
                  </a:cubicBezTo>
                  <a:cubicBezTo>
                    <a:pt x="457" y="1553"/>
                    <a:pt x="561" y="1467"/>
                    <a:pt x="601" y="1349"/>
                  </a:cubicBezTo>
                  <a:cubicBezTo>
                    <a:pt x="721" y="1013"/>
                    <a:pt x="841" y="701"/>
                    <a:pt x="961" y="365"/>
                  </a:cubicBezTo>
                  <a:cubicBezTo>
                    <a:pt x="1009" y="221"/>
                    <a:pt x="913" y="53"/>
                    <a:pt x="769" y="5"/>
                  </a:cubicBezTo>
                  <a:cubicBezTo>
                    <a:pt x="747" y="2"/>
                    <a:pt x="727"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2"/>
            <p:cNvSpPr/>
            <p:nvPr/>
          </p:nvSpPr>
          <p:spPr>
            <a:xfrm>
              <a:off x="4936600" y="2809225"/>
              <a:ext cx="24025" cy="35675"/>
            </a:xfrm>
            <a:custGeom>
              <a:avLst/>
              <a:gdLst/>
              <a:ahLst/>
              <a:cxnLst/>
              <a:rect l="l" t="t" r="r" b="b"/>
              <a:pathLst>
                <a:path w="961" h="1427" extrusionOk="0">
                  <a:moveTo>
                    <a:pt x="682" y="0"/>
                  </a:moveTo>
                  <a:cubicBezTo>
                    <a:pt x="631" y="0"/>
                    <a:pt x="580" y="17"/>
                    <a:pt x="529" y="34"/>
                  </a:cubicBezTo>
                  <a:cubicBezTo>
                    <a:pt x="481" y="82"/>
                    <a:pt x="409" y="130"/>
                    <a:pt x="409" y="202"/>
                  </a:cubicBezTo>
                  <a:cubicBezTo>
                    <a:pt x="385" y="346"/>
                    <a:pt x="337" y="466"/>
                    <a:pt x="289" y="610"/>
                  </a:cubicBezTo>
                  <a:cubicBezTo>
                    <a:pt x="241" y="730"/>
                    <a:pt x="169" y="850"/>
                    <a:pt x="73" y="970"/>
                  </a:cubicBezTo>
                  <a:cubicBezTo>
                    <a:pt x="25" y="1018"/>
                    <a:pt x="1" y="1090"/>
                    <a:pt x="1" y="1162"/>
                  </a:cubicBezTo>
                  <a:cubicBezTo>
                    <a:pt x="1" y="1210"/>
                    <a:pt x="49" y="1306"/>
                    <a:pt x="97" y="1354"/>
                  </a:cubicBezTo>
                  <a:cubicBezTo>
                    <a:pt x="145" y="1402"/>
                    <a:pt x="217" y="1426"/>
                    <a:pt x="289" y="1426"/>
                  </a:cubicBezTo>
                  <a:cubicBezTo>
                    <a:pt x="361" y="1426"/>
                    <a:pt x="433" y="1402"/>
                    <a:pt x="481" y="1354"/>
                  </a:cubicBezTo>
                  <a:cubicBezTo>
                    <a:pt x="721" y="1066"/>
                    <a:pt x="889" y="730"/>
                    <a:pt x="937" y="346"/>
                  </a:cubicBezTo>
                  <a:cubicBezTo>
                    <a:pt x="961" y="274"/>
                    <a:pt x="961" y="202"/>
                    <a:pt x="913" y="130"/>
                  </a:cubicBezTo>
                  <a:cubicBezTo>
                    <a:pt x="865" y="82"/>
                    <a:pt x="817" y="34"/>
                    <a:pt x="745" y="10"/>
                  </a:cubicBezTo>
                  <a:cubicBezTo>
                    <a:pt x="724" y="3"/>
                    <a:pt x="703" y="0"/>
                    <a:pt x="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2"/>
            <p:cNvSpPr/>
            <p:nvPr/>
          </p:nvSpPr>
          <p:spPr>
            <a:xfrm>
              <a:off x="4951600" y="2759425"/>
              <a:ext cx="28225" cy="35625"/>
            </a:xfrm>
            <a:custGeom>
              <a:avLst/>
              <a:gdLst/>
              <a:ahLst/>
              <a:cxnLst/>
              <a:rect l="l" t="t" r="r" b="b"/>
              <a:pathLst>
                <a:path w="1129" h="1425" extrusionOk="0">
                  <a:moveTo>
                    <a:pt x="819" y="0"/>
                  </a:moveTo>
                  <a:cubicBezTo>
                    <a:pt x="719" y="0"/>
                    <a:pt x="626" y="49"/>
                    <a:pt x="577" y="130"/>
                  </a:cubicBezTo>
                  <a:cubicBezTo>
                    <a:pt x="409" y="418"/>
                    <a:pt x="241" y="706"/>
                    <a:pt x="73" y="1018"/>
                  </a:cubicBezTo>
                  <a:cubicBezTo>
                    <a:pt x="1" y="1138"/>
                    <a:pt x="25" y="1330"/>
                    <a:pt x="169" y="1402"/>
                  </a:cubicBezTo>
                  <a:cubicBezTo>
                    <a:pt x="212" y="1417"/>
                    <a:pt x="258" y="1425"/>
                    <a:pt x="303" y="1425"/>
                  </a:cubicBezTo>
                  <a:cubicBezTo>
                    <a:pt x="406" y="1425"/>
                    <a:pt x="503" y="1383"/>
                    <a:pt x="553" y="1282"/>
                  </a:cubicBezTo>
                  <a:cubicBezTo>
                    <a:pt x="721" y="994"/>
                    <a:pt x="889" y="706"/>
                    <a:pt x="1057" y="418"/>
                  </a:cubicBezTo>
                  <a:cubicBezTo>
                    <a:pt x="1129" y="298"/>
                    <a:pt x="1081" y="106"/>
                    <a:pt x="961" y="34"/>
                  </a:cubicBezTo>
                  <a:cubicBezTo>
                    <a:pt x="915" y="11"/>
                    <a:pt x="866"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2"/>
            <p:cNvSpPr/>
            <p:nvPr/>
          </p:nvSpPr>
          <p:spPr>
            <a:xfrm>
              <a:off x="4974400" y="2697025"/>
              <a:ext cx="23425" cy="32450"/>
            </a:xfrm>
            <a:custGeom>
              <a:avLst/>
              <a:gdLst/>
              <a:ahLst/>
              <a:cxnLst/>
              <a:rect l="l" t="t" r="r" b="b"/>
              <a:pathLst>
                <a:path w="937" h="1298" extrusionOk="0">
                  <a:moveTo>
                    <a:pt x="662" y="0"/>
                  </a:moveTo>
                  <a:cubicBezTo>
                    <a:pt x="562" y="0"/>
                    <a:pt x="458" y="48"/>
                    <a:pt x="409" y="130"/>
                  </a:cubicBezTo>
                  <a:lnTo>
                    <a:pt x="49" y="898"/>
                  </a:lnTo>
                  <a:cubicBezTo>
                    <a:pt x="1" y="946"/>
                    <a:pt x="1" y="1018"/>
                    <a:pt x="25" y="1114"/>
                  </a:cubicBezTo>
                  <a:cubicBezTo>
                    <a:pt x="25" y="1162"/>
                    <a:pt x="73" y="1234"/>
                    <a:pt x="145" y="1258"/>
                  </a:cubicBezTo>
                  <a:cubicBezTo>
                    <a:pt x="188" y="1284"/>
                    <a:pt x="240" y="1297"/>
                    <a:pt x="293" y="1297"/>
                  </a:cubicBezTo>
                  <a:cubicBezTo>
                    <a:pt x="387" y="1297"/>
                    <a:pt x="483" y="1254"/>
                    <a:pt x="529" y="1162"/>
                  </a:cubicBezTo>
                  <a:lnTo>
                    <a:pt x="889" y="418"/>
                  </a:lnTo>
                  <a:cubicBezTo>
                    <a:pt x="937" y="346"/>
                    <a:pt x="937" y="274"/>
                    <a:pt x="937" y="202"/>
                  </a:cubicBezTo>
                  <a:cubicBezTo>
                    <a:pt x="913" y="130"/>
                    <a:pt x="865" y="82"/>
                    <a:pt x="793" y="34"/>
                  </a:cubicBezTo>
                  <a:cubicBezTo>
                    <a:pt x="755" y="11"/>
                    <a:pt x="709" y="0"/>
                    <a:pt x="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2"/>
            <p:cNvSpPr/>
            <p:nvPr/>
          </p:nvSpPr>
          <p:spPr>
            <a:xfrm>
              <a:off x="4996000" y="2643625"/>
              <a:ext cx="20450" cy="26900"/>
            </a:xfrm>
            <a:custGeom>
              <a:avLst/>
              <a:gdLst/>
              <a:ahLst/>
              <a:cxnLst/>
              <a:rect l="l" t="t" r="r" b="b"/>
              <a:pathLst>
                <a:path w="818" h="1076" extrusionOk="0">
                  <a:moveTo>
                    <a:pt x="515" y="0"/>
                  </a:moveTo>
                  <a:cubicBezTo>
                    <a:pt x="496" y="0"/>
                    <a:pt x="476" y="3"/>
                    <a:pt x="457" y="10"/>
                  </a:cubicBezTo>
                  <a:cubicBezTo>
                    <a:pt x="385" y="34"/>
                    <a:pt x="337" y="82"/>
                    <a:pt x="289" y="154"/>
                  </a:cubicBezTo>
                  <a:cubicBezTo>
                    <a:pt x="217" y="322"/>
                    <a:pt x="121" y="490"/>
                    <a:pt x="49" y="658"/>
                  </a:cubicBezTo>
                  <a:cubicBezTo>
                    <a:pt x="1" y="706"/>
                    <a:pt x="1" y="778"/>
                    <a:pt x="25" y="874"/>
                  </a:cubicBezTo>
                  <a:cubicBezTo>
                    <a:pt x="25" y="922"/>
                    <a:pt x="73" y="994"/>
                    <a:pt x="145" y="1042"/>
                  </a:cubicBezTo>
                  <a:cubicBezTo>
                    <a:pt x="196" y="1059"/>
                    <a:pt x="247" y="1076"/>
                    <a:pt x="298" y="1076"/>
                  </a:cubicBezTo>
                  <a:cubicBezTo>
                    <a:pt x="319" y="1076"/>
                    <a:pt x="340" y="1073"/>
                    <a:pt x="361" y="1066"/>
                  </a:cubicBezTo>
                  <a:cubicBezTo>
                    <a:pt x="433" y="1042"/>
                    <a:pt x="505" y="994"/>
                    <a:pt x="529" y="922"/>
                  </a:cubicBezTo>
                  <a:cubicBezTo>
                    <a:pt x="601" y="754"/>
                    <a:pt x="697" y="586"/>
                    <a:pt x="769" y="442"/>
                  </a:cubicBezTo>
                  <a:cubicBezTo>
                    <a:pt x="817" y="370"/>
                    <a:pt x="817" y="298"/>
                    <a:pt x="793" y="226"/>
                  </a:cubicBezTo>
                  <a:cubicBezTo>
                    <a:pt x="793" y="154"/>
                    <a:pt x="745" y="82"/>
                    <a:pt x="673" y="58"/>
                  </a:cubicBezTo>
                  <a:cubicBezTo>
                    <a:pt x="620" y="23"/>
                    <a:pt x="568" y="0"/>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2"/>
            <p:cNvSpPr/>
            <p:nvPr/>
          </p:nvSpPr>
          <p:spPr>
            <a:xfrm>
              <a:off x="4827400" y="3545150"/>
              <a:ext cx="22825" cy="33275"/>
            </a:xfrm>
            <a:custGeom>
              <a:avLst/>
              <a:gdLst/>
              <a:ahLst/>
              <a:cxnLst/>
              <a:rect l="l" t="t" r="r" b="b"/>
              <a:pathLst>
                <a:path w="913" h="1331" extrusionOk="0">
                  <a:moveTo>
                    <a:pt x="552" y="0"/>
                  </a:moveTo>
                  <a:cubicBezTo>
                    <a:pt x="480" y="24"/>
                    <a:pt x="408" y="72"/>
                    <a:pt x="384" y="144"/>
                  </a:cubicBezTo>
                  <a:lnTo>
                    <a:pt x="48" y="912"/>
                  </a:lnTo>
                  <a:cubicBezTo>
                    <a:pt x="24" y="984"/>
                    <a:pt x="0" y="1032"/>
                    <a:pt x="24" y="1128"/>
                  </a:cubicBezTo>
                  <a:cubicBezTo>
                    <a:pt x="48" y="1176"/>
                    <a:pt x="96" y="1248"/>
                    <a:pt x="144" y="1296"/>
                  </a:cubicBezTo>
                  <a:cubicBezTo>
                    <a:pt x="195" y="1313"/>
                    <a:pt x="246" y="1330"/>
                    <a:pt x="297" y="1330"/>
                  </a:cubicBezTo>
                  <a:cubicBezTo>
                    <a:pt x="318" y="1330"/>
                    <a:pt x="339" y="1327"/>
                    <a:pt x="360" y="1320"/>
                  </a:cubicBezTo>
                  <a:cubicBezTo>
                    <a:pt x="432" y="1296"/>
                    <a:pt x="504" y="1248"/>
                    <a:pt x="528" y="1200"/>
                  </a:cubicBezTo>
                  <a:lnTo>
                    <a:pt x="864" y="432"/>
                  </a:lnTo>
                  <a:cubicBezTo>
                    <a:pt x="888" y="360"/>
                    <a:pt x="912" y="288"/>
                    <a:pt x="888" y="216"/>
                  </a:cubicBezTo>
                  <a:cubicBezTo>
                    <a:pt x="864" y="144"/>
                    <a:pt x="816" y="72"/>
                    <a:pt x="768" y="48"/>
                  </a:cubicBezTo>
                  <a:cubicBezTo>
                    <a:pt x="696" y="0"/>
                    <a:pt x="624"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2"/>
            <p:cNvSpPr/>
            <p:nvPr/>
          </p:nvSpPr>
          <p:spPr>
            <a:xfrm>
              <a:off x="4849000" y="3486225"/>
              <a:ext cx="21625" cy="32850"/>
            </a:xfrm>
            <a:custGeom>
              <a:avLst/>
              <a:gdLst/>
              <a:ahLst/>
              <a:cxnLst/>
              <a:rect l="l" t="t" r="r" b="b"/>
              <a:pathLst>
                <a:path w="865" h="1314" extrusionOk="0">
                  <a:moveTo>
                    <a:pt x="571" y="1"/>
                  </a:moveTo>
                  <a:cubicBezTo>
                    <a:pt x="446" y="1"/>
                    <a:pt x="330" y="74"/>
                    <a:pt x="288" y="221"/>
                  </a:cubicBezTo>
                  <a:cubicBezTo>
                    <a:pt x="216" y="461"/>
                    <a:pt x="120" y="725"/>
                    <a:pt x="48" y="965"/>
                  </a:cubicBezTo>
                  <a:cubicBezTo>
                    <a:pt x="0" y="1109"/>
                    <a:pt x="96" y="1277"/>
                    <a:pt x="240" y="1301"/>
                  </a:cubicBezTo>
                  <a:cubicBezTo>
                    <a:pt x="270" y="1310"/>
                    <a:pt x="299" y="1314"/>
                    <a:pt x="327" y="1314"/>
                  </a:cubicBezTo>
                  <a:cubicBezTo>
                    <a:pt x="456" y="1314"/>
                    <a:pt x="561" y="1228"/>
                    <a:pt x="600" y="1109"/>
                  </a:cubicBezTo>
                  <a:cubicBezTo>
                    <a:pt x="672" y="869"/>
                    <a:pt x="744" y="605"/>
                    <a:pt x="816" y="365"/>
                  </a:cubicBezTo>
                  <a:cubicBezTo>
                    <a:pt x="864" y="221"/>
                    <a:pt x="768" y="53"/>
                    <a:pt x="624" y="5"/>
                  </a:cubicBezTo>
                  <a:cubicBezTo>
                    <a:pt x="606" y="2"/>
                    <a:pt x="588" y="1"/>
                    <a:pt x="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2"/>
            <p:cNvSpPr/>
            <p:nvPr/>
          </p:nvSpPr>
          <p:spPr>
            <a:xfrm>
              <a:off x="4868200" y="3411525"/>
              <a:ext cx="23425" cy="35625"/>
            </a:xfrm>
            <a:custGeom>
              <a:avLst/>
              <a:gdLst/>
              <a:ahLst/>
              <a:cxnLst/>
              <a:rect l="l" t="t" r="r" b="b"/>
              <a:pathLst>
                <a:path w="937" h="1425" extrusionOk="0">
                  <a:moveTo>
                    <a:pt x="631" y="1"/>
                  </a:moveTo>
                  <a:cubicBezTo>
                    <a:pt x="589" y="1"/>
                    <a:pt x="547" y="13"/>
                    <a:pt x="505" y="41"/>
                  </a:cubicBezTo>
                  <a:cubicBezTo>
                    <a:pt x="456" y="65"/>
                    <a:pt x="384" y="137"/>
                    <a:pt x="384" y="209"/>
                  </a:cubicBezTo>
                  <a:cubicBezTo>
                    <a:pt x="360" y="353"/>
                    <a:pt x="312" y="473"/>
                    <a:pt x="264" y="617"/>
                  </a:cubicBezTo>
                  <a:cubicBezTo>
                    <a:pt x="216" y="761"/>
                    <a:pt x="120" y="881"/>
                    <a:pt x="48" y="1001"/>
                  </a:cubicBezTo>
                  <a:cubicBezTo>
                    <a:pt x="0" y="1073"/>
                    <a:pt x="0" y="1169"/>
                    <a:pt x="0" y="1217"/>
                  </a:cubicBezTo>
                  <a:cubicBezTo>
                    <a:pt x="24" y="1289"/>
                    <a:pt x="72" y="1361"/>
                    <a:pt x="144" y="1385"/>
                  </a:cubicBezTo>
                  <a:cubicBezTo>
                    <a:pt x="173" y="1413"/>
                    <a:pt x="217" y="1425"/>
                    <a:pt x="264" y="1425"/>
                  </a:cubicBezTo>
                  <a:cubicBezTo>
                    <a:pt x="297" y="1425"/>
                    <a:pt x="331" y="1419"/>
                    <a:pt x="360" y="1409"/>
                  </a:cubicBezTo>
                  <a:cubicBezTo>
                    <a:pt x="432" y="1385"/>
                    <a:pt x="481" y="1361"/>
                    <a:pt x="529" y="1289"/>
                  </a:cubicBezTo>
                  <a:cubicBezTo>
                    <a:pt x="721" y="1025"/>
                    <a:pt x="865" y="689"/>
                    <a:pt x="913" y="353"/>
                  </a:cubicBezTo>
                  <a:cubicBezTo>
                    <a:pt x="937" y="281"/>
                    <a:pt x="937" y="209"/>
                    <a:pt x="889" y="137"/>
                  </a:cubicBezTo>
                  <a:cubicBezTo>
                    <a:pt x="865" y="89"/>
                    <a:pt x="793" y="17"/>
                    <a:pt x="721" y="17"/>
                  </a:cubicBezTo>
                  <a:cubicBezTo>
                    <a:pt x="691" y="7"/>
                    <a:pt x="661" y="1"/>
                    <a:pt x="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2"/>
            <p:cNvSpPr/>
            <p:nvPr/>
          </p:nvSpPr>
          <p:spPr>
            <a:xfrm>
              <a:off x="4889800" y="3317925"/>
              <a:ext cx="17425" cy="29625"/>
            </a:xfrm>
            <a:custGeom>
              <a:avLst/>
              <a:gdLst/>
              <a:ahLst/>
              <a:cxnLst/>
              <a:rect l="l" t="t" r="r" b="b"/>
              <a:pathLst>
                <a:path w="697" h="1185" extrusionOk="0">
                  <a:moveTo>
                    <a:pt x="391" y="1"/>
                  </a:moveTo>
                  <a:cubicBezTo>
                    <a:pt x="349" y="1"/>
                    <a:pt x="307" y="12"/>
                    <a:pt x="265" y="40"/>
                  </a:cubicBezTo>
                  <a:cubicBezTo>
                    <a:pt x="217" y="64"/>
                    <a:pt x="145" y="136"/>
                    <a:pt x="145" y="208"/>
                  </a:cubicBezTo>
                  <a:cubicBezTo>
                    <a:pt x="97" y="400"/>
                    <a:pt x="49" y="616"/>
                    <a:pt x="25" y="832"/>
                  </a:cubicBezTo>
                  <a:cubicBezTo>
                    <a:pt x="1" y="904"/>
                    <a:pt x="1" y="976"/>
                    <a:pt x="49" y="1048"/>
                  </a:cubicBezTo>
                  <a:cubicBezTo>
                    <a:pt x="73" y="1096"/>
                    <a:pt x="145" y="1144"/>
                    <a:pt x="217" y="1168"/>
                  </a:cubicBezTo>
                  <a:cubicBezTo>
                    <a:pt x="246" y="1178"/>
                    <a:pt x="276" y="1184"/>
                    <a:pt x="306" y="1184"/>
                  </a:cubicBezTo>
                  <a:cubicBezTo>
                    <a:pt x="348" y="1184"/>
                    <a:pt x="390" y="1173"/>
                    <a:pt x="433" y="1144"/>
                  </a:cubicBezTo>
                  <a:cubicBezTo>
                    <a:pt x="481" y="1096"/>
                    <a:pt x="529" y="1048"/>
                    <a:pt x="553" y="976"/>
                  </a:cubicBezTo>
                  <a:cubicBezTo>
                    <a:pt x="601" y="760"/>
                    <a:pt x="649" y="568"/>
                    <a:pt x="673" y="352"/>
                  </a:cubicBezTo>
                  <a:cubicBezTo>
                    <a:pt x="697" y="280"/>
                    <a:pt x="697" y="208"/>
                    <a:pt x="649" y="136"/>
                  </a:cubicBezTo>
                  <a:cubicBezTo>
                    <a:pt x="625" y="88"/>
                    <a:pt x="553" y="16"/>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2"/>
            <p:cNvSpPr/>
            <p:nvPr/>
          </p:nvSpPr>
          <p:spPr>
            <a:xfrm>
              <a:off x="4896400" y="3249325"/>
              <a:ext cx="17425" cy="38800"/>
            </a:xfrm>
            <a:custGeom>
              <a:avLst/>
              <a:gdLst/>
              <a:ahLst/>
              <a:cxnLst/>
              <a:rect l="l" t="t" r="r" b="b"/>
              <a:pathLst>
                <a:path w="697" h="1552" extrusionOk="0">
                  <a:moveTo>
                    <a:pt x="481" y="0"/>
                  </a:moveTo>
                  <a:cubicBezTo>
                    <a:pt x="409" y="0"/>
                    <a:pt x="337" y="0"/>
                    <a:pt x="265" y="24"/>
                  </a:cubicBezTo>
                  <a:cubicBezTo>
                    <a:pt x="217" y="72"/>
                    <a:pt x="145" y="144"/>
                    <a:pt x="145" y="192"/>
                  </a:cubicBezTo>
                  <a:cubicBezTo>
                    <a:pt x="97" y="528"/>
                    <a:pt x="49" y="864"/>
                    <a:pt x="1" y="1200"/>
                  </a:cubicBezTo>
                  <a:cubicBezTo>
                    <a:pt x="1" y="1272"/>
                    <a:pt x="1" y="1344"/>
                    <a:pt x="49" y="1416"/>
                  </a:cubicBezTo>
                  <a:cubicBezTo>
                    <a:pt x="73" y="1464"/>
                    <a:pt x="145" y="1536"/>
                    <a:pt x="217" y="1536"/>
                  </a:cubicBezTo>
                  <a:cubicBezTo>
                    <a:pt x="246" y="1546"/>
                    <a:pt x="276" y="1552"/>
                    <a:pt x="304" y="1552"/>
                  </a:cubicBezTo>
                  <a:cubicBezTo>
                    <a:pt x="344" y="1552"/>
                    <a:pt x="380" y="1540"/>
                    <a:pt x="409" y="1512"/>
                  </a:cubicBezTo>
                  <a:cubicBezTo>
                    <a:pt x="481" y="1488"/>
                    <a:pt x="529" y="1416"/>
                    <a:pt x="553" y="1344"/>
                  </a:cubicBezTo>
                  <a:cubicBezTo>
                    <a:pt x="601" y="1008"/>
                    <a:pt x="649" y="672"/>
                    <a:pt x="697" y="360"/>
                  </a:cubicBezTo>
                  <a:cubicBezTo>
                    <a:pt x="697" y="264"/>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2"/>
            <p:cNvSpPr/>
            <p:nvPr/>
          </p:nvSpPr>
          <p:spPr>
            <a:xfrm>
              <a:off x="4911400" y="3139850"/>
              <a:ext cx="18025" cy="35925"/>
            </a:xfrm>
            <a:custGeom>
              <a:avLst/>
              <a:gdLst/>
              <a:ahLst/>
              <a:cxnLst/>
              <a:rect l="l" t="t" r="r" b="b"/>
              <a:pathLst>
                <a:path w="721" h="1437" extrusionOk="0">
                  <a:moveTo>
                    <a:pt x="404" y="1"/>
                  </a:moveTo>
                  <a:cubicBezTo>
                    <a:pt x="381" y="1"/>
                    <a:pt x="358" y="4"/>
                    <a:pt x="337" y="11"/>
                  </a:cubicBezTo>
                  <a:cubicBezTo>
                    <a:pt x="289" y="35"/>
                    <a:pt x="217" y="83"/>
                    <a:pt x="169" y="155"/>
                  </a:cubicBezTo>
                  <a:cubicBezTo>
                    <a:pt x="150" y="210"/>
                    <a:pt x="146" y="251"/>
                    <a:pt x="145" y="300"/>
                  </a:cubicBezTo>
                  <a:lnTo>
                    <a:pt x="145" y="300"/>
                  </a:lnTo>
                  <a:cubicBezTo>
                    <a:pt x="145" y="300"/>
                    <a:pt x="145" y="299"/>
                    <a:pt x="145" y="299"/>
                  </a:cubicBezTo>
                  <a:cubicBezTo>
                    <a:pt x="145" y="323"/>
                    <a:pt x="145" y="347"/>
                    <a:pt x="145" y="347"/>
                  </a:cubicBezTo>
                  <a:cubicBezTo>
                    <a:pt x="145" y="330"/>
                    <a:pt x="145" y="315"/>
                    <a:pt x="145" y="300"/>
                  </a:cubicBezTo>
                  <a:lnTo>
                    <a:pt x="145" y="300"/>
                  </a:lnTo>
                  <a:cubicBezTo>
                    <a:pt x="169" y="420"/>
                    <a:pt x="169" y="563"/>
                    <a:pt x="145" y="683"/>
                  </a:cubicBezTo>
                  <a:cubicBezTo>
                    <a:pt x="121" y="803"/>
                    <a:pt x="97" y="947"/>
                    <a:pt x="49" y="1067"/>
                  </a:cubicBezTo>
                  <a:cubicBezTo>
                    <a:pt x="49" y="1043"/>
                    <a:pt x="49" y="1043"/>
                    <a:pt x="49" y="1043"/>
                  </a:cubicBezTo>
                  <a:cubicBezTo>
                    <a:pt x="25" y="1091"/>
                    <a:pt x="1" y="1163"/>
                    <a:pt x="25" y="1235"/>
                  </a:cubicBezTo>
                  <a:cubicBezTo>
                    <a:pt x="49" y="1307"/>
                    <a:pt x="97" y="1379"/>
                    <a:pt x="169" y="1403"/>
                  </a:cubicBezTo>
                  <a:cubicBezTo>
                    <a:pt x="203" y="1420"/>
                    <a:pt x="261" y="1437"/>
                    <a:pt x="317" y="1437"/>
                  </a:cubicBezTo>
                  <a:cubicBezTo>
                    <a:pt x="340" y="1437"/>
                    <a:pt x="364" y="1434"/>
                    <a:pt x="385" y="1427"/>
                  </a:cubicBezTo>
                  <a:cubicBezTo>
                    <a:pt x="433" y="1403"/>
                    <a:pt x="505" y="1355"/>
                    <a:pt x="529" y="1307"/>
                  </a:cubicBezTo>
                  <a:cubicBezTo>
                    <a:pt x="601" y="1139"/>
                    <a:pt x="673" y="971"/>
                    <a:pt x="697" y="803"/>
                  </a:cubicBezTo>
                  <a:cubicBezTo>
                    <a:pt x="697" y="707"/>
                    <a:pt x="721" y="611"/>
                    <a:pt x="721" y="515"/>
                  </a:cubicBezTo>
                  <a:cubicBezTo>
                    <a:pt x="721" y="395"/>
                    <a:pt x="697" y="299"/>
                    <a:pt x="697" y="203"/>
                  </a:cubicBezTo>
                  <a:cubicBezTo>
                    <a:pt x="673" y="155"/>
                    <a:pt x="625" y="83"/>
                    <a:pt x="553" y="35"/>
                  </a:cubicBezTo>
                  <a:cubicBezTo>
                    <a:pt x="519" y="18"/>
                    <a:pt x="461"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2"/>
            <p:cNvSpPr/>
            <p:nvPr/>
          </p:nvSpPr>
          <p:spPr>
            <a:xfrm>
              <a:off x="4927600" y="3062450"/>
              <a:ext cx="21025" cy="23325"/>
            </a:xfrm>
            <a:custGeom>
              <a:avLst/>
              <a:gdLst/>
              <a:ahLst/>
              <a:cxnLst/>
              <a:rect l="l" t="t" r="r" b="b"/>
              <a:pathLst>
                <a:path w="841" h="933" extrusionOk="0">
                  <a:moveTo>
                    <a:pt x="544" y="0"/>
                  </a:moveTo>
                  <a:cubicBezTo>
                    <a:pt x="523" y="0"/>
                    <a:pt x="502" y="3"/>
                    <a:pt x="481" y="10"/>
                  </a:cubicBezTo>
                  <a:cubicBezTo>
                    <a:pt x="457" y="10"/>
                    <a:pt x="433" y="34"/>
                    <a:pt x="409" y="34"/>
                  </a:cubicBezTo>
                  <a:cubicBezTo>
                    <a:pt x="361" y="58"/>
                    <a:pt x="337" y="82"/>
                    <a:pt x="313" y="130"/>
                  </a:cubicBezTo>
                  <a:lnTo>
                    <a:pt x="49" y="514"/>
                  </a:lnTo>
                  <a:cubicBezTo>
                    <a:pt x="25" y="538"/>
                    <a:pt x="25" y="562"/>
                    <a:pt x="25" y="610"/>
                  </a:cubicBezTo>
                  <a:cubicBezTo>
                    <a:pt x="1" y="658"/>
                    <a:pt x="1" y="682"/>
                    <a:pt x="25" y="730"/>
                  </a:cubicBezTo>
                  <a:cubicBezTo>
                    <a:pt x="25" y="754"/>
                    <a:pt x="49" y="778"/>
                    <a:pt x="73" y="826"/>
                  </a:cubicBezTo>
                  <a:cubicBezTo>
                    <a:pt x="97" y="850"/>
                    <a:pt x="121" y="874"/>
                    <a:pt x="145" y="898"/>
                  </a:cubicBezTo>
                  <a:cubicBezTo>
                    <a:pt x="196" y="915"/>
                    <a:pt x="247" y="932"/>
                    <a:pt x="297" y="932"/>
                  </a:cubicBezTo>
                  <a:cubicBezTo>
                    <a:pt x="319" y="932"/>
                    <a:pt x="340" y="929"/>
                    <a:pt x="361" y="922"/>
                  </a:cubicBezTo>
                  <a:cubicBezTo>
                    <a:pt x="385" y="898"/>
                    <a:pt x="409" y="898"/>
                    <a:pt x="433" y="898"/>
                  </a:cubicBezTo>
                  <a:cubicBezTo>
                    <a:pt x="481" y="874"/>
                    <a:pt x="505" y="826"/>
                    <a:pt x="529" y="778"/>
                  </a:cubicBezTo>
                  <a:cubicBezTo>
                    <a:pt x="625" y="658"/>
                    <a:pt x="697" y="538"/>
                    <a:pt x="793" y="418"/>
                  </a:cubicBezTo>
                  <a:cubicBezTo>
                    <a:pt x="817" y="394"/>
                    <a:pt x="817" y="346"/>
                    <a:pt x="817" y="322"/>
                  </a:cubicBezTo>
                  <a:cubicBezTo>
                    <a:pt x="841" y="274"/>
                    <a:pt x="817" y="250"/>
                    <a:pt x="817" y="202"/>
                  </a:cubicBezTo>
                  <a:cubicBezTo>
                    <a:pt x="817" y="154"/>
                    <a:pt x="793" y="130"/>
                    <a:pt x="769" y="106"/>
                  </a:cubicBezTo>
                  <a:cubicBezTo>
                    <a:pt x="745" y="82"/>
                    <a:pt x="721" y="58"/>
                    <a:pt x="697" y="34"/>
                  </a:cubicBezTo>
                  <a:cubicBezTo>
                    <a:pt x="646" y="17"/>
                    <a:pt x="595" y="0"/>
                    <a:pt x="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2"/>
            <p:cNvSpPr/>
            <p:nvPr/>
          </p:nvSpPr>
          <p:spPr>
            <a:xfrm>
              <a:off x="4942600" y="2990375"/>
              <a:ext cx="19225" cy="32525"/>
            </a:xfrm>
            <a:custGeom>
              <a:avLst/>
              <a:gdLst/>
              <a:ahLst/>
              <a:cxnLst/>
              <a:rect l="l" t="t" r="r" b="b"/>
              <a:pathLst>
                <a:path w="769" h="1301" extrusionOk="0">
                  <a:moveTo>
                    <a:pt x="415" y="1"/>
                  </a:moveTo>
                  <a:cubicBezTo>
                    <a:pt x="389" y="1"/>
                    <a:pt x="362" y="5"/>
                    <a:pt x="337" y="13"/>
                  </a:cubicBezTo>
                  <a:cubicBezTo>
                    <a:pt x="193" y="61"/>
                    <a:pt x="97" y="205"/>
                    <a:pt x="145" y="349"/>
                  </a:cubicBezTo>
                  <a:cubicBezTo>
                    <a:pt x="145" y="373"/>
                    <a:pt x="145" y="397"/>
                    <a:pt x="169" y="421"/>
                  </a:cubicBezTo>
                  <a:cubicBezTo>
                    <a:pt x="169" y="493"/>
                    <a:pt x="169" y="565"/>
                    <a:pt x="169" y="613"/>
                  </a:cubicBezTo>
                  <a:cubicBezTo>
                    <a:pt x="145" y="685"/>
                    <a:pt x="121" y="757"/>
                    <a:pt x="97" y="829"/>
                  </a:cubicBezTo>
                  <a:cubicBezTo>
                    <a:pt x="97" y="853"/>
                    <a:pt x="73" y="877"/>
                    <a:pt x="73" y="877"/>
                  </a:cubicBezTo>
                  <a:cubicBezTo>
                    <a:pt x="1" y="1021"/>
                    <a:pt x="25" y="1189"/>
                    <a:pt x="169" y="1261"/>
                  </a:cubicBezTo>
                  <a:cubicBezTo>
                    <a:pt x="220" y="1287"/>
                    <a:pt x="275" y="1300"/>
                    <a:pt x="328" y="1300"/>
                  </a:cubicBezTo>
                  <a:cubicBezTo>
                    <a:pt x="421" y="1300"/>
                    <a:pt x="507" y="1257"/>
                    <a:pt x="553" y="1165"/>
                  </a:cubicBezTo>
                  <a:cubicBezTo>
                    <a:pt x="721" y="877"/>
                    <a:pt x="769" y="541"/>
                    <a:pt x="673" y="205"/>
                  </a:cubicBezTo>
                  <a:cubicBezTo>
                    <a:pt x="653" y="87"/>
                    <a:pt x="536"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2"/>
            <p:cNvSpPr/>
            <p:nvPr/>
          </p:nvSpPr>
          <p:spPr>
            <a:xfrm>
              <a:off x="4967800" y="2893475"/>
              <a:ext cx="17425" cy="32825"/>
            </a:xfrm>
            <a:custGeom>
              <a:avLst/>
              <a:gdLst/>
              <a:ahLst/>
              <a:cxnLst/>
              <a:rect l="l" t="t" r="r" b="b"/>
              <a:pathLst>
                <a:path w="697" h="1313" extrusionOk="0">
                  <a:moveTo>
                    <a:pt x="481" y="1"/>
                  </a:moveTo>
                  <a:cubicBezTo>
                    <a:pt x="409" y="1"/>
                    <a:pt x="337" y="1"/>
                    <a:pt x="265" y="49"/>
                  </a:cubicBezTo>
                  <a:cubicBezTo>
                    <a:pt x="217" y="73"/>
                    <a:pt x="145" y="145"/>
                    <a:pt x="145" y="217"/>
                  </a:cubicBezTo>
                  <a:cubicBezTo>
                    <a:pt x="97" y="457"/>
                    <a:pt x="49" y="697"/>
                    <a:pt x="1" y="961"/>
                  </a:cubicBezTo>
                  <a:cubicBezTo>
                    <a:pt x="1" y="1033"/>
                    <a:pt x="1" y="1105"/>
                    <a:pt x="49" y="1177"/>
                  </a:cubicBezTo>
                  <a:cubicBezTo>
                    <a:pt x="73" y="1225"/>
                    <a:pt x="145" y="1273"/>
                    <a:pt x="217" y="1297"/>
                  </a:cubicBezTo>
                  <a:cubicBezTo>
                    <a:pt x="247" y="1307"/>
                    <a:pt x="277" y="1313"/>
                    <a:pt x="306" y="1313"/>
                  </a:cubicBezTo>
                  <a:cubicBezTo>
                    <a:pt x="349" y="1313"/>
                    <a:pt x="391" y="1301"/>
                    <a:pt x="433" y="1273"/>
                  </a:cubicBezTo>
                  <a:cubicBezTo>
                    <a:pt x="481" y="1225"/>
                    <a:pt x="529" y="1177"/>
                    <a:pt x="553" y="1105"/>
                  </a:cubicBezTo>
                  <a:cubicBezTo>
                    <a:pt x="601" y="865"/>
                    <a:pt x="625" y="601"/>
                    <a:pt x="673" y="361"/>
                  </a:cubicBezTo>
                  <a:cubicBezTo>
                    <a:pt x="697" y="289"/>
                    <a:pt x="697" y="217"/>
                    <a:pt x="649" y="145"/>
                  </a:cubicBezTo>
                  <a:cubicBezTo>
                    <a:pt x="625"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2"/>
            <p:cNvSpPr/>
            <p:nvPr/>
          </p:nvSpPr>
          <p:spPr>
            <a:xfrm>
              <a:off x="4981000" y="2840675"/>
              <a:ext cx="16825" cy="20275"/>
            </a:xfrm>
            <a:custGeom>
              <a:avLst/>
              <a:gdLst/>
              <a:ahLst/>
              <a:cxnLst/>
              <a:rect l="l" t="t" r="r" b="b"/>
              <a:pathLst>
                <a:path w="673" h="811" extrusionOk="0">
                  <a:moveTo>
                    <a:pt x="313" y="0"/>
                  </a:moveTo>
                  <a:cubicBezTo>
                    <a:pt x="313" y="24"/>
                    <a:pt x="289" y="24"/>
                    <a:pt x="265" y="24"/>
                  </a:cubicBezTo>
                  <a:cubicBezTo>
                    <a:pt x="217" y="48"/>
                    <a:pt x="193" y="96"/>
                    <a:pt x="145" y="144"/>
                  </a:cubicBezTo>
                  <a:cubicBezTo>
                    <a:pt x="121" y="216"/>
                    <a:pt x="73" y="312"/>
                    <a:pt x="25" y="384"/>
                  </a:cubicBezTo>
                  <a:cubicBezTo>
                    <a:pt x="1" y="408"/>
                    <a:pt x="1" y="456"/>
                    <a:pt x="1" y="480"/>
                  </a:cubicBezTo>
                  <a:cubicBezTo>
                    <a:pt x="1" y="528"/>
                    <a:pt x="1" y="552"/>
                    <a:pt x="1" y="600"/>
                  </a:cubicBezTo>
                  <a:cubicBezTo>
                    <a:pt x="1" y="649"/>
                    <a:pt x="25" y="673"/>
                    <a:pt x="49" y="697"/>
                  </a:cubicBezTo>
                  <a:cubicBezTo>
                    <a:pt x="73" y="721"/>
                    <a:pt x="97" y="745"/>
                    <a:pt x="121" y="769"/>
                  </a:cubicBezTo>
                  <a:cubicBezTo>
                    <a:pt x="145" y="769"/>
                    <a:pt x="169" y="793"/>
                    <a:pt x="193" y="793"/>
                  </a:cubicBezTo>
                  <a:cubicBezTo>
                    <a:pt x="217" y="805"/>
                    <a:pt x="241" y="811"/>
                    <a:pt x="265" y="811"/>
                  </a:cubicBezTo>
                  <a:cubicBezTo>
                    <a:pt x="289" y="811"/>
                    <a:pt x="313" y="805"/>
                    <a:pt x="337" y="793"/>
                  </a:cubicBezTo>
                  <a:cubicBezTo>
                    <a:pt x="361" y="793"/>
                    <a:pt x="385" y="769"/>
                    <a:pt x="409" y="769"/>
                  </a:cubicBezTo>
                  <a:cubicBezTo>
                    <a:pt x="457" y="745"/>
                    <a:pt x="481" y="721"/>
                    <a:pt x="505" y="673"/>
                  </a:cubicBezTo>
                  <a:lnTo>
                    <a:pt x="649" y="408"/>
                  </a:lnTo>
                  <a:cubicBezTo>
                    <a:pt x="649" y="384"/>
                    <a:pt x="673" y="360"/>
                    <a:pt x="673" y="312"/>
                  </a:cubicBezTo>
                  <a:cubicBezTo>
                    <a:pt x="673" y="288"/>
                    <a:pt x="673" y="240"/>
                    <a:pt x="673" y="192"/>
                  </a:cubicBezTo>
                  <a:cubicBezTo>
                    <a:pt x="649" y="168"/>
                    <a:pt x="649" y="144"/>
                    <a:pt x="625" y="96"/>
                  </a:cubicBezTo>
                  <a:cubicBezTo>
                    <a:pt x="601" y="72"/>
                    <a:pt x="577" y="48"/>
                    <a:pt x="529" y="24"/>
                  </a:cubicBezTo>
                  <a:cubicBezTo>
                    <a:pt x="505" y="24"/>
                    <a:pt x="505"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2"/>
            <p:cNvSpPr/>
            <p:nvPr/>
          </p:nvSpPr>
          <p:spPr>
            <a:xfrm>
              <a:off x="4993000" y="2765550"/>
              <a:ext cx="23450" cy="42250"/>
            </a:xfrm>
            <a:custGeom>
              <a:avLst/>
              <a:gdLst/>
              <a:ahLst/>
              <a:cxnLst/>
              <a:rect l="l" t="t" r="r" b="b"/>
              <a:pathLst>
                <a:path w="938" h="1690" extrusionOk="0">
                  <a:moveTo>
                    <a:pt x="658" y="1"/>
                  </a:moveTo>
                  <a:cubicBezTo>
                    <a:pt x="518" y="1"/>
                    <a:pt x="403" y="71"/>
                    <a:pt x="361" y="197"/>
                  </a:cubicBezTo>
                  <a:lnTo>
                    <a:pt x="49" y="1325"/>
                  </a:lnTo>
                  <a:cubicBezTo>
                    <a:pt x="1" y="1469"/>
                    <a:pt x="97" y="1637"/>
                    <a:pt x="241" y="1685"/>
                  </a:cubicBezTo>
                  <a:cubicBezTo>
                    <a:pt x="259" y="1688"/>
                    <a:pt x="278" y="1690"/>
                    <a:pt x="296" y="1690"/>
                  </a:cubicBezTo>
                  <a:cubicBezTo>
                    <a:pt x="420" y="1690"/>
                    <a:pt x="535" y="1619"/>
                    <a:pt x="577" y="1493"/>
                  </a:cubicBezTo>
                  <a:lnTo>
                    <a:pt x="913" y="341"/>
                  </a:lnTo>
                  <a:cubicBezTo>
                    <a:pt x="937" y="221"/>
                    <a:pt x="865" y="29"/>
                    <a:pt x="721" y="5"/>
                  </a:cubicBezTo>
                  <a:cubicBezTo>
                    <a:pt x="700" y="2"/>
                    <a:pt x="679"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2"/>
            <p:cNvSpPr/>
            <p:nvPr/>
          </p:nvSpPr>
          <p:spPr>
            <a:xfrm>
              <a:off x="5008625" y="2731475"/>
              <a:ext cx="13825" cy="16825"/>
            </a:xfrm>
            <a:custGeom>
              <a:avLst/>
              <a:gdLst/>
              <a:ahLst/>
              <a:cxnLst/>
              <a:rect l="l" t="t" r="r" b="b"/>
              <a:pathLst>
                <a:path w="553" h="673" extrusionOk="0">
                  <a:moveTo>
                    <a:pt x="216" y="0"/>
                  </a:moveTo>
                  <a:cubicBezTo>
                    <a:pt x="168" y="24"/>
                    <a:pt x="120" y="48"/>
                    <a:pt x="72" y="72"/>
                  </a:cubicBezTo>
                  <a:cubicBezTo>
                    <a:pt x="72" y="96"/>
                    <a:pt x="48" y="120"/>
                    <a:pt x="48" y="120"/>
                  </a:cubicBezTo>
                  <a:cubicBezTo>
                    <a:pt x="24" y="168"/>
                    <a:pt x="0" y="216"/>
                    <a:pt x="0" y="264"/>
                  </a:cubicBezTo>
                  <a:lnTo>
                    <a:pt x="0" y="384"/>
                  </a:lnTo>
                  <a:cubicBezTo>
                    <a:pt x="0" y="432"/>
                    <a:pt x="0" y="480"/>
                    <a:pt x="24" y="504"/>
                  </a:cubicBezTo>
                  <a:cubicBezTo>
                    <a:pt x="24" y="528"/>
                    <a:pt x="48" y="576"/>
                    <a:pt x="72" y="600"/>
                  </a:cubicBezTo>
                  <a:cubicBezTo>
                    <a:pt x="96" y="624"/>
                    <a:pt x="144" y="648"/>
                    <a:pt x="168" y="648"/>
                  </a:cubicBezTo>
                  <a:cubicBezTo>
                    <a:pt x="216" y="672"/>
                    <a:pt x="240" y="672"/>
                    <a:pt x="288" y="672"/>
                  </a:cubicBezTo>
                  <a:lnTo>
                    <a:pt x="360" y="672"/>
                  </a:lnTo>
                  <a:cubicBezTo>
                    <a:pt x="408" y="648"/>
                    <a:pt x="432" y="624"/>
                    <a:pt x="480" y="600"/>
                  </a:cubicBezTo>
                  <a:cubicBezTo>
                    <a:pt x="480" y="576"/>
                    <a:pt x="504" y="552"/>
                    <a:pt x="528" y="528"/>
                  </a:cubicBezTo>
                  <a:cubicBezTo>
                    <a:pt x="552" y="504"/>
                    <a:pt x="552" y="456"/>
                    <a:pt x="552" y="384"/>
                  </a:cubicBezTo>
                  <a:lnTo>
                    <a:pt x="552" y="264"/>
                  </a:lnTo>
                  <a:cubicBezTo>
                    <a:pt x="552" y="240"/>
                    <a:pt x="552" y="192"/>
                    <a:pt x="528" y="168"/>
                  </a:cubicBezTo>
                  <a:cubicBezTo>
                    <a:pt x="528" y="120"/>
                    <a:pt x="504" y="96"/>
                    <a:pt x="480" y="72"/>
                  </a:cubicBezTo>
                  <a:cubicBezTo>
                    <a:pt x="456" y="48"/>
                    <a:pt x="432" y="24"/>
                    <a:pt x="384" y="24"/>
                  </a:cubicBezTo>
                  <a:cubicBezTo>
                    <a:pt x="360" y="0"/>
                    <a:pt x="31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2"/>
            <p:cNvSpPr/>
            <p:nvPr/>
          </p:nvSpPr>
          <p:spPr>
            <a:xfrm>
              <a:off x="5015225" y="2675275"/>
              <a:ext cx="17425" cy="32600"/>
            </a:xfrm>
            <a:custGeom>
              <a:avLst/>
              <a:gdLst/>
              <a:ahLst/>
              <a:cxnLst/>
              <a:rect l="l" t="t" r="r" b="b"/>
              <a:pathLst>
                <a:path w="697" h="1304" extrusionOk="0">
                  <a:moveTo>
                    <a:pt x="391" y="0"/>
                  </a:moveTo>
                  <a:cubicBezTo>
                    <a:pt x="348" y="0"/>
                    <a:pt x="306" y="12"/>
                    <a:pt x="264" y="40"/>
                  </a:cubicBezTo>
                  <a:cubicBezTo>
                    <a:pt x="216" y="64"/>
                    <a:pt x="144" y="136"/>
                    <a:pt x="144" y="208"/>
                  </a:cubicBezTo>
                  <a:cubicBezTo>
                    <a:pt x="96" y="448"/>
                    <a:pt x="48" y="688"/>
                    <a:pt x="0" y="952"/>
                  </a:cubicBezTo>
                  <a:cubicBezTo>
                    <a:pt x="0" y="1024"/>
                    <a:pt x="0" y="1096"/>
                    <a:pt x="24" y="1168"/>
                  </a:cubicBezTo>
                  <a:cubicBezTo>
                    <a:pt x="72" y="1216"/>
                    <a:pt x="120" y="1288"/>
                    <a:pt x="192" y="1288"/>
                  </a:cubicBezTo>
                  <a:cubicBezTo>
                    <a:pt x="222" y="1298"/>
                    <a:pt x="256" y="1304"/>
                    <a:pt x="289" y="1304"/>
                  </a:cubicBezTo>
                  <a:cubicBezTo>
                    <a:pt x="335" y="1304"/>
                    <a:pt x="380" y="1292"/>
                    <a:pt x="408" y="1264"/>
                  </a:cubicBezTo>
                  <a:cubicBezTo>
                    <a:pt x="480" y="1216"/>
                    <a:pt x="528" y="1168"/>
                    <a:pt x="552" y="1096"/>
                  </a:cubicBezTo>
                  <a:cubicBezTo>
                    <a:pt x="576" y="856"/>
                    <a:pt x="624" y="592"/>
                    <a:pt x="672" y="352"/>
                  </a:cubicBezTo>
                  <a:cubicBezTo>
                    <a:pt x="696" y="280"/>
                    <a:pt x="696" y="208"/>
                    <a:pt x="648" y="136"/>
                  </a:cubicBezTo>
                  <a:cubicBezTo>
                    <a:pt x="624" y="64"/>
                    <a:pt x="552" y="16"/>
                    <a:pt x="480" y="16"/>
                  </a:cubicBezTo>
                  <a:cubicBezTo>
                    <a:pt x="450" y="6"/>
                    <a:pt x="420"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2"/>
            <p:cNvSpPr/>
            <p:nvPr/>
          </p:nvSpPr>
          <p:spPr>
            <a:xfrm>
              <a:off x="4139125" y="3546950"/>
              <a:ext cx="846100" cy="766300"/>
            </a:xfrm>
            <a:custGeom>
              <a:avLst/>
              <a:gdLst/>
              <a:ahLst/>
              <a:cxnLst/>
              <a:rect l="l" t="t" r="r" b="b"/>
              <a:pathLst>
                <a:path w="33844" h="30652" extrusionOk="0">
                  <a:moveTo>
                    <a:pt x="168" y="0"/>
                  </a:moveTo>
                  <a:cubicBezTo>
                    <a:pt x="144" y="24"/>
                    <a:pt x="96" y="48"/>
                    <a:pt x="72" y="72"/>
                  </a:cubicBezTo>
                  <a:cubicBezTo>
                    <a:pt x="24" y="120"/>
                    <a:pt x="0" y="168"/>
                    <a:pt x="0" y="264"/>
                  </a:cubicBezTo>
                  <a:cubicBezTo>
                    <a:pt x="0" y="648"/>
                    <a:pt x="0" y="1032"/>
                    <a:pt x="0" y="1416"/>
                  </a:cubicBezTo>
                  <a:cubicBezTo>
                    <a:pt x="0" y="1464"/>
                    <a:pt x="0" y="1512"/>
                    <a:pt x="0" y="1584"/>
                  </a:cubicBezTo>
                  <a:cubicBezTo>
                    <a:pt x="24" y="1920"/>
                    <a:pt x="24" y="2256"/>
                    <a:pt x="24" y="2617"/>
                  </a:cubicBezTo>
                  <a:lnTo>
                    <a:pt x="24" y="2713"/>
                  </a:lnTo>
                  <a:cubicBezTo>
                    <a:pt x="48" y="3073"/>
                    <a:pt x="48" y="3457"/>
                    <a:pt x="72" y="3817"/>
                  </a:cubicBezTo>
                  <a:lnTo>
                    <a:pt x="72" y="3865"/>
                  </a:lnTo>
                  <a:cubicBezTo>
                    <a:pt x="72" y="4249"/>
                    <a:pt x="96" y="4633"/>
                    <a:pt x="120" y="5041"/>
                  </a:cubicBezTo>
                  <a:cubicBezTo>
                    <a:pt x="168" y="5857"/>
                    <a:pt x="216" y="6673"/>
                    <a:pt x="288" y="7489"/>
                  </a:cubicBezTo>
                  <a:cubicBezTo>
                    <a:pt x="288" y="7705"/>
                    <a:pt x="312" y="7897"/>
                    <a:pt x="336" y="8089"/>
                  </a:cubicBezTo>
                  <a:cubicBezTo>
                    <a:pt x="360" y="8281"/>
                    <a:pt x="360" y="8473"/>
                    <a:pt x="384" y="8665"/>
                  </a:cubicBezTo>
                  <a:cubicBezTo>
                    <a:pt x="408" y="8905"/>
                    <a:pt x="432" y="9145"/>
                    <a:pt x="480" y="9409"/>
                  </a:cubicBezTo>
                  <a:cubicBezTo>
                    <a:pt x="480" y="9433"/>
                    <a:pt x="480" y="9481"/>
                    <a:pt x="480" y="9529"/>
                  </a:cubicBezTo>
                  <a:cubicBezTo>
                    <a:pt x="504" y="9793"/>
                    <a:pt x="552" y="10033"/>
                    <a:pt x="576" y="10297"/>
                  </a:cubicBezTo>
                  <a:cubicBezTo>
                    <a:pt x="576" y="10297"/>
                    <a:pt x="576" y="10297"/>
                    <a:pt x="576" y="10321"/>
                  </a:cubicBezTo>
                  <a:cubicBezTo>
                    <a:pt x="720" y="11377"/>
                    <a:pt x="888" y="12457"/>
                    <a:pt x="1105" y="13514"/>
                  </a:cubicBezTo>
                  <a:cubicBezTo>
                    <a:pt x="1105" y="13514"/>
                    <a:pt x="1105" y="13514"/>
                    <a:pt x="1105" y="13538"/>
                  </a:cubicBezTo>
                  <a:cubicBezTo>
                    <a:pt x="1177" y="13850"/>
                    <a:pt x="1249" y="14186"/>
                    <a:pt x="1321" y="14498"/>
                  </a:cubicBezTo>
                  <a:cubicBezTo>
                    <a:pt x="1369" y="14714"/>
                    <a:pt x="1393" y="14906"/>
                    <a:pt x="1441" y="15122"/>
                  </a:cubicBezTo>
                  <a:cubicBezTo>
                    <a:pt x="1513" y="15410"/>
                    <a:pt x="1585" y="15698"/>
                    <a:pt x="1657" y="15986"/>
                  </a:cubicBezTo>
                  <a:cubicBezTo>
                    <a:pt x="1681" y="15986"/>
                    <a:pt x="1681" y="16010"/>
                    <a:pt x="1681" y="16034"/>
                  </a:cubicBezTo>
                  <a:cubicBezTo>
                    <a:pt x="1753" y="16322"/>
                    <a:pt x="1825" y="16586"/>
                    <a:pt x="1921" y="16874"/>
                  </a:cubicBezTo>
                  <a:cubicBezTo>
                    <a:pt x="1969" y="17066"/>
                    <a:pt x="2017" y="17258"/>
                    <a:pt x="2065" y="17426"/>
                  </a:cubicBezTo>
                  <a:cubicBezTo>
                    <a:pt x="2089" y="17450"/>
                    <a:pt x="2089" y="17474"/>
                    <a:pt x="2089" y="17498"/>
                  </a:cubicBezTo>
                  <a:cubicBezTo>
                    <a:pt x="2209" y="17882"/>
                    <a:pt x="2329" y="18290"/>
                    <a:pt x="2449" y="18674"/>
                  </a:cubicBezTo>
                  <a:lnTo>
                    <a:pt x="2473" y="18674"/>
                  </a:lnTo>
                  <a:cubicBezTo>
                    <a:pt x="2521" y="18842"/>
                    <a:pt x="2569" y="18986"/>
                    <a:pt x="2641" y="19154"/>
                  </a:cubicBezTo>
                  <a:cubicBezTo>
                    <a:pt x="2641" y="19178"/>
                    <a:pt x="2641" y="19226"/>
                    <a:pt x="2665" y="19250"/>
                  </a:cubicBezTo>
                  <a:cubicBezTo>
                    <a:pt x="2713" y="19370"/>
                    <a:pt x="2761" y="19514"/>
                    <a:pt x="2809" y="19658"/>
                  </a:cubicBezTo>
                  <a:lnTo>
                    <a:pt x="2833" y="19730"/>
                  </a:lnTo>
                  <a:cubicBezTo>
                    <a:pt x="2905" y="19874"/>
                    <a:pt x="2953" y="20018"/>
                    <a:pt x="3001" y="20162"/>
                  </a:cubicBezTo>
                  <a:cubicBezTo>
                    <a:pt x="3025" y="20186"/>
                    <a:pt x="3025" y="20186"/>
                    <a:pt x="3025" y="20210"/>
                  </a:cubicBezTo>
                  <a:cubicBezTo>
                    <a:pt x="3097" y="20378"/>
                    <a:pt x="3145" y="20522"/>
                    <a:pt x="3217" y="20690"/>
                  </a:cubicBezTo>
                  <a:cubicBezTo>
                    <a:pt x="3385" y="21098"/>
                    <a:pt x="3577" y="21506"/>
                    <a:pt x="3769" y="21890"/>
                  </a:cubicBezTo>
                  <a:cubicBezTo>
                    <a:pt x="3769" y="21914"/>
                    <a:pt x="3793" y="21938"/>
                    <a:pt x="3793" y="21962"/>
                  </a:cubicBezTo>
                  <a:cubicBezTo>
                    <a:pt x="3889" y="22154"/>
                    <a:pt x="3985" y="22346"/>
                    <a:pt x="4081" y="22538"/>
                  </a:cubicBezTo>
                  <a:cubicBezTo>
                    <a:pt x="4081" y="22538"/>
                    <a:pt x="4105" y="22538"/>
                    <a:pt x="4105" y="22562"/>
                  </a:cubicBezTo>
                  <a:cubicBezTo>
                    <a:pt x="4177" y="22731"/>
                    <a:pt x="4273" y="22899"/>
                    <a:pt x="4369" y="23067"/>
                  </a:cubicBezTo>
                  <a:cubicBezTo>
                    <a:pt x="4393" y="23115"/>
                    <a:pt x="4417" y="23163"/>
                    <a:pt x="4441" y="23211"/>
                  </a:cubicBezTo>
                  <a:cubicBezTo>
                    <a:pt x="4561" y="23379"/>
                    <a:pt x="4657" y="23547"/>
                    <a:pt x="4753" y="23739"/>
                  </a:cubicBezTo>
                  <a:cubicBezTo>
                    <a:pt x="4897" y="23979"/>
                    <a:pt x="5065" y="24195"/>
                    <a:pt x="5209" y="24435"/>
                  </a:cubicBezTo>
                  <a:lnTo>
                    <a:pt x="5233" y="24435"/>
                  </a:lnTo>
                  <a:cubicBezTo>
                    <a:pt x="5305" y="24555"/>
                    <a:pt x="5377" y="24651"/>
                    <a:pt x="5449" y="24771"/>
                  </a:cubicBezTo>
                  <a:cubicBezTo>
                    <a:pt x="5665" y="25059"/>
                    <a:pt x="5881" y="25347"/>
                    <a:pt x="6097" y="25635"/>
                  </a:cubicBezTo>
                  <a:lnTo>
                    <a:pt x="6145" y="25683"/>
                  </a:lnTo>
                  <a:cubicBezTo>
                    <a:pt x="6409" y="26019"/>
                    <a:pt x="6697" y="26331"/>
                    <a:pt x="6985" y="26643"/>
                  </a:cubicBezTo>
                  <a:cubicBezTo>
                    <a:pt x="7009" y="26667"/>
                    <a:pt x="7033" y="26691"/>
                    <a:pt x="7057" y="26691"/>
                  </a:cubicBezTo>
                  <a:cubicBezTo>
                    <a:pt x="7297" y="26979"/>
                    <a:pt x="7585" y="27243"/>
                    <a:pt x="7873" y="27483"/>
                  </a:cubicBezTo>
                  <a:cubicBezTo>
                    <a:pt x="7993" y="27603"/>
                    <a:pt x="8113" y="27699"/>
                    <a:pt x="8257" y="27795"/>
                  </a:cubicBezTo>
                  <a:cubicBezTo>
                    <a:pt x="8353" y="27891"/>
                    <a:pt x="8449" y="27963"/>
                    <a:pt x="8569" y="28035"/>
                  </a:cubicBezTo>
                  <a:cubicBezTo>
                    <a:pt x="8569" y="28035"/>
                    <a:pt x="8569" y="28059"/>
                    <a:pt x="8569" y="28059"/>
                  </a:cubicBezTo>
                  <a:cubicBezTo>
                    <a:pt x="8665" y="28131"/>
                    <a:pt x="8761" y="28203"/>
                    <a:pt x="8857" y="28275"/>
                  </a:cubicBezTo>
                  <a:cubicBezTo>
                    <a:pt x="8905" y="28299"/>
                    <a:pt x="8929" y="28299"/>
                    <a:pt x="8953" y="28323"/>
                  </a:cubicBezTo>
                  <a:cubicBezTo>
                    <a:pt x="9025" y="28395"/>
                    <a:pt x="9121" y="28443"/>
                    <a:pt x="9193" y="28491"/>
                  </a:cubicBezTo>
                  <a:cubicBezTo>
                    <a:pt x="9313" y="28563"/>
                    <a:pt x="9409" y="28635"/>
                    <a:pt x="9529" y="28707"/>
                  </a:cubicBezTo>
                  <a:cubicBezTo>
                    <a:pt x="9865" y="28923"/>
                    <a:pt x="10225" y="29115"/>
                    <a:pt x="10561" y="29283"/>
                  </a:cubicBezTo>
                  <a:cubicBezTo>
                    <a:pt x="10922" y="29451"/>
                    <a:pt x="11282" y="29595"/>
                    <a:pt x="11642" y="29739"/>
                  </a:cubicBezTo>
                  <a:cubicBezTo>
                    <a:pt x="12842" y="30219"/>
                    <a:pt x="14138" y="30507"/>
                    <a:pt x="15434" y="30603"/>
                  </a:cubicBezTo>
                  <a:cubicBezTo>
                    <a:pt x="15818" y="30651"/>
                    <a:pt x="16226" y="30651"/>
                    <a:pt x="16610" y="30651"/>
                  </a:cubicBezTo>
                  <a:lnTo>
                    <a:pt x="16994" y="30651"/>
                  </a:lnTo>
                  <a:cubicBezTo>
                    <a:pt x="17642" y="30651"/>
                    <a:pt x="18314" y="30579"/>
                    <a:pt x="18938" y="30483"/>
                  </a:cubicBezTo>
                  <a:cubicBezTo>
                    <a:pt x="19202" y="30435"/>
                    <a:pt x="19466" y="30387"/>
                    <a:pt x="19706" y="30339"/>
                  </a:cubicBezTo>
                  <a:cubicBezTo>
                    <a:pt x="20355" y="30195"/>
                    <a:pt x="20979" y="30027"/>
                    <a:pt x="21603" y="29787"/>
                  </a:cubicBezTo>
                  <a:cubicBezTo>
                    <a:pt x="21723" y="29763"/>
                    <a:pt x="21843" y="29715"/>
                    <a:pt x="21963" y="29667"/>
                  </a:cubicBezTo>
                  <a:cubicBezTo>
                    <a:pt x="22011" y="29643"/>
                    <a:pt x="22059" y="29619"/>
                    <a:pt x="22107" y="29595"/>
                  </a:cubicBezTo>
                  <a:cubicBezTo>
                    <a:pt x="22179" y="29571"/>
                    <a:pt x="22251" y="29547"/>
                    <a:pt x="22323" y="29523"/>
                  </a:cubicBezTo>
                  <a:cubicBezTo>
                    <a:pt x="22371" y="29475"/>
                    <a:pt x="22443" y="29451"/>
                    <a:pt x="22515" y="29427"/>
                  </a:cubicBezTo>
                  <a:cubicBezTo>
                    <a:pt x="22563" y="29403"/>
                    <a:pt x="22611" y="29379"/>
                    <a:pt x="22659" y="29355"/>
                  </a:cubicBezTo>
                  <a:cubicBezTo>
                    <a:pt x="22731" y="29331"/>
                    <a:pt x="22803" y="29283"/>
                    <a:pt x="22875" y="29259"/>
                  </a:cubicBezTo>
                  <a:cubicBezTo>
                    <a:pt x="22923" y="29235"/>
                    <a:pt x="22947" y="29211"/>
                    <a:pt x="22995" y="29187"/>
                  </a:cubicBezTo>
                  <a:cubicBezTo>
                    <a:pt x="23067" y="29163"/>
                    <a:pt x="23163" y="29115"/>
                    <a:pt x="23235" y="29067"/>
                  </a:cubicBezTo>
                  <a:cubicBezTo>
                    <a:pt x="23259" y="29043"/>
                    <a:pt x="23307" y="29043"/>
                    <a:pt x="23331" y="29019"/>
                  </a:cubicBezTo>
                  <a:cubicBezTo>
                    <a:pt x="23403" y="28971"/>
                    <a:pt x="23499" y="28923"/>
                    <a:pt x="23595" y="28875"/>
                  </a:cubicBezTo>
                  <a:cubicBezTo>
                    <a:pt x="23595" y="28875"/>
                    <a:pt x="23619" y="28851"/>
                    <a:pt x="23643" y="28851"/>
                  </a:cubicBezTo>
                  <a:cubicBezTo>
                    <a:pt x="23739" y="28803"/>
                    <a:pt x="23835" y="28731"/>
                    <a:pt x="23931" y="28683"/>
                  </a:cubicBezTo>
                  <a:cubicBezTo>
                    <a:pt x="23931" y="28683"/>
                    <a:pt x="23931" y="28659"/>
                    <a:pt x="23955" y="28659"/>
                  </a:cubicBezTo>
                  <a:cubicBezTo>
                    <a:pt x="24171" y="28515"/>
                    <a:pt x="24411" y="28371"/>
                    <a:pt x="24627" y="28203"/>
                  </a:cubicBezTo>
                  <a:cubicBezTo>
                    <a:pt x="24651" y="28203"/>
                    <a:pt x="24651" y="28203"/>
                    <a:pt x="24651" y="28179"/>
                  </a:cubicBezTo>
                  <a:cubicBezTo>
                    <a:pt x="25443" y="27627"/>
                    <a:pt x="26163" y="26979"/>
                    <a:pt x="26811" y="26259"/>
                  </a:cubicBezTo>
                  <a:cubicBezTo>
                    <a:pt x="26835" y="26235"/>
                    <a:pt x="26859" y="26211"/>
                    <a:pt x="26883" y="26187"/>
                  </a:cubicBezTo>
                  <a:cubicBezTo>
                    <a:pt x="26955" y="26091"/>
                    <a:pt x="27051" y="25995"/>
                    <a:pt x="27123" y="25899"/>
                  </a:cubicBezTo>
                  <a:cubicBezTo>
                    <a:pt x="27987" y="24867"/>
                    <a:pt x="28731" y="23739"/>
                    <a:pt x="29379" y="22562"/>
                  </a:cubicBezTo>
                  <a:cubicBezTo>
                    <a:pt x="29379" y="22538"/>
                    <a:pt x="29379" y="22538"/>
                    <a:pt x="29379" y="22538"/>
                  </a:cubicBezTo>
                  <a:cubicBezTo>
                    <a:pt x="29571" y="22202"/>
                    <a:pt x="29764" y="21842"/>
                    <a:pt x="29932" y="21506"/>
                  </a:cubicBezTo>
                  <a:cubicBezTo>
                    <a:pt x="30004" y="21338"/>
                    <a:pt x="30076" y="21194"/>
                    <a:pt x="30148" y="21050"/>
                  </a:cubicBezTo>
                  <a:cubicBezTo>
                    <a:pt x="30148" y="21050"/>
                    <a:pt x="30148" y="21050"/>
                    <a:pt x="30148" y="21026"/>
                  </a:cubicBezTo>
                  <a:cubicBezTo>
                    <a:pt x="30220" y="20882"/>
                    <a:pt x="30292" y="20738"/>
                    <a:pt x="30364" y="20570"/>
                  </a:cubicBezTo>
                  <a:cubicBezTo>
                    <a:pt x="30532" y="20234"/>
                    <a:pt x="30700" y="19874"/>
                    <a:pt x="30844" y="19514"/>
                  </a:cubicBezTo>
                  <a:cubicBezTo>
                    <a:pt x="30868" y="19466"/>
                    <a:pt x="30868" y="19442"/>
                    <a:pt x="30892" y="19394"/>
                  </a:cubicBezTo>
                  <a:cubicBezTo>
                    <a:pt x="30988" y="19178"/>
                    <a:pt x="31084" y="18962"/>
                    <a:pt x="31156" y="18770"/>
                  </a:cubicBezTo>
                  <a:cubicBezTo>
                    <a:pt x="31180" y="18698"/>
                    <a:pt x="31204" y="18650"/>
                    <a:pt x="31228" y="18602"/>
                  </a:cubicBezTo>
                  <a:cubicBezTo>
                    <a:pt x="31300" y="18386"/>
                    <a:pt x="31396" y="18170"/>
                    <a:pt x="31468" y="17978"/>
                  </a:cubicBezTo>
                  <a:cubicBezTo>
                    <a:pt x="31468" y="17978"/>
                    <a:pt x="31468" y="17954"/>
                    <a:pt x="31468" y="17954"/>
                  </a:cubicBezTo>
                  <a:cubicBezTo>
                    <a:pt x="31540" y="17738"/>
                    <a:pt x="31636" y="17522"/>
                    <a:pt x="31708" y="17306"/>
                  </a:cubicBezTo>
                  <a:cubicBezTo>
                    <a:pt x="31732" y="17282"/>
                    <a:pt x="31732" y="17234"/>
                    <a:pt x="31756" y="17186"/>
                  </a:cubicBezTo>
                  <a:cubicBezTo>
                    <a:pt x="31828" y="16970"/>
                    <a:pt x="31900" y="16730"/>
                    <a:pt x="31972" y="16514"/>
                  </a:cubicBezTo>
                  <a:cubicBezTo>
                    <a:pt x="32044" y="16322"/>
                    <a:pt x="32116" y="16130"/>
                    <a:pt x="32164" y="15914"/>
                  </a:cubicBezTo>
                  <a:cubicBezTo>
                    <a:pt x="32260" y="15626"/>
                    <a:pt x="32356" y="15314"/>
                    <a:pt x="32452" y="15002"/>
                  </a:cubicBezTo>
                  <a:cubicBezTo>
                    <a:pt x="32524" y="14690"/>
                    <a:pt x="32620" y="14378"/>
                    <a:pt x="32692" y="14066"/>
                  </a:cubicBezTo>
                  <a:cubicBezTo>
                    <a:pt x="32740" y="13874"/>
                    <a:pt x="32788" y="13682"/>
                    <a:pt x="32836" y="13490"/>
                  </a:cubicBezTo>
                  <a:cubicBezTo>
                    <a:pt x="32908" y="13178"/>
                    <a:pt x="32980" y="12866"/>
                    <a:pt x="33052" y="12554"/>
                  </a:cubicBezTo>
                  <a:cubicBezTo>
                    <a:pt x="33100" y="12241"/>
                    <a:pt x="33172" y="11929"/>
                    <a:pt x="33220" y="11617"/>
                  </a:cubicBezTo>
                  <a:cubicBezTo>
                    <a:pt x="33268" y="11449"/>
                    <a:pt x="33292" y="11281"/>
                    <a:pt x="33316" y="11113"/>
                  </a:cubicBezTo>
                  <a:cubicBezTo>
                    <a:pt x="33316" y="11089"/>
                    <a:pt x="33316" y="11065"/>
                    <a:pt x="33340" y="11041"/>
                  </a:cubicBezTo>
                  <a:cubicBezTo>
                    <a:pt x="33364" y="10897"/>
                    <a:pt x="33388" y="10729"/>
                    <a:pt x="33412" y="10585"/>
                  </a:cubicBezTo>
                  <a:cubicBezTo>
                    <a:pt x="33412" y="10585"/>
                    <a:pt x="33412" y="10561"/>
                    <a:pt x="33412" y="10561"/>
                  </a:cubicBezTo>
                  <a:cubicBezTo>
                    <a:pt x="33484" y="10033"/>
                    <a:pt x="33556" y="9505"/>
                    <a:pt x="33628" y="8953"/>
                  </a:cubicBezTo>
                  <a:cubicBezTo>
                    <a:pt x="33700" y="8161"/>
                    <a:pt x="33772" y="7393"/>
                    <a:pt x="33820" y="6601"/>
                  </a:cubicBezTo>
                  <a:cubicBezTo>
                    <a:pt x="33820" y="6385"/>
                    <a:pt x="33820" y="6145"/>
                    <a:pt x="33844" y="5929"/>
                  </a:cubicBezTo>
                  <a:cubicBezTo>
                    <a:pt x="33844" y="5857"/>
                    <a:pt x="33844" y="5809"/>
                    <a:pt x="33844" y="5761"/>
                  </a:cubicBezTo>
                  <a:cubicBezTo>
                    <a:pt x="33844" y="5545"/>
                    <a:pt x="33844" y="5305"/>
                    <a:pt x="33844" y="5089"/>
                  </a:cubicBezTo>
                  <a:cubicBezTo>
                    <a:pt x="33844" y="4849"/>
                    <a:pt x="33844" y="4633"/>
                    <a:pt x="33844" y="4393"/>
                  </a:cubicBezTo>
                  <a:cubicBezTo>
                    <a:pt x="33844" y="4345"/>
                    <a:pt x="33844" y="4297"/>
                    <a:pt x="33844" y="4225"/>
                  </a:cubicBezTo>
                  <a:cubicBezTo>
                    <a:pt x="33844" y="4009"/>
                    <a:pt x="33844" y="3793"/>
                    <a:pt x="33820" y="3553"/>
                  </a:cubicBezTo>
                  <a:cubicBezTo>
                    <a:pt x="33796" y="3025"/>
                    <a:pt x="33772" y="2496"/>
                    <a:pt x="33724" y="1968"/>
                  </a:cubicBezTo>
                  <a:cubicBezTo>
                    <a:pt x="33772" y="1944"/>
                    <a:pt x="33772" y="1896"/>
                    <a:pt x="33772" y="1824"/>
                  </a:cubicBezTo>
                  <a:cubicBezTo>
                    <a:pt x="33772" y="1800"/>
                    <a:pt x="33772" y="1776"/>
                    <a:pt x="33772" y="1776"/>
                  </a:cubicBezTo>
                  <a:cubicBezTo>
                    <a:pt x="33772" y="1728"/>
                    <a:pt x="33748" y="1704"/>
                    <a:pt x="33724" y="1680"/>
                  </a:cubicBezTo>
                  <a:cubicBezTo>
                    <a:pt x="33724" y="1656"/>
                    <a:pt x="33724" y="1656"/>
                    <a:pt x="33700" y="1632"/>
                  </a:cubicBezTo>
                  <a:cubicBezTo>
                    <a:pt x="33700" y="1632"/>
                    <a:pt x="33700" y="1608"/>
                    <a:pt x="33700" y="1608"/>
                  </a:cubicBezTo>
                  <a:lnTo>
                    <a:pt x="33700" y="1560"/>
                  </a:lnTo>
                  <a:cubicBezTo>
                    <a:pt x="33700" y="1560"/>
                    <a:pt x="33700" y="1536"/>
                    <a:pt x="33676" y="1512"/>
                  </a:cubicBezTo>
                  <a:cubicBezTo>
                    <a:pt x="33676" y="1488"/>
                    <a:pt x="33676" y="1488"/>
                    <a:pt x="33652" y="1464"/>
                  </a:cubicBezTo>
                  <a:cubicBezTo>
                    <a:pt x="33604" y="1392"/>
                    <a:pt x="33508" y="1344"/>
                    <a:pt x="33412" y="1344"/>
                  </a:cubicBezTo>
                  <a:lnTo>
                    <a:pt x="33364" y="1344"/>
                  </a:lnTo>
                  <a:cubicBezTo>
                    <a:pt x="33220" y="1368"/>
                    <a:pt x="33172" y="1488"/>
                    <a:pt x="33148" y="1608"/>
                  </a:cubicBezTo>
                  <a:lnTo>
                    <a:pt x="33004" y="1608"/>
                  </a:lnTo>
                  <a:cubicBezTo>
                    <a:pt x="32668" y="1704"/>
                    <a:pt x="32332" y="1800"/>
                    <a:pt x="31996" y="1896"/>
                  </a:cubicBezTo>
                  <a:lnTo>
                    <a:pt x="31276" y="2064"/>
                  </a:lnTo>
                  <a:cubicBezTo>
                    <a:pt x="31252" y="2088"/>
                    <a:pt x="31204" y="2088"/>
                    <a:pt x="31180" y="2112"/>
                  </a:cubicBezTo>
                  <a:cubicBezTo>
                    <a:pt x="31180" y="2112"/>
                    <a:pt x="31156" y="2136"/>
                    <a:pt x="31156" y="2136"/>
                  </a:cubicBezTo>
                  <a:lnTo>
                    <a:pt x="30844" y="2232"/>
                  </a:lnTo>
                  <a:cubicBezTo>
                    <a:pt x="30532" y="2304"/>
                    <a:pt x="30220" y="2400"/>
                    <a:pt x="29908" y="2496"/>
                  </a:cubicBezTo>
                  <a:cubicBezTo>
                    <a:pt x="29860" y="2496"/>
                    <a:pt x="29812" y="2521"/>
                    <a:pt x="29764" y="2521"/>
                  </a:cubicBezTo>
                  <a:cubicBezTo>
                    <a:pt x="29692" y="2545"/>
                    <a:pt x="29619" y="2569"/>
                    <a:pt x="29547" y="2593"/>
                  </a:cubicBezTo>
                  <a:cubicBezTo>
                    <a:pt x="29379" y="2617"/>
                    <a:pt x="29211" y="2641"/>
                    <a:pt x="29019" y="2641"/>
                  </a:cubicBezTo>
                  <a:cubicBezTo>
                    <a:pt x="28803" y="2665"/>
                    <a:pt x="28587" y="2689"/>
                    <a:pt x="28371" y="2713"/>
                  </a:cubicBezTo>
                  <a:cubicBezTo>
                    <a:pt x="28179" y="2737"/>
                    <a:pt x="27963" y="2737"/>
                    <a:pt x="27771" y="2761"/>
                  </a:cubicBezTo>
                  <a:cubicBezTo>
                    <a:pt x="27579" y="2785"/>
                    <a:pt x="27363" y="2785"/>
                    <a:pt x="27171" y="2785"/>
                  </a:cubicBezTo>
                  <a:cubicBezTo>
                    <a:pt x="26379" y="2833"/>
                    <a:pt x="25587" y="2857"/>
                    <a:pt x="24771" y="2857"/>
                  </a:cubicBezTo>
                  <a:lnTo>
                    <a:pt x="23979" y="2857"/>
                  </a:lnTo>
                  <a:cubicBezTo>
                    <a:pt x="22899" y="2833"/>
                    <a:pt x="21843" y="2809"/>
                    <a:pt x="20787" y="2785"/>
                  </a:cubicBezTo>
                  <a:cubicBezTo>
                    <a:pt x="20042" y="2761"/>
                    <a:pt x="19298" y="2737"/>
                    <a:pt x="18554" y="2713"/>
                  </a:cubicBezTo>
                  <a:cubicBezTo>
                    <a:pt x="18170" y="2713"/>
                    <a:pt x="17810" y="2689"/>
                    <a:pt x="17426" y="2665"/>
                  </a:cubicBezTo>
                  <a:cubicBezTo>
                    <a:pt x="17066" y="2665"/>
                    <a:pt x="16682" y="2641"/>
                    <a:pt x="16322" y="2641"/>
                  </a:cubicBezTo>
                  <a:cubicBezTo>
                    <a:pt x="15602" y="2569"/>
                    <a:pt x="14882" y="2521"/>
                    <a:pt x="14138" y="2448"/>
                  </a:cubicBezTo>
                  <a:cubicBezTo>
                    <a:pt x="14114" y="2448"/>
                    <a:pt x="14090" y="2448"/>
                    <a:pt x="14066" y="2424"/>
                  </a:cubicBezTo>
                  <a:cubicBezTo>
                    <a:pt x="12986" y="2328"/>
                    <a:pt x="11930" y="2208"/>
                    <a:pt x="10850" y="2088"/>
                  </a:cubicBezTo>
                  <a:cubicBezTo>
                    <a:pt x="10586" y="2040"/>
                    <a:pt x="10321" y="2016"/>
                    <a:pt x="10057" y="1968"/>
                  </a:cubicBezTo>
                  <a:cubicBezTo>
                    <a:pt x="9265" y="1872"/>
                    <a:pt x="8473" y="1752"/>
                    <a:pt x="7681" y="1632"/>
                  </a:cubicBezTo>
                  <a:cubicBezTo>
                    <a:pt x="6361" y="1416"/>
                    <a:pt x="5041" y="1176"/>
                    <a:pt x="3745" y="912"/>
                  </a:cubicBezTo>
                  <a:cubicBezTo>
                    <a:pt x="2977" y="744"/>
                    <a:pt x="2185" y="552"/>
                    <a:pt x="1417" y="360"/>
                  </a:cubicBezTo>
                  <a:cubicBezTo>
                    <a:pt x="1153" y="312"/>
                    <a:pt x="912" y="240"/>
                    <a:pt x="648" y="168"/>
                  </a:cubicBezTo>
                  <a:lnTo>
                    <a:pt x="528" y="168"/>
                  </a:lnTo>
                  <a:cubicBezTo>
                    <a:pt x="528" y="144"/>
                    <a:pt x="504" y="144"/>
                    <a:pt x="504" y="120"/>
                  </a:cubicBezTo>
                  <a:cubicBezTo>
                    <a:pt x="480" y="96"/>
                    <a:pt x="456" y="72"/>
                    <a:pt x="432" y="48"/>
                  </a:cubicBezTo>
                  <a:cubicBezTo>
                    <a:pt x="432" y="48"/>
                    <a:pt x="408" y="48"/>
                    <a:pt x="408" y="24"/>
                  </a:cubicBezTo>
                  <a:cubicBezTo>
                    <a:pt x="360" y="24"/>
                    <a:pt x="312"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0" name="Google Shape;3720;p52"/>
          <p:cNvSpPr txBox="1">
            <a:spLocks noGrp="1"/>
          </p:cNvSpPr>
          <p:nvPr>
            <p:ph type="subTitle" idx="3"/>
          </p:nvPr>
        </p:nvSpPr>
        <p:spPr>
          <a:xfrm>
            <a:off x="1084675" y="1020726"/>
            <a:ext cx="6425525" cy="2889674"/>
          </a:xfrm>
          <a:prstGeom prst="rect">
            <a:avLst/>
          </a:prstGeom>
        </p:spPr>
        <p:txBody>
          <a:bodyPr spcFirstLastPara="1" wrap="square" lIns="91425" tIns="91425" rIns="91425" bIns="91425" anchor="ctr" anchorCtr="0">
            <a:noAutofit/>
          </a:bodyPr>
          <a:lstStyle/>
          <a:p>
            <a:pPr lvl="0" indent="-457200" algn="just" rtl="0">
              <a:lnSpc>
                <a:spcPts val="3400"/>
              </a:lnSpc>
              <a:spcBef>
                <a:spcPts val="0"/>
              </a:spcBef>
              <a:spcAft>
                <a:spcPts val="1200"/>
              </a:spcAft>
              <a:buFont typeface="Arial" panose="020B0604020202020204" pitchFamily="34" charset="0"/>
              <a:buChar char="•"/>
            </a:pPr>
            <a:r>
              <a:rPr lang="en" sz="2600" dirty="0">
                <a:latin typeface="+mj-lt"/>
              </a:rPr>
              <a:t>Năng lượng có thể chuyển hóa từ dạng này sang dạng khác.</a:t>
            </a:r>
          </a:p>
          <a:p>
            <a:pPr indent="-457200" algn="just">
              <a:lnSpc>
                <a:spcPts val="3400"/>
              </a:lnSpc>
              <a:spcAft>
                <a:spcPts val="1200"/>
              </a:spcAft>
              <a:buFont typeface="Arial" panose="020B0604020202020204" pitchFamily="34" charset="0"/>
              <a:buChar char="•"/>
            </a:pPr>
            <a:r>
              <a:rPr lang="en-US" sz="2600" dirty="0">
                <a:latin typeface="+mn-lt"/>
                <a:cs typeface="Times New Roman" panose="02020603050405020304" pitchFamily="18" charset="0"/>
              </a:rPr>
              <a:t>H</a:t>
            </a:r>
            <a:r>
              <a:rPr lang="en" sz="2600" dirty="0" err="1">
                <a:latin typeface="+mn-lt"/>
                <a:cs typeface="Times New Roman" panose="02020603050405020304" pitchFamily="18" charset="0"/>
              </a:rPr>
              <a:t>iện</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tượng</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năng</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lượng</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có</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thể</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chuyển</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hóa</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từ</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dạng</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này</a:t>
            </a:r>
            <a:r>
              <a:rPr lang="en" sz="2600" dirty="0">
                <a:latin typeface="+mn-lt"/>
                <a:cs typeface="Times New Roman" panose="02020603050405020304" pitchFamily="18" charset="0"/>
              </a:rPr>
              <a:t> sang </a:t>
            </a:r>
            <a:r>
              <a:rPr lang="en" sz="2600" dirty="0" err="1">
                <a:latin typeface="+mn-lt"/>
                <a:cs typeface="Times New Roman" panose="02020603050405020304" pitchFamily="18" charset="0"/>
              </a:rPr>
              <a:t>dạng</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khác</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được</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ứng</a:t>
            </a:r>
            <a:r>
              <a:rPr lang="en" sz="2600" dirty="0">
                <a:latin typeface="+mn-lt"/>
                <a:cs typeface="Times New Roman" panose="02020603050405020304" pitchFamily="18" charset="0"/>
              </a:rPr>
              <a:t> dụng trong chế tạo động cơ nhiệt, động cơ điện, đèn </a:t>
            </a:r>
            <a:r>
              <a:rPr lang="en" sz="2600" dirty="0" err="1">
                <a:latin typeface="+mn-lt"/>
                <a:cs typeface="Times New Roman" panose="02020603050405020304" pitchFamily="18" charset="0"/>
              </a:rPr>
              <a:t>thắp</a:t>
            </a:r>
            <a:r>
              <a:rPr lang="en" sz="2600" dirty="0">
                <a:latin typeface="+mn-lt"/>
                <a:cs typeface="Times New Roman" panose="02020603050405020304" pitchFamily="18" charset="0"/>
              </a:rPr>
              <a:t> </a:t>
            </a:r>
            <a:r>
              <a:rPr lang="en" sz="2600" dirty="0" err="1">
                <a:latin typeface="+mn-lt"/>
                <a:cs typeface="Times New Roman" panose="02020603050405020304" pitchFamily="18" charset="0"/>
              </a:rPr>
              <a:t>sáng</a:t>
            </a:r>
            <a:r>
              <a:rPr lang="en" sz="2600" dirty="0">
                <a:latin typeface="+mn-lt"/>
                <a:cs typeface="Times New Roman" panose="02020603050405020304" pitchFamily="18" charset="0"/>
              </a:rPr>
              <a:t>,…</a:t>
            </a:r>
            <a:endParaRPr sz="2600" dirty="0">
              <a:latin typeface="+mn-lt"/>
              <a:cs typeface="Times New Roman" panose="02020603050405020304" pitchFamily="18" charset="0"/>
            </a:endParaRPr>
          </a:p>
        </p:txBody>
      </p:sp>
    </p:spTree>
    <p:extLst>
      <p:ext uri="{BB962C8B-B14F-4D97-AF65-F5344CB8AC3E}">
        <p14:creationId xmlns:p14="http://schemas.microsoft.com/office/powerpoint/2010/main" val="33906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20">
                                            <p:txEl>
                                              <p:pRg st="0" end="0"/>
                                            </p:txEl>
                                          </p:spTgt>
                                        </p:tgtEl>
                                        <p:attrNameLst>
                                          <p:attrName>style.visibility</p:attrName>
                                        </p:attrNameLst>
                                      </p:cBhvr>
                                      <p:to>
                                        <p:strVal val="visible"/>
                                      </p:to>
                                    </p:set>
                                    <p:animEffect transition="in" filter="barn(inVertical)">
                                      <p:cBhvr>
                                        <p:cTn id="7" dur="500"/>
                                        <p:tgtEl>
                                          <p:spTgt spid="3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20">
                                            <p:txEl>
                                              <p:pRg st="1" end="1"/>
                                            </p:txEl>
                                          </p:spTgt>
                                        </p:tgtEl>
                                        <p:attrNameLst>
                                          <p:attrName>style.visibility</p:attrName>
                                        </p:attrNameLst>
                                      </p:cBhvr>
                                      <p:to>
                                        <p:strVal val="visible"/>
                                      </p:to>
                                    </p:set>
                                    <p:animEffect transition="in" filter="barn(inVertical)">
                                      <p:cBhvr>
                                        <p:cTn id="12" dur="500"/>
                                        <p:tgtEl>
                                          <p:spTgt spid="3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sp>
        <p:nvSpPr>
          <p:cNvPr id="4519" name="Google Shape;4519;p75"/>
          <p:cNvSpPr/>
          <p:nvPr/>
        </p:nvSpPr>
        <p:spPr>
          <a:xfrm>
            <a:off x="341214" y="1181687"/>
            <a:ext cx="4999018" cy="1484141"/>
          </a:xfrm>
          <a:prstGeom prst="roundRect">
            <a:avLst>
              <a:gd name="adj" fmla="val 44271"/>
            </a:avLst>
          </a:prstGeom>
          <a:solidFill>
            <a:schemeClr val="accent6"/>
          </a:solidFill>
          <a:ln w="9525" cap="flat" cmpd="sng">
            <a:solidFill>
              <a:schemeClr val="accent6"/>
            </a:solidFill>
            <a:prstDash val="solid"/>
            <a:round/>
            <a:headEnd type="none" w="sm" len="sm"/>
            <a:tailEnd type="none" w="sm" len="sm"/>
          </a:ln>
        </p:spPr>
        <p:txBody>
          <a:bodyPr spcFirstLastPara="1" wrap="square" lIns="0" tIns="91425" rIns="0" bIns="91425" anchor="ctr" anchorCtr="0">
            <a:noAutofit/>
          </a:bodyPr>
          <a:lstStyle/>
          <a:p>
            <a:pPr algn="just">
              <a:lnSpc>
                <a:spcPts val="3200"/>
              </a:lnSpc>
            </a:pPr>
            <a:r>
              <a:rPr lang="vi-VN" sz="2400" dirty="0">
                <a:solidFill>
                  <a:srgbClr val="FF0000"/>
                </a:solidFill>
              </a:rPr>
              <a:t>Khi bình nóng lạnh hoạt động, đã có sự chuyển hoá năng lượng từ dạng nào sang dạng nào?</a:t>
            </a:r>
            <a:endParaRPr lang="en-US" sz="2400" dirty="0">
              <a:solidFill>
                <a:srgbClr val="FF0000"/>
              </a:solidFill>
            </a:endParaRPr>
          </a:p>
        </p:txBody>
      </p:sp>
      <p:pic>
        <p:nvPicPr>
          <p:cNvPr id="4" name="Picture 3"/>
          <p:cNvPicPr>
            <a:picLocks noChangeAspect="1"/>
          </p:cNvPicPr>
          <p:nvPr/>
        </p:nvPicPr>
        <p:blipFill>
          <a:blip r:embed="rId3"/>
          <a:stretch>
            <a:fillRect/>
          </a:stretch>
        </p:blipFill>
        <p:spPr>
          <a:xfrm>
            <a:off x="5368901" y="491635"/>
            <a:ext cx="2342980" cy="2174193"/>
          </a:xfrm>
          <a:prstGeom prst="ellipse">
            <a:avLst/>
          </a:prstGeom>
          <a:ln>
            <a:noFill/>
          </a:ln>
          <a:effectLst>
            <a:softEdge rad="112500"/>
          </a:effectLst>
        </p:spPr>
      </p:pic>
      <p:sp>
        <p:nvSpPr>
          <p:cNvPr id="6" name="Google Shape;4519;p75">
            <a:extLst>
              <a:ext uri="{FF2B5EF4-FFF2-40B4-BE49-F238E27FC236}">
                <a16:creationId xmlns:a16="http://schemas.microsoft.com/office/drawing/2014/main" id="{4B3A99F7-D9F0-A849-A616-2AA4BD4C23B3}"/>
              </a:ext>
            </a:extLst>
          </p:cNvPr>
          <p:cNvSpPr/>
          <p:nvPr/>
        </p:nvSpPr>
        <p:spPr>
          <a:xfrm>
            <a:off x="3853502" y="3219742"/>
            <a:ext cx="4999018" cy="1484141"/>
          </a:xfrm>
          <a:prstGeom prst="roundRect">
            <a:avLst>
              <a:gd name="adj" fmla="val 44271"/>
            </a:avLst>
          </a:prstGeom>
          <a:solidFill>
            <a:schemeClr val="accent6"/>
          </a:solidFill>
          <a:ln w="9525" cap="flat" cmpd="sng">
            <a:solidFill>
              <a:schemeClr val="accent6"/>
            </a:solidFill>
            <a:prstDash val="solid"/>
            <a:round/>
            <a:headEnd type="none" w="sm" len="sm"/>
            <a:tailEnd type="none" w="sm" len="sm"/>
          </a:ln>
        </p:spPr>
        <p:txBody>
          <a:bodyPr spcFirstLastPara="1" wrap="square" lIns="0" tIns="91425" rIns="0" bIns="91425" anchor="ctr" anchorCtr="0">
            <a:noAutofit/>
          </a:bodyPr>
          <a:lstStyle/>
          <a:p>
            <a:pPr algn="just">
              <a:lnSpc>
                <a:spcPts val="3200"/>
              </a:lnSpc>
            </a:pPr>
            <a:r>
              <a:rPr lang="vi-VN" sz="2400" dirty="0"/>
              <a:t>Khi bình nóng lạnh hoạt động, đã có sự chuyển hoá năng lượng từ điện năng thành nhiệt năng.</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19"/>
                                        </p:tgtEl>
                                        <p:attrNameLst>
                                          <p:attrName>style.visibility</p:attrName>
                                        </p:attrNameLst>
                                      </p:cBhvr>
                                      <p:to>
                                        <p:strVal val="visible"/>
                                      </p:to>
                                    </p:set>
                                    <p:animEffect transition="in" filter="barn(inVertical)">
                                      <p:cBhvr>
                                        <p:cTn id="7" dur="500"/>
                                        <p:tgtEl>
                                          <p:spTgt spid="45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9"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sp>
        <p:nvSpPr>
          <p:cNvPr id="18" name="Google Shape;4519;p75"/>
          <p:cNvSpPr/>
          <p:nvPr/>
        </p:nvSpPr>
        <p:spPr>
          <a:xfrm>
            <a:off x="2697071" y="2528817"/>
            <a:ext cx="6201508" cy="2316403"/>
          </a:xfrm>
          <a:prstGeom prst="roundRect">
            <a:avLst>
              <a:gd name="adj" fmla="val 44271"/>
            </a:avLst>
          </a:prstGeom>
          <a:solidFill>
            <a:schemeClr val="accent6"/>
          </a:solidFill>
          <a:ln w="9525" cap="flat" cmpd="sng">
            <a:solidFill>
              <a:schemeClr val="accent6"/>
            </a:solidFill>
            <a:prstDash val="solid"/>
            <a:round/>
            <a:headEnd type="none" w="sm" len="sm"/>
            <a:tailEnd type="none" w="sm" len="sm"/>
          </a:ln>
        </p:spPr>
        <p:txBody>
          <a:bodyPr spcFirstLastPara="1" wrap="square" lIns="0" tIns="91425" rIns="0" bIns="91425" anchor="ctr" anchorCtr="0">
            <a:noAutofit/>
          </a:bodyPr>
          <a:lstStyle/>
          <a:p>
            <a:pPr algn="just">
              <a:lnSpc>
                <a:spcPts val="3200"/>
              </a:lnSpc>
            </a:pPr>
            <a:r>
              <a:rPr lang="vi-VN" sz="2400" dirty="0"/>
              <a:t>Năng lượng từ ánh sáng mặt trời (quang năng) chuyển hoá thành điện năng.</a:t>
            </a:r>
          </a:p>
          <a:p>
            <a:pPr algn="just">
              <a:lnSpc>
                <a:spcPts val="3200"/>
              </a:lnSpc>
            </a:pPr>
            <a:r>
              <a:rPr lang="vi-VN" sz="2400" dirty="0"/>
              <a:t>Năng lượng điện chuyển thành năng lượng ánh sáng do bóng đèn phát ra</a:t>
            </a:r>
            <a:endParaRPr lang="en-US" sz="2400" dirty="0"/>
          </a:p>
        </p:txBody>
      </p:sp>
      <p:pic>
        <p:nvPicPr>
          <p:cNvPr id="5" name="Picture 4"/>
          <p:cNvPicPr>
            <a:picLocks noChangeAspect="1"/>
          </p:cNvPicPr>
          <p:nvPr/>
        </p:nvPicPr>
        <p:blipFill>
          <a:blip r:embed="rId3"/>
          <a:stretch>
            <a:fillRect/>
          </a:stretch>
        </p:blipFill>
        <p:spPr>
          <a:xfrm>
            <a:off x="341214" y="2816395"/>
            <a:ext cx="2141734" cy="2028825"/>
          </a:xfrm>
          <a:prstGeom prst="ellipse">
            <a:avLst/>
          </a:prstGeom>
          <a:ln>
            <a:noFill/>
          </a:ln>
          <a:effectLst>
            <a:softEdge rad="112500"/>
          </a:effectLst>
        </p:spPr>
      </p:pic>
      <p:sp>
        <p:nvSpPr>
          <p:cNvPr id="6" name="Google Shape;4519;p75">
            <a:extLst>
              <a:ext uri="{FF2B5EF4-FFF2-40B4-BE49-F238E27FC236}">
                <a16:creationId xmlns:a16="http://schemas.microsoft.com/office/drawing/2014/main" id="{14804888-9027-FA48-AA90-1260EA2D2AF5}"/>
              </a:ext>
            </a:extLst>
          </p:cNvPr>
          <p:cNvSpPr/>
          <p:nvPr/>
        </p:nvSpPr>
        <p:spPr>
          <a:xfrm>
            <a:off x="1730817" y="446731"/>
            <a:ext cx="5913119" cy="1547447"/>
          </a:xfrm>
          <a:prstGeom prst="roundRect">
            <a:avLst>
              <a:gd name="adj" fmla="val 44271"/>
            </a:avLst>
          </a:prstGeom>
          <a:solidFill>
            <a:schemeClr val="accent6"/>
          </a:solidFill>
          <a:ln w="9525" cap="flat" cmpd="sng">
            <a:solidFill>
              <a:schemeClr val="accent6"/>
            </a:solidFill>
            <a:prstDash val="solid"/>
            <a:round/>
            <a:headEnd type="none" w="sm" len="sm"/>
            <a:tailEnd type="none" w="sm" len="sm"/>
          </a:ln>
        </p:spPr>
        <p:txBody>
          <a:bodyPr spcFirstLastPara="1" wrap="square" lIns="0" tIns="91425" rIns="0" bIns="91425" anchor="ctr" anchorCtr="0">
            <a:noAutofit/>
          </a:bodyPr>
          <a:lstStyle/>
          <a:p>
            <a:pPr algn="just">
              <a:lnSpc>
                <a:spcPts val="3200"/>
              </a:lnSpc>
            </a:pPr>
            <a:r>
              <a:rPr lang="vi-VN" sz="2400" dirty="0">
                <a:solidFill>
                  <a:srgbClr val="FF0000"/>
                </a:solidFill>
              </a:rPr>
              <a:t>Hãy phân tích sự chuyển hoá năng lượng trong hoạt động của đèn tín hiệu giao thông dùng năng lượng mặt trời.</a:t>
            </a:r>
            <a:endParaRPr lang="en-US" sz="2400" dirty="0">
              <a:solidFill>
                <a:srgbClr val="FF0000"/>
              </a:solidFill>
            </a:endParaRPr>
          </a:p>
        </p:txBody>
      </p:sp>
    </p:spTree>
    <p:extLst>
      <p:ext uri="{BB962C8B-B14F-4D97-AF65-F5344CB8AC3E}">
        <p14:creationId xmlns:p14="http://schemas.microsoft.com/office/powerpoint/2010/main" val="9650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3" name="Google Shape;2953;p40"/>
          <p:cNvSpPr txBox="1">
            <a:spLocks noGrp="1"/>
          </p:cNvSpPr>
          <p:nvPr>
            <p:ph type="title"/>
          </p:nvPr>
        </p:nvSpPr>
        <p:spPr>
          <a:xfrm>
            <a:off x="0" y="781824"/>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mj-lt"/>
              </a:rPr>
              <a:t>KHỞI ĐỘNG</a:t>
            </a:r>
            <a:endParaRPr sz="3000" dirty="0">
              <a:solidFill>
                <a:schemeClr val="dk2"/>
              </a:solidFill>
              <a:latin typeface="+mj-lt"/>
            </a:endParaRPr>
          </a:p>
        </p:txBody>
      </p:sp>
      <p:sp>
        <p:nvSpPr>
          <p:cNvPr id="3" name="Rectangle 2"/>
          <p:cNvSpPr/>
          <p:nvPr/>
        </p:nvSpPr>
        <p:spPr>
          <a:xfrm>
            <a:off x="160352" y="1467464"/>
            <a:ext cx="6465035" cy="3016210"/>
          </a:xfrm>
          <a:prstGeom prst="rect">
            <a:avLst/>
          </a:prstGeom>
        </p:spPr>
        <p:txBody>
          <a:bodyPr wrap="square">
            <a:spAutoFit/>
          </a:bodyPr>
          <a:lstStyle/>
          <a:p>
            <a:pPr algn="just">
              <a:lnSpc>
                <a:spcPts val="3800"/>
              </a:lnSpc>
            </a:pPr>
            <a:r>
              <a:rPr lang="en-US" sz="2500" dirty="0">
                <a:solidFill>
                  <a:schemeClr val="tx1">
                    <a:lumMod val="50000"/>
                  </a:schemeClr>
                </a:solidFill>
                <a:latin typeface="+mn-lt"/>
                <a:ea typeface="Calibri" panose="020F0502020204030204" pitchFamily="34" charset="0"/>
              </a:rPr>
              <a:t>Khi quạt điện hoạt động, năng lượng điện chuyển thành cơ năng làm quay cánh quạt, khi bật công tắc bóng đèn sáng, năng lượng điện đã chuyển thành quang năng làm đèn sáng. Vậy sự biến đổi giữa các dạng năng lượng có tuân theo quy luật nào không?</a:t>
            </a:r>
            <a:endParaRPr lang="en-US" sz="2500" dirty="0">
              <a:solidFill>
                <a:schemeClr val="tx1">
                  <a:lumMod val="50000"/>
                </a:schemeClr>
              </a:solidFill>
              <a:latin typeface="+mn-lt"/>
            </a:endParaRPr>
          </a:p>
        </p:txBody>
      </p:sp>
      <p:pic>
        <p:nvPicPr>
          <p:cNvPr id="4" name="Picture 3"/>
          <p:cNvPicPr>
            <a:picLocks noChangeAspect="1"/>
          </p:cNvPicPr>
          <p:nvPr/>
        </p:nvPicPr>
        <p:blipFill>
          <a:blip r:embed="rId3"/>
          <a:stretch>
            <a:fillRect/>
          </a:stretch>
        </p:blipFill>
        <p:spPr>
          <a:xfrm>
            <a:off x="6529271" y="1115091"/>
            <a:ext cx="2115652" cy="1953062"/>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7124464" y="3217394"/>
            <a:ext cx="2019536" cy="173103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53"/>
                                        </p:tgtEl>
                                        <p:attrNameLst>
                                          <p:attrName>style.visibility</p:attrName>
                                        </p:attrNameLst>
                                      </p:cBhvr>
                                      <p:to>
                                        <p:strVal val="visible"/>
                                      </p:to>
                                    </p:set>
                                    <p:animEffect transition="in" filter="barn(inVertical)">
                                      <p:cBhvr>
                                        <p:cTn id="7" dur="500"/>
                                        <p:tgtEl>
                                          <p:spTgt spid="29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742950" y="0"/>
            <a:ext cx="4457700" cy="2321719"/>
          </a:xfrm>
          <a:prstGeom prst="cloud">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350"/>
          </a:p>
        </p:txBody>
      </p:sp>
      <p:sp>
        <p:nvSpPr>
          <p:cNvPr id="4" name="TextBox 3"/>
          <p:cNvSpPr txBox="1">
            <a:spLocks noChangeArrowheads="1"/>
          </p:cNvSpPr>
          <p:nvPr/>
        </p:nvSpPr>
        <p:spPr bwMode="auto">
          <a:xfrm>
            <a:off x="1628775" y="414338"/>
            <a:ext cx="3314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1C0ECC"/>
                </a:solidFill>
                <a:latin typeface="Times New Roman" panose="02020603050405020304" pitchFamily="18" charset="0"/>
                <a:cs typeface="Times New Roman" panose="02020603050405020304" pitchFamily="18" charset="0"/>
              </a:rPr>
              <a:t>Vì sao khi đun nước ta thấy nhiệt độ của ấm nước tăng lên?</a:t>
            </a:r>
          </a:p>
        </p:txBody>
      </p:sp>
      <p:sp>
        <p:nvSpPr>
          <p:cNvPr id="6" name="Cloud 5"/>
          <p:cNvSpPr/>
          <p:nvPr/>
        </p:nvSpPr>
        <p:spPr>
          <a:xfrm>
            <a:off x="1616869" y="2400300"/>
            <a:ext cx="6384131" cy="2743200"/>
          </a:xfrm>
          <a:prstGeom prst="cloud">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sz="1350"/>
          </a:p>
        </p:txBody>
      </p:sp>
      <p:sp>
        <p:nvSpPr>
          <p:cNvPr id="7" name="TextBox 6"/>
          <p:cNvSpPr txBox="1">
            <a:spLocks noChangeArrowheads="1"/>
          </p:cNvSpPr>
          <p:nvPr/>
        </p:nvSpPr>
        <p:spPr bwMode="auto">
          <a:xfrm>
            <a:off x="2257425" y="3362325"/>
            <a:ext cx="5400675" cy="1200329"/>
          </a:xfrm>
          <a:prstGeom prst="rect">
            <a:avLst/>
          </a:prstGeom>
          <a:solidFill>
            <a:schemeClr val="accent2">
              <a:lumMod val="20000"/>
              <a:lumOff val="80000"/>
            </a:schemeClr>
          </a:solidFill>
          <a:ln>
            <a:noFill/>
          </a:ln>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b="1" dirty="0" err="1">
                <a:latin typeface="Times New Roman" panose="02020603050405020304" pitchFamily="18" charset="0"/>
                <a:cs typeface="Times New Roman" panose="02020603050405020304" pitchFamily="18" charset="0"/>
              </a:rPr>
              <a:t>Vì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năng</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lượng</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nhiệt</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từ</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bếp</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truyền</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cho</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ấm</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solidFill>
                  <a:srgbClr val="FF3300"/>
                </a:solidFill>
                <a:latin typeface="Times New Roman" panose="02020603050405020304" pitchFamily="18" charset="0"/>
                <a:cs typeface="Times New Roman" panose="02020603050405020304" pitchFamily="18" charset="0"/>
              </a:rPr>
              <a:t>nước</a:t>
            </a:r>
            <a:r>
              <a:rPr lang="en-US" altLang="en-US" b="1" dirty="0">
                <a:solidFill>
                  <a:srgbClr val="FF3300"/>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nhiệt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ấm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lên</a:t>
            </a:r>
            <a:r>
              <a:rPr lang="en-US" altLang="en-US" b="1" dirty="0">
                <a:latin typeface="Times New Roman" panose="02020603050405020304" pitchFamily="18" charset="0"/>
                <a:cs typeface="Times New Roman" panose="02020603050405020304" pitchFamily="18" charset="0"/>
              </a:rPr>
              <a:t> </a:t>
            </a:r>
          </a:p>
        </p:txBody>
      </p:sp>
      <p:pic>
        <p:nvPicPr>
          <p:cNvPr id="11270" name="Picture 7">
            <a:hlinkClick r:id="rId2" action="ppaction://hlinksldjump"/>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0401300" y="3543301"/>
            <a:ext cx="1735931" cy="147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Nước sôi có an toàn để uống không? Uống nước an toà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1450"/>
            <a:ext cx="3200400" cy="311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11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88" name="Picture 24" descr="áº¢nh Äá»ng trang trÃ­ powerpoint (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1828800"/>
            <a:ext cx="28003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1828800" y="802481"/>
            <a:ext cx="62293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100" dirty="0">
                <a:latin typeface="Arial" panose="020B0604020202020204" pitchFamily="34" charset="0"/>
              </a:rPr>
              <a:t>? </a:t>
            </a:r>
            <a:r>
              <a:rPr lang="vi-VN" altLang="en-US" sz="2100" dirty="0">
                <a:latin typeface="Arial" panose="020B0604020202020204" pitchFamily="34" charset="0"/>
              </a:rPr>
              <a:t>Hãy mô tả sự biến đổi năng lượng của quả bóng trong thí </a:t>
            </a:r>
            <a:r>
              <a:rPr lang="vi-VN" altLang="en-US" sz="2100" dirty="0" smtClean="0">
                <a:latin typeface="Arial" panose="020B0604020202020204" pitchFamily="34" charset="0"/>
              </a:rPr>
              <a:t>nghiệm </a:t>
            </a:r>
            <a:endParaRPr lang="en-US" altLang="en-US" sz="2100" dirty="0">
              <a:latin typeface="Arial" panose="020B0604020202020204" pitchFamily="34" charset="0"/>
            </a:endParaRP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l="48499" t="50972" r="40327" b="21043"/>
          <a:stretch>
            <a:fillRect/>
          </a:stretch>
        </p:blipFill>
        <p:spPr bwMode="auto">
          <a:xfrm>
            <a:off x="5200650" y="1771650"/>
            <a:ext cx="2800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7"/>
          <p:cNvSpPr txBox="1">
            <a:spLocks noChangeArrowheads="1"/>
          </p:cNvSpPr>
          <p:nvPr/>
        </p:nvSpPr>
        <p:spPr bwMode="auto">
          <a:xfrm>
            <a:off x="1657350" y="360760"/>
            <a:ext cx="4171950" cy="4154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100" b="1" dirty="0">
                <a:solidFill>
                  <a:srgbClr val="1C0ECC"/>
                </a:solidFill>
                <a:latin typeface="Times New Roman" panose="02020603050405020304" pitchFamily="18" charset="0"/>
                <a:cs typeface="Times New Roman" panose="02020603050405020304" pitchFamily="18" charset="0"/>
              </a:rPr>
              <a:t>I. CHUYỂN HÓA NĂNG LƯỢNG</a:t>
            </a:r>
          </a:p>
        </p:txBody>
      </p:sp>
      <p:sp>
        <p:nvSpPr>
          <p:cNvPr id="36872" name="Text Box 8"/>
          <p:cNvSpPr txBox="1">
            <a:spLocks noChangeArrowheads="1"/>
          </p:cNvSpPr>
          <p:nvPr/>
        </p:nvSpPr>
        <p:spPr bwMode="auto">
          <a:xfrm>
            <a:off x="1143000" y="4057650"/>
            <a:ext cx="1371600" cy="369332"/>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latin typeface="Arial" panose="020B0604020202020204" pitchFamily="34" charset="0"/>
              </a:rPr>
              <a:t>Động năng</a:t>
            </a:r>
          </a:p>
        </p:txBody>
      </p:sp>
      <p:grpSp>
        <p:nvGrpSpPr>
          <p:cNvPr id="36886" name="Group 22"/>
          <p:cNvGrpSpPr>
            <a:grpSpLocks/>
          </p:cNvGrpSpPr>
          <p:nvPr/>
        </p:nvGrpSpPr>
        <p:grpSpPr bwMode="auto">
          <a:xfrm>
            <a:off x="2571750" y="3752850"/>
            <a:ext cx="742950" cy="1028700"/>
            <a:chOff x="864" y="2448"/>
            <a:chExt cx="624" cy="864"/>
          </a:xfrm>
        </p:grpSpPr>
        <p:sp>
          <p:nvSpPr>
            <p:cNvPr id="16400" name="AutoShape 10"/>
            <p:cNvSpPr>
              <a:spLocks noChangeArrowheads="1"/>
            </p:cNvSpPr>
            <p:nvPr/>
          </p:nvSpPr>
          <p:spPr bwMode="auto">
            <a:xfrm>
              <a:off x="864" y="2784"/>
              <a:ext cx="576"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6401" name="AutoShape 11"/>
            <p:cNvSpPr>
              <a:spLocks noChangeArrowheads="1"/>
            </p:cNvSpPr>
            <p:nvPr/>
          </p:nvSpPr>
          <p:spPr bwMode="auto">
            <a:xfrm>
              <a:off x="1104" y="2448"/>
              <a:ext cx="384" cy="3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1 w 21600"/>
                <a:gd name="T13" fmla="*/ 2925 h 21600"/>
                <a:gd name="T14" fmla="*/ 18225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6402" name="AutoShape 15"/>
            <p:cNvSpPr>
              <a:spLocks noChangeArrowheads="1"/>
            </p:cNvSpPr>
            <p:nvPr/>
          </p:nvSpPr>
          <p:spPr bwMode="auto">
            <a:xfrm flipV="1">
              <a:off x="1104" y="2928"/>
              <a:ext cx="384" cy="3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1 w 21600"/>
                <a:gd name="T13" fmla="*/ 2925 h 21600"/>
                <a:gd name="T14" fmla="*/ 18225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sp>
        <p:nvSpPr>
          <p:cNvPr id="36882" name="AutoShape 18"/>
          <p:cNvSpPr>
            <a:spLocks noChangeArrowheads="1"/>
          </p:cNvSpPr>
          <p:nvPr/>
        </p:nvSpPr>
        <p:spPr bwMode="auto">
          <a:xfrm>
            <a:off x="3314700" y="3638550"/>
            <a:ext cx="1600200" cy="342900"/>
          </a:xfrm>
          <a:prstGeom prst="flowChartTerminator">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Arial" panose="020B0604020202020204" pitchFamily="34" charset="0"/>
              </a:rPr>
              <a:t>Thế năng</a:t>
            </a:r>
          </a:p>
        </p:txBody>
      </p:sp>
      <p:sp>
        <p:nvSpPr>
          <p:cNvPr id="36884" name="AutoShape 20"/>
          <p:cNvSpPr>
            <a:spLocks noChangeArrowheads="1"/>
          </p:cNvSpPr>
          <p:nvPr/>
        </p:nvSpPr>
        <p:spPr bwMode="auto">
          <a:xfrm>
            <a:off x="3295650" y="4086225"/>
            <a:ext cx="1600200" cy="342900"/>
          </a:xfrm>
          <a:prstGeom prst="flowChartTerminator">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Arial" panose="020B0604020202020204" pitchFamily="34" charset="0"/>
              </a:rPr>
              <a:t>Nhiệt năng</a:t>
            </a:r>
          </a:p>
        </p:txBody>
      </p:sp>
      <p:sp>
        <p:nvSpPr>
          <p:cNvPr id="36885" name="AutoShape 21"/>
          <p:cNvSpPr>
            <a:spLocks noChangeArrowheads="1"/>
          </p:cNvSpPr>
          <p:nvPr/>
        </p:nvSpPr>
        <p:spPr bwMode="auto">
          <a:xfrm>
            <a:off x="3371850" y="4495800"/>
            <a:ext cx="1714500" cy="342900"/>
          </a:xfrm>
          <a:prstGeom prst="flowChartTerminator">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Arial" panose="020B0604020202020204" pitchFamily="34" charset="0"/>
              </a:rPr>
              <a:t>Năng lượng âm</a:t>
            </a:r>
          </a:p>
        </p:txBody>
      </p:sp>
      <p:sp>
        <p:nvSpPr>
          <p:cNvPr id="36889" name="Rectangle 25"/>
          <p:cNvSpPr>
            <a:spLocks noChangeArrowheads="1"/>
          </p:cNvSpPr>
          <p:nvPr/>
        </p:nvSpPr>
        <p:spPr bwMode="auto">
          <a:xfrm>
            <a:off x="1257300" y="328613"/>
            <a:ext cx="400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Times New Roman" panose="02020603050405020304" pitchFamily="18" charset="0"/>
                <a:sym typeface="Wingdings" panose="05000000000000000000" pitchFamily="2" charset="2"/>
              </a:rPr>
              <a:t></a:t>
            </a:r>
          </a:p>
        </p:txBody>
      </p:sp>
      <p:pic>
        <p:nvPicPr>
          <p:cNvPr id="36891" name="Picture 27" descr="HÃ­ng dÃn tÃ¦ chÃ¸c"/>
          <p:cNvPicPr>
            <a:picLocks noChangeAspect="1" noChangeArrowheads="1"/>
          </p:cNvPicPr>
          <p:nvPr/>
        </p:nvPicPr>
        <p:blipFill>
          <a:blip r:embed="rId4" r:link="rId5">
            <a:extLst>
              <a:ext uri="{28A0092B-C50C-407E-A947-70E740481C1C}">
                <a14:useLocalDpi xmlns:a14="http://schemas.microsoft.com/office/drawing/2010/main" val="0"/>
              </a:ext>
            </a:extLst>
          </a:blip>
          <a:srcRect l="11864" r="16949"/>
          <a:stretch>
            <a:fillRect/>
          </a:stretch>
        </p:blipFill>
        <p:spPr bwMode="auto">
          <a:xfrm>
            <a:off x="1038225" y="798910"/>
            <a:ext cx="788194"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457325" y="1966913"/>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rgbClr val="FF0000"/>
                </a:solidFill>
                <a:latin typeface="Arial" panose="020B0604020202020204" pitchFamily="34" charset="0"/>
              </a:rPr>
              <a:t>Động năng, thế năng, nhiệt năng, năng lượng âm</a:t>
            </a:r>
          </a:p>
        </p:txBody>
      </p:sp>
      <p:sp>
        <p:nvSpPr>
          <p:cNvPr id="18" name="Rectangle 11"/>
          <p:cNvSpPr>
            <a:spLocks noChangeArrowheads="1"/>
          </p:cNvSpPr>
          <p:nvPr/>
        </p:nvSpPr>
        <p:spPr bwMode="auto">
          <a:xfrm>
            <a:off x="1198960" y="3651648"/>
            <a:ext cx="45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FF0000"/>
                </a:solidFill>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837600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6889">
                                            <p:txEl>
                                              <p:pRg st="0" end="0"/>
                                            </p:txEl>
                                          </p:spTgt>
                                        </p:tgtEl>
                                        <p:attrNameLst>
                                          <p:attrName>style.visibility</p:attrName>
                                        </p:attrNameLst>
                                      </p:cBhvr>
                                      <p:to>
                                        <p:strVal val="visible"/>
                                      </p:to>
                                    </p:set>
                                    <p:animEffect transition="in" filter="box(in)">
                                      <p:cBhvr>
                                        <p:cTn id="7" dur="500"/>
                                        <p:tgtEl>
                                          <p:spTgt spid="36889">
                                            <p:txEl>
                                              <p:pRg st="0" end="0"/>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6871">
                                            <p:txEl>
                                              <p:pRg st="0" end="0"/>
                                            </p:txEl>
                                          </p:spTgt>
                                        </p:tgtEl>
                                        <p:attrNameLst>
                                          <p:attrName>style.visibility</p:attrName>
                                        </p:attrNameLst>
                                      </p:cBhvr>
                                      <p:to>
                                        <p:strVal val="visible"/>
                                      </p:to>
                                    </p:set>
                                    <p:animEffect transition="in" filter="box(in)">
                                      <p:cBhvr>
                                        <p:cTn id="11" dur="500"/>
                                        <p:tgtEl>
                                          <p:spTgt spid="368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6891"/>
                                        </p:tgtEl>
                                        <p:attrNameLst>
                                          <p:attrName>style.visibility</p:attrName>
                                        </p:attrNameLst>
                                      </p:cBhvr>
                                      <p:to>
                                        <p:strVal val="visible"/>
                                      </p:to>
                                    </p:set>
                                    <p:animEffect transition="in" filter="box(in)">
                                      <p:cBhvr>
                                        <p:cTn id="16" dur="500"/>
                                        <p:tgtEl>
                                          <p:spTgt spid="36891"/>
                                        </p:tgtEl>
                                      </p:cBhvr>
                                    </p:animEffect>
                                  </p:childTnLst>
                                </p:cTn>
                              </p:par>
                            </p:childTnLst>
                          </p:cTn>
                        </p:par>
                        <p:par>
                          <p:cTn id="17" fill="hold" nodeType="afterGroup">
                            <p:stCondLst>
                              <p:cond delay="500"/>
                            </p:stCondLst>
                            <p:childTnLst>
                              <p:par>
                                <p:cTn id="18" presetID="4" presetClass="entr" presetSubtype="16" fill="hold" nodeType="afterEffect">
                                  <p:stCondLst>
                                    <p:cond delay="0"/>
                                  </p:stCondLst>
                                  <p:childTnLst>
                                    <p:set>
                                      <p:cBhvr>
                                        <p:cTn id="19" dur="1" fill="hold">
                                          <p:stCondLst>
                                            <p:cond delay="0"/>
                                          </p:stCondLst>
                                        </p:cTn>
                                        <p:tgtEl>
                                          <p:spTgt spid="36868">
                                            <p:txEl>
                                              <p:pRg st="0" end="0"/>
                                            </p:txEl>
                                          </p:spTgt>
                                        </p:tgtEl>
                                        <p:attrNameLst>
                                          <p:attrName>style.visibility</p:attrName>
                                        </p:attrNameLst>
                                      </p:cBhvr>
                                      <p:to>
                                        <p:strVal val="visible"/>
                                      </p:to>
                                    </p:set>
                                    <p:animEffect transition="in" filter="box(in)">
                                      <p:cBhvr>
                                        <p:cTn id="20" dur="500"/>
                                        <p:tgtEl>
                                          <p:spTgt spid="36868">
                                            <p:txEl>
                                              <p:pRg st="0" end="0"/>
                                            </p:txEl>
                                          </p:spTgt>
                                        </p:tgtEl>
                                      </p:cBhvr>
                                    </p:animEffect>
                                  </p:childTnLst>
                                </p:cTn>
                              </p:par>
                            </p:childTnLst>
                          </p:cTn>
                        </p:par>
                        <p:par>
                          <p:cTn id="21" fill="hold" nodeType="afterGroup">
                            <p:stCondLst>
                              <p:cond delay="1000"/>
                            </p:stCondLst>
                            <p:childTnLst>
                              <p:par>
                                <p:cTn id="22" presetID="4" presetClass="entr" presetSubtype="16" fill="hold" nodeType="afterEffect">
                                  <p:stCondLst>
                                    <p:cond delay="0"/>
                                  </p:stCondLst>
                                  <p:childTnLst>
                                    <p:set>
                                      <p:cBhvr>
                                        <p:cTn id="23" dur="1" fill="hold">
                                          <p:stCondLst>
                                            <p:cond delay="0"/>
                                          </p:stCondLst>
                                        </p:cTn>
                                        <p:tgtEl>
                                          <p:spTgt spid="36888"/>
                                        </p:tgtEl>
                                        <p:attrNameLst>
                                          <p:attrName>style.visibility</p:attrName>
                                        </p:attrNameLst>
                                      </p:cBhvr>
                                      <p:to>
                                        <p:strVal val="visible"/>
                                      </p:to>
                                    </p:set>
                                    <p:animEffect transition="in" filter="box(in)">
                                      <p:cBhvr>
                                        <p:cTn id="24" dur="500"/>
                                        <p:tgtEl>
                                          <p:spTgt spid="3688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36869"/>
                                        </p:tgtEl>
                                        <p:attrNameLst>
                                          <p:attrName>style.visibility</p:attrName>
                                        </p:attrNameLst>
                                      </p:cBhvr>
                                      <p:to>
                                        <p:strVal val="visible"/>
                                      </p:to>
                                    </p:set>
                                    <p:animEffect transition="in" filter="box(in)">
                                      <p:cBhvr>
                                        <p:cTn id="35" dur="500"/>
                                        <p:tgtEl>
                                          <p:spTgt spid="368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6872"/>
                                        </p:tgtEl>
                                        <p:attrNameLst>
                                          <p:attrName>style.visibility</p:attrName>
                                        </p:attrNameLst>
                                      </p:cBhvr>
                                      <p:to>
                                        <p:strVal val="visible"/>
                                      </p:to>
                                    </p:set>
                                    <p:animEffect transition="in" filter="blinds(horizontal)">
                                      <p:cBhvr>
                                        <p:cTn id="40" dur="500"/>
                                        <p:tgtEl>
                                          <p:spTgt spid="36872"/>
                                        </p:tgtEl>
                                      </p:cBhvr>
                                    </p:animEffect>
                                  </p:childTnLst>
                                </p:cTn>
                              </p:par>
                            </p:childTnLst>
                          </p:cTn>
                        </p:par>
                        <p:par>
                          <p:cTn id="41" fill="hold" nodeType="afterGroup">
                            <p:stCondLst>
                              <p:cond delay="500"/>
                            </p:stCondLst>
                            <p:childTnLst>
                              <p:par>
                                <p:cTn id="42" presetID="4" presetClass="entr" presetSubtype="16" fill="hold" nodeType="afterEffect">
                                  <p:stCondLst>
                                    <p:cond delay="0"/>
                                  </p:stCondLst>
                                  <p:childTnLst>
                                    <p:set>
                                      <p:cBhvr>
                                        <p:cTn id="43" dur="1" fill="hold">
                                          <p:stCondLst>
                                            <p:cond delay="0"/>
                                          </p:stCondLst>
                                        </p:cTn>
                                        <p:tgtEl>
                                          <p:spTgt spid="36886"/>
                                        </p:tgtEl>
                                        <p:attrNameLst>
                                          <p:attrName>style.visibility</p:attrName>
                                        </p:attrNameLst>
                                      </p:cBhvr>
                                      <p:to>
                                        <p:strVal val="visible"/>
                                      </p:to>
                                    </p:set>
                                    <p:animEffect transition="in" filter="box(in)">
                                      <p:cBhvr>
                                        <p:cTn id="44" dur="500"/>
                                        <p:tgtEl>
                                          <p:spTgt spid="3688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6882"/>
                                        </p:tgtEl>
                                        <p:attrNameLst>
                                          <p:attrName>style.visibility</p:attrName>
                                        </p:attrNameLst>
                                      </p:cBhvr>
                                      <p:to>
                                        <p:strVal val="visible"/>
                                      </p:to>
                                    </p:set>
                                    <p:animEffect transition="in" filter="box(in)">
                                      <p:cBhvr>
                                        <p:cTn id="49" dur="500"/>
                                        <p:tgtEl>
                                          <p:spTgt spid="3688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36884"/>
                                        </p:tgtEl>
                                        <p:attrNameLst>
                                          <p:attrName>style.visibility</p:attrName>
                                        </p:attrNameLst>
                                      </p:cBhvr>
                                      <p:to>
                                        <p:strVal val="visible"/>
                                      </p:to>
                                    </p:set>
                                    <p:animEffect transition="in" filter="box(in)">
                                      <p:cBhvr>
                                        <p:cTn id="54" dur="500"/>
                                        <p:tgtEl>
                                          <p:spTgt spid="3688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36885"/>
                                        </p:tgtEl>
                                        <p:attrNameLst>
                                          <p:attrName>style.visibility</p:attrName>
                                        </p:attrNameLst>
                                      </p:cBhvr>
                                      <p:to>
                                        <p:strVal val="visible"/>
                                      </p:to>
                                    </p:set>
                                    <p:animEffect transition="in" filter="box(in)">
                                      <p:cBhvr>
                                        <p:cTn id="59" dur="500"/>
                                        <p:tgtEl>
                                          <p:spTgt spid="3688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linds(horizontal)">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82" grpId="0" animBg="1"/>
      <p:bldP spid="36884" grpId="0" animBg="1"/>
      <p:bldP spid="36885" grpId="0" animBg="1"/>
      <p:bldP spid="2"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1064419" y="-171450"/>
            <a:ext cx="6536531" cy="2288381"/>
          </a:xfrm>
          <a:prstGeom prst="cloud">
            <a:avLst/>
          </a:prstGeom>
          <a:solidFill>
            <a:srgbClr val="0080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350"/>
          </a:p>
        </p:txBody>
      </p:sp>
      <p:sp>
        <p:nvSpPr>
          <p:cNvPr id="4" name="TextBox 3"/>
          <p:cNvSpPr txBox="1">
            <a:spLocks noChangeArrowheads="1"/>
          </p:cNvSpPr>
          <p:nvPr/>
        </p:nvSpPr>
        <p:spPr bwMode="auto">
          <a:xfrm>
            <a:off x="2428875" y="85725"/>
            <a:ext cx="4286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FF00"/>
                </a:solidFill>
                <a:latin typeface="Times New Roman" panose="02020603050405020304" pitchFamily="18" charset="0"/>
                <a:cs typeface="Times New Roman" panose="02020603050405020304" pitchFamily="18" charset="0"/>
              </a:rPr>
              <a:t>Gọi tên các năng lượng khi đèn pin được bật sáng?</a:t>
            </a:r>
          </a:p>
        </p:txBody>
      </p:sp>
      <p:sp>
        <p:nvSpPr>
          <p:cNvPr id="6" name="Cloud 5"/>
          <p:cNvSpPr/>
          <p:nvPr/>
        </p:nvSpPr>
        <p:spPr>
          <a:xfrm>
            <a:off x="1485900" y="2514600"/>
            <a:ext cx="5715000" cy="2057400"/>
          </a:xfrm>
          <a:prstGeom prst="cloud">
            <a:avLst/>
          </a:prstGeom>
          <a:solidFill>
            <a:srgbClr val="1C0ECC"/>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sz="1350"/>
          </a:p>
        </p:txBody>
      </p:sp>
      <p:sp>
        <p:nvSpPr>
          <p:cNvPr id="7" name="TextBox 6"/>
          <p:cNvSpPr txBox="1">
            <a:spLocks noChangeArrowheads="1"/>
          </p:cNvSpPr>
          <p:nvPr/>
        </p:nvSpPr>
        <p:spPr bwMode="auto">
          <a:xfrm>
            <a:off x="2114550" y="2857500"/>
            <a:ext cx="4686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chemeClr val="bg1"/>
                </a:solidFill>
                <a:latin typeface="Times New Roman" panose="02020603050405020304" pitchFamily="18" charset="0"/>
                <a:cs typeface="Times New Roman" panose="02020603050405020304" pitchFamily="18" charset="0"/>
              </a:rPr>
              <a:t>Khi đèn pin bật sáng có các dạng năng lượng: Hóa năng, điện năng, nhiệt năng, quang năng. </a:t>
            </a:r>
          </a:p>
        </p:txBody>
      </p:sp>
      <p:pic>
        <p:nvPicPr>
          <p:cNvPr id="17414" name="Picture 7">
            <a:hlinkClick r:id="rId2" action="ppaction://hlinksldjump"/>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151335" y="3718323"/>
            <a:ext cx="1735931" cy="147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20210712033633_wm_shs-khoa-hoc-tu-nhien-6"/>
          <p:cNvPicPr>
            <a:picLocks noChangeAspect="1" noChangeArrowheads="1"/>
          </p:cNvPicPr>
          <p:nvPr/>
        </p:nvPicPr>
        <p:blipFill>
          <a:blip r:embed="rId4">
            <a:extLst>
              <a:ext uri="{28A0092B-C50C-407E-A947-70E740481C1C}">
                <a14:useLocalDpi xmlns:a14="http://schemas.microsoft.com/office/drawing/2010/main" val="0"/>
              </a:ext>
            </a:extLst>
          </a:blip>
          <a:srcRect l="62708" t="60155" r="6802" b="26602"/>
          <a:stretch>
            <a:fillRect/>
          </a:stretch>
        </p:blipFill>
        <p:spPr bwMode="auto">
          <a:xfrm>
            <a:off x="1714500" y="885826"/>
            <a:ext cx="4171950" cy="189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a:hlinkClick r:id="rId5" action="ppaction://hlinksldjump"/>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6265069" y="3664744"/>
            <a:ext cx="1735931" cy="147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960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20210712033633_wm_shs-khoa-hoc-tu-nhien-6"/>
          <p:cNvPicPr>
            <a:picLocks noChangeAspect="1" noChangeArrowheads="1"/>
          </p:cNvPicPr>
          <p:nvPr/>
        </p:nvPicPr>
        <p:blipFill>
          <a:blip r:embed="rId2">
            <a:extLst>
              <a:ext uri="{28A0092B-C50C-407E-A947-70E740481C1C}">
                <a14:useLocalDpi xmlns:a14="http://schemas.microsoft.com/office/drawing/2010/main" val="0"/>
              </a:ext>
            </a:extLst>
          </a:blip>
          <a:srcRect l="62708" t="60155" r="6802" b="26602"/>
          <a:stretch>
            <a:fillRect/>
          </a:stretch>
        </p:blipFill>
        <p:spPr bwMode="auto">
          <a:xfrm>
            <a:off x="2144316" y="1150144"/>
            <a:ext cx="4457700" cy="205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8"/>
          <p:cNvSpPr txBox="1">
            <a:spLocks noChangeArrowheads="1"/>
          </p:cNvSpPr>
          <p:nvPr/>
        </p:nvSpPr>
        <p:spPr bwMode="auto">
          <a:xfrm>
            <a:off x="2000250" y="3367088"/>
            <a:ext cx="51435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b="1">
                <a:solidFill>
                  <a:srgbClr val="1C0ECC"/>
                </a:solidFill>
                <a:latin typeface="Arial" panose="020B0604020202020204" pitchFamily="34" charset="0"/>
              </a:rPr>
              <a:t>Sơ đồ chuyển hóa năng lượng:</a:t>
            </a:r>
          </a:p>
          <a:p>
            <a:pPr eaLnBrk="1" hangingPunct="1">
              <a:lnSpc>
                <a:spcPct val="100000"/>
              </a:lnSpc>
              <a:spcBef>
                <a:spcPct val="0"/>
              </a:spcBef>
              <a:buFontTx/>
              <a:buNone/>
            </a:pPr>
            <a:endParaRPr lang="en-US" altLang="en-US" sz="2100">
              <a:solidFill>
                <a:srgbClr val="FF0000"/>
              </a:solidFill>
              <a:latin typeface="Arial" panose="020B0604020202020204" pitchFamily="34" charset="0"/>
            </a:endParaRPr>
          </a:p>
          <a:p>
            <a:pPr eaLnBrk="1" hangingPunct="1">
              <a:lnSpc>
                <a:spcPct val="100000"/>
              </a:lnSpc>
              <a:spcBef>
                <a:spcPct val="0"/>
              </a:spcBef>
              <a:buFontTx/>
              <a:buNone/>
            </a:pPr>
            <a:r>
              <a:rPr lang="en-US" altLang="en-US" sz="2100">
                <a:solidFill>
                  <a:srgbClr val="FF0000"/>
                </a:solidFill>
                <a:latin typeface="Arial" panose="020B0604020202020204" pitchFamily="34" charset="0"/>
              </a:rPr>
              <a:t>Hóa năng --&gt; điện năng            </a:t>
            </a:r>
          </a:p>
        </p:txBody>
      </p:sp>
      <p:sp>
        <p:nvSpPr>
          <p:cNvPr id="5" name="Arrow: Right 4"/>
          <p:cNvSpPr/>
          <p:nvPr/>
        </p:nvSpPr>
        <p:spPr>
          <a:xfrm rot="20897328">
            <a:off x="4956572" y="4155282"/>
            <a:ext cx="857250" cy="78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p>
        </p:txBody>
      </p:sp>
      <p:sp>
        <p:nvSpPr>
          <p:cNvPr id="13" name="Arrow: Right 12"/>
          <p:cNvSpPr/>
          <p:nvPr/>
        </p:nvSpPr>
        <p:spPr>
          <a:xfrm rot="1448661">
            <a:off x="4913710" y="4441032"/>
            <a:ext cx="857250" cy="78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p>
        </p:txBody>
      </p:sp>
      <p:sp>
        <p:nvSpPr>
          <p:cNvPr id="6" name="TextBox 5"/>
          <p:cNvSpPr txBox="1">
            <a:spLocks noChangeArrowheads="1"/>
          </p:cNvSpPr>
          <p:nvPr/>
        </p:nvSpPr>
        <p:spPr bwMode="auto">
          <a:xfrm>
            <a:off x="5837635" y="3904060"/>
            <a:ext cx="1569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0000"/>
                </a:solidFill>
                <a:latin typeface="Arial" panose="020B0604020202020204" pitchFamily="34" charset="0"/>
              </a:rPr>
              <a:t>Quang năng</a:t>
            </a:r>
          </a:p>
        </p:txBody>
      </p:sp>
      <p:sp>
        <p:nvSpPr>
          <p:cNvPr id="7" name="TextBox 6"/>
          <p:cNvSpPr txBox="1">
            <a:spLocks noChangeArrowheads="1"/>
          </p:cNvSpPr>
          <p:nvPr/>
        </p:nvSpPr>
        <p:spPr bwMode="auto">
          <a:xfrm>
            <a:off x="5926931" y="4506516"/>
            <a:ext cx="1714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FF0000"/>
                </a:solidFill>
                <a:latin typeface="Arial" panose="020B0604020202020204" pitchFamily="34" charset="0"/>
              </a:rPr>
              <a:t>Nhiệt năng</a:t>
            </a:r>
          </a:p>
        </p:txBody>
      </p:sp>
      <p:sp>
        <p:nvSpPr>
          <p:cNvPr id="16" name="Rectangle 8"/>
          <p:cNvSpPr>
            <a:spLocks noChangeArrowheads="1"/>
          </p:cNvSpPr>
          <p:nvPr/>
        </p:nvSpPr>
        <p:spPr bwMode="auto">
          <a:xfrm>
            <a:off x="1337072" y="3835004"/>
            <a:ext cx="4000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24520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box(in)">
                                      <p:cBhvr>
                                        <p:cTn id="7" dur="5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896"/>
                                        </p:tgtEl>
                                        <p:attrNameLst>
                                          <p:attrName>style.visibility</p:attrName>
                                        </p:attrNameLst>
                                      </p:cBhvr>
                                      <p:to>
                                        <p:strVal val="visible"/>
                                      </p:to>
                                    </p:set>
                                    <p:anim calcmode="lin" valueType="num">
                                      <p:cBhvr additive="base">
                                        <p:cTn id="12" dur="500" fill="hold"/>
                                        <p:tgtEl>
                                          <p:spTgt spid="37896"/>
                                        </p:tgtEl>
                                        <p:attrNameLst>
                                          <p:attrName>ppt_x</p:attrName>
                                        </p:attrNameLst>
                                      </p:cBhvr>
                                      <p:tavLst>
                                        <p:tav tm="0">
                                          <p:val>
                                            <p:strVal val="#ppt_x"/>
                                          </p:val>
                                        </p:tav>
                                        <p:tav tm="100000">
                                          <p:val>
                                            <p:strVal val="#ppt_x"/>
                                          </p:val>
                                        </p:tav>
                                      </p:tavLst>
                                    </p:anim>
                                    <p:anim calcmode="lin" valueType="num">
                                      <p:cBhvr additive="base">
                                        <p:cTn id="13" dur="500" fill="hold"/>
                                        <p:tgtEl>
                                          <p:spTgt spid="3789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500"/>
                            </p:stCondLst>
                            <p:childTnLst>
                              <p:par>
                                <p:cTn id="39" presetID="4" presetClass="entr" presetSubtype="16" fill="hold"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box(in)">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p:bldP spid="5" grpId="0" animBg="1"/>
      <p:bldP spid="13"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screenshot_84_18"/>
          <p:cNvPicPr>
            <a:picLocks noChangeAspect="1" noChangeArrowheads="1"/>
          </p:cNvPicPr>
          <p:nvPr/>
        </p:nvPicPr>
        <p:blipFill>
          <a:blip r:embed="rId2">
            <a:extLst>
              <a:ext uri="{28A0092B-C50C-407E-A947-70E740481C1C}">
                <a14:useLocalDpi xmlns:a14="http://schemas.microsoft.com/office/drawing/2010/main" val="0"/>
              </a:ext>
            </a:extLst>
          </a:blip>
          <a:srcRect b="23540"/>
          <a:stretch>
            <a:fillRect/>
          </a:stretch>
        </p:blipFill>
        <p:spPr bwMode="auto">
          <a:xfrm>
            <a:off x="5200650" y="514350"/>
            <a:ext cx="2800350" cy="168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Rectangle 11"/>
          <p:cNvSpPr>
            <a:spLocks noChangeArrowheads="1"/>
          </p:cNvSpPr>
          <p:nvPr/>
        </p:nvSpPr>
        <p:spPr bwMode="auto">
          <a:xfrm>
            <a:off x="1143000" y="4229100"/>
            <a:ext cx="45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FF0000"/>
                </a:solidFill>
                <a:latin typeface="Arial" panose="020B0604020202020204" pitchFamily="34" charset="0"/>
                <a:sym typeface="Wingdings" panose="05000000000000000000" pitchFamily="2" charset="2"/>
              </a:rPr>
              <a:t></a:t>
            </a:r>
          </a:p>
        </p:txBody>
      </p:sp>
      <p:sp>
        <p:nvSpPr>
          <p:cNvPr id="38924" name="Text Box 12"/>
          <p:cNvSpPr txBox="1">
            <a:spLocks noChangeArrowheads="1"/>
          </p:cNvSpPr>
          <p:nvPr/>
        </p:nvSpPr>
        <p:spPr bwMode="auto">
          <a:xfrm>
            <a:off x="1543050" y="4286251"/>
            <a:ext cx="6229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1C0ECC"/>
                </a:solidFill>
                <a:latin typeface="Arial" panose="020B0604020202020204" pitchFamily="34" charset="0"/>
              </a:rPr>
              <a:t>Kết luận: Năng lượng có thể chuyển hóa từ dạng này sang dạng khác hoặc từ vật này sang vật khác</a:t>
            </a:r>
          </a:p>
        </p:txBody>
      </p:sp>
      <p:sp>
        <p:nvSpPr>
          <p:cNvPr id="19461" name="Text Box 13"/>
          <p:cNvSpPr txBox="1">
            <a:spLocks noChangeArrowheads="1"/>
          </p:cNvSpPr>
          <p:nvPr/>
        </p:nvSpPr>
        <p:spPr bwMode="auto">
          <a:xfrm>
            <a:off x="5257800" y="1943100"/>
            <a:ext cx="10287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solidFill>
                  <a:srgbClr val="FF0000"/>
                </a:solidFill>
                <a:latin typeface="Arial" panose="020B0604020202020204" pitchFamily="34" charset="0"/>
              </a:rPr>
              <a:t>Hình 48.3</a:t>
            </a:r>
          </a:p>
        </p:txBody>
      </p:sp>
      <p:sp>
        <p:nvSpPr>
          <p:cNvPr id="19462" name="Text Box 14"/>
          <p:cNvSpPr txBox="1">
            <a:spLocks noChangeArrowheads="1"/>
          </p:cNvSpPr>
          <p:nvPr/>
        </p:nvSpPr>
        <p:spPr bwMode="auto">
          <a:xfrm>
            <a:off x="5314950" y="2171700"/>
            <a:ext cx="26860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solidFill>
                  <a:srgbClr val="FF0000"/>
                </a:solidFill>
                <a:latin typeface="Arial" panose="020B0604020202020204" pitchFamily="34" charset="0"/>
              </a:rPr>
              <a:t>Máy sấy tóc đang hoạt động</a:t>
            </a:r>
          </a:p>
        </p:txBody>
      </p:sp>
      <p:sp>
        <p:nvSpPr>
          <p:cNvPr id="38928" name="Text Box 16"/>
          <p:cNvSpPr txBox="1">
            <a:spLocks noChangeArrowheads="1"/>
          </p:cNvSpPr>
          <p:nvPr/>
        </p:nvSpPr>
        <p:spPr bwMode="auto">
          <a:xfrm>
            <a:off x="1143000" y="685800"/>
            <a:ext cx="4114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b="1">
                <a:solidFill>
                  <a:srgbClr val="FF3300"/>
                </a:solidFill>
                <a:latin typeface="Arial" panose="020B0604020202020204" pitchFamily="34" charset="0"/>
              </a:rPr>
              <a:t>Thực hiện nhiệm vụ sau:</a:t>
            </a:r>
          </a:p>
          <a:p>
            <a:pPr eaLnBrk="1" hangingPunct="1">
              <a:lnSpc>
                <a:spcPct val="100000"/>
              </a:lnSpc>
              <a:spcBef>
                <a:spcPct val="50000"/>
              </a:spcBef>
              <a:buFontTx/>
              <a:buNone/>
            </a:pPr>
            <a:r>
              <a:rPr lang="en-US" altLang="en-US" sz="1800">
                <a:latin typeface="Arial" panose="020B0604020202020204" pitchFamily="34" charset="0"/>
              </a:rPr>
              <a:t>1. Hoàn thiện sơ đồ chuyển hóa năng lượng trong hình 48.3</a:t>
            </a:r>
          </a:p>
          <a:p>
            <a:pPr eaLnBrk="1" hangingPunct="1">
              <a:lnSpc>
                <a:spcPct val="100000"/>
              </a:lnSpc>
              <a:spcBef>
                <a:spcPct val="50000"/>
              </a:spcBef>
              <a:buFontTx/>
              <a:buNone/>
            </a:pPr>
            <a:r>
              <a:rPr lang="en-US" altLang="en-US" sz="1800">
                <a:latin typeface="Arial" panose="020B0604020202020204" pitchFamily="34" charset="0"/>
              </a:rPr>
              <a:t>2. Nêu thêm một thiết bị điện biến đổi điện năng thành các dạng năng lượng khác.</a:t>
            </a:r>
          </a:p>
        </p:txBody>
      </p:sp>
      <p:sp>
        <p:nvSpPr>
          <p:cNvPr id="38929" name="Text Box 17"/>
          <p:cNvSpPr txBox="1">
            <a:spLocks noChangeArrowheads="1"/>
          </p:cNvSpPr>
          <p:nvPr/>
        </p:nvSpPr>
        <p:spPr bwMode="auto">
          <a:xfrm>
            <a:off x="1257300" y="3143250"/>
            <a:ext cx="331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Hình thức: </a:t>
            </a:r>
            <a:r>
              <a:rPr lang="en-US" altLang="en-US" sz="1800">
                <a:latin typeface="Arial" panose="020B0604020202020204" pitchFamily="34" charset="0"/>
              </a:rPr>
              <a:t>Hoạt động cá nhân.</a:t>
            </a:r>
          </a:p>
        </p:txBody>
      </p:sp>
      <p:sp>
        <p:nvSpPr>
          <p:cNvPr id="38930" name="Text Box 18"/>
          <p:cNvSpPr txBox="1">
            <a:spLocks noChangeArrowheads="1"/>
          </p:cNvSpPr>
          <p:nvPr/>
        </p:nvSpPr>
        <p:spPr bwMode="auto">
          <a:xfrm>
            <a:off x="1314450" y="3543300"/>
            <a:ext cx="3314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Thời gian: </a:t>
            </a:r>
            <a:r>
              <a:rPr lang="en-US" altLang="en-US" sz="1800">
                <a:latin typeface="Arial" panose="020B0604020202020204" pitchFamily="34" charset="0"/>
              </a:rPr>
              <a:t>4 phút</a:t>
            </a:r>
          </a:p>
        </p:txBody>
      </p:sp>
      <p:sp>
        <p:nvSpPr>
          <p:cNvPr id="38931" name="Text Box 19"/>
          <p:cNvSpPr txBox="1">
            <a:spLocks noChangeArrowheads="1"/>
          </p:cNvSpPr>
          <p:nvPr/>
        </p:nvSpPr>
        <p:spPr bwMode="auto">
          <a:xfrm>
            <a:off x="1143000" y="2686050"/>
            <a:ext cx="54292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latin typeface="Arial" panose="020B0604020202020204" pitchFamily="34" charset="0"/>
              </a:rPr>
              <a:t>3. Rút ra kết luận về sự chuyển hóa năng lượng.</a:t>
            </a:r>
          </a:p>
        </p:txBody>
      </p:sp>
    </p:spTree>
    <p:extLst>
      <p:ext uri="{BB962C8B-B14F-4D97-AF65-F5344CB8AC3E}">
        <p14:creationId xmlns:p14="http://schemas.microsoft.com/office/powerpoint/2010/main" val="224103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28"/>
                                        </p:tgtEl>
                                        <p:attrNameLst>
                                          <p:attrName>style.visibility</p:attrName>
                                        </p:attrNameLst>
                                      </p:cBhvr>
                                      <p:to>
                                        <p:strVal val="visible"/>
                                      </p:to>
                                    </p:set>
                                    <p:animEffect transition="in" filter="box(in)">
                                      <p:cBhvr>
                                        <p:cTn id="7" dur="500"/>
                                        <p:tgtEl>
                                          <p:spTgt spid="389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8931"/>
                                        </p:tgtEl>
                                        <p:attrNameLst>
                                          <p:attrName>style.visibility</p:attrName>
                                        </p:attrNameLst>
                                      </p:cBhvr>
                                      <p:to>
                                        <p:strVal val="visible"/>
                                      </p:to>
                                    </p:set>
                                    <p:animEffect transition="in" filter="box(in)">
                                      <p:cBhvr>
                                        <p:cTn id="11" dur="500"/>
                                        <p:tgtEl>
                                          <p:spTgt spid="3893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8929"/>
                                        </p:tgtEl>
                                        <p:attrNameLst>
                                          <p:attrName>style.visibility</p:attrName>
                                        </p:attrNameLst>
                                      </p:cBhvr>
                                      <p:to>
                                        <p:strVal val="visible"/>
                                      </p:to>
                                    </p:set>
                                    <p:animEffect transition="in" filter="box(in)">
                                      <p:cBhvr>
                                        <p:cTn id="16" dur="500"/>
                                        <p:tgtEl>
                                          <p:spTgt spid="38929"/>
                                        </p:tgtEl>
                                      </p:cBhvr>
                                    </p:animEffect>
                                  </p:childTnLst>
                                </p:cTn>
                              </p:par>
                            </p:childTnLst>
                          </p:cTn>
                        </p:par>
                        <p:par>
                          <p:cTn id="17" fill="hold" nodeType="afterGroup">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38930"/>
                                        </p:tgtEl>
                                        <p:attrNameLst>
                                          <p:attrName>style.visibility</p:attrName>
                                        </p:attrNameLst>
                                      </p:cBhvr>
                                      <p:to>
                                        <p:strVal val="visible"/>
                                      </p:to>
                                    </p:set>
                                    <p:animEffect transition="in" filter="box(in)">
                                      <p:cBhvr>
                                        <p:cTn id="20" dur="500"/>
                                        <p:tgtEl>
                                          <p:spTgt spid="389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8923"/>
                                        </p:tgtEl>
                                        <p:attrNameLst>
                                          <p:attrName>style.visibility</p:attrName>
                                        </p:attrNameLst>
                                      </p:cBhvr>
                                      <p:to>
                                        <p:strVal val="visible"/>
                                      </p:to>
                                    </p:set>
                                    <p:animEffect transition="in" filter="blinds(horizontal)">
                                      <p:cBhvr>
                                        <p:cTn id="25" dur="500"/>
                                        <p:tgtEl>
                                          <p:spTgt spid="38923"/>
                                        </p:tgtEl>
                                      </p:cBhvr>
                                    </p:animEffect>
                                  </p:childTnLst>
                                </p:cTn>
                              </p:par>
                            </p:childTnLst>
                          </p:cTn>
                        </p:par>
                        <p:par>
                          <p:cTn id="26" fill="hold" nodeType="afterGroup">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38924"/>
                                        </p:tgtEl>
                                        <p:attrNameLst>
                                          <p:attrName>style.visibility</p:attrName>
                                        </p:attrNameLst>
                                      </p:cBhvr>
                                      <p:to>
                                        <p:strVal val="visible"/>
                                      </p:to>
                                    </p:set>
                                    <p:animEffect transition="in" filter="box(in)">
                                      <p:cBhvr>
                                        <p:cTn id="29" dur="5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p:bldP spid="38924" grpId="0"/>
      <p:bldP spid="38928" grpId="0"/>
      <p:bldP spid="38929" grpId="0"/>
      <p:bldP spid="38930" grpId="0"/>
      <p:bldP spid="389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2948;p39"/>
          <p:cNvSpPr txBox="1">
            <a:spLocks/>
          </p:cNvSpPr>
          <p:nvPr/>
        </p:nvSpPr>
        <p:spPr>
          <a:xfrm>
            <a:off x="0" y="1252422"/>
            <a:ext cx="9144000"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400"/>
              </a:lnSpc>
            </a:pPr>
            <a:r>
              <a:rPr lang="en-US" sz="3600" dirty="0">
                <a:solidFill>
                  <a:schemeClr val="tx1">
                    <a:lumMod val="50000"/>
                  </a:schemeClr>
                </a:solidFill>
                <a:latin typeface="+mj-lt"/>
              </a:rPr>
              <a:t>BÀI 42: BẢO TOÀN NĂNG LƯỢNG</a:t>
            </a:r>
          </a:p>
          <a:p>
            <a:pPr>
              <a:lnSpc>
                <a:spcPts val="5400"/>
              </a:lnSpc>
            </a:pPr>
            <a:r>
              <a:rPr lang="en-US" sz="3600" dirty="0">
                <a:solidFill>
                  <a:schemeClr val="tx1">
                    <a:lumMod val="50000"/>
                  </a:schemeClr>
                </a:solidFill>
                <a:latin typeface="+mj-lt"/>
              </a:rPr>
              <a:t> VÀ SỬ DỤNG NĂNG </a:t>
            </a:r>
            <a:r>
              <a:rPr lang="en-US" sz="3600" dirty="0" smtClean="0">
                <a:solidFill>
                  <a:schemeClr val="tx1">
                    <a:lumMod val="50000"/>
                  </a:schemeClr>
                </a:solidFill>
                <a:latin typeface="+mj-lt"/>
              </a:rPr>
              <a:t>LƯỢNG (</a:t>
            </a:r>
            <a:r>
              <a:rPr lang="en-US" sz="3600" dirty="0" err="1" smtClean="0">
                <a:solidFill>
                  <a:schemeClr val="tx1">
                    <a:lumMod val="50000"/>
                  </a:schemeClr>
                </a:solidFill>
                <a:latin typeface="+mj-lt"/>
              </a:rPr>
              <a:t>tiết</a:t>
            </a:r>
            <a:r>
              <a:rPr lang="en-US" sz="3600" dirty="0" smtClean="0">
                <a:solidFill>
                  <a:schemeClr val="tx1">
                    <a:lumMod val="50000"/>
                  </a:schemeClr>
                </a:solidFill>
                <a:latin typeface="+mj-lt"/>
              </a:rPr>
              <a:t> 2)</a:t>
            </a:r>
            <a:endParaRPr lang="en-US" sz="3600" dirty="0">
              <a:solidFill>
                <a:schemeClr val="tx1">
                  <a:lumMod val="50000"/>
                </a:schemeClr>
              </a:solidFill>
              <a:latin typeface="+mj-lt"/>
            </a:endParaRPr>
          </a:p>
        </p:txBody>
      </p:sp>
      <p:pic>
        <p:nvPicPr>
          <p:cNvPr id="27"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32647" y="2684391"/>
            <a:ext cx="2478706" cy="2534680"/>
          </a:xfrm>
          <a:prstGeom prst="rect">
            <a:avLst/>
          </a:prstGeom>
        </p:spPr>
      </p:pic>
      <p:pic>
        <p:nvPicPr>
          <p:cNvPr id="28" name="Google Shape;328;p33"/>
          <p:cNvPicPr preferRelativeResize="0"/>
          <p:nvPr/>
        </p:nvPicPr>
        <p:blipFill>
          <a:blip r:embed="rId4">
            <a:alphaModFix/>
          </a:blip>
          <a:stretch>
            <a:fillRect/>
          </a:stretch>
        </p:blipFill>
        <p:spPr>
          <a:xfrm>
            <a:off x="1398049" y="3714593"/>
            <a:ext cx="1591653" cy="1428907"/>
          </a:xfrm>
          <a:prstGeom prst="rect">
            <a:avLst/>
          </a:prstGeom>
          <a:noFill/>
          <a:ln>
            <a:noFill/>
          </a:ln>
        </p:spPr>
      </p:pic>
      <p:pic>
        <p:nvPicPr>
          <p:cNvPr id="29" name="Google Shape;328;p33"/>
          <p:cNvPicPr preferRelativeResize="0"/>
          <p:nvPr/>
        </p:nvPicPr>
        <p:blipFill>
          <a:blip r:embed="rId4">
            <a:alphaModFix/>
          </a:blip>
          <a:stretch>
            <a:fillRect/>
          </a:stretch>
        </p:blipFill>
        <p:spPr>
          <a:xfrm>
            <a:off x="6164193" y="3714592"/>
            <a:ext cx="1591653" cy="1428907"/>
          </a:xfrm>
          <a:prstGeom prst="rect">
            <a:avLst/>
          </a:prstGeom>
          <a:noFill/>
          <a:ln>
            <a:noFill/>
          </a:ln>
        </p:spPr>
      </p:pic>
    </p:spTree>
    <p:extLst>
      <p:ext uri="{BB962C8B-B14F-4D97-AF65-F5344CB8AC3E}">
        <p14:creationId xmlns:p14="http://schemas.microsoft.com/office/powerpoint/2010/main" val="38245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Text Box 6"/>
          <p:cNvSpPr txBox="1">
            <a:spLocks noChangeArrowheads="1"/>
          </p:cNvSpPr>
          <p:nvPr/>
        </p:nvSpPr>
        <p:spPr bwMode="auto">
          <a:xfrm>
            <a:off x="1428750" y="157163"/>
            <a:ext cx="5086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latin typeface="Arial" panose="020B0604020202020204" pitchFamily="34" charset="0"/>
              </a:rPr>
              <a:t>Chọn từ thích hợp điền vào chỗ trống để hoàn thành các câu sau.</a:t>
            </a:r>
          </a:p>
        </p:txBody>
      </p:sp>
      <p:sp>
        <p:nvSpPr>
          <p:cNvPr id="39944" name="Rectangle 8"/>
          <p:cNvSpPr>
            <a:spLocks noChangeArrowheads="1"/>
          </p:cNvSpPr>
          <p:nvPr/>
        </p:nvSpPr>
        <p:spPr bwMode="auto">
          <a:xfrm>
            <a:off x="1285875" y="4476751"/>
            <a:ext cx="4000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39945" name="Text Box 9"/>
          <p:cNvSpPr txBox="1">
            <a:spLocks noChangeArrowheads="1"/>
          </p:cNvSpPr>
          <p:nvPr/>
        </p:nvSpPr>
        <p:spPr bwMode="auto">
          <a:xfrm>
            <a:off x="1143000" y="1257301"/>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latin typeface="Arial" panose="020B0604020202020204" pitchFamily="34" charset="0"/>
              </a:rPr>
              <a:t>a) Hóa năng lưu trữ trong thực phẩm, khi ta ăn, được chuyển hóa thành................... giúp ta đạp xe.</a:t>
            </a:r>
            <a:r>
              <a:rPr lang="en-US" altLang="en-US" sz="1650">
                <a:latin typeface="Arial" panose="020B0604020202020204" pitchFamily="34" charset="0"/>
              </a:rPr>
              <a:t> </a:t>
            </a:r>
          </a:p>
        </p:txBody>
      </p:sp>
      <p:sp>
        <p:nvSpPr>
          <p:cNvPr id="39946" name="Text Box 10"/>
          <p:cNvSpPr txBox="1">
            <a:spLocks noChangeArrowheads="1"/>
          </p:cNvSpPr>
          <p:nvPr/>
        </p:nvSpPr>
        <p:spPr bwMode="auto">
          <a:xfrm>
            <a:off x="1143000" y="1885950"/>
            <a:ext cx="531495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latin typeface="Arial" panose="020B0604020202020204" pitchFamily="34" charset="0"/>
              </a:rPr>
              <a:t>b) Hóa năng lưu trữ trong que diêm, khi cọ xát với vỏ bao diêm, được chuyển hóa thành....................</a:t>
            </a:r>
          </a:p>
          <a:p>
            <a:pPr eaLnBrk="1" hangingPunct="1">
              <a:lnSpc>
                <a:spcPct val="100000"/>
              </a:lnSpc>
              <a:spcBef>
                <a:spcPct val="50000"/>
              </a:spcBef>
              <a:buFontTx/>
              <a:buNone/>
            </a:pPr>
            <a:r>
              <a:rPr lang="en-US" altLang="en-US" sz="1800">
                <a:latin typeface="Arial" panose="020B0604020202020204" pitchFamily="34" charset="0"/>
              </a:rPr>
              <a:t>và ..................... </a:t>
            </a:r>
          </a:p>
        </p:txBody>
      </p:sp>
      <p:sp>
        <p:nvSpPr>
          <p:cNvPr id="39947" name="Text Box 11"/>
          <p:cNvSpPr txBox="1">
            <a:spLocks noChangeArrowheads="1"/>
          </p:cNvSpPr>
          <p:nvPr/>
        </p:nvSpPr>
        <p:spPr bwMode="auto">
          <a:xfrm>
            <a:off x="1143000" y="2857501"/>
            <a:ext cx="6629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latin typeface="Arial" panose="020B0604020202020204" pitchFamily="34" charset="0"/>
              </a:rPr>
              <a:t>c) Hóa năng trong nhiên liệu (xăng, dầu, ) khi đốt cháy được chuyển hóa thành......................, ...................và ....................của máy bay, tàu hỏa. </a:t>
            </a:r>
          </a:p>
        </p:txBody>
      </p:sp>
      <p:sp>
        <p:nvSpPr>
          <p:cNvPr id="39950" name="Text Box 14"/>
          <p:cNvSpPr txBox="1">
            <a:spLocks noChangeArrowheads="1"/>
          </p:cNvSpPr>
          <p:nvPr/>
        </p:nvSpPr>
        <p:spPr bwMode="auto">
          <a:xfrm>
            <a:off x="3028950" y="3105150"/>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1800">
                <a:solidFill>
                  <a:srgbClr val="FF3300"/>
                </a:solidFill>
                <a:latin typeface="Arial" panose="020B0604020202020204" pitchFamily="34" charset="0"/>
              </a:rPr>
              <a:t>động năng</a:t>
            </a:r>
            <a:endParaRPr lang="en-US" altLang="en-US" sz="1800">
              <a:solidFill>
                <a:srgbClr val="FF3300"/>
              </a:solidFill>
              <a:latin typeface="Arial" panose="020B0604020202020204" pitchFamily="34" charset="0"/>
            </a:endParaRPr>
          </a:p>
        </p:txBody>
      </p:sp>
      <p:sp>
        <p:nvSpPr>
          <p:cNvPr id="39951" name="Text Box 15"/>
          <p:cNvSpPr txBox="1">
            <a:spLocks noChangeArrowheads="1"/>
          </p:cNvSpPr>
          <p:nvPr/>
        </p:nvSpPr>
        <p:spPr bwMode="auto">
          <a:xfrm>
            <a:off x="6172200" y="3105150"/>
            <a:ext cx="1085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1800">
                <a:solidFill>
                  <a:srgbClr val="FF3300"/>
                </a:solidFill>
                <a:latin typeface="Arial" panose="020B0604020202020204" pitchFamily="34" charset="0"/>
              </a:rPr>
              <a:t>thế năng</a:t>
            </a:r>
            <a:endParaRPr lang="en-US" altLang="en-US" sz="1800">
              <a:solidFill>
                <a:srgbClr val="FF3300"/>
              </a:solidFill>
              <a:latin typeface="Arial" panose="020B0604020202020204" pitchFamily="34" charset="0"/>
            </a:endParaRPr>
          </a:p>
        </p:txBody>
      </p:sp>
      <p:sp>
        <p:nvSpPr>
          <p:cNvPr id="39952" name="Text Box 16"/>
          <p:cNvSpPr txBox="1">
            <a:spLocks noChangeArrowheads="1"/>
          </p:cNvSpPr>
          <p:nvPr/>
        </p:nvSpPr>
        <p:spPr bwMode="auto">
          <a:xfrm>
            <a:off x="4448175" y="3124200"/>
            <a:ext cx="1200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1800">
                <a:solidFill>
                  <a:srgbClr val="FF3300"/>
                </a:solidFill>
                <a:latin typeface="Arial" panose="020B0604020202020204" pitchFamily="34" charset="0"/>
              </a:rPr>
              <a:t>điện năng</a:t>
            </a:r>
            <a:endParaRPr lang="en-US" altLang="en-US" sz="1800">
              <a:solidFill>
                <a:srgbClr val="FF3300"/>
              </a:solidFill>
              <a:latin typeface="Arial" panose="020B0604020202020204" pitchFamily="34" charset="0"/>
            </a:endParaRPr>
          </a:p>
        </p:txBody>
      </p:sp>
      <p:sp>
        <p:nvSpPr>
          <p:cNvPr id="39953" name="Text Box 17"/>
          <p:cNvSpPr txBox="1">
            <a:spLocks noChangeArrowheads="1"/>
          </p:cNvSpPr>
          <p:nvPr/>
        </p:nvSpPr>
        <p:spPr bwMode="auto">
          <a:xfrm>
            <a:off x="4991100" y="2133600"/>
            <a:ext cx="1257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1800">
                <a:solidFill>
                  <a:srgbClr val="FF3300"/>
                </a:solidFill>
                <a:latin typeface="Arial" panose="020B0604020202020204" pitchFamily="34" charset="0"/>
              </a:rPr>
              <a:t>nhiệt năng</a:t>
            </a:r>
            <a:endParaRPr lang="en-US" altLang="en-US" sz="1800">
              <a:solidFill>
                <a:srgbClr val="FF3300"/>
              </a:solidFill>
              <a:latin typeface="Arial" panose="020B0604020202020204" pitchFamily="34" charset="0"/>
            </a:endParaRPr>
          </a:p>
        </p:txBody>
      </p:sp>
      <p:sp>
        <p:nvSpPr>
          <p:cNvPr id="39954" name="Text Box 18"/>
          <p:cNvSpPr txBox="1">
            <a:spLocks noChangeArrowheads="1"/>
          </p:cNvSpPr>
          <p:nvPr/>
        </p:nvSpPr>
        <p:spPr bwMode="auto">
          <a:xfrm>
            <a:off x="1428750" y="2562225"/>
            <a:ext cx="2686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1800">
                <a:solidFill>
                  <a:srgbClr val="FF3300"/>
                </a:solidFill>
                <a:latin typeface="Arial" panose="020B0604020202020204" pitchFamily="34" charset="0"/>
              </a:rPr>
              <a:t>năng lượng ánh sáng</a:t>
            </a:r>
            <a:endParaRPr lang="en-US" altLang="en-US" sz="1800">
              <a:solidFill>
                <a:srgbClr val="FF3300"/>
              </a:solidFill>
              <a:latin typeface="Arial" panose="020B0604020202020204" pitchFamily="34" charset="0"/>
            </a:endParaRPr>
          </a:p>
        </p:txBody>
      </p:sp>
      <p:sp>
        <p:nvSpPr>
          <p:cNvPr id="39955" name="Text Box 19"/>
          <p:cNvSpPr txBox="1">
            <a:spLocks noChangeArrowheads="1"/>
          </p:cNvSpPr>
          <p:nvPr/>
        </p:nvSpPr>
        <p:spPr bwMode="auto">
          <a:xfrm>
            <a:off x="3657600" y="1524000"/>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1800">
                <a:solidFill>
                  <a:srgbClr val="FF3300"/>
                </a:solidFill>
                <a:latin typeface="Arial" panose="020B0604020202020204" pitchFamily="34" charset="0"/>
              </a:rPr>
              <a:t>động năng</a:t>
            </a:r>
            <a:endParaRPr lang="en-US" altLang="en-US" sz="1800">
              <a:solidFill>
                <a:srgbClr val="FF3300"/>
              </a:solidFill>
              <a:latin typeface="Arial" panose="020B0604020202020204" pitchFamily="34" charset="0"/>
            </a:endParaRPr>
          </a:p>
        </p:txBody>
      </p:sp>
      <p:pic>
        <p:nvPicPr>
          <p:cNvPr id="39957" name="Picture 21" descr="HÃ­ng dÃn tÃ¦ ch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28650"/>
            <a:ext cx="1028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8" name="Text Box 22"/>
          <p:cNvSpPr txBox="1">
            <a:spLocks noChangeArrowheads="1"/>
          </p:cNvSpPr>
          <p:nvPr/>
        </p:nvSpPr>
        <p:spPr bwMode="auto">
          <a:xfrm>
            <a:off x="6457950" y="514350"/>
            <a:ext cx="1428750" cy="25853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động năng</a:t>
            </a:r>
          </a:p>
          <a:p>
            <a:pPr eaLnBrk="1" hangingPunct="1">
              <a:lnSpc>
                <a:spcPct val="100000"/>
              </a:lnSpc>
              <a:spcBef>
                <a:spcPct val="50000"/>
              </a:spcBef>
              <a:buFontTx/>
              <a:buNone/>
            </a:pPr>
            <a:r>
              <a:rPr lang="en-US" altLang="en-US" sz="1800">
                <a:solidFill>
                  <a:srgbClr val="FF3300"/>
                </a:solidFill>
                <a:latin typeface="Arial" panose="020B0604020202020204" pitchFamily="34" charset="0"/>
              </a:rPr>
              <a:t>-thế năng</a:t>
            </a:r>
          </a:p>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điện năng</a:t>
            </a:r>
          </a:p>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nhiệt năng</a:t>
            </a:r>
          </a:p>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năng lượng ánh sáng</a:t>
            </a:r>
          </a:p>
        </p:txBody>
      </p:sp>
      <p:sp>
        <p:nvSpPr>
          <p:cNvPr id="39959" name="Text Box 23"/>
          <p:cNvSpPr txBox="1">
            <a:spLocks noChangeArrowheads="1"/>
          </p:cNvSpPr>
          <p:nvPr/>
        </p:nvSpPr>
        <p:spPr bwMode="auto">
          <a:xfrm>
            <a:off x="3943350" y="1543050"/>
            <a:ext cx="571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latin typeface="Times New Roman" panose="02020603050405020304" pitchFamily="18" charset="0"/>
              </a:rPr>
              <a:t>(1)</a:t>
            </a:r>
          </a:p>
        </p:txBody>
      </p:sp>
      <p:sp>
        <p:nvSpPr>
          <p:cNvPr id="39960" name="Text Box 24"/>
          <p:cNvSpPr txBox="1">
            <a:spLocks noChangeArrowheads="1"/>
          </p:cNvSpPr>
          <p:nvPr/>
        </p:nvSpPr>
        <p:spPr bwMode="auto">
          <a:xfrm>
            <a:off x="5372100" y="2171700"/>
            <a:ext cx="571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latin typeface="Times New Roman" panose="02020603050405020304" pitchFamily="18" charset="0"/>
              </a:rPr>
              <a:t>(2)</a:t>
            </a:r>
          </a:p>
        </p:txBody>
      </p:sp>
      <p:sp>
        <p:nvSpPr>
          <p:cNvPr id="39961" name="Text Box 25"/>
          <p:cNvSpPr txBox="1">
            <a:spLocks noChangeArrowheads="1"/>
          </p:cNvSpPr>
          <p:nvPr/>
        </p:nvSpPr>
        <p:spPr bwMode="auto">
          <a:xfrm>
            <a:off x="1714500" y="2571750"/>
            <a:ext cx="571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latin typeface="Times New Roman" panose="02020603050405020304" pitchFamily="18" charset="0"/>
              </a:rPr>
              <a:t>(3)</a:t>
            </a:r>
          </a:p>
        </p:txBody>
      </p:sp>
      <p:sp>
        <p:nvSpPr>
          <p:cNvPr id="39962" name="Text Box 26"/>
          <p:cNvSpPr txBox="1">
            <a:spLocks noChangeArrowheads="1"/>
          </p:cNvSpPr>
          <p:nvPr/>
        </p:nvSpPr>
        <p:spPr bwMode="auto">
          <a:xfrm>
            <a:off x="3486150" y="3143250"/>
            <a:ext cx="571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latin typeface="Times New Roman" panose="02020603050405020304" pitchFamily="18" charset="0"/>
              </a:rPr>
              <a:t>(4)</a:t>
            </a:r>
          </a:p>
        </p:txBody>
      </p:sp>
      <p:sp>
        <p:nvSpPr>
          <p:cNvPr id="39963" name="Text Box 27"/>
          <p:cNvSpPr txBox="1">
            <a:spLocks noChangeArrowheads="1"/>
          </p:cNvSpPr>
          <p:nvPr/>
        </p:nvSpPr>
        <p:spPr bwMode="auto">
          <a:xfrm>
            <a:off x="4772025" y="3133725"/>
            <a:ext cx="571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latin typeface="Times New Roman" panose="02020603050405020304" pitchFamily="18" charset="0"/>
              </a:rPr>
              <a:t>(5)</a:t>
            </a:r>
          </a:p>
        </p:txBody>
      </p:sp>
      <p:sp>
        <p:nvSpPr>
          <p:cNvPr id="39964" name="Text Box 28"/>
          <p:cNvSpPr txBox="1">
            <a:spLocks noChangeArrowheads="1"/>
          </p:cNvSpPr>
          <p:nvPr/>
        </p:nvSpPr>
        <p:spPr bwMode="auto">
          <a:xfrm>
            <a:off x="6515100" y="3143250"/>
            <a:ext cx="571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500">
                <a:latin typeface="Times New Roman" panose="02020603050405020304" pitchFamily="18" charset="0"/>
              </a:rPr>
              <a:t>(6)</a:t>
            </a:r>
          </a:p>
        </p:txBody>
      </p:sp>
    </p:spTree>
    <p:extLst>
      <p:ext uri="{BB962C8B-B14F-4D97-AF65-F5344CB8AC3E}">
        <p14:creationId xmlns:p14="http://schemas.microsoft.com/office/powerpoint/2010/main" val="2403652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9957"/>
                                        </p:tgtEl>
                                        <p:attrNameLst>
                                          <p:attrName>style.visibility</p:attrName>
                                        </p:attrNameLst>
                                      </p:cBhvr>
                                      <p:to>
                                        <p:strVal val="visible"/>
                                      </p:to>
                                    </p:set>
                                    <p:animEffect transition="in" filter="box(in)">
                                      <p:cBhvr>
                                        <p:cTn id="7" dur="500"/>
                                        <p:tgtEl>
                                          <p:spTgt spid="39957"/>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9942"/>
                                        </p:tgtEl>
                                        <p:attrNameLst>
                                          <p:attrName>style.visibility</p:attrName>
                                        </p:attrNameLst>
                                      </p:cBhvr>
                                      <p:to>
                                        <p:strVal val="visible"/>
                                      </p:to>
                                    </p:set>
                                    <p:animEffect transition="in" filter="box(in)">
                                      <p:cBhvr>
                                        <p:cTn id="11" dur="500"/>
                                        <p:tgtEl>
                                          <p:spTgt spid="39942"/>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39958"/>
                                        </p:tgtEl>
                                        <p:attrNameLst>
                                          <p:attrName>style.visibility</p:attrName>
                                        </p:attrNameLst>
                                      </p:cBhvr>
                                      <p:to>
                                        <p:strVal val="visible"/>
                                      </p:to>
                                    </p:set>
                                    <p:animEffect transition="in" filter="box(in)">
                                      <p:cBhvr>
                                        <p:cTn id="15" dur="500"/>
                                        <p:tgtEl>
                                          <p:spTgt spid="399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9945"/>
                                        </p:tgtEl>
                                        <p:attrNameLst>
                                          <p:attrName>style.visibility</p:attrName>
                                        </p:attrNameLst>
                                      </p:cBhvr>
                                      <p:to>
                                        <p:strVal val="visible"/>
                                      </p:to>
                                    </p:set>
                                    <p:animEffect transition="in" filter="box(in)">
                                      <p:cBhvr>
                                        <p:cTn id="20" dur="500"/>
                                        <p:tgtEl>
                                          <p:spTgt spid="39945"/>
                                        </p:tgtEl>
                                      </p:cBhvr>
                                    </p:animEffect>
                                  </p:childTnLst>
                                </p:cTn>
                              </p:par>
                            </p:childTnLst>
                          </p:cTn>
                        </p:par>
                        <p:par>
                          <p:cTn id="21" fill="hold" nodeType="afterGroup">
                            <p:stCondLst>
                              <p:cond delay="500"/>
                            </p:stCondLst>
                            <p:childTnLst>
                              <p:par>
                                <p:cTn id="22" presetID="4" presetClass="entr" presetSubtype="16" fill="hold" grpId="0" nodeType="afterEffect">
                                  <p:stCondLst>
                                    <p:cond delay="0"/>
                                  </p:stCondLst>
                                  <p:childTnLst>
                                    <p:set>
                                      <p:cBhvr>
                                        <p:cTn id="23" dur="1" fill="hold">
                                          <p:stCondLst>
                                            <p:cond delay="0"/>
                                          </p:stCondLst>
                                        </p:cTn>
                                        <p:tgtEl>
                                          <p:spTgt spid="39959"/>
                                        </p:tgtEl>
                                        <p:attrNameLst>
                                          <p:attrName>style.visibility</p:attrName>
                                        </p:attrNameLst>
                                      </p:cBhvr>
                                      <p:to>
                                        <p:strVal val="visible"/>
                                      </p:to>
                                    </p:set>
                                    <p:animEffect transition="in" filter="box(in)">
                                      <p:cBhvr>
                                        <p:cTn id="24" dur="500"/>
                                        <p:tgtEl>
                                          <p:spTgt spid="39959"/>
                                        </p:tgtEl>
                                      </p:cBhvr>
                                    </p:animEffect>
                                  </p:childTnLst>
                                </p:cTn>
                              </p:par>
                            </p:childTnLst>
                          </p:cTn>
                        </p:par>
                        <p:par>
                          <p:cTn id="25" fill="hold" nodeType="afterGroup">
                            <p:stCondLst>
                              <p:cond delay="1000"/>
                            </p:stCondLst>
                            <p:childTnLst>
                              <p:par>
                                <p:cTn id="26" presetID="4" presetClass="entr" presetSubtype="16" fill="hold" grpId="0" nodeType="afterEffect">
                                  <p:stCondLst>
                                    <p:cond delay="0"/>
                                  </p:stCondLst>
                                  <p:childTnLst>
                                    <p:set>
                                      <p:cBhvr>
                                        <p:cTn id="27" dur="1" fill="hold">
                                          <p:stCondLst>
                                            <p:cond delay="0"/>
                                          </p:stCondLst>
                                        </p:cTn>
                                        <p:tgtEl>
                                          <p:spTgt spid="39946"/>
                                        </p:tgtEl>
                                        <p:attrNameLst>
                                          <p:attrName>style.visibility</p:attrName>
                                        </p:attrNameLst>
                                      </p:cBhvr>
                                      <p:to>
                                        <p:strVal val="visible"/>
                                      </p:to>
                                    </p:set>
                                    <p:animEffect transition="in" filter="box(in)">
                                      <p:cBhvr>
                                        <p:cTn id="28" dur="500"/>
                                        <p:tgtEl>
                                          <p:spTgt spid="39946"/>
                                        </p:tgtEl>
                                      </p:cBhvr>
                                    </p:animEffect>
                                  </p:childTnLst>
                                </p:cTn>
                              </p:par>
                            </p:childTnLst>
                          </p:cTn>
                        </p:par>
                        <p:par>
                          <p:cTn id="29" fill="hold" nodeType="afterGroup">
                            <p:stCondLst>
                              <p:cond delay="1500"/>
                            </p:stCondLst>
                            <p:childTnLst>
                              <p:par>
                                <p:cTn id="30" presetID="4" presetClass="entr" presetSubtype="16" fill="hold" grpId="0" nodeType="afterEffect">
                                  <p:stCondLst>
                                    <p:cond delay="0"/>
                                  </p:stCondLst>
                                  <p:childTnLst>
                                    <p:set>
                                      <p:cBhvr>
                                        <p:cTn id="31" dur="1" fill="hold">
                                          <p:stCondLst>
                                            <p:cond delay="0"/>
                                          </p:stCondLst>
                                        </p:cTn>
                                        <p:tgtEl>
                                          <p:spTgt spid="39947"/>
                                        </p:tgtEl>
                                        <p:attrNameLst>
                                          <p:attrName>style.visibility</p:attrName>
                                        </p:attrNameLst>
                                      </p:cBhvr>
                                      <p:to>
                                        <p:strVal val="visible"/>
                                      </p:to>
                                    </p:set>
                                    <p:animEffect transition="in" filter="box(in)">
                                      <p:cBhvr>
                                        <p:cTn id="32" dur="500"/>
                                        <p:tgtEl>
                                          <p:spTgt spid="39947"/>
                                        </p:tgtEl>
                                      </p:cBhvr>
                                    </p:animEffect>
                                  </p:childTnLst>
                                </p:cTn>
                              </p:par>
                            </p:childTnLst>
                          </p:cTn>
                        </p:par>
                        <p:par>
                          <p:cTn id="33" fill="hold" nodeType="afterGroup">
                            <p:stCondLst>
                              <p:cond delay="2000"/>
                            </p:stCondLst>
                            <p:childTnLst>
                              <p:par>
                                <p:cTn id="34" presetID="4" presetClass="entr" presetSubtype="16" fill="hold" grpId="0" nodeType="afterEffect">
                                  <p:stCondLst>
                                    <p:cond delay="0"/>
                                  </p:stCondLst>
                                  <p:childTnLst>
                                    <p:set>
                                      <p:cBhvr>
                                        <p:cTn id="35" dur="1" fill="hold">
                                          <p:stCondLst>
                                            <p:cond delay="0"/>
                                          </p:stCondLst>
                                        </p:cTn>
                                        <p:tgtEl>
                                          <p:spTgt spid="39960"/>
                                        </p:tgtEl>
                                        <p:attrNameLst>
                                          <p:attrName>style.visibility</p:attrName>
                                        </p:attrNameLst>
                                      </p:cBhvr>
                                      <p:to>
                                        <p:strVal val="visible"/>
                                      </p:to>
                                    </p:set>
                                    <p:animEffect transition="in" filter="box(in)">
                                      <p:cBhvr>
                                        <p:cTn id="36" dur="500"/>
                                        <p:tgtEl>
                                          <p:spTgt spid="39960"/>
                                        </p:tgtEl>
                                      </p:cBhvr>
                                    </p:animEffect>
                                  </p:childTnLst>
                                </p:cTn>
                              </p:par>
                            </p:childTnLst>
                          </p:cTn>
                        </p:par>
                        <p:par>
                          <p:cTn id="37" fill="hold" nodeType="afterGroup">
                            <p:stCondLst>
                              <p:cond delay="2500"/>
                            </p:stCondLst>
                            <p:childTnLst>
                              <p:par>
                                <p:cTn id="38" presetID="4" presetClass="entr" presetSubtype="16" fill="hold" grpId="0" nodeType="after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box(in)">
                                      <p:cBhvr>
                                        <p:cTn id="40" dur="500"/>
                                        <p:tgtEl>
                                          <p:spTgt spid="39961"/>
                                        </p:tgtEl>
                                      </p:cBhvr>
                                    </p:animEffect>
                                  </p:childTnLst>
                                </p:cTn>
                              </p:par>
                            </p:childTnLst>
                          </p:cTn>
                        </p:par>
                        <p:par>
                          <p:cTn id="41" fill="hold" nodeType="afterGroup">
                            <p:stCondLst>
                              <p:cond delay="3000"/>
                            </p:stCondLst>
                            <p:childTnLst>
                              <p:par>
                                <p:cTn id="42" presetID="4" presetClass="entr" presetSubtype="16" fill="hold" grpId="0" nodeType="afterEffect">
                                  <p:stCondLst>
                                    <p:cond delay="0"/>
                                  </p:stCondLst>
                                  <p:childTnLst>
                                    <p:set>
                                      <p:cBhvr>
                                        <p:cTn id="43" dur="1" fill="hold">
                                          <p:stCondLst>
                                            <p:cond delay="0"/>
                                          </p:stCondLst>
                                        </p:cTn>
                                        <p:tgtEl>
                                          <p:spTgt spid="39962"/>
                                        </p:tgtEl>
                                        <p:attrNameLst>
                                          <p:attrName>style.visibility</p:attrName>
                                        </p:attrNameLst>
                                      </p:cBhvr>
                                      <p:to>
                                        <p:strVal val="visible"/>
                                      </p:to>
                                    </p:set>
                                    <p:animEffect transition="in" filter="box(in)">
                                      <p:cBhvr>
                                        <p:cTn id="44" dur="500"/>
                                        <p:tgtEl>
                                          <p:spTgt spid="39962"/>
                                        </p:tgtEl>
                                      </p:cBhvr>
                                    </p:animEffect>
                                  </p:childTnLst>
                                </p:cTn>
                              </p:par>
                            </p:childTnLst>
                          </p:cTn>
                        </p:par>
                        <p:par>
                          <p:cTn id="45" fill="hold" nodeType="afterGroup">
                            <p:stCondLst>
                              <p:cond delay="3500"/>
                            </p:stCondLst>
                            <p:childTnLst>
                              <p:par>
                                <p:cTn id="46" presetID="4" presetClass="entr" presetSubtype="16" fill="hold" grpId="0" nodeType="afterEffect">
                                  <p:stCondLst>
                                    <p:cond delay="0"/>
                                  </p:stCondLst>
                                  <p:childTnLst>
                                    <p:set>
                                      <p:cBhvr>
                                        <p:cTn id="47" dur="1" fill="hold">
                                          <p:stCondLst>
                                            <p:cond delay="0"/>
                                          </p:stCondLst>
                                        </p:cTn>
                                        <p:tgtEl>
                                          <p:spTgt spid="39963"/>
                                        </p:tgtEl>
                                        <p:attrNameLst>
                                          <p:attrName>style.visibility</p:attrName>
                                        </p:attrNameLst>
                                      </p:cBhvr>
                                      <p:to>
                                        <p:strVal val="visible"/>
                                      </p:to>
                                    </p:set>
                                    <p:animEffect transition="in" filter="box(in)">
                                      <p:cBhvr>
                                        <p:cTn id="48" dur="500"/>
                                        <p:tgtEl>
                                          <p:spTgt spid="39963"/>
                                        </p:tgtEl>
                                      </p:cBhvr>
                                    </p:animEffect>
                                  </p:childTnLst>
                                </p:cTn>
                              </p:par>
                            </p:childTnLst>
                          </p:cTn>
                        </p:par>
                        <p:par>
                          <p:cTn id="49" fill="hold" nodeType="afterGroup">
                            <p:stCondLst>
                              <p:cond delay="4000"/>
                            </p:stCondLst>
                            <p:childTnLst>
                              <p:par>
                                <p:cTn id="50" presetID="4" presetClass="entr" presetSubtype="16" fill="hold" grpId="0" nodeType="afterEffect">
                                  <p:stCondLst>
                                    <p:cond delay="0"/>
                                  </p:stCondLst>
                                  <p:childTnLst>
                                    <p:set>
                                      <p:cBhvr>
                                        <p:cTn id="51" dur="1" fill="hold">
                                          <p:stCondLst>
                                            <p:cond delay="0"/>
                                          </p:stCondLst>
                                        </p:cTn>
                                        <p:tgtEl>
                                          <p:spTgt spid="39964"/>
                                        </p:tgtEl>
                                        <p:attrNameLst>
                                          <p:attrName>style.visibility</p:attrName>
                                        </p:attrNameLst>
                                      </p:cBhvr>
                                      <p:to>
                                        <p:strVal val="visible"/>
                                      </p:to>
                                    </p:set>
                                    <p:animEffect transition="in" filter="box(in)">
                                      <p:cBhvr>
                                        <p:cTn id="52" dur="500"/>
                                        <p:tgtEl>
                                          <p:spTgt spid="399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9955"/>
                                        </p:tgtEl>
                                        <p:attrNameLst>
                                          <p:attrName>style.visibility</p:attrName>
                                        </p:attrNameLst>
                                      </p:cBhvr>
                                      <p:to>
                                        <p:strVal val="visible"/>
                                      </p:to>
                                    </p:set>
                                    <p:animEffect transition="in" filter="box(in)">
                                      <p:cBhvr>
                                        <p:cTn id="57" dur="500"/>
                                        <p:tgtEl>
                                          <p:spTgt spid="39955"/>
                                        </p:tgtEl>
                                      </p:cBhvr>
                                    </p:animEffect>
                                  </p:childTnLst>
                                </p:cTn>
                              </p:par>
                            </p:childTnLst>
                          </p:cTn>
                        </p:par>
                        <p:par>
                          <p:cTn id="58" fill="hold" nodeType="afterGroup">
                            <p:stCondLst>
                              <p:cond delay="500"/>
                            </p:stCondLst>
                            <p:childTnLst>
                              <p:par>
                                <p:cTn id="59" presetID="3" presetClass="exit" presetSubtype="10" fill="hold" grpId="1" nodeType="afterEffect">
                                  <p:stCondLst>
                                    <p:cond delay="0"/>
                                  </p:stCondLst>
                                  <p:childTnLst>
                                    <p:animEffect transition="out" filter="blinds(horizontal)">
                                      <p:cBhvr>
                                        <p:cTn id="60" dur="500"/>
                                        <p:tgtEl>
                                          <p:spTgt spid="39959"/>
                                        </p:tgtEl>
                                      </p:cBhvr>
                                    </p:animEffect>
                                    <p:set>
                                      <p:cBhvr>
                                        <p:cTn id="61" dur="1" fill="hold">
                                          <p:stCondLst>
                                            <p:cond delay="499"/>
                                          </p:stCondLst>
                                        </p:cTn>
                                        <p:tgtEl>
                                          <p:spTgt spid="39959"/>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39953"/>
                                        </p:tgtEl>
                                        <p:attrNameLst>
                                          <p:attrName>style.visibility</p:attrName>
                                        </p:attrNameLst>
                                      </p:cBhvr>
                                      <p:to>
                                        <p:strVal val="visible"/>
                                      </p:to>
                                    </p:set>
                                    <p:animEffect transition="in" filter="box(in)">
                                      <p:cBhvr>
                                        <p:cTn id="66" dur="500"/>
                                        <p:tgtEl>
                                          <p:spTgt spid="39953"/>
                                        </p:tgtEl>
                                      </p:cBhvr>
                                    </p:animEffect>
                                  </p:childTnLst>
                                </p:cTn>
                              </p:par>
                            </p:childTnLst>
                          </p:cTn>
                        </p:par>
                        <p:par>
                          <p:cTn id="67" fill="hold" nodeType="afterGroup">
                            <p:stCondLst>
                              <p:cond delay="500"/>
                            </p:stCondLst>
                            <p:childTnLst>
                              <p:par>
                                <p:cTn id="68" presetID="4" presetClass="exit" presetSubtype="16" fill="hold" grpId="1" nodeType="afterEffect">
                                  <p:stCondLst>
                                    <p:cond delay="0"/>
                                  </p:stCondLst>
                                  <p:childTnLst>
                                    <p:animEffect transition="out" filter="box(in)">
                                      <p:cBhvr>
                                        <p:cTn id="69" dur="500"/>
                                        <p:tgtEl>
                                          <p:spTgt spid="39960"/>
                                        </p:tgtEl>
                                      </p:cBhvr>
                                    </p:animEffect>
                                    <p:set>
                                      <p:cBhvr>
                                        <p:cTn id="70" dur="1" fill="hold">
                                          <p:stCondLst>
                                            <p:cond delay="499"/>
                                          </p:stCondLst>
                                        </p:cTn>
                                        <p:tgtEl>
                                          <p:spTgt spid="39960"/>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39954"/>
                                        </p:tgtEl>
                                        <p:attrNameLst>
                                          <p:attrName>style.visibility</p:attrName>
                                        </p:attrNameLst>
                                      </p:cBhvr>
                                      <p:to>
                                        <p:strVal val="visible"/>
                                      </p:to>
                                    </p:set>
                                    <p:animEffect transition="in" filter="box(in)">
                                      <p:cBhvr>
                                        <p:cTn id="75" dur="500"/>
                                        <p:tgtEl>
                                          <p:spTgt spid="39954"/>
                                        </p:tgtEl>
                                      </p:cBhvr>
                                    </p:animEffect>
                                  </p:childTnLst>
                                </p:cTn>
                              </p:par>
                            </p:childTnLst>
                          </p:cTn>
                        </p:par>
                        <p:par>
                          <p:cTn id="76" fill="hold" nodeType="afterGroup">
                            <p:stCondLst>
                              <p:cond delay="500"/>
                            </p:stCondLst>
                            <p:childTnLst>
                              <p:par>
                                <p:cTn id="77" presetID="4" presetClass="exit" presetSubtype="16" fill="hold" grpId="1" nodeType="afterEffect">
                                  <p:stCondLst>
                                    <p:cond delay="0"/>
                                  </p:stCondLst>
                                  <p:childTnLst>
                                    <p:animEffect transition="out" filter="box(in)">
                                      <p:cBhvr>
                                        <p:cTn id="78" dur="500"/>
                                        <p:tgtEl>
                                          <p:spTgt spid="39961"/>
                                        </p:tgtEl>
                                      </p:cBhvr>
                                    </p:animEffect>
                                    <p:set>
                                      <p:cBhvr>
                                        <p:cTn id="79" dur="1" fill="hold">
                                          <p:stCondLst>
                                            <p:cond delay="499"/>
                                          </p:stCondLst>
                                        </p:cTn>
                                        <p:tgtEl>
                                          <p:spTgt spid="39961"/>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39950"/>
                                        </p:tgtEl>
                                        <p:attrNameLst>
                                          <p:attrName>style.visibility</p:attrName>
                                        </p:attrNameLst>
                                      </p:cBhvr>
                                      <p:to>
                                        <p:strVal val="visible"/>
                                      </p:to>
                                    </p:set>
                                    <p:animEffect transition="in" filter="box(in)">
                                      <p:cBhvr>
                                        <p:cTn id="84" dur="500"/>
                                        <p:tgtEl>
                                          <p:spTgt spid="39950"/>
                                        </p:tgtEl>
                                      </p:cBhvr>
                                    </p:animEffect>
                                  </p:childTnLst>
                                </p:cTn>
                              </p:par>
                            </p:childTnLst>
                          </p:cTn>
                        </p:par>
                        <p:par>
                          <p:cTn id="85" fill="hold" nodeType="afterGroup">
                            <p:stCondLst>
                              <p:cond delay="500"/>
                            </p:stCondLst>
                            <p:childTnLst>
                              <p:par>
                                <p:cTn id="86" presetID="4" presetClass="exit" presetSubtype="16" fill="hold" grpId="1" nodeType="afterEffect">
                                  <p:stCondLst>
                                    <p:cond delay="0"/>
                                  </p:stCondLst>
                                  <p:childTnLst>
                                    <p:animEffect transition="out" filter="box(in)">
                                      <p:cBhvr>
                                        <p:cTn id="87" dur="500"/>
                                        <p:tgtEl>
                                          <p:spTgt spid="39962"/>
                                        </p:tgtEl>
                                      </p:cBhvr>
                                    </p:animEffect>
                                    <p:set>
                                      <p:cBhvr>
                                        <p:cTn id="88" dur="1" fill="hold">
                                          <p:stCondLst>
                                            <p:cond delay="499"/>
                                          </p:stCondLst>
                                        </p:cTn>
                                        <p:tgtEl>
                                          <p:spTgt spid="39962"/>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39952"/>
                                        </p:tgtEl>
                                        <p:attrNameLst>
                                          <p:attrName>style.visibility</p:attrName>
                                        </p:attrNameLst>
                                      </p:cBhvr>
                                      <p:to>
                                        <p:strVal val="visible"/>
                                      </p:to>
                                    </p:set>
                                    <p:animEffect transition="in" filter="box(in)">
                                      <p:cBhvr>
                                        <p:cTn id="93" dur="500"/>
                                        <p:tgtEl>
                                          <p:spTgt spid="39952"/>
                                        </p:tgtEl>
                                      </p:cBhvr>
                                    </p:animEffect>
                                  </p:childTnLst>
                                </p:cTn>
                              </p:par>
                            </p:childTnLst>
                          </p:cTn>
                        </p:par>
                        <p:par>
                          <p:cTn id="94" fill="hold" nodeType="afterGroup">
                            <p:stCondLst>
                              <p:cond delay="500"/>
                            </p:stCondLst>
                            <p:childTnLst>
                              <p:par>
                                <p:cTn id="95" presetID="4" presetClass="exit" presetSubtype="16" fill="hold" grpId="1" nodeType="afterEffect">
                                  <p:stCondLst>
                                    <p:cond delay="0"/>
                                  </p:stCondLst>
                                  <p:childTnLst>
                                    <p:animEffect transition="out" filter="box(in)">
                                      <p:cBhvr>
                                        <p:cTn id="96" dur="500"/>
                                        <p:tgtEl>
                                          <p:spTgt spid="39963"/>
                                        </p:tgtEl>
                                      </p:cBhvr>
                                    </p:animEffect>
                                    <p:set>
                                      <p:cBhvr>
                                        <p:cTn id="97" dur="1" fill="hold">
                                          <p:stCondLst>
                                            <p:cond delay="499"/>
                                          </p:stCondLst>
                                        </p:cTn>
                                        <p:tgtEl>
                                          <p:spTgt spid="39963"/>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ntr" presetSubtype="16" fill="hold" grpId="0" nodeType="clickEffect">
                                  <p:stCondLst>
                                    <p:cond delay="0"/>
                                  </p:stCondLst>
                                  <p:childTnLst>
                                    <p:set>
                                      <p:cBhvr>
                                        <p:cTn id="101" dur="1" fill="hold">
                                          <p:stCondLst>
                                            <p:cond delay="0"/>
                                          </p:stCondLst>
                                        </p:cTn>
                                        <p:tgtEl>
                                          <p:spTgt spid="39951"/>
                                        </p:tgtEl>
                                        <p:attrNameLst>
                                          <p:attrName>style.visibility</p:attrName>
                                        </p:attrNameLst>
                                      </p:cBhvr>
                                      <p:to>
                                        <p:strVal val="visible"/>
                                      </p:to>
                                    </p:set>
                                    <p:animEffect transition="in" filter="box(in)">
                                      <p:cBhvr>
                                        <p:cTn id="102" dur="500"/>
                                        <p:tgtEl>
                                          <p:spTgt spid="39951"/>
                                        </p:tgtEl>
                                      </p:cBhvr>
                                    </p:animEffect>
                                  </p:childTnLst>
                                </p:cTn>
                              </p:par>
                            </p:childTnLst>
                          </p:cTn>
                        </p:par>
                        <p:par>
                          <p:cTn id="103" fill="hold" nodeType="afterGroup">
                            <p:stCondLst>
                              <p:cond delay="500"/>
                            </p:stCondLst>
                            <p:childTnLst>
                              <p:par>
                                <p:cTn id="104" presetID="4" presetClass="exit" presetSubtype="16" fill="hold" grpId="1" nodeType="afterEffect">
                                  <p:stCondLst>
                                    <p:cond delay="0"/>
                                  </p:stCondLst>
                                  <p:childTnLst>
                                    <p:animEffect transition="out" filter="box(in)">
                                      <p:cBhvr>
                                        <p:cTn id="105" dur="500"/>
                                        <p:tgtEl>
                                          <p:spTgt spid="39964"/>
                                        </p:tgtEl>
                                      </p:cBhvr>
                                    </p:animEffect>
                                    <p:set>
                                      <p:cBhvr>
                                        <p:cTn id="106" dur="1" fill="hold">
                                          <p:stCondLst>
                                            <p:cond delay="499"/>
                                          </p:stCondLst>
                                        </p:cTn>
                                        <p:tgtEl>
                                          <p:spTgt spid="39964"/>
                                        </p:tgtEl>
                                        <p:attrNameLst>
                                          <p:attrName>style.visibility</p:attrName>
                                        </p:attrNameLst>
                                      </p:cBhvr>
                                      <p:to>
                                        <p:strVal val="hidden"/>
                                      </p:to>
                                    </p:set>
                                  </p:childTnLst>
                                </p:cTn>
                              </p:par>
                            </p:childTnLst>
                          </p:cTn>
                        </p:par>
                        <p:par>
                          <p:cTn id="107" fill="hold" nodeType="afterGroup">
                            <p:stCondLst>
                              <p:cond delay="1000"/>
                            </p:stCondLst>
                            <p:childTnLst>
                              <p:par>
                                <p:cTn id="108" presetID="5" presetClass="exit" presetSubtype="10" fill="hold" grpId="1" nodeType="afterEffect">
                                  <p:stCondLst>
                                    <p:cond delay="0"/>
                                  </p:stCondLst>
                                  <p:childTnLst>
                                    <p:animEffect transition="out" filter="checkerboard(across)">
                                      <p:cBhvr>
                                        <p:cTn id="109" dur="500"/>
                                        <p:tgtEl>
                                          <p:spTgt spid="39958"/>
                                        </p:tgtEl>
                                      </p:cBhvr>
                                    </p:animEffect>
                                    <p:set>
                                      <p:cBhvr>
                                        <p:cTn id="110" dur="1" fill="hold">
                                          <p:stCondLst>
                                            <p:cond delay="499"/>
                                          </p:stCondLst>
                                        </p:cTn>
                                        <p:tgtEl>
                                          <p:spTgt spid="39958"/>
                                        </p:tgtEl>
                                        <p:attrNameLst>
                                          <p:attrName>style.visibility</p:attrName>
                                        </p:attrNameLst>
                                      </p:cBhvr>
                                      <p:to>
                                        <p:strVal val="hidden"/>
                                      </p:to>
                                    </p:set>
                                  </p:childTnLst>
                                </p:cTn>
                              </p:par>
                            </p:childTnLst>
                          </p:cTn>
                        </p:par>
                        <p:par>
                          <p:cTn id="111" fill="hold" nodeType="afterGroup">
                            <p:stCondLst>
                              <p:cond delay="1500"/>
                            </p:stCondLst>
                            <p:childTnLst>
                              <p:par>
                                <p:cTn id="112" presetID="4" presetClass="entr" presetSubtype="16" fill="hold" nodeType="afterEffect">
                                  <p:stCondLst>
                                    <p:cond delay="0"/>
                                  </p:stCondLst>
                                  <p:childTnLst>
                                    <p:set>
                                      <p:cBhvr>
                                        <p:cTn id="113" dur="1" fill="hold">
                                          <p:stCondLst>
                                            <p:cond delay="0"/>
                                          </p:stCondLst>
                                        </p:cTn>
                                        <p:tgtEl>
                                          <p:spTgt spid="39944">
                                            <p:txEl>
                                              <p:pRg st="0" end="0"/>
                                            </p:txEl>
                                          </p:spTgt>
                                        </p:tgtEl>
                                        <p:attrNameLst>
                                          <p:attrName>style.visibility</p:attrName>
                                        </p:attrNameLst>
                                      </p:cBhvr>
                                      <p:to>
                                        <p:strVal val="visible"/>
                                      </p:to>
                                    </p:set>
                                    <p:animEffect transition="in" filter="box(in)">
                                      <p:cBhvr>
                                        <p:cTn id="114" dur="500"/>
                                        <p:tgtEl>
                                          <p:spTgt spid="39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9945" grpId="0"/>
      <p:bldP spid="39946" grpId="0"/>
      <p:bldP spid="39947" grpId="0"/>
      <p:bldP spid="39950" grpId="0"/>
      <p:bldP spid="39951" grpId="0"/>
      <p:bldP spid="39952" grpId="0"/>
      <p:bldP spid="39953" grpId="0"/>
      <p:bldP spid="39954" grpId="0"/>
      <p:bldP spid="39955" grpId="0"/>
      <p:bldP spid="39958" grpId="0" animBg="1"/>
      <p:bldP spid="39958" grpId="1" animBg="1"/>
      <p:bldP spid="39959" grpId="0"/>
      <p:bldP spid="39959" grpId="1"/>
      <p:bldP spid="39960" grpId="0"/>
      <p:bldP spid="39960" grpId="1"/>
      <p:bldP spid="39961" grpId="0"/>
      <p:bldP spid="39961" grpId="1"/>
      <p:bldP spid="39962" grpId="0"/>
      <p:bldP spid="39962" grpId="1"/>
      <p:bldP spid="39963" grpId="0"/>
      <p:bldP spid="39963" grpId="1"/>
      <p:bldP spid="39964" grpId="0"/>
      <p:bldP spid="3996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3164;p44"/>
          <p:cNvSpPr txBox="1">
            <a:spLocks/>
          </p:cNvSpPr>
          <p:nvPr/>
        </p:nvSpPr>
        <p:spPr>
          <a:xfrm>
            <a:off x="0" y="789113"/>
            <a:ext cx="9144000" cy="67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n-US" sz="2600" dirty="0">
                <a:latin typeface="+mn-lt"/>
              </a:rPr>
              <a:t>c. Tìm hiểu </a:t>
            </a:r>
            <a:r>
              <a:rPr lang="en-US" sz="2600" dirty="0" err="1">
                <a:latin typeface="+mn-lt"/>
              </a:rPr>
              <a:t>định</a:t>
            </a:r>
            <a:r>
              <a:rPr lang="en-US" sz="2600" dirty="0">
                <a:latin typeface="+mn-lt"/>
              </a:rPr>
              <a:t> </a:t>
            </a:r>
            <a:r>
              <a:rPr lang="en-US" sz="2600" dirty="0" err="1" smtClean="0">
                <a:latin typeface="+mn-lt"/>
              </a:rPr>
              <a:t>luật</a:t>
            </a:r>
            <a:r>
              <a:rPr lang="en-US" sz="2600" dirty="0" smtClean="0">
                <a:latin typeface="+mn-lt"/>
              </a:rPr>
              <a:t> </a:t>
            </a:r>
            <a:r>
              <a:rPr lang="en-US" sz="2600" dirty="0">
                <a:latin typeface="+mn-lt"/>
              </a:rPr>
              <a:t>bảo toàn năng lượng</a:t>
            </a:r>
            <a:endParaRPr lang="vi-VN" sz="2600" dirty="0">
              <a:latin typeface="+mn-lt"/>
            </a:endParaRPr>
          </a:p>
        </p:txBody>
      </p:sp>
      <p:pic>
        <p:nvPicPr>
          <p:cNvPr id="9" name="Picture 8"/>
          <p:cNvPicPr>
            <a:picLocks noChangeAspect="1"/>
          </p:cNvPicPr>
          <p:nvPr/>
        </p:nvPicPr>
        <p:blipFill>
          <a:blip r:embed="rId3"/>
          <a:stretch>
            <a:fillRect/>
          </a:stretch>
        </p:blipFill>
        <p:spPr>
          <a:xfrm>
            <a:off x="1153807" y="1462313"/>
            <a:ext cx="6836385" cy="3408917"/>
          </a:xfrm>
          <a:prstGeom prst="rect">
            <a:avLst/>
          </a:prstGeom>
          <a:ln>
            <a:noFill/>
          </a:ln>
          <a:effectLst>
            <a:softEdge rad="112500"/>
          </a:effectLst>
        </p:spPr>
      </p:pic>
    </p:spTree>
    <p:extLst>
      <p:ext uri="{BB962C8B-B14F-4D97-AF65-F5344CB8AC3E}">
        <p14:creationId xmlns:p14="http://schemas.microsoft.com/office/powerpoint/2010/main" val="27985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sp>
        <p:nvSpPr>
          <p:cNvPr id="7" name="Google Shape;4051;p64"/>
          <p:cNvSpPr txBox="1">
            <a:spLocks noGrp="1"/>
          </p:cNvSpPr>
          <p:nvPr>
            <p:ph type="title"/>
          </p:nvPr>
        </p:nvSpPr>
        <p:spPr>
          <a:xfrm>
            <a:off x="0" y="935455"/>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Thảo luận và trả lời câu hỏi</a:t>
            </a:r>
            <a:endParaRPr dirty="0">
              <a:latin typeface="+mj-lt"/>
            </a:endParaRPr>
          </a:p>
        </p:txBody>
      </p:sp>
      <p:pic>
        <p:nvPicPr>
          <p:cNvPr id="8"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259672" flipH="1">
            <a:off x="1057108" y="706105"/>
            <a:ext cx="1182834" cy="1250702"/>
          </a:xfrm>
          <a:prstGeom prst="rect">
            <a:avLst/>
          </a:prstGeom>
        </p:spPr>
      </p:pic>
      <p:sp>
        <p:nvSpPr>
          <p:cNvPr id="9" name="TextBox 33"/>
          <p:cNvSpPr txBox="1"/>
          <p:nvPr/>
        </p:nvSpPr>
        <p:spPr>
          <a:xfrm>
            <a:off x="1154194" y="839199"/>
            <a:ext cx="950594" cy="359073"/>
          </a:xfrm>
          <a:prstGeom prst="rect">
            <a:avLst/>
          </a:prstGeom>
        </p:spPr>
        <p:txBody>
          <a:bodyPr wrap="square" lIns="0" tIns="0" rIns="0" bIns="0" rtlCol="0" anchor="t">
            <a:spAutoFit/>
          </a:bodyPr>
          <a:lstStyle/>
          <a:p>
            <a:pPr algn="ctr">
              <a:lnSpc>
                <a:spcPts val="2800"/>
              </a:lnSpc>
            </a:pPr>
            <a:r>
              <a:rPr lang="en-US" sz="2400" dirty="0">
                <a:solidFill>
                  <a:srgbClr val="000000"/>
                </a:solidFill>
                <a:latin typeface="Arial" panose="020B0604020202020204" pitchFamily="34" charset="0"/>
                <a:cs typeface="Arial" panose="020B0604020202020204" pitchFamily="34" charset="0"/>
              </a:rPr>
              <a:t>3 phút </a:t>
            </a:r>
          </a:p>
        </p:txBody>
      </p:sp>
      <p:sp>
        <p:nvSpPr>
          <p:cNvPr id="3" name="Rectangle 2"/>
          <p:cNvSpPr/>
          <p:nvPr/>
        </p:nvSpPr>
        <p:spPr>
          <a:xfrm>
            <a:off x="185439" y="1871521"/>
            <a:ext cx="8525022" cy="2862322"/>
          </a:xfrm>
          <a:prstGeom prst="rect">
            <a:avLst/>
          </a:prstGeom>
        </p:spPr>
        <p:txBody>
          <a:bodyPr wrap="square">
            <a:spAutoFit/>
          </a:bodyPr>
          <a:lstStyle/>
          <a:p>
            <a:pPr marL="342900" indent="-342900" algn="just">
              <a:lnSpc>
                <a:spcPts val="3600"/>
              </a:lnSpc>
              <a:buFont typeface="Arial" panose="020B0604020202020204" pitchFamily="34" charset="0"/>
              <a:buChar char="•"/>
            </a:pPr>
            <a:r>
              <a:rPr lang="en-US" sz="2400" b="1" dirty="0">
                <a:latin typeface="+mj-lt"/>
                <a:ea typeface="Calibri" panose="020F0502020204030204" pitchFamily="34" charset="0"/>
              </a:rPr>
              <a:t>Nhóm 1: </a:t>
            </a:r>
            <a:r>
              <a:rPr lang="en-US" sz="2400" dirty="0">
                <a:latin typeface="+mj-lt"/>
                <a:ea typeface="Calibri" panose="020F0502020204030204" pitchFamily="34" charset="0"/>
              </a:rPr>
              <a:t>Mô tả sự thay đổi động năng và thế năng của viên bị khi viên bi chuyển động từ vị trí A tới vị trí B, từ vị trí B tới vị trí C. So sánh năng lượng của viên bi khi ở vị trí A và khi viên bị ở vị trí C.</a:t>
            </a:r>
          </a:p>
          <a:p>
            <a:pPr marL="342900" indent="-342900" algn="just">
              <a:lnSpc>
                <a:spcPts val="3600"/>
              </a:lnSpc>
              <a:buFont typeface="Arial" panose="020B0604020202020204" pitchFamily="34" charset="0"/>
              <a:buChar char="•"/>
            </a:pPr>
            <a:r>
              <a:rPr lang="en-US" sz="2400" b="1" dirty="0"/>
              <a:t>Nhóm 2: </a:t>
            </a:r>
            <a:r>
              <a:rPr lang="en-US" sz="2400" dirty="0"/>
              <a:t>Trong quá trình viên bị chuyển động, ngoài động năng và thế năng còn có dạng năng lượng nào xuất hiện?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15" name="Rectangle 14"/>
          <p:cNvSpPr/>
          <p:nvPr/>
        </p:nvSpPr>
        <p:spPr>
          <a:xfrm>
            <a:off x="113821" y="686055"/>
            <a:ext cx="6322148" cy="4207819"/>
          </a:xfrm>
          <a:prstGeom prst="rect">
            <a:avLst/>
          </a:prstGeom>
        </p:spPr>
        <p:txBody>
          <a:bodyPr wrap="square">
            <a:spAutoFit/>
          </a:bodyPr>
          <a:lstStyle/>
          <a:p>
            <a:pPr marL="457200" indent="-457200" algn="just">
              <a:lnSpc>
                <a:spcPts val="3600"/>
              </a:lnSpc>
              <a:buFont typeface="Arial" panose="020B0604020202020204" pitchFamily="34" charset="0"/>
              <a:buChar char="•"/>
            </a:pPr>
            <a:r>
              <a:rPr lang="en-US" sz="2600" dirty="0">
                <a:latin typeface="+mj-lt"/>
                <a:ea typeface="Calibri" panose="020F0502020204030204" pitchFamily="34" charset="0"/>
              </a:rPr>
              <a:t>Viên bi chuyển động từ vị trí A tới vị trí B, thế năng của viên bị giảm dần, động năng của nó tăng dần. </a:t>
            </a:r>
          </a:p>
          <a:p>
            <a:pPr marL="457200" indent="-457200" algn="just">
              <a:lnSpc>
                <a:spcPts val="3600"/>
              </a:lnSpc>
              <a:buFont typeface="Arial" panose="020B0604020202020204" pitchFamily="34" charset="0"/>
              <a:buChar char="•"/>
            </a:pPr>
            <a:r>
              <a:rPr lang="en-US" sz="2600" dirty="0">
                <a:latin typeface="+mj-lt"/>
                <a:ea typeface="Calibri" panose="020F0502020204030204" pitchFamily="34" charset="0"/>
              </a:rPr>
              <a:t>Viên bi chuyển động từ vị trí B tới vị trí C, thế năng của viên bi tăng dần còn động năng của nó giảm dần. </a:t>
            </a:r>
          </a:p>
          <a:p>
            <a:pPr marL="457200" indent="-457200" algn="just">
              <a:lnSpc>
                <a:spcPts val="3600"/>
              </a:lnSpc>
              <a:buFont typeface="Arial" panose="020B0604020202020204" pitchFamily="34" charset="0"/>
              <a:buChar char="•"/>
            </a:pPr>
            <a:r>
              <a:rPr lang="en-US" sz="2600" dirty="0">
                <a:latin typeface="+mj-lt"/>
                <a:ea typeface="Calibri" panose="020F0502020204030204" pitchFamily="34" charset="0"/>
              </a:rPr>
              <a:t>Năng lượng của viên bi khi ở vị trí A lớn hơn khi nó ở vị trí C do ở A bị có độ cao lớn hơn độ cao của nó khi ở C.</a:t>
            </a:r>
          </a:p>
        </p:txBody>
      </p:sp>
      <p:pic>
        <p:nvPicPr>
          <p:cNvPr id="29" name="Picture 28"/>
          <p:cNvPicPr>
            <a:picLocks noChangeAspect="1"/>
          </p:cNvPicPr>
          <p:nvPr/>
        </p:nvPicPr>
        <p:blipFill>
          <a:blip r:embed="rId3"/>
          <a:stretch>
            <a:fillRect/>
          </a:stretch>
        </p:blipFill>
        <p:spPr>
          <a:xfrm>
            <a:off x="6435969" y="686055"/>
            <a:ext cx="2574130" cy="404069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2948;p39"/>
          <p:cNvSpPr txBox="1">
            <a:spLocks/>
          </p:cNvSpPr>
          <p:nvPr/>
        </p:nvSpPr>
        <p:spPr>
          <a:xfrm>
            <a:off x="0" y="1252422"/>
            <a:ext cx="9144000"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400"/>
              </a:lnSpc>
            </a:pPr>
            <a:r>
              <a:rPr lang="en-US" sz="3600" dirty="0">
                <a:solidFill>
                  <a:schemeClr val="tx1">
                    <a:lumMod val="50000"/>
                  </a:schemeClr>
                </a:solidFill>
                <a:latin typeface="+mj-lt"/>
              </a:rPr>
              <a:t>BÀI 42: BẢO TOÀN NĂNG LƯỢNG</a:t>
            </a:r>
          </a:p>
          <a:p>
            <a:pPr>
              <a:lnSpc>
                <a:spcPts val="5400"/>
              </a:lnSpc>
            </a:pPr>
            <a:r>
              <a:rPr lang="en-US" sz="3600" dirty="0">
                <a:solidFill>
                  <a:schemeClr val="tx1">
                    <a:lumMod val="50000"/>
                  </a:schemeClr>
                </a:solidFill>
                <a:latin typeface="+mj-lt"/>
              </a:rPr>
              <a:t> VÀ SỬ DỤNG NĂNG LƯỢNG</a:t>
            </a:r>
          </a:p>
        </p:txBody>
      </p:sp>
      <p:pic>
        <p:nvPicPr>
          <p:cNvPr id="27"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32647" y="2684391"/>
            <a:ext cx="2478706" cy="2534680"/>
          </a:xfrm>
          <a:prstGeom prst="rect">
            <a:avLst/>
          </a:prstGeom>
        </p:spPr>
      </p:pic>
      <p:pic>
        <p:nvPicPr>
          <p:cNvPr id="28" name="Google Shape;328;p33"/>
          <p:cNvPicPr preferRelativeResize="0"/>
          <p:nvPr/>
        </p:nvPicPr>
        <p:blipFill>
          <a:blip r:embed="rId4">
            <a:alphaModFix/>
          </a:blip>
          <a:stretch>
            <a:fillRect/>
          </a:stretch>
        </p:blipFill>
        <p:spPr>
          <a:xfrm>
            <a:off x="1398049" y="3714593"/>
            <a:ext cx="1591653" cy="1428907"/>
          </a:xfrm>
          <a:prstGeom prst="rect">
            <a:avLst/>
          </a:prstGeom>
          <a:noFill/>
          <a:ln>
            <a:noFill/>
          </a:ln>
        </p:spPr>
      </p:pic>
      <p:pic>
        <p:nvPicPr>
          <p:cNvPr id="29" name="Google Shape;328;p33"/>
          <p:cNvPicPr preferRelativeResize="0"/>
          <p:nvPr/>
        </p:nvPicPr>
        <p:blipFill>
          <a:blip r:embed="rId4">
            <a:alphaModFix/>
          </a:blip>
          <a:stretch>
            <a:fillRect/>
          </a:stretch>
        </p:blipFill>
        <p:spPr>
          <a:xfrm>
            <a:off x="6164193" y="3714592"/>
            <a:ext cx="1591653" cy="14289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15" name="Rectangle 14"/>
          <p:cNvSpPr/>
          <p:nvPr/>
        </p:nvSpPr>
        <p:spPr>
          <a:xfrm>
            <a:off x="225082" y="2024007"/>
            <a:ext cx="5345724" cy="1477328"/>
          </a:xfrm>
          <a:prstGeom prst="rect">
            <a:avLst/>
          </a:prstGeom>
        </p:spPr>
        <p:txBody>
          <a:bodyPr wrap="square">
            <a:spAutoFit/>
          </a:bodyPr>
          <a:lstStyle/>
          <a:p>
            <a:pPr algn="just">
              <a:lnSpc>
                <a:spcPts val="3600"/>
              </a:lnSpc>
            </a:pPr>
            <a:r>
              <a:rPr lang="en-US" sz="2600" dirty="0">
                <a:latin typeface="+mj-lt"/>
                <a:ea typeface="Calibri" panose="020F0502020204030204" pitchFamily="34" charset="0"/>
              </a:rPr>
              <a:t>Trong quá trình viên bị chuyển động, ngoài động năng và thế năng còn có nhiệt năng xuất hiện.</a:t>
            </a:r>
          </a:p>
        </p:txBody>
      </p:sp>
      <p:pic>
        <p:nvPicPr>
          <p:cNvPr id="29" name="Picture 28"/>
          <p:cNvPicPr>
            <a:picLocks noChangeAspect="1"/>
          </p:cNvPicPr>
          <p:nvPr/>
        </p:nvPicPr>
        <p:blipFill>
          <a:blip r:embed="rId3"/>
          <a:stretch>
            <a:fillRect/>
          </a:stretch>
        </p:blipFill>
        <p:spPr>
          <a:xfrm>
            <a:off x="5570806" y="974443"/>
            <a:ext cx="3094634" cy="3316203"/>
          </a:xfrm>
          <a:prstGeom prst="ellipse">
            <a:avLst/>
          </a:prstGeom>
          <a:ln>
            <a:noFill/>
          </a:ln>
          <a:effectLst>
            <a:softEdge rad="112500"/>
          </a:effectLst>
        </p:spPr>
      </p:pic>
    </p:spTree>
    <p:extLst>
      <p:ext uri="{BB962C8B-B14F-4D97-AF65-F5344CB8AC3E}">
        <p14:creationId xmlns:p14="http://schemas.microsoft.com/office/powerpoint/2010/main" val="157551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52"/>
          <p:cNvSpPr/>
          <p:nvPr/>
        </p:nvSpPr>
        <p:spPr>
          <a:xfrm rot="864275">
            <a:off x="665838" y="565410"/>
            <a:ext cx="8569774" cy="449723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424" name="Google Shape;3424;p52"/>
          <p:cNvGrpSpPr/>
          <p:nvPr/>
        </p:nvGrpSpPr>
        <p:grpSpPr>
          <a:xfrm>
            <a:off x="214195" y="3371139"/>
            <a:ext cx="885541" cy="1736915"/>
            <a:chOff x="1833675" y="2704350"/>
            <a:chExt cx="820325" cy="1609000"/>
          </a:xfrm>
        </p:grpSpPr>
        <p:sp>
          <p:nvSpPr>
            <p:cNvPr id="3425" name="Google Shape;3425;p52"/>
            <p:cNvSpPr/>
            <p:nvPr/>
          </p:nvSpPr>
          <p:spPr>
            <a:xfrm>
              <a:off x="1845075" y="3455925"/>
              <a:ext cx="808925" cy="164050"/>
            </a:xfrm>
            <a:custGeom>
              <a:avLst/>
              <a:gdLst/>
              <a:ahLst/>
              <a:cxnLst/>
              <a:rect l="l" t="t" r="r" b="b"/>
              <a:pathLst>
                <a:path w="32357" h="6562" extrusionOk="0">
                  <a:moveTo>
                    <a:pt x="17614" y="0"/>
                  </a:moveTo>
                  <a:cubicBezTo>
                    <a:pt x="16710" y="0"/>
                    <a:pt x="15806" y="14"/>
                    <a:pt x="14906" y="41"/>
                  </a:cubicBezTo>
                  <a:cubicBezTo>
                    <a:pt x="12482" y="89"/>
                    <a:pt x="10082" y="257"/>
                    <a:pt x="7682" y="497"/>
                  </a:cubicBezTo>
                  <a:cubicBezTo>
                    <a:pt x="6553" y="617"/>
                    <a:pt x="5425" y="737"/>
                    <a:pt x="4297" y="905"/>
                  </a:cubicBezTo>
                  <a:cubicBezTo>
                    <a:pt x="3289" y="1073"/>
                    <a:pt x="2305" y="1337"/>
                    <a:pt x="1369" y="1769"/>
                  </a:cubicBezTo>
                  <a:cubicBezTo>
                    <a:pt x="1057" y="1913"/>
                    <a:pt x="745" y="2105"/>
                    <a:pt x="457" y="2297"/>
                  </a:cubicBezTo>
                  <a:cubicBezTo>
                    <a:pt x="337" y="2297"/>
                    <a:pt x="193" y="2369"/>
                    <a:pt x="169" y="2513"/>
                  </a:cubicBezTo>
                  <a:cubicBezTo>
                    <a:pt x="145" y="2537"/>
                    <a:pt x="121" y="2537"/>
                    <a:pt x="121" y="2561"/>
                  </a:cubicBezTo>
                  <a:cubicBezTo>
                    <a:pt x="1" y="2657"/>
                    <a:pt x="25" y="2849"/>
                    <a:pt x="121" y="2945"/>
                  </a:cubicBezTo>
                  <a:cubicBezTo>
                    <a:pt x="121" y="2969"/>
                    <a:pt x="145" y="2993"/>
                    <a:pt x="169" y="2993"/>
                  </a:cubicBezTo>
                  <a:cubicBezTo>
                    <a:pt x="265" y="3641"/>
                    <a:pt x="793" y="4121"/>
                    <a:pt x="1393" y="4433"/>
                  </a:cubicBezTo>
                  <a:cubicBezTo>
                    <a:pt x="1777" y="4649"/>
                    <a:pt x="2185" y="4793"/>
                    <a:pt x="2593" y="4889"/>
                  </a:cubicBezTo>
                  <a:cubicBezTo>
                    <a:pt x="3145" y="5033"/>
                    <a:pt x="3721" y="5177"/>
                    <a:pt x="4297" y="5297"/>
                  </a:cubicBezTo>
                  <a:cubicBezTo>
                    <a:pt x="6577" y="5801"/>
                    <a:pt x="8906" y="6162"/>
                    <a:pt x="11234" y="6354"/>
                  </a:cubicBezTo>
                  <a:cubicBezTo>
                    <a:pt x="12731" y="6492"/>
                    <a:pt x="14237" y="6562"/>
                    <a:pt x="15741" y="6562"/>
                  </a:cubicBezTo>
                  <a:cubicBezTo>
                    <a:pt x="16577" y="6562"/>
                    <a:pt x="17411" y="6540"/>
                    <a:pt x="18243" y="6498"/>
                  </a:cubicBezTo>
                  <a:cubicBezTo>
                    <a:pt x="20571" y="6402"/>
                    <a:pt x="22899" y="6162"/>
                    <a:pt x="25203" y="5753"/>
                  </a:cubicBezTo>
                  <a:cubicBezTo>
                    <a:pt x="27292" y="5369"/>
                    <a:pt x="29428" y="4841"/>
                    <a:pt x="31252" y="3689"/>
                  </a:cubicBezTo>
                  <a:cubicBezTo>
                    <a:pt x="31660" y="3425"/>
                    <a:pt x="32140" y="3137"/>
                    <a:pt x="32260" y="2633"/>
                  </a:cubicBezTo>
                  <a:cubicBezTo>
                    <a:pt x="32356" y="2249"/>
                    <a:pt x="32212" y="1865"/>
                    <a:pt x="31924" y="1601"/>
                  </a:cubicBezTo>
                  <a:cubicBezTo>
                    <a:pt x="31252" y="905"/>
                    <a:pt x="30220" y="857"/>
                    <a:pt x="29308" y="737"/>
                  </a:cubicBezTo>
                  <a:cubicBezTo>
                    <a:pt x="26932" y="449"/>
                    <a:pt x="24531" y="233"/>
                    <a:pt x="22131" y="113"/>
                  </a:cubicBezTo>
                  <a:cubicBezTo>
                    <a:pt x="20631" y="38"/>
                    <a:pt x="19121" y="0"/>
                    <a:pt x="176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2"/>
            <p:cNvSpPr/>
            <p:nvPr/>
          </p:nvSpPr>
          <p:spPr>
            <a:xfrm>
              <a:off x="1900275" y="2704350"/>
              <a:ext cx="331875" cy="923725"/>
            </a:xfrm>
            <a:custGeom>
              <a:avLst/>
              <a:gdLst/>
              <a:ahLst/>
              <a:cxnLst/>
              <a:rect l="l" t="t" r="r" b="b"/>
              <a:pathLst>
                <a:path w="13275" h="36949" extrusionOk="0">
                  <a:moveTo>
                    <a:pt x="6511" y="0"/>
                  </a:moveTo>
                  <a:cubicBezTo>
                    <a:pt x="6011" y="0"/>
                    <a:pt x="5508" y="89"/>
                    <a:pt x="5018" y="269"/>
                  </a:cubicBezTo>
                  <a:cubicBezTo>
                    <a:pt x="3865" y="677"/>
                    <a:pt x="2857" y="1493"/>
                    <a:pt x="2137" y="2501"/>
                  </a:cubicBezTo>
                  <a:cubicBezTo>
                    <a:pt x="1345" y="3629"/>
                    <a:pt x="913" y="4949"/>
                    <a:pt x="649" y="6294"/>
                  </a:cubicBezTo>
                  <a:cubicBezTo>
                    <a:pt x="385" y="7686"/>
                    <a:pt x="265" y="9126"/>
                    <a:pt x="169" y="10566"/>
                  </a:cubicBezTo>
                  <a:cubicBezTo>
                    <a:pt x="49" y="12030"/>
                    <a:pt x="1" y="13518"/>
                    <a:pt x="25" y="15006"/>
                  </a:cubicBezTo>
                  <a:cubicBezTo>
                    <a:pt x="49" y="18007"/>
                    <a:pt x="265" y="20983"/>
                    <a:pt x="721" y="23911"/>
                  </a:cubicBezTo>
                  <a:cubicBezTo>
                    <a:pt x="1177" y="26864"/>
                    <a:pt x="1849" y="29768"/>
                    <a:pt x="2737" y="32624"/>
                  </a:cubicBezTo>
                  <a:cubicBezTo>
                    <a:pt x="2905" y="33176"/>
                    <a:pt x="3097" y="33752"/>
                    <a:pt x="3289" y="34304"/>
                  </a:cubicBezTo>
                  <a:cubicBezTo>
                    <a:pt x="3217" y="34424"/>
                    <a:pt x="3241" y="34568"/>
                    <a:pt x="3313" y="34664"/>
                  </a:cubicBezTo>
                  <a:cubicBezTo>
                    <a:pt x="4557" y="36153"/>
                    <a:pt x="6459" y="36948"/>
                    <a:pt x="8371" y="36948"/>
                  </a:cubicBezTo>
                  <a:cubicBezTo>
                    <a:pt x="8710" y="36948"/>
                    <a:pt x="9050" y="36923"/>
                    <a:pt x="9386" y="36873"/>
                  </a:cubicBezTo>
                  <a:cubicBezTo>
                    <a:pt x="9938" y="36801"/>
                    <a:pt x="10490" y="36633"/>
                    <a:pt x="11018" y="36393"/>
                  </a:cubicBezTo>
                  <a:cubicBezTo>
                    <a:pt x="11546" y="36152"/>
                    <a:pt x="12122" y="35792"/>
                    <a:pt x="12386" y="35240"/>
                  </a:cubicBezTo>
                  <a:cubicBezTo>
                    <a:pt x="12530" y="34904"/>
                    <a:pt x="12554" y="34568"/>
                    <a:pt x="12602" y="34232"/>
                  </a:cubicBezTo>
                  <a:cubicBezTo>
                    <a:pt x="12650" y="33824"/>
                    <a:pt x="12674" y="33440"/>
                    <a:pt x="12722" y="33032"/>
                  </a:cubicBezTo>
                  <a:cubicBezTo>
                    <a:pt x="12794" y="32264"/>
                    <a:pt x="12866" y="31496"/>
                    <a:pt x="12938" y="30704"/>
                  </a:cubicBezTo>
                  <a:cubicBezTo>
                    <a:pt x="13178" y="27608"/>
                    <a:pt x="13274" y="24487"/>
                    <a:pt x="13226" y="21367"/>
                  </a:cubicBezTo>
                  <a:cubicBezTo>
                    <a:pt x="13178" y="18247"/>
                    <a:pt x="13010" y="15126"/>
                    <a:pt x="12674" y="12030"/>
                  </a:cubicBezTo>
                  <a:cubicBezTo>
                    <a:pt x="12506" y="10446"/>
                    <a:pt x="12314" y="8886"/>
                    <a:pt x="12074" y="7350"/>
                  </a:cubicBezTo>
                  <a:cubicBezTo>
                    <a:pt x="11858" y="5909"/>
                    <a:pt x="11594" y="4493"/>
                    <a:pt x="10970" y="3173"/>
                  </a:cubicBezTo>
                  <a:cubicBezTo>
                    <a:pt x="10442" y="2093"/>
                    <a:pt x="9626" y="1085"/>
                    <a:pt x="8546" y="509"/>
                  </a:cubicBezTo>
                  <a:cubicBezTo>
                    <a:pt x="7902" y="173"/>
                    <a:pt x="7210" y="0"/>
                    <a:pt x="6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2"/>
            <p:cNvSpPr/>
            <p:nvPr/>
          </p:nvSpPr>
          <p:spPr>
            <a:xfrm>
              <a:off x="2387550" y="2952200"/>
              <a:ext cx="202225" cy="666525"/>
            </a:xfrm>
            <a:custGeom>
              <a:avLst/>
              <a:gdLst/>
              <a:ahLst/>
              <a:cxnLst/>
              <a:rect l="l" t="t" r="r" b="b"/>
              <a:pathLst>
                <a:path w="8089" h="26661" extrusionOk="0">
                  <a:moveTo>
                    <a:pt x="4693" y="0"/>
                  </a:moveTo>
                  <a:cubicBezTo>
                    <a:pt x="4131" y="0"/>
                    <a:pt x="3565" y="193"/>
                    <a:pt x="3096" y="484"/>
                  </a:cubicBezTo>
                  <a:cubicBezTo>
                    <a:pt x="2328" y="988"/>
                    <a:pt x="1824" y="1756"/>
                    <a:pt x="1464" y="2572"/>
                  </a:cubicBezTo>
                  <a:cubicBezTo>
                    <a:pt x="1272" y="3004"/>
                    <a:pt x="1128" y="3436"/>
                    <a:pt x="984" y="3868"/>
                  </a:cubicBezTo>
                  <a:cubicBezTo>
                    <a:pt x="936" y="4060"/>
                    <a:pt x="1080" y="4204"/>
                    <a:pt x="1248" y="4204"/>
                  </a:cubicBezTo>
                  <a:cubicBezTo>
                    <a:pt x="1080" y="6052"/>
                    <a:pt x="936" y="7901"/>
                    <a:pt x="792" y="9749"/>
                  </a:cubicBezTo>
                  <a:cubicBezTo>
                    <a:pt x="648" y="11933"/>
                    <a:pt x="504" y="14117"/>
                    <a:pt x="384" y="16326"/>
                  </a:cubicBezTo>
                  <a:cubicBezTo>
                    <a:pt x="288" y="18510"/>
                    <a:pt x="192" y="20694"/>
                    <a:pt x="144" y="22878"/>
                  </a:cubicBezTo>
                  <a:cubicBezTo>
                    <a:pt x="120" y="23430"/>
                    <a:pt x="96" y="23958"/>
                    <a:pt x="96" y="24510"/>
                  </a:cubicBezTo>
                  <a:cubicBezTo>
                    <a:pt x="72" y="24990"/>
                    <a:pt x="0" y="25518"/>
                    <a:pt x="288" y="25950"/>
                  </a:cubicBezTo>
                  <a:cubicBezTo>
                    <a:pt x="648" y="26465"/>
                    <a:pt x="1302" y="26661"/>
                    <a:pt x="1935" y="26661"/>
                  </a:cubicBezTo>
                  <a:cubicBezTo>
                    <a:pt x="2188" y="26661"/>
                    <a:pt x="2438" y="26629"/>
                    <a:pt x="2664" y="26575"/>
                  </a:cubicBezTo>
                  <a:cubicBezTo>
                    <a:pt x="3552" y="26359"/>
                    <a:pt x="4272" y="25782"/>
                    <a:pt x="4801" y="25086"/>
                  </a:cubicBezTo>
                  <a:cubicBezTo>
                    <a:pt x="5353" y="24342"/>
                    <a:pt x="5689" y="23478"/>
                    <a:pt x="6001" y="22590"/>
                  </a:cubicBezTo>
                  <a:cubicBezTo>
                    <a:pt x="6673" y="20670"/>
                    <a:pt x="7177" y="18702"/>
                    <a:pt x="7513" y="16686"/>
                  </a:cubicBezTo>
                  <a:cubicBezTo>
                    <a:pt x="7849" y="14669"/>
                    <a:pt x="8041" y="12653"/>
                    <a:pt x="8065" y="10613"/>
                  </a:cubicBezTo>
                  <a:cubicBezTo>
                    <a:pt x="8089" y="8573"/>
                    <a:pt x="7945" y="6533"/>
                    <a:pt x="7633" y="4516"/>
                  </a:cubicBezTo>
                  <a:cubicBezTo>
                    <a:pt x="7489" y="3652"/>
                    <a:pt x="7369" y="2740"/>
                    <a:pt x="7057" y="1924"/>
                  </a:cubicBezTo>
                  <a:cubicBezTo>
                    <a:pt x="6769" y="1156"/>
                    <a:pt x="6289" y="460"/>
                    <a:pt x="5497" y="148"/>
                  </a:cubicBezTo>
                  <a:cubicBezTo>
                    <a:pt x="5238" y="46"/>
                    <a:pt x="4966" y="0"/>
                    <a:pt x="4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2"/>
            <p:cNvSpPr/>
            <p:nvPr/>
          </p:nvSpPr>
          <p:spPr>
            <a:xfrm>
              <a:off x="2098300" y="2825800"/>
              <a:ext cx="385275" cy="801100"/>
            </a:xfrm>
            <a:custGeom>
              <a:avLst/>
              <a:gdLst/>
              <a:ahLst/>
              <a:cxnLst/>
              <a:rect l="l" t="t" r="r" b="b"/>
              <a:pathLst>
                <a:path w="15411" h="32044" extrusionOk="0">
                  <a:moveTo>
                    <a:pt x="8885" y="1"/>
                  </a:moveTo>
                  <a:cubicBezTo>
                    <a:pt x="8387" y="1"/>
                    <a:pt x="7883" y="73"/>
                    <a:pt x="7394" y="211"/>
                  </a:cubicBezTo>
                  <a:cubicBezTo>
                    <a:pt x="6289" y="499"/>
                    <a:pt x="5281" y="1123"/>
                    <a:pt x="4441" y="1892"/>
                  </a:cubicBezTo>
                  <a:cubicBezTo>
                    <a:pt x="3553" y="2708"/>
                    <a:pt x="2905" y="3764"/>
                    <a:pt x="2401" y="4844"/>
                  </a:cubicBezTo>
                  <a:cubicBezTo>
                    <a:pt x="1873" y="5996"/>
                    <a:pt x="1513" y="7196"/>
                    <a:pt x="1249" y="8420"/>
                  </a:cubicBezTo>
                  <a:cubicBezTo>
                    <a:pt x="937" y="9764"/>
                    <a:pt x="697" y="11108"/>
                    <a:pt x="529" y="12453"/>
                  </a:cubicBezTo>
                  <a:cubicBezTo>
                    <a:pt x="145" y="15237"/>
                    <a:pt x="1" y="18021"/>
                    <a:pt x="97" y="20829"/>
                  </a:cubicBezTo>
                  <a:cubicBezTo>
                    <a:pt x="193" y="23638"/>
                    <a:pt x="505" y="26422"/>
                    <a:pt x="1081" y="29134"/>
                  </a:cubicBezTo>
                  <a:cubicBezTo>
                    <a:pt x="1201" y="29710"/>
                    <a:pt x="1321" y="30262"/>
                    <a:pt x="1465" y="30838"/>
                  </a:cubicBezTo>
                  <a:cubicBezTo>
                    <a:pt x="1321" y="30958"/>
                    <a:pt x="1321" y="31246"/>
                    <a:pt x="1561" y="31318"/>
                  </a:cubicBezTo>
                  <a:cubicBezTo>
                    <a:pt x="3522" y="31796"/>
                    <a:pt x="5543" y="32043"/>
                    <a:pt x="7556" y="32043"/>
                  </a:cubicBezTo>
                  <a:cubicBezTo>
                    <a:pt x="8377" y="32043"/>
                    <a:pt x="9196" y="32002"/>
                    <a:pt x="10010" y="31919"/>
                  </a:cubicBezTo>
                  <a:cubicBezTo>
                    <a:pt x="10634" y="31847"/>
                    <a:pt x="11234" y="31751"/>
                    <a:pt x="11810" y="31511"/>
                  </a:cubicBezTo>
                  <a:cubicBezTo>
                    <a:pt x="12362" y="31270"/>
                    <a:pt x="12794" y="30886"/>
                    <a:pt x="13130" y="30382"/>
                  </a:cubicBezTo>
                  <a:cubicBezTo>
                    <a:pt x="13802" y="29422"/>
                    <a:pt x="13970" y="28174"/>
                    <a:pt x="14186" y="27046"/>
                  </a:cubicBezTo>
                  <a:cubicBezTo>
                    <a:pt x="14714" y="24238"/>
                    <a:pt x="15050" y="21382"/>
                    <a:pt x="15242" y="18525"/>
                  </a:cubicBezTo>
                  <a:cubicBezTo>
                    <a:pt x="15410" y="15669"/>
                    <a:pt x="15410" y="12789"/>
                    <a:pt x="15242" y="9932"/>
                  </a:cubicBezTo>
                  <a:cubicBezTo>
                    <a:pt x="15074" y="7364"/>
                    <a:pt x="14858" y="4580"/>
                    <a:pt x="13298" y="2444"/>
                  </a:cubicBezTo>
                  <a:cubicBezTo>
                    <a:pt x="12626" y="1532"/>
                    <a:pt x="11762" y="787"/>
                    <a:pt x="10706" y="355"/>
                  </a:cubicBezTo>
                  <a:cubicBezTo>
                    <a:pt x="10131" y="115"/>
                    <a:pt x="9512" y="1"/>
                    <a:pt x="8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2"/>
            <p:cNvSpPr/>
            <p:nvPr/>
          </p:nvSpPr>
          <p:spPr>
            <a:xfrm>
              <a:off x="2043700" y="3524425"/>
              <a:ext cx="24625" cy="42050"/>
            </a:xfrm>
            <a:custGeom>
              <a:avLst/>
              <a:gdLst/>
              <a:ahLst/>
              <a:cxnLst/>
              <a:rect l="l" t="t" r="r" b="b"/>
              <a:pathLst>
                <a:path w="985" h="1682" extrusionOk="0">
                  <a:moveTo>
                    <a:pt x="327" y="1"/>
                  </a:moveTo>
                  <a:cubicBezTo>
                    <a:pt x="299" y="1"/>
                    <a:pt x="270" y="5"/>
                    <a:pt x="241" y="13"/>
                  </a:cubicBezTo>
                  <a:cubicBezTo>
                    <a:pt x="121" y="61"/>
                    <a:pt x="1" y="205"/>
                    <a:pt x="49" y="349"/>
                  </a:cubicBezTo>
                  <a:lnTo>
                    <a:pt x="385" y="1477"/>
                  </a:lnTo>
                  <a:cubicBezTo>
                    <a:pt x="424" y="1596"/>
                    <a:pt x="545" y="1682"/>
                    <a:pt x="667" y="1682"/>
                  </a:cubicBezTo>
                  <a:cubicBezTo>
                    <a:pt x="693" y="1682"/>
                    <a:pt x="719" y="1678"/>
                    <a:pt x="745" y="1669"/>
                  </a:cubicBezTo>
                  <a:cubicBezTo>
                    <a:pt x="889" y="1621"/>
                    <a:pt x="985" y="1477"/>
                    <a:pt x="937" y="1333"/>
                  </a:cubicBezTo>
                  <a:lnTo>
                    <a:pt x="601" y="205"/>
                  </a:lnTo>
                  <a:cubicBezTo>
                    <a:pt x="561" y="87"/>
                    <a:pt x="45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2"/>
            <p:cNvSpPr/>
            <p:nvPr/>
          </p:nvSpPr>
          <p:spPr>
            <a:xfrm>
              <a:off x="2022100" y="3438025"/>
              <a:ext cx="21625" cy="33600"/>
            </a:xfrm>
            <a:custGeom>
              <a:avLst/>
              <a:gdLst/>
              <a:ahLst/>
              <a:cxnLst/>
              <a:rect l="l" t="t" r="r" b="b"/>
              <a:pathLst>
                <a:path w="865" h="1344" extrusionOk="0">
                  <a:moveTo>
                    <a:pt x="318" y="0"/>
                  </a:moveTo>
                  <a:cubicBezTo>
                    <a:pt x="292" y="0"/>
                    <a:pt x="266" y="4"/>
                    <a:pt x="241" y="13"/>
                  </a:cubicBezTo>
                  <a:cubicBezTo>
                    <a:pt x="97" y="61"/>
                    <a:pt x="0" y="205"/>
                    <a:pt x="49" y="349"/>
                  </a:cubicBezTo>
                  <a:cubicBezTo>
                    <a:pt x="121" y="613"/>
                    <a:pt x="193" y="877"/>
                    <a:pt x="265" y="1141"/>
                  </a:cubicBezTo>
                  <a:cubicBezTo>
                    <a:pt x="305" y="1242"/>
                    <a:pt x="431" y="1344"/>
                    <a:pt x="556" y="1344"/>
                  </a:cubicBezTo>
                  <a:cubicBezTo>
                    <a:pt x="579" y="1344"/>
                    <a:pt x="602" y="1340"/>
                    <a:pt x="625" y="1333"/>
                  </a:cubicBezTo>
                  <a:cubicBezTo>
                    <a:pt x="769" y="1285"/>
                    <a:pt x="865" y="1141"/>
                    <a:pt x="817" y="973"/>
                  </a:cubicBezTo>
                  <a:lnTo>
                    <a:pt x="577" y="205"/>
                  </a:lnTo>
                  <a:cubicBezTo>
                    <a:pt x="557"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2"/>
            <p:cNvSpPr/>
            <p:nvPr/>
          </p:nvSpPr>
          <p:spPr>
            <a:xfrm>
              <a:off x="1999900" y="3326400"/>
              <a:ext cx="22825" cy="47475"/>
            </a:xfrm>
            <a:custGeom>
              <a:avLst/>
              <a:gdLst/>
              <a:ahLst/>
              <a:cxnLst/>
              <a:rect l="l" t="t" r="r" b="b"/>
              <a:pathLst>
                <a:path w="913" h="1899" extrusionOk="0">
                  <a:moveTo>
                    <a:pt x="318" y="1"/>
                  </a:moveTo>
                  <a:cubicBezTo>
                    <a:pt x="292" y="1"/>
                    <a:pt x="266" y="5"/>
                    <a:pt x="240" y="13"/>
                  </a:cubicBezTo>
                  <a:cubicBezTo>
                    <a:pt x="72" y="61"/>
                    <a:pt x="0" y="205"/>
                    <a:pt x="48" y="349"/>
                  </a:cubicBezTo>
                  <a:cubicBezTo>
                    <a:pt x="144" y="805"/>
                    <a:pt x="240" y="1261"/>
                    <a:pt x="336" y="1694"/>
                  </a:cubicBezTo>
                  <a:cubicBezTo>
                    <a:pt x="356" y="1812"/>
                    <a:pt x="473" y="1898"/>
                    <a:pt x="595" y="1898"/>
                  </a:cubicBezTo>
                  <a:cubicBezTo>
                    <a:pt x="621" y="1898"/>
                    <a:pt x="647" y="1894"/>
                    <a:pt x="672" y="1886"/>
                  </a:cubicBezTo>
                  <a:cubicBezTo>
                    <a:pt x="816" y="1838"/>
                    <a:pt x="912" y="1718"/>
                    <a:pt x="864" y="1550"/>
                  </a:cubicBezTo>
                  <a:cubicBezTo>
                    <a:pt x="768" y="1093"/>
                    <a:pt x="672" y="661"/>
                    <a:pt x="576" y="205"/>
                  </a:cubicBezTo>
                  <a:cubicBezTo>
                    <a:pt x="557" y="87"/>
                    <a:pt x="439"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2"/>
            <p:cNvSpPr/>
            <p:nvPr/>
          </p:nvSpPr>
          <p:spPr>
            <a:xfrm>
              <a:off x="1984900" y="3240075"/>
              <a:ext cx="21025" cy="39275"/>
            </a:xfrm>
            <a:custGeom>
              <a:avLst/>
              <a:gdLst/>
              <a:ahLst/>
              <a:cxnLst/>
              <a:rect l="l" t="t" r="r" b="b"/>
              <a:pathLst>
                <a:path w="841" h="1571" extrusionOk="0">
                  <a:moveTo>
                    <a:pt x="324" y="0"/>
                  </a:moveTo>
                  <a:cubicBezTo>
                    <a:pt x="277" y="0"/>
                    <a:pt x="231" y="11"/>
                    <a:pt x="192" y="34"/>
                  </a:cubicBezTo>
                  <a:cubicBezTo>
                    <a:pt x="48" y="130"/>
                    <a:pt x="0" y="274"/>
                    <a:pt x="72" y="418"/>
                  </a:cubicBezTo>
                  <a:cubicBezTo>
                    <a:pt x="96" y="442"/>
                    <a:pt x="120" y="466"/>
                    <a:pt x="120" y="514"/>
                  </a:cubicBezTo>
                  <a:cubicBezTo>
                    <a:pt x="120" y="514"/>
                    <a:pt x="120" y="514"/>
                    <a:pt x="144" y="538"/>
                  </a:cubicBezTo>
                  <a:cubicBezTo>
                    <a:pt x="168" y="586"/>
                    <a:pt x="168" y="634"/>
                    <a:pt x="192" y="706"/>
                  </a:cubicBezTo>
                  <a:cubicBezTo>
                    <a:pt x="216" y="802"/>
                    <a:pt x="240" y="898"/>
                    <a:pt x="264" y="1018"/>
                  </a:cubicBezTo>
                  <a:cubicBezTo>
                    <a:pt x="264" y="1114"/>
                    <a:pt x="288" y="1186"/>
                    <a:pt x="288" y="1282"/>
                  </a:cubicBezTo>
                  <a:cubicBezTo>
                    <a:pt x="288" y="1426"/>
                    <a:pt x="408" y="1570"/>
                    <a:pt x="552" y="1570"/>
                  </a:cubicBezTo>
                  <a:cubicBezTo>
                    <a:pt x="720" y="1546"/>
                    <a:pt x="840" y="1450"/>
                    <a:pt x="840" y="1282"/>
                  </a:cubicBezTo>
                  <a:cubicBezTo>
                    <a:pt x="840" y="874"/>
                    <a:pt x="744" y="490"/>
                    <a:pt x="576" y="130"/>
                  </a:cubicBezTo>
                  <a:cubicBezTo>
                    <a:pt x="527" y="48"/>
                    <a:pt x="42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2"/>
            <p:cNvSpPr/>
            <p:nvPr/>
          </p:nvSpPr>
          <p:spPr>
            <a:xfrm>
              <a:off x="1981900" y="3131325"/>
              <a:ext cx="18025" cy="45075"/>
            </a:xfrm>
            <a:custGeom>
              <a:avLst/>
              <a:gdLst/>
              <a:ahLst/>
              <a:cxnLst/>
              <a:rect l="l" t="t" r="r" b="b"/>
              <a:pathLst>
                <a:path w="721" h="1803" extrusionOk="0">
                  <a:moveTo>
                    <a:pt x="328" y="1"/>
                  </a:moveTo>
                  <a:cubicBezTo>
                    <a:pt x="217" y="1"/>
                    <a:pt x="91" y="74"/>
                    <a:pt x="72" y="208"/>
                  </a:cubicBezTo>
                  <a:cubicBezTo>
                    <a:pt x="0" y="664"/>
                    <a:pt x="24" y="1144"/>
                    <a:pt x="144" y="1576"/>
                  </a:cubicBezTo>
                  <a:cubicBezTo>
                    <a:pt x="185" y="1698"/>
                    <a:pt x="312" y="1803"/>
                    <a:pt x="423" y="1803"/>
                  </a:cubicBezTo>
                  <a:cubicBezTo>
                    <a:pt x="443" y="1803"/>
                    <a:pt x="462" y="1799"/>
                    <a:pt x="480" y="1792"/>
                  </a:cubicBezTo>
                  <a:cubicBezTo>
                    <a:pt x="648" y="1744"/>
                    <a:pt x="720" y="1600"/>
                    <a:pt x="696" y="1432"/>
                  </a:cubicBezTo>
                  <a:cubicBezTo>
                    <a:pt x="672" y="1336"/>
                    <a:pt x="648" y="1240"/>
                    <a:pt x="624" y="1144"/>
                  </a:cubicBezTo>
                  <a:cubicBezTo>
                    <a:pt x="624" y="1120"/>
                    <a:pt x="624" y="1096"/>
                    <a:pt x="624" y="1072"/>
                  </a:cubicBezTo>
                  <a:cubicBezTo>
                    <a:pt x="624" y="1095"/>
                    <a:pt x="622" y="1103"/>
                    <a:pt x="619" y="1103"/>
                  </a:cubicBezTo>
                  <a:cubicBezTo>
                    <a:pt x="612" y="1103"/>
                    <a:pt x="600" y="1064"/>
                    <a:pt x="600" y="1048"/>
                  </a:cubicBezTo>
                  <a:cubicBezTo>
                    <a:pt x="600" y="1000"/>
                    <a:pt x="600" y="952"/>
                    <a:pt x="600" y="904"/>
                  </a:cubicBezTo>
                  <a:cubicBezTo>
                    <a:pt x="600" y="808"/>
                    <a:pt x="600" y="688"/>
                    <a:pt x="600" y="592"/>
                  </a:cubicBezTo>
                  <a:cubicBezTo>
                    <a:pt x="600" y="544"/>
                    <a:pt x="600" y="496"/>
                    <a:pt x="600" y="472"/>
                  </a:cubicBezTo>
                  <a:cubicBezTo>
                    <a:pt x="600" y="448"/>
                    <a:pt x="600" y="424"/>
                    <a:pt x="600" y="400"/>
                  </a:cubicBezTo>
                  <a:cubicBezTo>
                    <a:pt x="600" y="376"/>
                    <a:pt x="624" y="352"/>
                    <a:pt x="624" y="352"/>
                  </a:cubicBezTo>
                  <a:cubicBezTo>
                    <a:pt x="624" y="280"/>
                    <a:pt x="624" y="208"/>
                    <a:pt x="576" y="136"/>
                  </a:cubicBezTo>
                  <a:cubicBezTo>
                    <a:pt x="552" y="88"/>
                    <a:pt x="480" y="16"/>
                    <a:pt x="408" y="16"/>
                  </a:cubicBezTo>
                  <a:cubicBezTo>
                    <a:pt x="384" y="6"/>
                    <a:pt x="356"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2"/>
            <p:cNvSpPr/>
            <p:nvPr/>
          </p:nvSpPr>
          <p:spPr>
            <a:xfrm>
              <a:off x="1980100" y="3047450"/>
              <a:ext cx="17425" cy="36525"/>
            </a:xfrm>
            <a:custGeom>
              <a:avLst/>
              <a:gdLst/>
              <a:ahLst/>
              <a:cxnLst/>
              <a:rect l="l" t="t" r="r" b="b"/>
              <a:pathLst>
                <a:path w="697" h="1461" extrusionOk="0">
                  <a:moveTo>
                    <a:pt x="280" y="0"/>
                  </a:moveTo>
                  <a:cubicBezTo>
                    <a:pt x="259" y="0"/>
                    <a:pt x="237" y="3"/>
                    <a:pt x="216" y="10"/>
                  </a:cubicBezTo>
                  <a:cubicBezTo>
                    <a:pt x="144" y="34"/>
                    <a:pt x="72" y="82"/>
                    <a:pt x="48" y="154"/>
                  </a:cubicBezTo>
                  <a:cubicBezTo>
                    <a:pt x="0" y="226"/>
                    <a:pt x="0" y="274"/>
                    <a:pt x="24" y="370"/>
                  </a:cubicBezTo>
                  <a:cubicBezTo>
                    <a:pt x="72" y="658"/>
                    <a:pt x="120" y="946"/>
                    <a:pt x="144" y="1258"/>
                  </a:cubicBezTo>
                  <a:cubicBezTo>
                    <a:pt x="168" y="1306"/>
                    <a:pt x="240" y="1378"/>
                    <a:pt x="288" y="1426"/>
                  </a:cubicBezTo>
                  <a:cubicBezTo>
                    <a:pt x="322" y="1443"/>
                    <a:pt x="380" y="1460"/>
                    <a:pt x="437" y="1460"/>
                  </a:cubicBezTo>
                  <a:cubicBezTo>
                    <a:pt x="460" y="1460"/>
                    <a:pt x="483" y="1457"/>
                    <a:pt x="504" y="1450"/>
                  </a:cubicBezTo>
                  <a:cubicBezTo>
                    <a:pt x="576" y="1426"/>
                    <a:pt x="624" y="1378"/>
                    <a:pt x="672" y="1306"/>
                  </a:cubicBezTo>
                  <a:cubicBezTo>
                    <a:pt x="696" y="1234"/>
                    <a:pt x="696" y="1186"/>
                    <a:pt x="696" y="1090"/>
                  </a:cubicBezTo>
                  <a:cubicBezTo>
                    <a:pt x="648" y="802"/>
                    <a:pt x="600" y="514"/>
                    <a:pt x="552" y="202"/>
                  </a:cubicBezTo>
                  <a:cubicBezTo>
                    <a:pt x="552" y="154"/>
                    <a:pt x="480" y="82"/>
                    <a:pt x="432" y="34"/>
                  </a:cubicBezTo>
                  <a:cubicBezTo>
                    <a:pt x="381"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2"/>
            <p:cNvSpPr/>
            <p:nvPr/>
          </p:nvSpPr>
          <p:spPr>
            <a:xfrm>
              <a:off x="1980700" y="2966675"/>
              <a:ext cx="13825" cy="33650"/>
            </a:xfrm>
            <a:custGeom>
              <a:avLst/>
              <a:gdLst/>
              <a:ahLst/>
              <a:cxnLst/>
              <a:rect l="l" t="t" r="r" b="b"/>
              <a:pathLst>
                <a:path w="553" h="1346" extrusionOk="0">
                  <a:moveTo>
                    <a:pt x="264" y="1"/>
                  </a:moveTo>
                  <a:cubicBezTo>
                    <a:pt x="120" y="1"/>
                    <a:pt x="0" y="121"/>
                    <a:pt x="0" y="289"/>
                  </a:cubicBezTo>
                  <a:lnTo>
                    <a:pt x="0" y="1057"/>
                  </a:lnTo>
                  <a:cubicBezTo>
                    <a:pt x="0" y="1201"/>
                    <a:pt x="120" y="1345"/>
                    <a:pt x="264" y="1345"/>
                  </a:cubicBezTo>
                  <a:cubicBezTo>
                    <a:pt x="432" y="1321"/>
                    <a:pt x="552" y="1225"/>
                    <a:pt x="552" y="1057"/>
                  </a:cubicBezTo>
                  <a:lnTo>
                    <a:pt x="552" y="289"/>
                  </a:lnTo>
                  <a:cubicBezTo>
                    <a:pt x="552" y="121"/>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2"/>
            <p:cNvSpPr/>
            <p:nvPr/>
          </p:nvSpPr>
          <p:spPr>
            <a:xfrm>
              <a:off x="1989100" y="2874275"/>
              <a:ext cx="13825" cy="33700"/>
            </a:xfrm>
            <a:custGeom>
              <a:avLst/>
              <a:gdLst/>
              <a:ahLst/>
              <a:cxnLst/>
              <a:rect l="l" t="t" r="r" b="b"/>
              <a:pathLst>
                <a:path w="553" h="1348" extrusionOk="0">
                  <a:moveTo>
                    <a:pt x="264" y="1"/>
                  </a:moveTo>
                  <a:cubicBezTo>
                    <a:pt x="120" y="25"/>
                    <a:pt x="0" y="145"/>
                    <a:pt x="0" y="289"/>
                  </a:cubicBezTo>
                  <a:lnTo>
                    <a:pt x="0" y="1081"/>
                  </a:lnTo>
                  <a:cubicBezTo>
                    <a:pt x="0" y="1214"/>
                    <a:pt x="103" y="1347"/>
                    <a:pt x="233" y="1347"/>
                  </a:cubicBezTo>
                  <a:cubicBezTo>
                    <a:pt x="243" y="1347"/>
                    <a:pt x="254" y="1346"/>
                    <a:pt x="264" y="1345"/>
                  </a:cubicBezTo>
                  <a:cubicBezTo>
                    <a:pt x="432" y="1345"/>
                    <a:pt x="552" y="1225"/>
                    <a:pt x="552" y="1081"/>
                  </a:cubicBezTo>
                  <a:lnTo>
                    <a:pt x="552" y="289"/>
                  </a:lnTo>
                  <a:cubicBezTo>
                    <a:pt x="552" y="145"/>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2"/>
            <p:cNvSpPr/>
            <p:nvPr/>
          </p:nvSpPr>
          <p:spPr>
            <a:xfrm>
              <a:off x="1997500" y="2779700"/>
              <a:ext cx="19225" cy="39150"/>
            </a:xfrm>
            <a:custGeom>
              <a:avLst/>
              <a:gdLst/>
              <a:ahLst/>
              <a:cxnLst/>
              <a:rect l="l" t="t" r="r" b="b"/>
              <a:pathLst>
                <a:path w="769" h="1566" extrusionOk="0">
                  <a:moveTo>
                    <a:pt x="463" y="1"/>
                  </a:moveTo>
                  <a:cubicBezTo>
                    <a:pt x="346" y="1"/>
                    <a:pt x="236" y="74"/>
                    <a:pt x="216" y="207"/>
                  </a:cubicBezTo>
                  <a:cubicBezTo>
                    <a:pt x="144" y="543"/>
                    <a:pt x="96" y="879"/>
                    <a:pt x="24" y="1215"/>
                  </a:cubicBezTo>
                  <a:cubicBezTo>
                    <a:pt x="0" y="1287"/>
                    <a:pt x="0" y="1359"/>
                    <a:pt x="48" y="1431"/>
                  </a:cubicBezTo>
                  <a:cubicBezTo>
                    <a:pt x="96" y="1479"/>
                    <a:pt x="144" y="1551"/>
                    <a:pt x="216" y="1551"/>
                  </a:cubicBezTo>
                  <a:cubicBezTo>
                    <a:pt x="246" y="1561"/>
                    <a:pt x="276" y="1566"/>
                    <a:pt x="306" y="1566"/>
                  </a:cubicBezTo>
                  <a:cubicBezTo>
                    <a:pt x="423" y="1566"/>
                    <a:pt x="533" y="1493"/>
                    <a:pt x="552" y="1359"/>
                  </a:cubicBezTo>
                  <a:cubicBezTo>
                    <a:pt x="624" y="1023"/>
                    <a:pt x="696" y="687"/>
                    <a:pt x="744" y="351"/>
                  </a:cubicBezTo>
                  <a:cubicBezTo>
                    <a:pt x="768" y="279"/>
                    <a:pt x="768" y="207"/>
                    <a:pt x="720" y="135"/>
                  </a:cubicBezTo>
                  <a:cubicBezTo>
                    <a:pt x="696" y="87"/>
                    <a:pt x="624" y="15"/>
                    <a:pt x="552" y="15"/>
                  </a:cubicBezTo>
                  <a:cubicBezTo>
                    <a:pt x="523" y="5"/>
                    <a:pt x="493" y="1"/>
                    <a:pt x="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2"/>
            <p:cNvSpPr/>
            <p:nvPr/>
          </p:nvSpPr>
          <p:spPr>
            <a:xfrm>
              <a:off x="2025100" y="2707300"/>
              <a:ext cx="19825" cy="27800"/>
            </a:xfrm>
            <a:custGeom>
              <a:avLst/>
              <a:gdLst/>
              <a:ahLst/>
              <a:cxnLst/>
              <a:rect l="l" t="t" r="r" b="b"/>
              <a:pathLst>
                <a:path w="793" h="1112" extrusionOk="0">
                  <a:moveTo>
                    <a:pt x="544" y="1"/>
                  </a:moveTo>
                  <a:cubicBezTo>
                    <a:pt x="531" y="1"/>
                    <a:pt x="518" y="3"/>
                    <a:pt x="505" y="7"/>
                  </a:cubicBezTo>
                  <a:cubicBezTo>
                    <a:pt x="361" y="7"/>
                    <a:pt x="241" y="127"/>
                    <a:pt x="241" y="271"/>
                  </a:cubicBezTo>
                  <a:cubicBezTo>
                    <a:pt x="241" y="295"/>
                    <a:pt x="217" y="319"/>
                    <a:pt x="217" y="343"/>
                  </a:cubicBezTo>
                  <a:cubicBezTo>
                    <a:pt x="217" y="391"/>
                    <a:pt x="217" y="439"/>
                    <a:pt x="193" y="463"/>
                  </a:cubicBezTo>
                  <a:cubicBezTo>
                    <a:pt x="169" y="511"/>
                    <a:pt x="145" y="559"/>
                    <a:pt x="121" y="583"/>
                  </a:cubicBezTo>
                  <a:cubicBezTo>
                    <a:pt x="97" y="607"/>
                    <a:pt x="97" y="631"/>
                    <a:pt x="73" y="631"/>
                  </a:cubicBezTo>
                  <a:cubicBezTo>
                    <a:pt x="25" y="679"/>
                    <a:pt x="1" y="751"/>
                    <a:pt x="1" y="823"/>
                  </a:cubicBezTo>
                  <a:cubicBezTo>
                    <a:pt x="1" y="895"/>
                    <a:pt x="25" y="991"/>
                    <a:pt x="73" y="1039"/>
                  </a:cubicBezTo>
                  <a:cubicBezTo>
                    <a:pt x="145" y="1087"/>
                    <a:pt x="217" y="1111"/>
                    <a:pt x="289" y="1111"/>
                  </a:cubicBezTo>
                  <a:cubicBezTo>
                    <a:pt x="361" y="1111"/>
                    <a:pt x="433" y="1087"/>
                    <a:pt x="481" y="1039"/>
                  </a:cubicBezTo>
                  <a:cubicBezTo>
                    <a:pt x="673" y="823"/>
                    <a:pt x="793" y="559"/>
                    <a:pt x="793" y="271"/>
                  </a:cubicBezTo>
                  <a:cubicBezTo>
                    <a:pt x="793" y="199"/>
                    <a:pt x="769" y="127"/>
                    <a:pt x="697" y="79"/>
                  </a:cubicBezTo>
                  <a:cubicBezTo>
                    <a:pt x="657" y="40"/>
                    <a:pt x="602"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2"/>
            <p:cNvSpPr/>
            <p:nvPr/>
          </p:nvSpPr>
          <p:spPr>
            <a:xfrm>
              <a:off x="1953100" y="2743675"/>
              <a:ext cx="16825" cy="27800"/>
            </a:xfrm>
            <a:custGeom>
              <a:avLst/>
              <a:gdLst/>
              <a:ahLst/>
              <a:cxnLst/>
              <a:rect l="l" t="t" r="r" b="b"/>
              <a:pathLst>
                <a:path w="673" h="1112" extrusionOk="0">
                  <a:moveTo>
                    <a:pt x="384" y="0"/>
                  </a:moveTo>
                  <a:cubicBezTo>
                    <a:pt x="337" y="0"/>
                    <a:pt x="292" y="12"/>
                    <a:pt x="264" y="40"/>
                  </a:cubicBezTo>
                  <a:cubicBezTo>
                    <a:pt x="192" y="64"/>
                    <a:pt x="144" y="136"/>
                    <a:pt x="120" y="208"/>
                  </a:cubicBezTo>
                  <a:cubicBezTo>
                    <a:pt x="96" y="376"/>
                    <a:pt x="48" y="568"/>
                    <a:pt x="24" y="760"/>
                  </a:cubicBezTo>
                  <a:cubicBezTo>
                    <a:pt x="0" y="832"/>
                    <a:pt x="0" y="904"/>
                    <a:pt x="48" y="976"/>
                  </a:cubicBezTo>
                  <a:cubicBezTo>
                    <a:pt x="72" y="1024"/>
                    <a:pt x="144" y="1096"/>
                    <a:pt x="216" y="1096"/>
                  </a:cubicBezTo>
                  <a:cubicBezTo>
                    <a:pt x="246" y="1106"/>
                    <a:pt x="276" y="1112"/>
                    <a:pt x="306" y="1112"/>
                  </a:cubicBezTo>
                  <a:cubicBezTo>
                    <a:pt x="348" y="1112"/>
                    <a:pt x="390" y="1100"/>
                    <a:pt x="432" y="1072"/>
                  </a:cubicBezTo>
                  <a:cubicBezTo>
                    <a:pt x="480" y="1048"/>
                    <a:pt x="528" y="976"/>
                    <a:pt x="552" y="904"/>
                  </a:cubicBezTo>
                  <a:cubicBezTo>
                    <a:pt x="600" y="712"/>
                    <a:pt x="624" y="544"/>
                    <a:pt x="672" y="352"/>
                  </a:cubicBezTo>
                  <a:cubicBezTo>
                    <a:pt x="672" y="280"/>
                    <a:pt x="672" y="208"/>
                    <a:pt x="648" y="136"/>
                  </a:cubicBezTo>
                  <a:cubicBezTo>
                    <a:pt x="600" y="88"/>
                    <a:pt x="528" y="16"/>
                    <a:pt x="480" y="16"/>
                  </a:cubicBezTo>
                  <a:cubicBezTo>
                    <a:pt x="450" y="6"/>
                    <a:pt x="416"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2"/>
            <p:cNvSpPr/>
            <p:nvPr/>
          </p:nvSpPr>
          <p:spPr>
            <a:xfrm>
              <a:off x="1944100" y="2821475"/>
              <a:ext cx="14425" cy="39100"/>
            </a:xfrm>
            <a:custGeom>
              <a:avLst/>
              <a:gdLst/>
              <a:ahLst/>
              <a:cxnLst/>
              <a:rect l="l" t="t" r="r" b="b"/>
              <a:pathLst>
                <a:path w="577" h="1564" extrusionOk="0">
                  <a:moveTo>
                    <a:pt x="288" y="0"/>
                  </a:moveTo>
                  <a:cubicBezTo>
                    <a:pt x="144" y="0"/>
                    <a:pt x="0" y="120"/>
                    <a:pt x="0" y="288"/>
                  </a:cubicBezTo>
                  <a:lnTo>
                    <a:pt x="0" y="1296"/>
                  </a:lnTo>
                  <a:cubicBezTo>
                    <a:pt x="0" y="1430"/>
                    <a:pt x="124" y="1563"/>
                    <a:pt x="256" y="1563"/>
                  </a:cubicBezTo>
                  <a:cubicBezTo>
                    <a:pt x="267" y="1563"/>
                    <a:pt x="278" y="1562"/>
                    <a:pt x="288" y="1561"/>
                  </a:cubicBezTo>
                  <a:cubicBezTo>
                    <a:pt x="432" y="1561"/>
                    <a:pt x="576" y="1441"/>
                    <a:pt x="576" y="1296"/>
                  </a:cubicBezTo>
                  <a:lnTo>
                    <a:pt x="576" y="288"/>
                  </a:ln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2"/>
            <p:cNvSpPr/>
            <p:nvPr/>
          </p:nvSpPr>
          <p:spPr>
            <a:xfrm>
              <a:off x="1938700" y="2905425"/>
              <a:ext cx="13825" cy="36075"/>
            </a:xfrm>
            <a:custGeom>
              <a:avLst/>
              <a:gdLst/>
              <a:ahLst/>
              <a:cxnLst/>
              <a:rect l="l" t="t" r="r" b="b"/>
              <a:pathLst>
                <a:path w="553" h="1443" extrusionOk="0">
                  <a:moveTo>
                    <a:pt x="320" y="0"/>
                  </a:moveTo>
                  <a:cubicBezTo>
                    <a:pt x="309" y="0"/>
                    <a:pt x="299" y="1"/>
                    <a:pt x="288" y="3"/>
                  </a:cubicBezTo>
                  <a:cubicBezTo>
                    <a:pt x="120" y="3"/>
                    <a:pt x="0" y="123"/>
                    <a:pt x="0" y="267"/>
                  </a:cubicBezTo>
                  <a:lnTo>
                    <a:pt x="0" y="1155"/>
                  </a:lnTo>
                  <a:cubicBezTo>
                    <a:pt x="0" y="1323"/>
                    <a:pt x="120" y="1443"/>
                    <a:pt x="288" y="1443"/>
                  </a:cubicBezTo>
                  <a:cubicBezTo>
                    <a:pt x="432" y="1443"/>
                    <a:pt x="552" y="1323"/>
                    <a:pt x="552" y="1155"/>
                  </a:cubicBezTo>
                  <a:lnTo>
                    <a:pt x="552" y="267"/>
                  </a:lnTo>
                  <a:cubicBezTo>
                    <a:pt x="552" y="133"/>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2"/>
            <p:cNvSpPr/>
            <p:nvPr/>
          </p:nvSpPr>
          <p:spPr>
            <a:xfrm>
              <a:off x="1935700" y="2983250"/>
              <a:ext cx="18025" cy="36375"/>
            </a:xfrm>
            <a:custGeom>
              <a:avLst/>
              <a:gdLst/>
              <a:ahLst/>
              <a:cxnLst/>
              <a:rect l="l" t="t" r="r" b="b"/>
              <a:pathLst>
                <a:path w="721" h="1455" extrusionOk="0">
                  <a:moveTo>
                    <a:pt x="293" y="0"/>
                  </a:moveTo>
                  <a:cubicBezTo>
                    <a:pt x="272" y="0"/>
                    <a:pt x="254" y="3"/>
                    <a:pt x="240" y="10"/>
                  </a:cubicBezTo>
                  <a:cubicBezTo>
                    <a:pt x="168" y="34"/>
                    <a:pt x="96" y="82"/>
                    <a:pt x="72" y="130"/>
                  </a:cubicBezTo>
                  <a:cubicBezTo>
                    <a:pt x="24" y="202"/>
                    <a:pt x="0" y="274"/>
                    <a:pt x="48" y="346"/>
                  </a:cubicBezTo>
                  <a:cubicBezTo>
                    <a:pt x="72" y="466"/>
                    <a:pt x="120" y="586"/>
                    <a:pt x="120" y="706"/>
                  </a:cubicBezTo>
                  <a:cubicBezTo>
                    <a:pt x="144" y="826"/>
                    <a:pt x="144" y="922"/>
                    <a:pt x="120" y="1042"/>
                  </a:cubicBezTo>
                  <a:cubicBezTo>
                    <a:pt x="120" y="1066"/>
                    <a:pt x="120" y="1090"/>
                    <a:pt x="120" y="1090"/>
                  </a:cubicBezTo>
                  <a:cubicBezTo>
                    <a:pt x="96" y="1186"/>
                    <a:pt x="120" y="1258"/>
                    <a:pt x="144" y="1306"/>
                  </a:cubicBezTo>
                  <a:cubicBezTo>
                    <a:pt x="192" y="1378"/>
                    <a:pt x="240" y="1426"/>
                    <a:pt x="312" y="1450"/>
                  </a:cubicBezTo>
                  <a:cubicBezTo>
                    <a:pt x="330" y="1453"/>
                    <a:pt x="349" y="1455"/>
                    <a:pt x="368" y="1455"/>
                  </a:cubicBezTo>
                  <a:cubicBezTo>
                    <a:pt x="497" y="1455"/>
                    <a:pt x="630" y="1384"/>
                    <a:pt x="672" y="1258"/>
                  </a:cubicBezTo>
                  <a:cubicBezTo>
                    <a:pt x="720" y="898"/>
                    <a:pt x="720" y="538"/>
                    <a:pt x="576" y="202"/>
                  </a:cubicBezTo>
                  <a:cubicBezTo>
                    <a:pt x="552" y="130"/>
                    <a:pt x="504" y="82"/>
                    <a:pt x="456" y="34"/>
                  </a:cubicBezTo>
                  <a:cubicBezTo>
                    <a:pt x="405" y="17"/>
                    <a:pt x="342"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2"/>
            <p:cNvSpPr/>
            <p:nvPr/>
          </p:nvSpPr>
          <p:spPr>
            <a:xfrm>
              <a:off x="1938700" y="3081225"/>
              <a:ext cx="13825" cy="39100"/>
            </a:xfrm>
            <a:custGeom>
              <a:avLst/>
              <a:gdLst/>
              <a:ahLst/>
              <a:cxnLst/>
              <a:rect l="l" t="t" r="r" b="b"/>
              <a:pathLst>
                <a:path w="553" h="1564" extrusionOk="0">
                  <a:moveTo>
                    <a:pt x="320" y="1"/>
                  </a:moveTo>
                  <a:cubicBezTo>
                    <a:pt x="309" y="1"/>
                    <a:pt x="299" y="2"/>
                    <a:pt x="288" y="3"/>
                  </a:cubicBezTo>
                  <a:cubicBezTo>
                    <a:pt x="120" y="3"/>
                    <a:pt x="0" y="123"/>
                    <a:pt x="0" y="267"/>
                  </a:cubicBezTo>
                  <a:lnTo>
                    <a:pt x="0" y="1276"/>
                  </a:lnTo>
                  <a:cubicBezTo>
                    <a:pt x="0" y="1420"/>
                    <a:pt x="120" y="1564"/>
                    <a:pt x="288" y="1564"/>
                  </a:cubicBezTo>
                  <a:cubicBezTo>
                    <a:pt x="432" y="1540"/>
                    <a:pt x="552" y="1444"/>
                    <a:pt x="552" y="1276"/>
                  </a:cubicBezTo>
                  <a:lnTo>
                    <a:pt x="552" y="267"/>
                  </a:ln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2"/>
            <p:cNvSpPr/>
            <p:nvPr/>
          </p:nvSpPr>
          <p:spPr>
            <a:xfrm>
              <a:off x="1938700" y="3173100"/>
              <a:ext cx="17425" cy="33425"/>
            </a:xfrm>
            <a:custGeom>
              <a:avLst/>
              <a:gdLst/>
              <a:ahLst/>
              <a:cxnLst/>
              <a:rect l="l" t="t" r="r" b="b"/>
              <a:pathLst>
                <a:path w="697" h="1337" extrusionOk="0">
                  <a:moveTo>
                    <a:pt x="360" y="1"/>
                  </a:moveTo>
                  <a:cubicBezTo>
                    <a:pt x="288" y="1"/>
                    <a:pt x="192" y="1"/>
                    <a:pt x="144" y="25"/>
                  </a:cubicBezTo>
                  <a:cubicBezTo>
                    <a:pt x="72" y="73"/>
                    <a:pt x="24" y="121"/>
                    <a:pt x="24" y="193"/>
                  </a:cubicBezTo>
                  <a:cubicBezTo>
                    <a:pt x="0" y="265"/>
                    <a:pt x="0" y="337"/>
                    <a:pt x="24" y="385"/>
                  </a:cubicBezTo>
                  <a:cubicBezTo>
                    <a:pt x="72" y="481"/>
                    <a:pt x="96" y="601"/>
                    <a:pt x="120" y="697"/>
                  </a:cubicBezTo>
                  <a:cubicBezTo>
                    <a:pt x="120" y="793"/>
                    <a:pt x="120" y="913"/>
                    <a:pt x="120" y="1009"/>
                  </a:cubicBezTo>
                  <a:cubicBezTo>
                    <a:pt x="96" y="1081"/>
                    <a:pt x="120" y="1129"/>
                    <a:pt x="144" y="1201"/>
                  </a:cubicBezTo>
                  <a:cubicBezTo>
                    <a:pt x="168" y="1249"/>
                    <a:pt x="240" y="1321"/>
                    <a:pt x="312" y="1321"/>
                  </a:cubicBezTo>
                  <a:cubicBezTo>
                    <a:pt x="342" y="1331"/>
                    <a:pt x="372" y="1337"/>
                    <a:pt x="402" y="1337"/>
                  </a:cubicBezTo>
                  <a:cubicBezTo>
                    <a:pt x="444" y="1337"/>
                    <a:pt x="486" y="1325"/>
                    <a:pt x="528" y="1297"/>
                  </a:cubicBezTo>
                  <a:cubicBezTo>
                    <a:pt x="576" y="1273"/>
                    <a:pt x="648" y="1201"/>
                    <a:pt x="648" y="1129"/>
                  </a:cubicBezTo>
                  <a:cubicBezTo>
                    <a:pt x="696" y="961"/>
                    <a:pt x="696" y="793"/>
                    <a:pt x="672" y="625"/>
                  </a:cubicBezTo>
                  <a:cubicBezTo>
                    <a:pt x="648" y="457"/>
                    <a:pt x="600" y="289"/>
                    <a:pt x="528" y="145"/>
                  </a:cubicBezTo>
                  <a:cubicBezTo>
                    <a:pt x="504" y="73"/>
                    <a:pt x="408"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2"/>
            <p:cNvSpPr/>
            <p:nvPr/>
          </p:nvSpPr>
          <p:spPr>
            <a:xfrm>
              <a:off x="1945900" y="3270675"/>
              <a:ext cx="23425" cy="41725"/>
            </a:xfrm>
            <a:custGeom>
              <a:avLst/>
              <a:gdLst/>
              <a:ahLst/>
              <a:cxnLst/>
              <a:rect l="l" t="t" r="r" b="b"/>
              <a:pathLst>
                <a:path w="937" h="1669" extrusionOk="0">
                  <a:moveTo>
                    <a:pt x="362" y="1122"/>
                  </a:moveTo>
                  <a:cubicBezTo>
                    <a:pt x="360" y="1122"/>
                    <a:pt x="360" y="1128"/>
                    <a:pt x="360" y="1138"/>
                  </a:cubicBezTo>
                  <a:cubicBezTo>
                    <a:pt x="360" y="1162"/>
                    <a:pt x="360" y="1162"/>
                    <a:pt x="384" y="1162"/>
                  </a:cubicBezTo>
                  <a:cubicBezTo>
                    <a:pt x="370" y="1134"/>
                    <a:pt x="364" y="1122"/>
                    <a:pt x="362" y="1122"/>
                  </a:cubicBezTo>
                  <a:close/>
                  <a:moveTo>
                    <a:pt x="318" y="0"/>
                  </a:moveTo>
                  <a:cubicBezTo>
                    <a:pt x="274" y="0"/>
                    <a:pt x="231" y="11"/>
                    <a:pt x="192" y="34"/>
                  </a:cubicBezTo>
                  <a:cubicBezTo>
                    <a:pt x="72" y="106"/>
                    <a:pt x="0" y="298"/>
                    <a:pt x="96" y="418"/>
                  </a:cubicBezTo>
                  <a:cubicBezTo>
                    <a:pt x="144" y="490"/>
                    <a:pt x="192" y="586"/>
                    <a:pt x="240" y="682"/>
                  </a:cubicBezTo>
                  <a:cubicBezTo>
                    <a:pt x="240" y="682"/>
                    <a:pt x="264" y="706"/>
                    <a:pt x="264" y="730"/>
                  </a:cubicBezTo>
                  <a:cubicBezTo>
                    <a:pt x="264" y="730"/>
                    <a:pt x="264" y="754"/>
                    <a:pt x="264" y="754"/>
                  </a:cubicBezTo>
                  <a:cubicBezTo>
                    <a:pt x="288" y="802"/>
                    <a:pt x="288" y="850"/>
                    <a:pt x="312" y="898"/>
                  </a:cubicBezTo>
                  <a:cubicBezTo>
                    <a:pt x="312" y="922"/>
                    <a:pt x="336" y="970"/>
                    <a:pt x="336" y="1018"/>
                  </a:cubicBezTo>
                  <a:cubicBezTo>
                    <a:pt x="360" y="1042"/>
                    <a:pt x="360" y="1066"/>
                    <a:pt x="360" y="1090"/>
                  </a:cubicBezTo>
                  <a:cubicBezTo>
                    <a:pt x="360" y="1114"/>
                    <a:pt x="384" y="1162"/>
                    <a:pt x="384" y="1162"/>
                  </a:cubicBezTo>
                  <a:cubicBezTo>
                    <a:pt x="384" y="1186"/>
                    <a:pt x="384" y="1210"/>
                    <a:pt x="384" y="1234"/>
                  </a:cubicBezTo>
                  <a:cubicBezTo>
                    <a:pt x="384" y="1306"/>
                    <a:pt x="384" y="1354"/>
                    <a:pt x="384" y="1402"/>
                  </a:cubicBezTo>
                  <a:cubicBezTo>
                    <a:pt x="384" y="1536"/>
                    <a:pt x="487" y="1669"/>
                    <a:pt x="636" y="1669"/>
                  </a:cubicBezTo>
                  <a:cubicBezTo>
                    <a:pt x="648" y="1669"/>
                    <a:pt x="660" y="1668"/>
                    <a:pt x="672" y="1666"/>
                  </a:cubicBezTo>
                  <a:cubicBezTo>
                    <a:pt x="816" y="1666"/>
                    <a:pt x="936" y="1546"/>
                    <a:pt x="936" y="1402"/>
                  </a:cubicBezTo>
                  <a:cubicBezTo>
                    <a:pt x="936" y="946"/>
                    <a:pt x="816" y="514"/>
                    <a:pt x="576" y="130"/>
                  </a:cubicBezTo>
                  <a:cubicBezTo>
                    <a:pt x="511" y="49"/>
                    <a:pt x="413"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2"/>
            <p:cNvSpPr/>
            <p:nvPr/>
          </p:nvSpPr>
          <p:spPr>
            <a:xfrm>
              <a:off x="1960900" y="3354600"/>
              <a:ext cx="19825" cy="50250"/>
            </a:xfrm>
            <a:custGeom>
              <a:avLst/>
              <a:gdLst/>
              <a:ahLst/>
              <a:cxnLst/>
              <a:rect l="l" t="t" r="r" b="b"/>
              <a:pathLst>
                <a:path w="793" h="2010" extrusionOk="0">
                  <a:moveTo>
                    <a:pt x="285" y="1"/>
                  </a:moveTo>
                  <a:cubicBezTo>
                    <a:pt x="261" y="1"/>
                    <a:pt x="238" y="5"/>
                    <a:pt x="216" y="13"/>
                  </a:cubicBezTo>
                  <a:cubicBezTo>
                    <a:pt x="48" y="61"/>
                    <a:pt x="0" y="182"/>
                    <a:pt x="24" y="350"/>
                  </a:cubicBezTo>
                  <a:lnTo>
                    <a:pt x="216" y="1790"/>
                  </a:lnTo>
                  <a:cubicBezTo>
                    <a:pt x="238" y="1919"/>
                    <a:pt x="394" y="2009"/>
                    <a:pt x="530" y="2009"/>
                  </a:cubicBezTo>
                  <a:cubicBezTo>
                    <a:pt x="546" y="2009"/>
                    <a:pt x="561" y="2008"/>
                    <a:pt x="576" y="2006"/>
                  </a:cubicBezTo>
                  <a:cubicBezTo>
                    <a:pt x="720" y="1934"/>
                    <a:pt x="792" y="1814"/>
                    <a:pt x="768" y="1646"/>
                  </a:cubicBezTo>
                  <a:cubicBezTo>
                    <a:pt x="696" y="1166"/>
                    <a:pt x="624" y="686"/>
                    <a:pt x="552" y="206"/>
                  </a:cubicBezTo>
                  <a:cubicBezTo>
                    <a:pt x="533" y="87"/>
                    <a:pt x="399"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52"/>
            <p:cNvSpPr/>
            <p:nvPr/>
          </p:nvSpPr>
          <p:spPr>
            <a:xfrm>
              <a:off x="1974100" y="3446500"/>
              <a:ext cx="26425" cy="44675"/>
            </a:xfrm>
            <a:custGeom>
              <a:avLst/>
              <a:gdLst/>
              <a:ahLst/>
              <a:cxnLst/>
              <a:rect l="l" t="t" r="r" b="b"/>
              <a:pathLst>
                <a:path w="1057" h="1787" extrusionOk="0">
                  <a:moveTo>
                    <a:pt x="310" y="0"/>
                  </a:moveTo>
                  <a:cubicBezTo>
                    <a:pt x="263" y="0"/>
                    <a:pt x="214" y="11"/>
                    <a:pt x="168" y="34"/>
                  </a:cubicBezTo>
                  <a:cubicBezTo>
                    <a:pt x="48" y="106"/>
                    <a:pt x="0" y="274"/>
                    <a:pt x="72" y="418"/>
                  </a:cubicBezTo>
                  <a:cubicBezTo>
                    <a:pt x="144" y="514"/>
                    <a:pt x="192" y="610"/>
                    <a:pt x="240" y="706"/>
                  </a:cubicBezTo>
                  <a:cubicBezTo>
                    <a:pt x="240" y="730"/>
                    <a:pt x="264" y="754"/>
                    <a:pt x="264" y="778"/>
                  </a:cubicBezTo>
                  <a:cubicBezTo>
                    <a:pt x="264" y="778"/>
                    <a:pt x="264" y="802"/>
                    <a:pt x="288" y="802"/>
                  </a:cubicBezTo>
                  <a:cubicBezTo>
                    <a:pt x="288" y="850"/>
                    <a:pt x="312" y="898"/>
                    <a:pt x="336" y="946"/>
                  </a:cubicBezTo>
                  <a:cubicBezTo>
                    <a:pt x="360" y="1042"/>
                    <a:pt x="408" y="1138"/>
                    <a:pt x="432" y="1234"/>
                  </a:cubicBezTo>
                  <a:cubicBezTo>
                    <a:pt x="432" y="1282"/>
                    <a:pt x="456" y="1330"/>
                    <a:pt x="456" y="1378"/>
                  </a:cubicBezTo>
                  <a:cubicBezTo>
                    <a:pt x="456" y="1426"/>
                    <a:pt x="456" y="1450"/>
                    <a:pt x="480" y="1474"/>
                  </a:cubicBezTo>
                  <a:cubicBezTo>
                    <a:pt x="480" y="1479"/>
                    <a:pt x="480" y="1488"/>
                    <a:pt x="480" y="1498"/>
                  </a:cubicBezTo>
                  <a:cubicBezTo>
                    <a:pt x="480" y="1594"/>
                    <a:pt x="504" y="1642"/>
                    <a:pt x="552" y="1714"/>
                  </a:cubicBezTo>
                  <a:cubicBezTo>
                    <a:pt x="600" y="1762"/>
                    <a:pt x="696" y="1786"/>
                    <a:pt x="768" y="1786"/>
                  </a:cubicBezTo>
                  <a:cubicBezTo>
                    <a:pt x="888" y="1786"/>
                    <a:pt x="1056" y="1666"/>
                    <a:pt x="1032" y="1498"/>
                  </a:cubicBezTo>
                  <a:cubicBezTo>
                    <a:pt x="960" y="1018"/>
                    <a:pt x="816" y="562"/>
                    <a:pt x="552" y="130"/>
                  </a:cubicBezTo>
                  <a:cubicBezTo>
                    <a:pt x="503" y="48"/>
                    <a:pt x="41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52"/>
            <p:cNvSpPr/>
            <p:nvPr/>
          </p:nvSpPr>
          <p:spPr>
            <a:xfrm>
              <a:off x="2002900" y="3538550"/>
              <a:ext cx="25825" cy="36325"/>
            </a:xfrm>
            <a:custGeom>
              <a:avLst/>
              <a:gdLst/>
              <a:ahLst/>
              <a:cxnLst/>
              <a:rect l="l" t="t" r="r" b="b"/>
              <a:pathLst>
                <a:path w="1033" h="1453" extrusionOk="0">
                  <a:moveTo>
                    <a:pt x="288" y="0"/>
                  </a:moveTo>
                  <a:cubicBezTo>
                    <a:pt x="216" y="0"/>
                    <a:pt x="144" y="24"/>
                    <a:pt x="96" y="72"/>
                  </a:cubicBezTo>
                  <a:cubicBezTo>
                    <a:pt x="48" y="120"/>
                    <a:pt x="0" y="192"/>
                    <a:pt x="0" y="264"/>
                  </a:cubicBezTo>
                  <a:cubicBezTo>
                    <a:pt x="0" y="360"/>
                    <a:pt x="48" y="408"/>
                    <a:pt x="96" y="480"/>
                  </a:cubicBezTo>
                  <a:cubicBezTo>
                    <a:pt x="96" y="480"/>
                    <a:pt x="96" y="504"/>
                    <a:pt x="120" y="504"/>
                  </a:cubicBezTo>
                  <a:cubicBezTo>
                    <a:pt x="216" y="648"/>
                    <a:pt x="288" y="792"/>
                    <a:pt x="360" y="936"/>
                  </a:cubicBezTo>
                  <a:cubicBezTo>
                    <a:pt x="408" y="1032"/>
                    <a:pt x="432" y="1128"/>
                    <a:pt x="456" y="1248"/>
                  </a:cubicBezTo>
                  <a:cubicBezTo>
                    <a:pt x="496" y="1367"/>
                    <a:pt x="617" y="1453"/>
                    <a:pt x="739" y="1453"/>
                  </a:cubicBezTo>
                  <a:cubicBezTo>
                    <a:pt x="765" y="1453"/>
                    <a:pt x="791" y="1449"/>
                    <a:pt x="817" y="1440"/>
                  </a:cubicBezTo>
                  <a:cubicBezTo>
                    <a:pt x="961" y="1392"/>
                    <a:pt x="1033" y="1248"/>
                    <a:pt x="1009" y="1104"/>
                  </a:cubicBezTo>
                  <a:cubicBezTo>
                    <a:pt x="913" y="720"/>
                    <a:pt x="720" y="384"/>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2"/>
            <p:cNvSpPr/>
            <p:nvPr/>
          </p:nvSpPr>
          <p:spPr>
            <a:xfrm>
              <a:off x="1957300" y="3510950"/>
              <a:ext cx="24025" cy="30325"/>
            </a:xfrm>
            <a:custGeom>
              <a:avLst/>
              <a:gdLst/>
              <a:ahLst/>
              <a:cxnLst/>
              <a:rect l="l" t="t" r="r" b="b"/>
              <a:pathLst>
                <a:path w="961" h="1213" extrusionOk="0">
                  <a:moveTo>
                    <a:pt x="312" y="0"/>
                  </a:moveTo>
                  <a:cubicBezTo>
                    <a:pt x="240" y="0"/>
                    <a:pt x="168" y="24"/>
                    <a:pt x="120" y="72"/>
                  </a:cubicBezTo>
                  <a:cubicBezTo>
                    <a:pt x="0" y="192"/>
                    <a:pt x="0" y="360"/>
                    <a:pt x="120" y="480"/>
                  </a:cubicBezTo>
                  <a:cubicBezTo>
                    <a:pt x="144" y="504"/>
                    <a:pt x="168" y="528"/>
                    <a:pt x="192" y="576"/>
                  </a:cubicBezTo>
                  <a:cubicBezTo>
                    <a:pt x="240" y="648"/>
                    <a:pt x="288" y="720"/>
                    <a:pt x="336" y="816"/>
                  </a:cubicBezTo>
                  <a:cubicBezTo>
                    <a:pt x="360" y="864"/>
                    <a:pt x="384" y="936"/>
                    <a:pt x="408" y="1008"/>
                  </a:cubicBezTo>
                  <a:cubicBezTo>
                    <a:pt x="428" y="1127"/>
                    <a:pt x="545" y="1213"/>
                    <a:pt x="666" y="1213"/>
                  </a:cubicBezTo>
                  <a:cubicBezTo>
                    <a:pt x="693" y="1213"/>
                    <a:pt x="719" y="1209"/>
                    <a:pt x="744" y="1200"/>
                  </a:cubicBezTo>
                  <a:cubicBezTo>
                    <a:pt x="888" y="1152"/>
                    <a:pt x="960" y="1008"/>
                    <a:pt x="936" y="864"/>
                  </a:cubicBezTo>
                  <a:cubicBezTo>
                    <a:pt x="864" y="576"/>
                    <a:pt x="720" y="288"/>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2"/>
            <p:cNvSpPr/>
            <p:nvPr/>
          </p:nvSpPr>
          <p:spPr>
            <a:xfrm>
              <a:off x="1929700" y="3421525"/>
              <a:ext cx="25825" cy="30875"/>
            </a:xfrm>
            <a:custGeom>
              <a:avLst/>
              <a:gdLst/>
              <a:ahLst/>
              <a:cxnLst/>
              <a:rect l="l" t="t" r="r" b="b"/>
              <a:pathLst>
                <a:path w="1033" h="1235" extrusionOk="0">
                  <a:moveTo>
                    <a:pt x="288" y="1"/>
                  </a:moveTo>
                  <a:cubicBezTo>
                    <a:pt x="240" y="1"/>
                    <a:pt x="144" y="25"/>
                    <a:pt x="96" y="73"/>
                  </a:cubicBezTo>
                  <a:cubicBezTo>
                    <a:pt x="0" y="193"/>
                    <a:pt x="0" y="361"/>
                    <a:pt x="96" y="481"/>
                  </a:cubicBezTo>
                  <a:cubicBezTo>
                    <a:pt x="168" y="529"/>
                    <a:pt x="216" y="601"/>
                    <a:pt x="264" y="649"/>
                  </a:cubicBezTo>
                  <a:cubicBezTo>
                    <a:pt x="336" y="769"/>
                    <a:pt x="408" y="889"/>
                    <a:pt x="480" y="1009"/>
                  </a:cubicBezTo>
                  <a:cubicBezTo>
                    <a:pt x="480" y="1009"/>
                    <a:pt x="480" y="1009"/>
                    <a:pt x="480" y="1033"/>
                  </a:cubicBezTo>
                  <a:cubicBezTo>
                    <a:pt x="504" y="1081"/>
                    <a:pt x="528" y="1153"/>
                    <a:pt x="600" y="1177"/>
                  </a:cubicBezTo>
                  <a:cubicBezTo>
                    <a:pt x="635" y="1212"/>
                    <a:pt x="696" y="1234"/>
                    <a:pt x="755" y="1234"/>
                  </a:cubicBezTo>
                  <a:cubicBezTo>
                    <a:pt x="776" y="1234"/>
                    <a:pt x="797" y="1231"/>
                    <a:pt x="816" y="1225"/>
                  </a:cubicBezTo>
                  <a:cubicBezTo>
                    <a:pt x="888" y="1201"/>
                    <a:pt x="936" y="1153"/>
                    <a:pt x="984" y="1081"/>
                  </a:cubicBezTo>
                  <a:cubicBezTo>
                    <a:pt x="1008" y="1033"/>
                    <a:pt x="1032" y="937"/>
                    <a:pt x="1008" y="865"/>
                  </a:cubicBezTo>
                  <a:cubicBezTo>
                    <a:pt x="888" y="577"/>
                    <a:pt x="720" y="313"/>
                    <a:pt x="504" y="73"/>
                  </a:cubicBezTo>
                  <a:cubicBezTo>
                    <a:pt x="456"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2"/>
            <p:cNvSpPr/>
            <p:nvPr/>
          </p:nvSpPr>
          <p:spPr>
            <a:xfrm>
              <a:off x="1915900" y="3363325"/>
              <a:ext cx="25225" cy="25225"/>
            </a:xfrm>
            <a:custGeom>
              <a:avLst/>
              <a:gdLst/>
              <a:ahLst/>
              <a:cxnLst/>
              <a:rect l="l" t="t" r="r" b="b"/>
              <a:pathLst>
                <a:path w="1009" h="1009" extrusionOk="0">
                  <a:moveTo>
                    <a:pt x="288" y="1"/>
                  </a:moveTo>
                  <a:cubicBezTo>
                    <a:pt x="216" y="1"/>
                    <a:pt x="144" y="25"/>
                    <a:pt x="96" y="73"/>
                  </a:cubicBezTo>
                  <a:cubicBezTo>
                    <a:pt x="48" y="121"/>
                    <a:pt x="0" y="193"/>
                    <a:pt x="0" y="265"/>
                  </a:cubicBezTo>
                  <a:cubicBezTo>
                    <a:pt x="0" y="337"/>
                    <a:pt x="24" y="409"/>
                    <a:pt x="96" y="481"/>
                  </a:cubicBezTo>
                  <a:cubicBezTo>
                    <a:pt x="240" y="625"/>
                    <a:pt x="384" y="769"/>
                    <a:pt x="528" y="913"/>
                  </a:cubicBezTo>
                  <a:cubicBezTo>
                    <a:pt x="576" y="961"/>
                    <a:pt x="648" y="1009"/>
                    <a:pt x="720" y="1009"/>
                  </a:cubicBezTo>
                  <a:cubicBezTo>
                    <a:pt x="792" y="1009"/>
                    <a:pt x="888" y="961"/>
                    <a:pt x="936" y="913"/>
                  </a:cubicBezTo>
                  <a:cubicBezTo>
                    <a:pt x="984" y="865"/>
                    <a:pt x="1008" y="793"/>
                    <a:pt x="1008" y="721"/>
                  </a:cubicBezTo>
                  <a:cubicBezTo>
                    <a:pt x="1008" y="649"/>
                    <a:pt x="984" y="577"/>
                    <a:pt x="936" y="529"/>
                  </a:cubicBezTo>
                  <a:cubicBezTo>
                    <a:pt x="768" y="385"/>
                    <a:pt x="624" y="217"/>
                    <a:pt x="480" y="73"/>
                  </a:cubicBezTo>
                  <a:cubicBezTo>
                    <a:pt x="432"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2"/>
            <p:cNvSpPr/>
            <p:nvPr/>
          </p:nvSpPr>
          <p:spPr>
            <a:xfrm>
              <a:off x="1905100" y="3298525"/>
              <a:ext cx="22825" cy="22225"/>
            </a:xfrm>
            <a:custGeom>
              <a:avLst/>
              <a:gdLst/>
              <a:ahLst/>
              <a:cxnLst/>
              <a:rect l="l" t="t" r="r" b="b"/>
              <a:pathLst>
                <a:path w="913" h="889" extrusionOk="0">
                  <a:moveTo>
                    <a:pt x="288" y="0"/>
                  </a:moveTo>
                  <a:cubicBezTo>
                    <a:pt x="240" y="0"/>
                    <a:pt x="216" y="0"/>
                    <a:pt x="168" y="24"/>
                  </a:cubicBezTo>
                  <a:cubicBezTo>
                    <a:pt x="144" y="48"/>
                    <a:pt x="120" y="48"/>
                    <a:pt x="96" y="96"/>
                  </a:cubicBezTo>
                  <a:cubicBezTo>
                    <a:pt x="48" y="144"/>
                    <a:pt x="0" y="216"/>
                    <a:pt x="0" y="288"/>
                  </a:cubicBezTo>
                  <a:cubicBezTo>
                    <a:pt x="0" y="360"/>
                    <a:pt x="24" y="432"/>
                    <a:pt x="96" y="480"/>
                  </a:cubicBezTo>
                  <a:lnTo>
                    <a:pt x="432" y="816"/>
                  </a:lnTo>
                  <a:cubicBezTo>
                    <a:pt x="480" y="864"/>
                    <a:pt x="552" y="888"/>
                    <a:pt x="624" y="888"/>
                  </a:cubicBezTo>
                  <a:cubicBezTo>
                    <a:pt x="648" y="888"/>
                    <a:pt x="696" y="888"/>
                    <a:pt x="720" y="864"/>
                  </a:cubicBezTo>
                  <a:cubicBezTo>
                    <a:pt x="768" y="864"/>
                    <a:pt x="792" y="840"/>
                    <a:pt x="816" y="816"/>
                  </a:cubicBezTo>
                  <a:cubicBezTo>
                    <a:pt x="864" y="768"/>
                    <a:pt x="912" y="696"/>
                    <a:pt x="888" y="624"/>
                  </a:cubicBezTo>
                  <a:cubicBezTo>
                    <a:pt x="888" y="552"/>
                    <a:pt x="864" y="480"/>
                    <a:pt x="816" y="432"/>
                  </a:cubicBezTo>
                  <a:lnTo>
                    <a:pt x="480" y="96"/>
                  </a:ln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52"/>
            <p:cNvSpPr/>
            <p:nvPr/>
          </p:nvSpPr>
          <p:spPr>
            <a:xfrm>
              <a:off x="1893675" y="3215100"/>
              <a:ext cx="25850" cy="22250"/>
            </a:xfrm>
            <a:custGeom>
              <a:avLst/>
              <a:gdLst/>
              <a:ahLst/>
              <a:cxnLst/>
              <a:rect l="l" t="t" r="r" b="b"/>
              <a:pathLst>
                <a:path w="1034" h="890" extrusionOk="0">
                  <a:moveTo>
                    <a:pt x="217" y="1"/>
                  </a:moveTo>
                  <a:cubicBezTo>
                    <a:pt x="145" y="25"/>
                    <a:pt x="73" y="73"/>
                    <a:pt x="49" y="145"/>
                  </a:cubicBezTo>
                  <a:cubicBezTo>
                    <a:pt x="25" y="193"/>
                    <a:pt x="1" y="289"/>
                    <a:pt x="25" y="361"/>
                  </a:cubicBezTo>
                  <a:cubicBezTo>
                    <a:pt x="25" y="385"/>
                    <a:pt x="49" y="409"/>
                    <a:pt x="49" y="433"/>
                  </a:cubicBezTo>
                  <a:cubicBezTo>
                    <a:pt x="73" y="457"/>
                    <a:pt x="97" y="505"/>
                    <a:pt x="145" y="529"/>
                  </a:cubicBezTo>
                  <a:lnTo>
                    <a:pt x="601" y="865"/>
                  </a:lnTo>
                  <a:cubicBezTo>
                    <a:pt x="625" y="865"/>
                    <a:pt x="673" y="889"/>
                    <a:pt x="697" y="889"/>
                  </a:cubicBezTo>
                  <a:lnTo>
                    <a:pt x="817" y="889"/>
                  </a:lnTo>
                  <a:cubicBezTo>
                    <a:pt x="865" y="865"/>
                    <a:pt x="937" y="817"/>
                    <a:pt x="985" y="745"/>
                  </a:cubicBezTo>
                  <a:cubicBezTo>
                    <a:pt x="1009" y="697"/>
                    <a:pt x="1033" y="601"/>
                    <a:pt x="1009" y="529"/>
                  </a:cubicBezTo>
                  <a:cubicBezTo>
                    <a:pt x="985" y="529"/>
                    <a:pt x="985" y="505"/>
                    <a:pt x="985" y="481"/>
                  </a:cubicBezTo>
                  <a:cubicBezTo>
                    <a:pt x="961" y="433"/>
                    <a:pt x="913" y="409"/>
                    <a:pt x="889" y="361"/>
                  </a:cubicBezTo>
                  <a:lnTo>
                    <a:pt x="433" y="49"/>
                  </a:lnTo>
                  <a:cubicBezTo>
                    <a:pt x="409" y="25"/>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2"/>
            <p:cNvSpPr/>
            <p:nvPr/>
          </p:nvSpPr>
          <p:spPr>
            <a:xfrm>
              <a:off x="1894275" y="3161700"/>
              <a:ext cx="22250" cy="22225"/>
            </a:xfrm>
            <a:custGeom>
              <a:avLst/>
              <a:gdLst/>
              <a:ahLst/>
              <a:cxnLst/>
              <a:rect l="l" t="t" r="r" b="b"/>
              <a:pathLst>
                <a:path w="890" h="889" extrusionOk="0">
                  <a:moveTo>
                    <a:pt x="265" y="1"/>
                  </a:moveTo>
                  <a:cubicBezTo>
                    <a:pt x="241" y="1"/>
                    <a:pt x="193" y="1"/>
                    <a:pt x="169" y="25"/>
                  </a:cubicBezTo>
                  <a:cubicBezTo>
                    <a:pt x="121" y="49"/>
                    <a:pt x="97" y="49"/>
                    <a:pt x="73" y="97"/>
                  </a:cubicBezTo>
                  <a:cubicBezTo>
                    <a:pt x="25" y="145"/>
                    <a:pt x="1" y="217"/>
                    <a:pt x="1" y="289"/>
                  </a:cubicBezTo>
                  <a:cubicBezTo>
                    <a:pt x="1" y="361"/>
                    <a:pt x="25" y="433"/>
                    <a:pt x="73" y="481"/>
                  </a:cubicBezTo>
                  <a:cubicBezTo>
                    <a:pt x="193" y="601"/>
                    <a:pt x="313" y="697"/>
                    <a:pt x="409" y="817"/>
                  </a:cubicBezTo>
                  <a:cubicBezTo>
                    <a:pt x="457" y="865"/>
                    <a:pt x="529" y="889"/>
                    <a:pt x="601" y="889"/>
                  </a:cubicBezTo>
                  <a:cubicBezTo>
                    <a:pt x="649" y="889"/>
                    <a:pt x="697" y="889"/>
                    <a:pt x="721" y="865"/>
                  </a:cubicBezTo>
                  <a:cubicBezTo>
                    <a:pt x="745" y="865"/>
                    <a:pt x="793" y="841"/>
                    <a:pt x="817" y="817"/>
                  </a:cubicBezTo>
                  <a:cubicBezTo>
                    <a:pt x="865" y="769"/>
                    <a:pt x="889" y="697"/>
                    <a:pt x="889" y="625"/>
                  </a:cubicBezTo>
                  <a:cubicBezTo>
                    <a:pt x="889" y="553"/>
                    <a:pt x="865" y="481"/>
                    <a:pt x="817" y="409"/>
                  </a:cubicBezTo>
                  <a:cubicBezTo>
                    <a:pt x="697" y="313"/>
                    <a:pt x="577" y="193"/>
                    <a:pt x="481" y="97"/>
                  </a:cubicBezTo>
                  <a:cubicBezTo>
                    <a:pt x="409"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52"/>
            <p:cNvSpPr/>
            <p:nvPr/>
          </p:nvSpPr>
          <p:spPr>
            <a:xfrm>
              <a:off x="1885275" y="3105650"/>
              <a:ext cx="25850" cy="19725"/>
            </a:xfrm>
            <a:custGeom>
              <a:avLst/>
              <a:gdLst/>
              <a:ahLst/>
              <a:cxnLst/>
              <a:rect l="l" t="t" r="r" b="b"/>
              <a:pathLst>
                <a:path w="1034" h="789" extrusionOk="0">
                  <a:moveTo>
                    <a:pt x="304" y="1"/>
                  </a:moveTo>
                  <a:cubicBezTo>
                    <a:pt x="283" y="1"/>
                    <a:pt x="262" y="3"/>
                    <a:pt x="241" y="10"/>
                  </a:cubicBezTo>
                  <a:cubicBezTo>
                    <a:pt x="169" y="34"/>
                    <a:pt x="97" y="82"/>
                    <a:pt x="73" y="131"/>
                  </a:cubicBezTo>
                  <a:cubicBezTo>
                    <a:pt x="25" y="203"/>
                    <a:pt x="1" y="275"/>
                    <a:pt x="25" y="347"/>
                  </a:cubicBezTo>
                  <a:cubicBezTo>
                    <a:pt x="49" y="419"/>
                    <a:pt x="97" y="491"/>
                    <a:pt x="169" y="515"/>
                  </a:cubicBezTo>
                  <a:cubicBezTo>
                    <a:pt x="313" y="587"/>
                    <a:pt x="457" y="683"/>
                    <a:pt x="601" y="755"/>
                  </a:cubicBezTo>
                  <a:cubicBezTo>
                    <a:pt x="652" y="772"/>
                    <a:pt x="703" y="789"/>
                    <a:pt x="754" y="789"/>
                  </a:cubicBezTo>
                  <a:cubicBezTo>
                    <a:pt x="775" y="789"/>
                    <a:pt x="796" y="786"/>
                    <a:pt x="817" y="779"/>
                  </a:cubicBezTo>
                  <a:cubicBezTo>
                    <a:pt x="889" y="755"/>
                    <a:pt x="961" y="707"/>
                    <a:pt x="985" y="635"/>
                  </a:cubicBezTo>
                  <a:cubicBezTo>
                    <a:pt x="1033" y="587"/>
                    <a:pt x="1033" y="491"/>
                    <a:pt x="1009" y="419"/>
                  </a:cubicBezTo>
                  <a:cubicBezTo>
                    <a:pt x="1009" y="371"/>
                    <a:pt x="961" y="299"/>
                    <a:pt x="889" y="275"/>
                  </a:cubicBezTo>
                  <a:cubicBezTo>
                    <a:pt x="745" y="179"/>
                    <a:pt x="601" y="107"/>
                    <a:pt x="457" y="34"/>
                  </a:cubicBezTo>
                  <a:cubicBezTo>
                    <a:pt x="406" y="18"/>
                    <a:pt x="355"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2"/>
            <p:cNvSpPr/>
            <p:nvPr/>
          </p:nvSpPr>
          <p:spPr>
            <a:xfrm>
              <a:off x="1885275" y="3025500"/>
              <a:ext cx="22850" cy="19825"/>
            </a:xfrm>
            <a:custGeom>
              <a:avLst/>
              <a:gdLst/>
              <a:ahLst/>
              <a:cxnLst/>
              <a:rect l="l" t="t" r="r" b="b"/>
              <a:pathLst>
                <a:path w="914" h="793" extrusionOk="0">
                  <a:moveTo>
                    <a:pt x="313" y="0"/>
                  </a:moveTo>
                  <a:cubicBezTo>
                    <a:pt x="289" y="0"/>
                    <a:pt x="241" y="0"/>
                    <a:pt x="217" y="24"/>
                  </a:cubicBezTo>
                  <a:cubicBezTo>
                    <a:pt x="169" y="24"/>
                    <a:pt x="145" y="48"/>
                    <a:pt x="121" y="72"/>
                  </a:cubicBezTo>
                  <a:cubicBezTo>
                    <a:pt x="97" y="96"/>
                    <a:pt x="73" y="120"/>
                    <a:pt x="49" y="144"/>
                  </a:cubicBezTo>
                  <a:cubicBezTo>
                    <a:pt x="1" y="216"/>
                    <a:pt x="1" y="288"/>
                    <a:pt x="25" y="360"/>
                  </a:cubicBezTo>
                  <a:cubicBezTo>
                    <a:pt x="25" y="384"/>
                    <a:pt x="25" y="408"/>
                    <a:pt x="49" y="432"/>
                  </a:cubicBezTo>
                  <a:cubicBezTo>
                    <a:pt x="73" y="456"/>
                    <a:pt x="97" y="504"/>
                    <a:pt x="145" y="528"/>
                  </a:cubicBezTo>
                  <a:cubicBezTo>
                    <a:pt x="265" y="600"/>
                    <a:pt x="361" y="672"/>
                    <a:pt x="481" y="744"/>
                  </a:cubicBezTo>
                  <a:cubicBezTo>
                    <a:pt x="505" y="768"/>
                    <a:pt x="553" y="792"/>
                    <a:pt x="577" y="792"/>
                  </a:cubicBezTo>
                  <a:lnTo>
                    <a:pt x="697" y="792"/>
                  </a:lnTo>
                  <a:cubicBezTo>
                    <a:pt x="721" y="768"/>
                    <a:pt x="769" y="768"/>
                    <a:pt x="793" y="720"/>
                  </a:cubicBezTo>
                  <a:cubicBezTo>
                    <a:pt x="817" y="720"/>
                    <a:pt x="841" y="696"/>
                    <a:pt x="865" y="648"/>
                  </a:cubicBezTo>
                  <a:cubicBezTo>
                    <a:pt x="889" y="600"/>
                    <a:pt x="913" y="504"/>
                    <a:pt x="889" y="432"/>
                  </a:cubicBezTo>
                  <a:cubicBezTo>
                    <a:pt x="889" y="408"/>
                    <a:pt x="865" y="384"/>
                    <a:pt x="865" y="360"/>
                  </a:cubicBezTo>
                  <a:cubicBezTo>
                    <a:pt x="841" y="336"/>
                    <a:pt x="793" y="288"/>
                    <a:pt x="769" y="264"/>
                  </a:cubicBezTo>
                  <a:lnTo>
                    <a:pt x="433" y="48"/>
                  </a:lnTo>
                  <a:cubicBezTo>
                    <a:pt x="385" y="24"/>
                    <a:pt x="361"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2"/>
            <p:cNvSpPr/>
            <p:nvPr/>
          </p:nvSpPr>
          <p:spPr>
            <a:xfrm>
              <a:off x="1885275" y="2975300"/>
              <a:ext cx="25850" cy="16850"/>
            </a:xfrm>
            <a:custGeom>
              <a:avLst/>
              <a:gdLst/>
              <a:ahLst/>
              <a:cxnLst/>
              <a:rect l="l" t="t" r="r" b="b"/>
              <a:pathLst>
                <a:path w="1034" h="674" extrusionOk="0">
                  <a:moveTo>
                    <a:pt x="271" y="0"/>
                  </a:moveTo>
                  <a:cubicBezTo>
                    <a:pt x="229" y="0"/>
                    <a:pt x="187" y="12"/>
                    <a:pt x="145" y="40"/>
                  </a:cubicBezTo>
                  <a:cubicBezTo>
                    <a:pt x="97" y="64"/>
                    <a:pt x="49" y="136"/>
                    <a:pt x="25" y="208"/>
                  </a:cubicBezTo>
                  <a:cubicBezTo>
                    <a:pt x="1" y="280"/>
                    <a:pt x="1" y="352"/>
                    <a:pt x="49" y="424"/>
                  </a:cubicBezTo>
                  <a:cubicBezTo>
                    <a:pt x="97" y="472"/>
                    <a:pt x="145" y="520"/>
                    <a:pt x="217" y="544"/>
                  </a:cubicBezTo>
                  <a:cubicBezTo>
                    <a:pt x="361" y="592"/>
                    <a:pt x="505" y="616"/>
                    <a:pt x="673" y="664"/>
                  </a:cubicBezTo>
                  <a:cubicBezTo>
                    <a:pt x="694" y="671"/>
                    <a:pt x="715" y="674"/>
                    <a:pt x="736" y="674"/>
                  </a:cubicBezTo>
                  <a:cubicBezTo>
                    <a:pt x="787" y="674"/>
                    <a:pt x="838" y="657"/>
                    <a:pt x="889" y="640"/>
                  </a:cubicBezTo>
                  <a:cubicBezTo>
                    <a:pt x="937" y="592"/>
                    <a:pt x="985" y="544"/>
                    <a:pt x="1009" y="472"/>
                  </a:cubicBezTo>
                  <a:cubicBezTo>
                    <a:pt x="1033" y="400"/>
                    <a:pt x="1009" y="328"/>
                    <a:pt x="985" y="256"/>
                  </a:cubicBezTo>
                  <a:cubicBezTo>
                    <a:pt x="937" y="184"/>
                    <a:pt x="889" y="136"/>
                    <a:pt x="817" y="136"/>
                  </a:cubicBezTo>
                  <a:cubicBezTo>
                    <a:pt x="673" y="88"/>
                    <a:pt x="505" y="40"/>
                    <a:pt x="361" y="16"/>
                  </a:cubicBezTo>
                  <a:cubicBezTo>
                    <a:pt x="331" y="6"/>
                    <a:pt x="301"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52"/>
            <p:cNvSpPr/>
            <p:nvPr/>
          </p:nvSpPr>
          <p:spPr>
            <a:xfrm>
              <a:off x="1894275" y="2907875"/>
              <a:ext cx="19250" cy="19825"/>
            </a:xfrm>
            <a:custGeom>
              <a:avLst/>
              <a:gdLst/>
              <a:ahLst/>
              <a:cxnLst/>
              <a:rect l="l" t="t" r="r" b="b"/>
              <a:pathLst>
                <a:path w="770" h="793" extrusionOk="0">
                  <a:moveTo>
                    <a:pt x="265" y="1"/>
                  </a:moveTo>
                  <a:cubicBezTo>
                    <a:pt x="241" y="1"/>
                    <a:pt x="193" y="25"/>
                    <a:pt x="169" y="25"/>
                  </a:cubicBezTo>
                  <a:cubicBezTo>
                    <a:pt x="121" y="49"/>
                    <a:pt x="97" y="73"/>
                    <a:pt x="73" y="97"/>
                  </a:cubicBezTo>
                  <a:cubicBezTo>
                    <a:pt x="49" y="97"/>
                    <a:pt x="49" y="121"/>
                    <a:pt x="25" y="145"/>
                  </a:cubicBezTo>
                  <a:cubicBezTo>
                    <a:pt x="1" y="193"/>
                    <a:pt x="1" y="241"/>
                    <a:pt x="1" y="289"/>
                  </a:cubicBezTo>
                  <a:cubicBezTo>
                    <a:pt x="1" y="313"/>
                    <a:pt x="1" y="337"/>
                    <a:pt x="1" y="361"/>
                  </a:cubicBezTo>
                  <a:cubicBezTo>
                    <a:pt x="25" y="409"/>
                    <a:pt x="49" y="457"/>
                    <a:pt x="73" y="481"/>
                  </a:cubicBezTo>
                  <a:lnTo>
                    <a:pt x="289" y="697"/>
                  </a:lnTo>
                  <a:cubicBezTo>
                    <a:pt x="313" y="745"/>
                    <a:pt x="361" y="745"/>
                    <a:pt x="385" y="769"/>
                  </a:cubicBezTo>
                  <a:cubicBezTo>
                    <a:pt x="409" y="793"/>
                    <a:pt x="457" y="793"/>
                    <a:pt x="505" y="793"/>
                  </a:cubicBezTo>
                  <a:cubicBezTo>
                    <a:pt x="529" y="793"/>
                    <a:pt x="577" y="793"/>
                    <a:pt x="601" y="769"/>
                  </a:cubicBezTo>
                  <a:cubicBezTo>
                    <a:pt x="625" y="745"/>
                    <a:pt x="673" y="745"/>
                    <a:pt x="697" y="697"/>
                  </a:cubicBezTo>
                  <a:cubicBezTo>
                    <a:pt x="697" y="697"/>
                    <a:pt x="721" y="673"/>
                    <a:pt x="745" y="649"/>
                  </a:cubicBezTo>
                  <a:cubicBezTo>
                    <a:pt x="769" y="601"/>
                    <a:pt x="769" y="553"/>
                    <a:pt x="769" y="505"/>
                  </a:cubicBezTo>
                  <a:cubicBezTo>
                    <a:pt x="769" y="481"/>
                    <a:pt x="769" y="457"/>
                    <a:pt x="769" y="433"/>
                  </a:cubicBezTo>
                  <a:cubicBezTo>
                    <a:pt x="745" y="385"/>
                    <a:pt x="721" y="337"/>
                    <a:pt x="697" y="313"/>
                  </a:cubicBezTo>
                  <a:lnTo>
                    <a:pt x="457" y="97"/>
                  </a:lnTo>
                  <a:cubicBezTo>
                    <a:pt x="433" y="73"/>
                    <a:pt x="409" y="49"/>
                    <a:pt x="385" y="25"/>
                  </a:cubicBezTo>
                  <a:cubicBezTo>
                    <a:pt x="337" y="25"/>
                    <a:pt x="31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2"/>
            <p:cNvSpPr/>
            <p:nvPr/>
          </p:nvSpPr>
          <p:spPr>
            <a:xfrm>
              <a:off x="1899075" y="2849825"/>
              <a:ext cx="22850" cy="19675"/>
            </a:xfrm>
            <a:custGeom>
              <a:avLst/>
              <a:gdLst/>
              <a:ahLst/>
              <a:cxnLst/>
              <a:rect l="l" t="t" r="r" b="b"/>
              <a:pathLst>
                <a:path w="914" h="787" extrusionOk="0">
                  <a:moveTo>
                    <a:pt x="277" y="0"/>
                  </a:moveTo>
                  <a:cubicBezTo>
                    <a:pt x="259" y="0"/>
                    <a:pt x="241" y="6"/>
                    <a:pt x="217" y="18"/>
                  </a:cubicBezTo>
                  <a:cubicBezTo>
                    <a:pt x="169" y="18"/>
                    <a:pt x="145" y="42"/>
                    <a:pt x="121" y="66"/>
                  </a:cubicBezTo>
                  <a:cubicBezTo>
                    <a:pt x="97" y="90"/>
                    <a:pt x="73" y="114"/>
                    <a:pt x="49" y="138"/>
                  </a:cubicBezTo>
                  <a:cubicBezTo>
                    <a:pt x="25" y="210"/>
                    <a:pt x="1" y="283"/>
                    <a:pt x="25" y="355"/>
                  </a:cubicBezTo>
                  <a:cubicBezTo>
                    <a:pt x="25" y="379"/>
                    <a:pt x="49" y="403"/>
                    <a:pt x="49" y="427"/>
                  </a:cubicBezTo>
                  <a:cubicBezTo>
                    <a:pt x="73" y="475"/>
                    <a:pt x="97" y="499"/>
                    <a:pt x="145" y="523"/>
                  </a:cubicBezTo>
                  <a:lnTo>
                    <a:pt x="481" y="763"/>
                  </a:lnTo>
                  <a:cubicBezTo>
                    <a:pt x="505" y="763"/>
                    <a:pt x="553" y="787"/>
                    <a:pt x="577" y="787"/>
                  </a:cubicBezTo>
                  <a:lnTo>
                    <a:pt x="697" y="787"/>
                  </a:lnTo>
                  <a:cubicBezTo>
                    <a:pt x="745" y="763"/>
                    <a:pt x="769" y="763"/>
                    <a:pt x="793" y="739"/>
                  </a:cubicBezTo>
                  <a:cubicBezTo>
                    <a:pt x="817" y="715"/>
                    <a:pt x="841" y="691"/>
                    <a:pt x="865" y="643"/>
                  </a:cubicBezTo>
                  <a:cubicBezTo>
                    <a:pt x="889" y="595"/>
                    <a:pt x="913" y="499"/>
                    <a:pt x="889" y="427"/>
                  </a:cubicBezTo>
                  <a:cubicBezTo>
                    <a:pt x="889" y="403"/>
                    <a:pt x="865" y="403"/>
                    <a:pt x="865" y="379"/>
                  </a:cubicBezTo>
                  <a:cubicBezTo>
                    <a:pt x="841" y="331"/>
                    <a:pt x="817" y="283"/>
                    <a:pt x="769" y="258"/>
                  </a:cubicBezTo>
                  <a:cubicBezTo>
                    <a:pt x="649" y="186"/>
                    <a:pt x="553" y="114"/>
                    <a:pt x="433" y="42"/>
                  </a:cubicBezTo>
                  <a:cubicBezTo>
                    <a:pt x="409" y="18"/>
                    <a:pt x="361"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2"/>
            <p:cNvSpPr/>
            <p:nvPr/>
          </p:nvSpPr>
          <p:spPr>
            <a:xfrm>
              <a:off x="1913500" y="2801675"/>
              <a:ext cx="22825" cy="16825"/>
            </a:xfrm>
            <a:custGeom>
              <a:avLst/>
              <a:gdLst/>
              <a:ahLst/>
              <a:cxnLst/>
              <a:rect l="l" t="t" r="r" b="b"/>
              <a:pathLst>
                <a:path w="913" h="673" extrusionOk="0">
                  <a:moveTo>
                    <a:pt x="240" y="0"/>
                  </a:moveTo>
                  <a:cubicBezTo>
                    <a:pt x="216" y="24"/>
                    <a:pt x="168" y="24"/>
                    <a:pt x="144" y="48"/>
                  </a:cubicBezTo>
                  <a:cubicBezTo>
                    <a:pt x="120" y="72"/>
                    <a:pt x="96" y="96"/>
                    <a:pt x="72" y="120"/>
                  </a:cubicBezTo>
                  <a:cubicBezTo>
                    <a:pt x="48" y="144"/>
                    <a:pt x="24" y="168"/>
                    <a:pt x="24" y="216"/>
                  </a:cubicBezTo>
                  <a:cubicBezTo>
                    <a:pt x="0" y="288"/>
                    <a:pt x="0" y="360"/>
                    <a:pt x="48" y="432"/>
                  </a:cubicBezTo>
                  <a:cubicBezTo>
                    <a:pt x="48" y="456"/>
                    <a:pt x="72" y="456"/>
                    <a:pt x="96" y="480"/>
                  </a:cubicBezTo>
                  <a:cubicBezTo>
                    <a:pt x="120" y="528"/>
                    <a:pt x="168" y="552"/>
                    <a:pt x="216" y="552"/>
                  </a:cubicBezTo>
                  <a:cubicBezTo>
                    <a:pt x="312" y="600"/>
                    <a:pt x="432" y="624"/>
                    <a:pt x="552" y="672"/>
                  </a:cubicBezTo>
                  <a:lnTo>
                    <a:pt x="648" y="672"/>
                  </a:lnTo>
                  <a:cubicBezTo>
                    <a:pt x="696" y="672"/>
                    <a:pt x="720" y="672"/>
                    <a:pt x="768" y="648"/>
                  </a:cubicBezTo>
                  <a:cubicBezTo>
                    <a:pt x="792" y="624"/>
                    <a:pt x="816" y="600"/>
                    <a:pt x="840" y="576"/>
                  </a:cubicBezTo>
                  <a:cubicBezTo>
                    <a:pt x="864" y="552"/>
                    <a:pt x="888" y="504"/>
                    <a:pt x="888" y="480"/>
                  </a:cubicBezTo>
                  <a:cubicBezTo>
                    <a:pt x="912" y="408"/>
                    <a:pt x="912" y="312"/>
                    <a:pt x="864" y="264"/>
                  </a:cubicBezTo>
                  <a:cubicBezTo>
                    <a:pt x="840" y="240"/>
                    <a:pt x="840" y="216"/>
                    <a:pt x="816" y="192"/>
                  </a:cubicBezTo>
                  <a:cubicBezTo>
                    <a:pt x="792" y="168"/>
                    <a:pt x="744" y="144"/>
                    <a:pt x="696" y="120"/>
                  </a:cubicBezTo>
                  <a:cubicBezTo>
                    <a:pt x="576" y="96"/>
                    <a:pt x="480" y="48"/>
                    <a:pt x="360" y="24"/>
                  </a:cubicBezTo>
                  <a:cubicBezTo>
                    <a:pt x="312" y="0"/>
                    <a:pt x="288"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2"/>
            <p:cNvSpPr/>
            <p:nvPr/>
          </p:nvSpPr>
          <p:spPr>
            <a:xfrm>
              <a:off x="2083300" y="3532500"/>
              <a:ext cx="20425" cy="33725"/>
            </a:xfrm>
            <a:custGeom>
              <a:avLst/>
              <a:gdLst/>
              <a:ahLst/>
              <a:cxnLst/>
              <a:rect l="l" t="t" r="r" b="b"/>
              <a:pathLst>
                <a:path w="817" h="1349" extrusionOk="0">
                  <a:moveTo>
                    <a:pt x="339" y="0"/>
                  </a:moveTo>
                  <a:cubicBezTo>
                    <a:pt x="287" y="0"/>
                    <a:pt x="235" y="16"/>
                    <a:pt x="193" y="50"/>
                  </a:cubicBezTo>
                  <a:cubicBezTo>
                    <a:pt x="49" y="122"/>
                    <a:pt x="1" y="290"/>
                    <a:pt x="73" y="434"/>
                  </a:cubicBezTo>
                  <a:cubicBezTo>
                    <a:pt x="121" y="458"/>
                    <a:pt x="121" y="506"/>
                    <a:pt x="145" y="554"/>
                  </a:cubicBezTo>
                  <a:cubicBezTo>
                    <a:pt x="193" y="650"/>
                    <a:pt x="217" y="746"/>
                    <a:pt x="241" y="866"/>
                  </a:cubicBezTo>
                  <a:cubicBezTo>
                    <a:pt x="241" y="938"/>
                    <a:pt x="241" y="1010"/>
                    <a:pt x="241" y="1082"/>
                  </a:cubicBezTo>
                  <a:cubicBezTo>
                    <a:pt x="241" y="1216"/>
                    <a:pt x="364" y="1349"/>
                    <a:pt x="497" y="1349"/>
                  </a:cubicBezTo>
                  <a:cubicBezTo>
                    <a:pt x="507" y="1349"/>
                    <a:pt x="518" y="1348"/>
                    <a:pt x="529" y="1346"/>
                  </a:cubicBezTo>
                  <a:cubicBezTo>
                    <a:pt x="673" y="1346"/>
                    <a:pt x="793" y="1226"/>
                    <a:pt x="793" y="1082"/>
                  </a:cubicBezTo>
                  <a:cubicBezTo>
                    <a:pt x="817" y="746"/>
                    <a:pt x="721" y="434"/>
                    <a:pt x="577" y="146"/>
                  </a:cubicBezTo>
                  <a:cubicBezTo>
                    <a:pt x="530" y="53"/>
                    <a:pt x="434"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2"/>
            <p:cNvSpPr/>
            <p:nvPr/>
          </p:nvSpPr>
          <p:spPr>
            <a:xfrm>
              <a:off x="2074900" y="3457750"/>
              <a:ext cx="18025" cy="30425"/>
            </a:xfrm>
            <a:custGeom>
              <a:avLst/>
              <a:gdLst/>
              <a:ahLst/>
              <a:cxnLst/>
              <a:rect l="l" t="t" r="r" b="b"/>
              <a:pathLst>
                <a:path w="721" h="1217" extrusionOk="0">
                  <a:moveTo>
                    <a:pt x="282" y="0"/>
                  </a:moveTo>
                  <a:cubicBezTo>
                    <a:pt x="237" y="0"/>
                    <a:pt x="187" y="12"/>
                    <a:pt x="145" y="40"/>
                  </a:cubicBezTo>
                  <a:cubicBezTo>
                    <a:pt x="97" y="64"/>
                    <a:pt x="49" y="136"/>
                    <a:pt x="25" y="208"/>
                  </a:cubicBezTo>
                  <a:cubicBezTo>
                    <a:pt x="1" y="280"/>
                    <a:pt x="25" y="352"/>
                    <a:pt x="49" y="424"/>
                  </a:cubicBezTo>
                  <a:cubicBezTo>
                    <a:pt x="49" y="424"/>
                    <a:pt x="73" y="448"/>
                    <a:pt x="73" y="448"/>
                  </a:cubicBezTo>
                  <a:cubicBezTo>
                    <a:pt x="97" y="520"/>
                    <a:pt x="121" y="616"/>
                    <a:pt x="121" y="688"/>
                  </a:cubicBezTo>
                  <a:cubicBezTo>
                    <a:pt x="145" y="784"/>
                    <a:pt x="145" y="856"/>
                    <a:pt x="121" y="952"/>
                  </a:cubicBezTo>
                  <a:cubicBezTo>
                    <a:pt x="121" y="1000"/>
                    <a:pt x="169" y="1096"/>
                    <a:pt x="217" y="1144"/>
                  </a:cubicBezTo>
                  <a:cubicBezTo>
                    <a:pt x="265" y="1192"/>
                    <a:pt x="337" y="1216"/>
                    <a:pt x="409" y="1216"/>
                  </a:cubicBezTo>
                  <a:cubicBezTo>
                    <a:pt x="481" y="1216"/>
                    <a:pt x="553" y="1192"/>
                    <a:pt x="601" y="1144"/>
                  </a:cubicBezTo>
                  <a:lnTo>
                    <a:pt x="649" y="1096"/>
                  </a:lnTo>
                  <a:cubicBezTo>
                    <a:pt x="673" y="1048"/>
                    <a:pt x="697" y="1000"/>
                    <a:pt x="697" y="952"/>
                  </a:cubicBezTo>
                  <a:cubicBezTo>
                    <a:pt x="721" y="664"/>
                    <a:pt x="649" y="376"/>
                    <a:pt x="529" y="136"/>
                  </a:cubicBezTo>
                  <a:cubicBezTo>
                    <a:pt x="505" y="88"/>
                    <a:pt x="433" y="16"/>
                    <a:pt x="361" y="16"/>
                  </a:cubicBezTo>
                  <a:cubicBezTo>
                    <a:pt x="341" y="6"/>
                    <a:pt x="313"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2"/>
            <p:cNvSpPr/>
            <p:nvPr/>
          </p:nvSpPr>
          <p:spPr>
            <a:xfrm>
              <a:off x="2061100" y="3340200"/>
              <a:ext cx="18625" cy="44750"/>
            </a:xfrm>
            <a:custGeom>
              <a:avLst/>
              <a:gdLst/>
              <a:ahLst/>
              <a:cxnLst/>
              <a:rect l="l" t="t" r="r" b="b"/>
              <a:pathLst>
                <a:path w="745" h="1790" extrusionOk="0">
                  <a:moveTo>
                    <a:pt x="317" y="1"/>
                  </a:moveTo>
                  <a:cubicBezTo>
                    <a:pt x="292" y="1"/>
                    <a:pt x="266" y="5"/>
                    <a:pt x="241" y="13"/>
                  </a:cubicBezTo>
                  <a:cubicBezTo>
                    <a:pt x="97" y="61"/>
                    <a:pt x="1" y="205"/>
                    <a:pt x="25" y="349"/>
                  </a:cubicBezTo>
                  <a:cubicBezTo>
                    <a:pt x="73" y="445"/>
                    <a:pt x="97" y="565"/>
                    <a:pt x="97" y="661"/>
                  </a:cubicBezTo>
                  <a:cubicBezTo>
                    <a:pt x="121" y="685"/>
                    <a:pt x="121" y="709"/>
                    <a:pt x="121" y="734"/>
                  </a:cubicBezTo>
                  <a:cubicBezTo>
                    <a:pt x="121" y="743"/>
                    <a:pt x="124" y="760"/>
                    <a:pt x="128" y="773"/>
                  </a:cubicBezTo>
                  <a:lnTo>
                    <a:pt x="128" y="773"/>
                  </a:lnTo>
                  <a:cubicBezTo>
                    <a:pt x="125" y="768"/>
                    <a:pt x="123" y="763"/>
                    <a:pt x="121" y="758"/>
                  </a:cubicBezTo>
                  <a:lnTo>
                    <a:pt x="121" y="758"/>
                  </a:lnTo>
                  <a:cubicBezTo>
                    <a:pt x="128" y="780"/>
                    <a:pt x="131" y="789"/>
                    <a:pt x="131" y="789"/>
                  </a:cubicBezTo>
                  <a:cubicBezTo>
                    <a:pt x="132" y="789"/>
                    <a:pt x="130" y="782"/>
                    <a:pt x="128" y="773"/>
                  </a:cubicBezTo>
                  <a:lnTo>
                    <a:pt x="128" y="773"/>
                  </a:lnTo>
                  <a:cubicBezTo>
                    <a:pt x="145" y="816"/>
                    <a:pt x="145" y="859"/>
                    <a:pt x="145" y="902"/>
                  </a:cubicBezTo>
                  <a:cubicBezTo>
                    <a:pt x="145" y="1118"/>
                    <a:pt x="145" y="1310"/>
                    <a:pt x="121" y="1526"/>
                  </a:cubicBezTo>
                  <a:cubicBezTo>
                    <a:pt x="121" y="1574"/>
                    <a:pt x="145" y="1670"/>
                    <a:pt x="193" y="1718"/>
                  </a:cubicBezTo>
                  <a:cubicBezTo>
                    <a:pt x="241" y="1766"/>
                    <a:pt x="337" y="1790"/>
                    <a:pt x="409" y="1790"/>
                  </a:cubicBezTo>
                  <a:cubicBezTo>
                    <a:pt x="481" y="1790"/>
                    <a:pt x="553" y="1766"/>
                    <a:pt x="601" y="1718"/>
                  </a:cubicBezTo>
                  <a:cubicBezTo>
                    <a:pt x="649" y="1646"/>
                    <a:pt x="673" y="1598"/>
                    <a:pt x="673" y="1526"/>
                  </a:cubicBezTo>
                  <a:cubicBezTo>
                    <a:pt x="745" y="1094"/>
                    <a:pt x="697" y="637"/>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2"/>
            <p:cNvSpPr/>
            <p:nvPr/>
          </p:nvSpPr>
          <p:spPr>
            <a:xfrm>
              <a:off x="2041900" y="3225650"/>
              <a:ext cx="18025" cy="39400"/>
            </a:xfrm>
            <a:custGeom>
              <a:avLst/>
              <a:gdLst/>
              <a:ahLst/>
              <a:cxnLst/>
              <a:rect l="l" t="t" r="r" b="b"/>
              <a:pathLst>
                <a:path w="721" h="1576" extrusionOk="0">
                  <a:moveTo>
                    <a:pt x="309" y="0"/>
                  </a:moveTo>
                  <a:cubicBezTo>
                    <a:pt x="286" y="0"/>
                    <a:pt x="263" y="4"/>
                    <a:pt x="241" y="11"/>
                  </a:cubicBezTo>
                  <a:cubicBezTo>
                    <a:pt x="97" y="59"/>
                    <a:pt x="1" y="203"/>
                    <a:pt x="49" y="371"/>
                  </a:cubicBezTo>
                  <a:cubicBezTo>
                    <a:pt x="73" y="443"/>
                    <a:pt x="97" y="515"/>
                    <a:pt x="97" y="587"/>
                  </a:cubicBezTo>
                  <a:cubicBezTo>
                    <a:pt x="121" y="611"/>
                    <a:pt x="121" y="635"/>
                    <a:pt x="121" y="659"/>
                  </a:cubicBezTo>
                  <a:cubicBezTo>
                    <a:pt x="121" y="707"/>
                    <a:pt x="121" y="755"/>
                    <a:pt x="121" y="779"/>
                  </a:cubicBezTo>
                  <a:cubicBezTo>
                    <a:pt x="145" y="875"/>
                    <a:pt x="145" y="947"/>
                    <a:pt x="121" y="1019"/>
                  </a:cubicBezTo>
                  <a:cubicBezTo>
                    <a:pt x="121" y="1067"/>
                    <a:pt x="121" y="1115"/>
                    <a:pt x="121" y="1163"/>
                  </a:cubicBezTo>
                  <a:cubicBezTo>
                    <a:pt x="121" y="1163"/>
                    <a:pt x="121" y="1211"/>
                    <a:pt x="121" y="1235"/>
                  </a:cubicBezTo>
                  <a:cubicBezTo>
                    <a:pt x="97" y="1307"/>
                    <a:pt x="97" y="1379"/>
                    <a:pt x="145" y="1451"/>
                  </a:cubicBezTo>
                  <a:cubicBezTo>
                    <a:pt x="169" y="1499"/>
                    <a:pt x="241" y="1547"/>
                    <a:pt x="313" y="1571"/>
                  </a:cubicBezTo>
                  <a:cubicBezTo>
                    <a:pt x="328" y="1574"/>
                    <a:pt x="344" y="1576"/>
                    <a:pt x="361" y="1576"/>
                  </a:cubicBezTo>
                  <a:cubicBezTo>
                    <a:pt x="479" y="1576"/>
                    <a:pt x="628" y="1505"/>
                    <a:pt x="649" y="1379"/>
                  </a:cubicBezTo>
                  <a:cubicBezTo>
                    <a:pt x="721" y="995"/>
                    <a:pt x="697" y="587"/>
                    <a:pt x="577" y="203"/>
                  </a:cubicBezTo>
                  <a:cubicBezTo>
                    <a:pt x="556" y="102"/>
                    <a:pt x="43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2"/>
            <p:cNvSpPr/>
            <p:nvPr/>
          </p:nvSpPr>
          <p:spPr>
            <a:xfrm>
              <a:off x="2030500" y="3103175"/>
              <a:ext cx="18025" cy="56150"/>
            </a:xfrm>
            <a:custGeom>
              <a:avLst/>
              <a:gdLst/>
              <a:ahLst/>
              <a:cxnLst/>
              <a:rect l="l" t="t" r="r" b="b"/>
              <a:pathLst>
                <a:path w="721" h="2246" extrusionOk="0">
                  <a:moveTo>
                    <a:pt x="318" y="1"/>
                  </a:moveTo>
                  <a:cubicBezTo>
                    <a:pt x="292" y="1"/>
                    <a:pt x="266" y="5"/>
                    <a:pt x="241" y="13"/>
                  </a:cubicBezTo>
                  <a:cubicBezTo>
                    <a:pt x="73" y="61"/>
                    <a:pt x="1" y="206"/>
                    <a:pt x="49" y="350"/>
                  </a:cubicBezTo>
                  <a:cubicBezTo>
                    <a:pt x="145" y="878"/>
                    <a:pt x="169" y="1406"/>
                    <a:pt x="121" y="1958"/>
                  </a:cubicBezTo>
                  <a:cubicBezTo>
                    <a:pt x="97" y="2102"/>
                    <a:pt x="241" y="2246"/>
                    <a:pt x="385" y="2246"/>
                  </a:cubicBezTo>
                  <a:cubicBezTo>
                    <a:pt x="553" y="2222"/>
                    <a:pt x="649" y="2126"/>
                    <a:pt x="673" y="1958"/>
                  </a:cubicBezTo>
                  <a:cubicBezTo>
                    <a:pt x="721" y="1382"/>
                    <a:pt x="697" y="782"/>
                    <a:pt x="577" y="206"/>
                  </a:cubicBez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2"/>
            <p:cNvSpPr/>
            <p:nvPr/>
          </p:nvSpPr>
          <p:spPr>
            <a:xfrm>
              <a:off x="2028100" y="2983500"/>
              <a:ext cx="18025" cy="50175"/>
            </a:xfrm>
            <a:custGeom>
              <a:avLst/>
              <a:gdLst/>
              <a:ahLst/>
              <a:cxnLst/>
              <a:rect l="l" t="t" r="r" b="b"/>
              <a:pathLst>
                <a:path w="721" h="2007" extrusionOk="0">
                  <a:moveTo>
                    <a:pt x="385" y="0"/>
                  </a:moveTo>
                  <a:cubicBezTo>
                    <a:pt x="241" y="0"/>
                    <a:pt x="73" y="120"/>
                    <a:pt x="97" y="288"/>
                  </a:cubicBezTo>
                  <a:cubicBezTo>
                    <a:pt x="121" y="504"/>
                    <a:pt x="145" y="744"/>
                    <a:pt x="121" y="984"/>
                  </a:cubicBezTo>
                  <a:cubicBezTo>
                    <a:pt x="121" y="1056"/>
                    <a:pt x="121" y="1104"/>
                    <a:pt x="121" y="1152"/>
                  </a:cubicBezTo>
                  <a:cubicBezTo>
                    <a:pt x="97" y="1200"/>
                    <a:pt x="97" y="1224"/>
                    <a:pt x="97" y="1248"/>
                  </a:cubicBezTo>
                  <a:cubicBezTo>
                    <a:pt x="97" y="1272"/>
                    <a:pt x="97" y="1272"/>
                    <a:pt x="97" y="1296"/>
                  </a:cubicBezTo>
                  <a:cubicBezTo>
                    <a:pt x="73" y="1416"/>
                    <a:pt x="49" y="1536"/>
                    <a:pt x="25" y="1656"/>
                  </a:cubicBezTo>
                  <a:cubicBezTo>
                    <a:pt x="1" y="1800"/>
                    <a:pt x="73" y="1968"/>
                    <a:pt x="217" y="1992"/>
                  </a:cubicBezTo>
                  <a:cubicBezTo>
                    <a:pt x="246" y="2002"/>
                    <a:pt x="276" y="2007"/>
                    <a:pt x="307" y="2007"/>
                  </a:cubicBezTo>
                  <a:cubicBezTo>
                    <a:pt x="424" y="2007"/>
                    <a:pt x="538" y="1934"/>
                    <a:pt x="577" y="1800"/>
                  </a:cubicBezTo>
                  <a:cubicBezTo>
                    <a:pt x="673" y="1296"/>
                    <a:pt x="721" y="792"/>
                    <a:pt x="649" y="288"/>
                  </a:cubicBezTo>
                  <a:cubicBezTo>
                    <a:pt x="649" y="120"/>
                    <a:pt x="55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2"/>
            <p:cNvSpPr/>
            <p:nvPr/>
          </p:nvSpPr>
          <p:spPr>
            <a:xfrm>
              <a:off x="2036500" y="2883175"/>
              <a:ext cx="20425" cy="41650"/>
            </a:xfrm>
            <a:custGeom>
              <a:avLst/>
              <a:gdLst/>
              <a:ahLst/>
              <a:cxnLst/>
              <a:rect l="l" t="t" r="r" b="b"/>
              <a:pathLst>
                <a:path w="817" h="1666" extrusionOk="0">
                  <a:moveTo>
                    <a:pt x="545" y="0"/>
                  </a:moveTo>
                  <a:cubicBezTo>
                    <a:pt x="416" y="0"/>
                    <a:pt x="286" y="71"/>
                    <a:pt x="265" y="197"/>
                  </a:cubicBezTo>
                  <a:lnTo>
                    <a:pt x="25" y="1325"/>
                  </a:lnTo>
                  <a:cubicBezTo>
                    <a:pt x="1" y="1469"/>
                    <a:pt x="73" y="1637"/>
                    <a:pt x="241" y="1661"/>
                  </a:cubicBezTo>
                  <a:cubicBezTo>
                    <a:pt x="256" y="1664"/>
                    <a:pt x="272" y="1665"/>
                    <a:pt x="289" y="1665"/>
                  </a:cubicBezTo>
                  <a:cubicBezTo>
                    <a:pt x="407" y="1665"/>
                    <a:pt x="556" y="1594"/>
                    <a:pt x="577" y="1469"/>
                  </a:cubicBezTo>
                  <a:cubicBezTo>
                    <a:pt x="649" y="1085"/>
                    <a:pt x="721" y="725"/>
                    <a:pt x="793" y="341"/>
                  </a:cubicBezTo>
                  <a:cubicBezTo>
                    <a:pt x="817" y="197"/>
                    <a:pt x="745" y="53"/>
                    <a:pt x="601" y="5"/>
                  </a:cubicBezTo>
                  <a:cubicBezTo>
                    <a:pt x="582" y="2"/>
                    <a:pt x="564"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52"/>
            <p:cNvSpPr/>
            <p:nvPr/>
          </p:nvSpPr>
          <p:spPr>
            <a:xfrm>
              <a:off x="2052700" y="2791150"/>
              <a:ext cx="21025" cy="36050"/>
            </a:xfrm>
            <a:custGeom>
              <a:avLst/>
              <a:gdLst/>
              <a:ahLst/>
              <a:cxnLst/>
              <a:rect l="l" t="t" r="r" b="b"/>
              <a:pathLst>
                <a:path w="841" h="1442" extrusionOk="0">
                  <a:moveTo>
                    <a:pt x="547" y="1"/>
                  </a:moveTo>
                  <a:cubicBezTo>
                    <a:pt x="425" y="1"/>
                    <a:pt x="304" y="87"/>
                    <a:pt x="265" y="205"/>
                  </a:cubicBezTo>
                  <a:lnTo>
                    <a:pt x="49" y="1093"/>
                  </a:lnTo>
                  <a:cubicBezTo>
                    <a:pt x="1" y="1237"/>
                    <a:pt x="97" y="1405"/>
                    <a:pt x="241" y="1429"/>
                  </a:cubicBezTo>
                  <a:cubicBezTo>
                    <a:pt x="266" y="1438"/>
                    <a:pt x="292" y="1442"/>
                    <a:pt x="317" y="1442"/>
                  </a:cubicBezTo>
                  <a:cubicBezTo>
                    <a:pt x="433" y="1442"/>
                    <a:pt x="537" y="1356"/>
                    <a:pt x="577" y="1237"/>
                  </a:cubicBezTo>
                  <a:lnTo>
                    <a:pt x="817" y="349"/>
                  </a:lnTo>
                  <a:cubicBezTo>
                    <a:pt x="841" y="205"/>
                    <a:pt x="769" y="37"/>
                    <a:pt x="625" y="13"/>
                  </a:cubicBezTo>
                  <a:cubicBezTo>
                    <a:pt x="599" y="5"/>
                    <a:pt x="573"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52"/>
            <p:cNvSpPr/>
            <p:nvPr/>
          </p:nvSpPr>
          <p:spPr>
            <a:xfrm>
              <a:off x="2069500" y="2712850"/>
              <a:ext cx="14425" cy="27800"/>
            </a:xfrm>
            <a:custGeom>
              <a:avLst/>
              <a:gdLst/>
              <a:ahLst/>
              <a:cxnLst/>
              <a:rect l="l" t="t" r="r" b="b"/>
              <a:pathLst>
                <a:path w="577" h="1112" extrusionOk="0">
                  <a:moveTo>
                    <a:pt x="289" y="1"/>
                  </a:moveTo>
                  <a:cubicBezTo>
                    <a:pt x="217" y="1"/>
                    <a:pt x="145" y="25"/>
                    <a:pt x="97" y="73"/>
                  </a:cubicBezTo>
                  <a:cubicBezTo>
                    <a:pt x="49" y="145"/>
                    <a:pt x="1" y="193"/>
                    <a:pt x="1" y="289"/>
                  </a:cubicBezTo>
                  <a:lnTo>
                    <a:pt x="1" y="841"/>
                  </a:lnTo>
                  <a:cubicBezTo>
                    <a:pt x="1" y="913"/>
                    <a:pt x="49" y="985"/>
                    <a:pt x="97" y="1033"/>
                  </a:cubicBezTo>
                  <a:cubicBezTo>
                    <a:pt x="136" y="1072"/>
                    <a:pt x="191" y="1111"/>
                    <a:pt x="249" y="1111"/>
                  </a:cubicBezTo>
                  <a:cubicBezTo>
                    <a:pt x="262" y="1111"/>
                    <a:pt x="276" y="1109"/>
                    <a:pt x="289" y="1105"/>
                  </a:cubicBezTo>
                  <a:cubicBezTo>
                    <a:pt x="361" y="1105"/>
                    <a:pt x="433" y="1081"/>
                    <a:pt x="481" y="1033"/>
                  </a:cubicBezTo>
                  <a:cubicBezTo>
                    <a:pt x="529" y="985"/>
                    <a:pt x="577" y="913"/>
                    <a:pt x="577" y="841"/>
                  </a:cubicBezTo>
                  <a:lnTo>
                    <a:pt x="577" y="289"/>
                  </a:lnTo>
                  <a:cubicBezTo>
                    <a:pt x="577"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52"/>
            <p:cNvSpPr/>
            <p:nvPr/>
          </p:nvSpPr>
          <p:spPr>
            <a:xfrm>
              <a:off x="2075500" y="3159250"/>
              <a:ext cx="13825" cy="44475"/>
            </a:xfrm>
            <a:custGeom>
              <a:avLst/>
              <a:gdLst/>
              <a:ahLst/>
              <a:cxnLst/>
              <a:rect l="l" t="t" r="r" b="b"/>
              <a:pathLst>
                <a:path w="553" h="1779" extrusionOk="0">
                  <a:moveTo>
                    <a:pt x="301" y="0"/>
                  </a:moveTo>
                  <a:cubicBezTo>
                    <a:pt x="289" y="0"/>
                    <a:pt x="277" y="1"/>
                    <a:pt x="265" y="3"/>
                  </a:cubicBezTo>
                  <a:cubicBezTo>
                    <a:pt x="121" y="3"/>
                    <a:pt x="1" y="123"/>
                    <a:pt x="1" y="267"/>
                  </a:cubicBezTo>
                  <a:lnTo>
                    <a:pt x="1" y="1491"/>
                  </a:lnTo>
                  <a:cubicBezTo>
                    <a:pt x="1" y="1659"/>
                    <a:pt x="121" y="1779"/>
                    <a:pt x="265" y="1779"/>
                  </a:cubicBezTo>
                  <a:cubicBezTo>
                    <a:pt x="433" y="1779"/>
                    <a:pt x="553" y="1659"/>
                    <a:pt x="553" y="1491"/>
                  </a:cubicBezTo>
                  <a:lnTo>
                    <a:pt x="553" y="267"/>
                  </a:lnTo>
                  <a:cubicBezTo>
                    <a:pt x="553" y="133"/>
                    <a:pt x="450"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2"/>
            <p:cNvSpPr/>
            <p:nvPr/>
          </p:nvSpPr>
          <p:spPr>
            <a:xfrm>
              <a:off x="2069500" y="3075300"/>
              <a:ext cx="14425" cy="47500"/>
            </a:xfrm>
            <a:custGeom>
              <a:avLst/>
              <a:gdLst/>
              <a:ahLst/>
              <a:cxnLst/>
              <a:rect l="l" t="t" r="r" b="b"/>
              <a:pathLst>
                <a:path w="577" h="1900" extrusionOk="0">
                  <a:moveTo>
                    <a:pt x="289" y="0"/>
                  </a:moveTo>
                  <a:cubicBezTo>
                    <a:pt x="145" y="24"/>
                    <a:pt x="1" y="120"/>
                    <a:pt x="1" y="288"/>
                  </a:cubicBezTo>
                  <a:lnTo>
                    <a:pt x="1" y="1633"/>
                  </a:lnTo>
                  <a:cubicBezTo>
                    <a:pt x="1" y="1766"/>
                    <a:pt x="124" y="1899"/>
                    <a:pt x="257" y="1899"/>
                  </a:cubicBezTo>
                  <a:cubicBezTo>
                    <a:pt x="267" y="1899"/>
                    <a:pt x="278" y="1898"/>
                    <a:pt x="289" y="1897"/>
                  </a:cubicBezTo>
                  <a:cubicBezTo>
                    <a:pt x="433" y="1897"/>
                    <a:pt x="577" y="1777"/>
                    <a:pt x="577" y="1633"/>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2072500" y="2975075"/>
              <a:ext cx="13825" cy="50450"/>
            </a:xfrm>
            <a:custGeom>
              <a:avLst/>
              <a:gdLst/>
              <a:ahLst/>
              <a:cxnLst/>
              <a:rect l="l" t="t" r="r" b="b"/>
              <a:pathLst>
                <a:path w="553" h="2018" extrusionOk="0">
                  <a:moveTo>
                    <a:pt x="289" y="1"/>
                  </a:moveTo>
                  <a:cubicBezTo>
                    <a:pt x="121" y="1"/>
                    <a:pt x="1" y="121"/>
                    <a:pt x="1" y="289"/>
                  </a:cubicBezTo>
                  <a:lnTo>
                    <a:pt x="1" y="1729"/>
                  </a:lnTo>
                  <a:cubicBezTo>
                    <a:pt x="1" y="1873"/>
                    <a:pt x="121" y="2017"/>
                    <a:pt x="289" y="2017"/>
                  </a:cubicBezTo>
                  <a:cubicBezTo>
                    <a:pt x="433" y="1993"/>
                    <a:pt x="553" y="1873"/>
                    <a:pt x="553" y="1729"/>
                  </a:cubicBezTo>
                  <a:lnTo>
                    <a:pt x="553" y="289"/>
                  </a:lnTo>
                  <a:cubicBezTo>
                    <a:pt x="553" y="121"/>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2080900" y="2880025"/>
              <a:ext cx="18025" cy="44800"/>
            </a:xfrm>
            <a:custGeom>
              <a:avLst/>
              <a:gdLst/>
              <a:ahLst/>
              <a:cxnLst/>
              <a:rect l="l" t="t" r="r" b="b"/>
              <a:pathLst>
                <a:path w="721" h="1792" extrusionOk="0">
                  <a:moveTo>
                    <a:pt x="376" y="1"/>
                  </a:moveTo>
                  <a:cubicBezTo>
                    <a:pt x="355" y="1"/>
                    <a:pt x="334" y="4"/>
                    <a:pt x="313" y="11"/>
                  </a:cubicBezTo>
                  <a:cubicBezTo>
                    <a:pt x="241" y="35"/>
                    <a:pt x="169" y="83"/>
                    <a:pt x="145" y="155"/>
                  </a:cubicBezTo>
                  <a:cubicBezTo>
                    <a:pt x="97" y="227"/>
                    <a:pt x="97" y="275"/>
                    <a:pt x="121" y="371"/>
                  </a:cubicBezTo>
                  <a:cubicBezTo>
                    <a:pt x="113" y="348"/>
                    <a:pt x="110" y="339"/>
                    <a:pt x="110" y="339"/>
                  </a:cubicBezTo>
                  <a:lnTo>
                    <a:pt x="110" y="339"/>
                  </a:lnTo>
                  <a:cubicBezTo>
                    <a:pt x="110" y="339"/>
                    <a:pt x="121" y="378"/>
                    <a:pt x="121" y="395"/>
                  </a:cubicBezTo>
                  <a:cubicBezTo>
                    <a:pt x="121" y="419"/>
                    <a:pt x="121" y="443"/>
                    <a:pt x="121" y="467"/>
                  </a:cubicBezTo>
                  <a:cubicBezTo>
                    <a:pt x="121" y="515"/>
                    <a:pt x="121" y="563"/>
                    <a:pt x="145" y="611"/>
                  </a:cubicBezTo>
                  <a:cubicBezTo>
                    <a:pt x="145" y="707"/>
                    <a:pt x="145" y="803"/>
                    <a:pt x="121" y="899"/>
                  </a:cubicBezTo>
                  <a:cubicBezTo>
                    <a:pt x="121" y="947"/>
                    <a:pt x="121" y="995"/>
                    <a:pt x="121" y="1043"/>
                  </a:cubicBezTo>
                  <a:lnTo>
                    <a:pt x="121" y="1067"/>
                  </a:lnTo>
                  <a:cubicBezTo>
                    <a:pt x="97" y="1091"/>
                    <a:pt x="97" y="1115"/>
                    <a:pt x="97" y="1163"/>
                  </a:cubicBezTo>
                  <a:cubicBezTo>
                    <a:pt x="73" y="1259"/>
                    <a:pt x="49" y="1355"/>
                    <a:pt x="25" y="1451"/>
                  </a:cubicBezTo>
                  <a:cubicBezTo>
                    <a:pt x="1" y="1595"/>
                    <a:pt x="73" y="1763"/>
                    <a:pt x="217" y="1787"/>
                  </a:cubicBezTo>
                  <a:cubicBezTo>
                    <a:pt x="238" y="1790"/>
                    <a:pt x="259" y="1791"/>
                    <a:pt x="279" y="1791"/>
                  </a:cubicBezTo>
                  <a:cubicBezTo>
                    <a:pt x="420" y="1791"/>
                    <a:pt x="535" y="1720"/>
                    <a:pt x="577" y="1595"/>
                  </a:cubicBezTo>
                  <a:cubicBezTo>
                    <a:pt x="697" y="1139"/>
                    <a:pt x="721" y="683"/>
                    <a:pt x="649" y="203"/>
                  </a:cubicBezTo>
                  <a:cubicBezTo>
                    <a:pt x="649" y="155"/>
                    <a:pt x="577" y="83"/>
                    <a:pt x="529" y="35"/>
                  </a:cubicBezTo>
                  <a:cubicBezTo>
                    <a:pt x="478" y="18"/>
                    <a:pt x="427"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2094100" y="2787875"/>
              <a:ext cx="18025" cy="42025"/>
            </a:xfrm>
            <a:custGeom>
              <a:avLst/>
              <a:gdLst/>
              <a:ahLst/>
              <a:cxnLst/>
              <a:rect l="l" t="t" r="r" b="b"/>
              <a:pathLst>
                <a:path w="721" h="1681" extrusionOk="0">
                  <a:moveTo>
                    <a:pt x="433" y="0"/>
                  </a:moveTo>
                  <a:cubicBezTo>
                    <a:pt x="361" y="24"/>
                    <a:pt x="289" y="48"/>
                    <a:pt x="241" y="96"/>
                  </a:cubicBezTo>
                  <a:cubicBezTo>
                    <a:pt x="169" y="144"/>
                    <a:pt x="169" y="216"/>
                    <a:pt x="145" y="288"/>
                  </a:cubicBezTo>
                  <a:cubicBezTo>
                    <a:pt x="97" y="672"/>
                    <a:pt x="49" y="1032"/>
                    <a:pt x="25" y="1392"/>
                  </a:cubicBezTo>
                  <a:cubicBezTo>
                    <a:pt x="1" y="1464"/>
                    <a:pt x="49" y="1560"/>
                    <a:pt x="97" y="1608"/>
                  </a:cubicBezTo>
                  <a:cubicBezTo>
                    <a:pt x="145" y="1656"/>
                    <a:pt x="217" y="1680"/>
                    <a:pt x="289" y="1680"/>
                  </a:cubicBezTo>
                  <a:cubicBezTo>
                    <a:pt x="361" y="1680"/>
                    <a:pt x="433" y="1656"/>
                    <a:pt x="481" y="1608"/>
                  </a:cubicBezTo>
                  <a:cubicBezTo>
                    <a:pt x="553" y="1536"/>
                    <a:pt x="553" y="1488"/>
                    <a:pt x="577" y="1392"/>
                  </a:cubicBezTo>
                  <a:cubicBezTo>
                    <a:pt x="625" y="1032"/>
                    <a:pt x="673" y="672"/>
                    <a:pt x="721" y="288"/>
                  </a:cubicBezTo>
                  <a:cubicBezTo>
                    <a:pt x="721" y="216"/>
                    <a:pt x="673" y="144"/>
                    <a:pt x="625" y="96"/>
                  </a:cubicBezTo>
                  <a:cubicBezTo>
                    <a:pt x="577" y="48"/>
                    <a:pt x="505"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2103100" y="2729650"/>
              <a:ext cx="14425" cy="25250"/>
            </a:xfrm>
            <a:custGeom>
              <a:avLst/>
              <a:gdLst/>
              <a:ahLst/>
              <a:cxnLst/>
              <a:rect l="l" t="t" r="r" b="b"/>
              <a:pathLst>
                <a:path w="577" h="1010" extrusionOk="0">
                  <a:moveTo>
                    <a:pt x="289" y="1"/>
                  </a:moveTo>
                  <a:cubicBezTo>
                    <a:pt x="217" y="1"/>
                    <a:pt x="145" y="25"/>
                    <a:pt x="97" y="73"/>
                  </a:cubicBezTo>
                  <a:cubicBezTo>
                    <a:pt x="49" y="121"/>
                    <a:pt x="1" y="193"/>
                    <a:pt x="1" y="265"/>
                  </a:cubicBezTo>
                  <a:lnTo>
                    <a:pt x="1" y="721"/>
                  </a:lnTo>
                  <a:cubicBezTo>
                    <a:pt x="1" y="793"/>
                    <a:pt x="49" y="865"/>
                    <a:pt x="97" y="913"/>
                  </a:cubicBezTo>
                  <a:cubicBezTo>
                    <a:pt x="145" y="961"/>
                    <a:pt x="217" y="1009"/>
                    <a:pt x="289" y="1009"/>
                  </a:cubicBezTo>
                  <a:cubicBezTo>
                    <a:pt x="361" y="985"/>
                    <a:pt x="433" y="985"/>
                    <a:pt x="481" y="913"/>
                  </a:cubicBezTo>
                  <a:cubicBezTo>
                    <a:pt x="529" y="865"/>
                    <a:pt x="577" y="793"/>
                    <a:pt x="577" y="721"/>
                  </a:cubicBezTo>
                  <a:lnTo>
                    <a:pt x="577" y="265"/>
                  </a:lnTo>
                  <a:cubicBezTo>
                    <a:pt x="577" y="193"/>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2"/>
            <p:cNvSpPr/>
            <p:nvPr/>
          </p:nvSpPr>
          <p:spPr>
            <a:xfrm>
              <a:off x="2116900" y="2933075"/>
              <a:ext cx="18025" cy="47425"/>
            </a:xfrm>
            <a:custGeom>
              <a:avLst/>
              <a:gdLst/>
              <a:ahLst/>
              <a:cxnLst/>
              <a:rect l="l" t="t" r="r" b="b"/>
              <a:pathLst>
                <a:path w="721" h="1897" extrusionOk="0">
                  <a:moveTo>
                    <a:pt x="433" y="1"/>
                  </a:moveTo>
                  <a:cubicBezTo>
                    <a:pt x="265" y="25"/>
                    <a:pt x="169" y="121"/>
                    <a:pt x="145" y="289"/>
                  </a:cubicBezTo>
                  <a:cubicBezTo>
                    <a:pt x="97" y="721"/>
                    <a:pt x="49" y="1177"/>
                    <a:pt x="1" y="1633"/>
                  </a:cubicBezTo>
                  <a:cubicBezTo>
                    <a:pt x="1" y="1777"/>
                    <a:pt x="145" y="1897"/>
                    <a:pt x="289" y="1897"/>
                  </a:cubicBezTo>
                  <a:cubicBezTo>
                    <a:pt x="457" y="1897"/>
                    <a:pt x="553" y="1777"/>
                    <a:pt x="577" y="1633"/>
                  </a:cubicBezTo>
                  <a:cubicBezTo>
                    <a:pt x="625" y="1177"/>
                    <a:pt x="649" y="721"/>
                    <a:pt x="697" y="289"/>
                  </a:cubicBezTo>
                  <a:cubicBezTo>
                    <a:pt x="721" y="145"/>
                    <a:pt x="553"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2"/>
            <p:cNvSpPr/>
            <p:nvPr/>
          </p:nvSpPr>
          <p:spPr>
            <a:xfrm>
              <a:off x="2124100" y="2835000"/>
              <a:ext cx="19825" cy="48025"/>
            </a:xfrm>
            <a:custGeom>
              <a:avLst/>
              <a:gdLst/>
              <a:ahLst/>
              <a:cxnLst/>
              <a:rect l="l" t="t" r="r" b="b"/>
              <a:pathLst>
                <a:path w="793" h="1921" extrusionOk="0">
                  <a:moveTo>
                    <a:pt x="356" y="1"/>
                  </a:moveTo>
                  <a:cubicBezTo>
                    <a:pt x="334" y="1"/>
                    <a:pt x="311" y="4"/>
                    <a:pt x="289" y="11"/>
                  </a:cubicBezTo>
                  <a:cubicBezTo>
                    <a:pt x="145" y="59"/>
                    <a:pt x="49" y="227"/>
                    <a:pt x="97" y="371"/>
                  </a:cubicBezTo>
                  <a:cubicBezTo>
                    <a:pt x="121" y="467"/>
                    <a:pt x="145" y="587"/>
                    <a:pt x="169" y="683"/>
                  </a:cubicBezTo>
                  <a:cubicBezTo>
                    <a:pt x="169" y="707"/>
                    <a:pt x="169" y="707"/>
                    <a:pt x="193" y="731"/>
                  </a:cubicBezTo>
                  <a:cubicBezTo>
                    <a:pt x="193" y="755"/>
                    <a:pt x="193" y="779"/>
                    <a:pt x="193" y="803"/>
                  </a:cubicBezTo>
                  <a:cubicBezTo>
                    <a:pt x="193" y="851"/>
                    <a:pt x="193" y="924"/>
                    <a:pt x="193" y="972"/>
                  </a:cubicBezTo>
                  <a:cubicBezTo>
                    <a:pt x="193" y="1020"/>
                    <a:pt x="193" y="1068"/>
                    <a:pt x="169" y="1140"/>
                  </a:cubicBezTo>
                  <a:cubicBezTo>
                    <a:pt x="169" y="1140"/>
                    <a:pt x="169" y="1140"/>
                    <a:pt x="169" y="1164"/>
                  </a:cubicBezTo>
                  <a:cubicBezTo>
                    <a:pt x="169" y="1188"/>
                    <a:pt x="169" y="1212"/>
                    <a:pt x="169" y="1236"/>
                  </a:cubicBezTo>
                  <a:cubicBezTo>
                    <a:pt x="145" y="1356"/>
                    <a:pt x="97" y="1452"/>
                    <a:pt x="73" y="1572"/>
                  </a:cubicBezTo>
                  <a:cubicBezTo>
                    <a:pt x="1" y="1692"/>
                    <a:pt x="121" y="1884"/>
                    <a:pt x="265" y="1908"/>
                  </a:cubicBezTo>
                  <a:cubicBezTo>
                    <a:pt x="290" y="1916"/>
                    <a:pt x="316" y="1920"/>
                    <a:pt x="341" y="1920"/>
                  </a:cubicBezTo>
                  <a:cubicBezTo>
                    <a:pt x="457" y="1920"/>
                    <a:pt x="561" y="1834"/>
                    <a:pt x="601" y="1716"/>
                  </a:cubicBezTo>
                  <a:cubicBezTo>
                    <a:pt x="793" y="1236"/>
                    <a:pt x="793" y="707"/>
                    <a:pt x="625" y="227"/>
                  </a:cubicBezTo>
                  <a:cubicBezTo>
                    <a:pt x="605" y="105"/>
                    <a:pt x="481"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2"/>
            <p:cNvSpPr/>
            <p:nvPr/>
          </p:nvSpPr>
          <p:spPr>
            <a:xfrm>
              <a:off x="2131300" y="2751875"/>
              <a:ext cx="13850" cy="36075"/>
            </a:xfrm>
            <a:custGeom>
              <a:avLst/>
              <a:gdLst/>
              <a:ahLst/>
              <a:cxnLst/>
              <a:rect l="l" t="t" r="r" b="b"/>
              <a:pathLst>
                <a:path w="554" h="1443" extrusionOk="0">
                  <a:moveTo>
                    <a:pt x="265" y="0"/>
                  </a:moveTo>
                  <a:cubicBezTo>
                    <a:pt x="121" y="0"/>
                    <a:pt x="1" y="120"/>
                    <a:pt x="1" y="288"/>
                  </a:cubicBezTo>
                  <a:lnTo>
                    <a:pt x="1" y="1176"/>
                  </a:lnTo>
                  <a:cubicBezTo>
                    <a:pt x="1" y="1310"/>
                    <a:pt x="104" y="1443"/>
                    <a:pt x="233" y="1443"/>
                  </a:cubicBezTo>
                  <a:cubicBezTo>
                    <a:pt x="244" y="1443"/>
                    <a:pt x="254" y="1442"/>
                    <a:pt x="265" y="1440"/>
                  </a:cubicBezTo>
                  <a:cubicBezTo>
                    <a:pt x="433" y="1440"/>
                    <a:pt x="553" y="1320"/>
                    <a:pt x="553" y="1176"/>
                  </a:cubicBezTo>
                  <a:lnTo>
                    <a:pt x="553" y="288"/>
                  </a:lnTo>
                  <a:cubicBezTo>
                    <a:pt x="553" y="120"/>
                    <a:pt x="43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2"/>
            <p:cNvSpPr/>
            <p:nvPr/>
          </p:nvSpPr>
          <p:spPr>
            <a:xfrm>
              <a:off x="2173325" y="2843750"/>
              <a:ext cx="33625" cy="26275"/>
            </a:xfrm>
            <a:custGeom>
              <a:avLst/>
              <a:gdLst/>
              <a:ahLst/>
              <a:cxnLst/>
              <a:rect l="l" t="t" r="r" b="b"/>
              <a:pathLst>
                <a:path w="1345" h="1051" extrusionOk="0">
                  <a:moveTo>
                    <a:pt x="1039" y="1"/>
                  </a:moveTo>
                  <a:cubicBezTo>
                    <a:pt x="995" y="1"/>
                    <a:pt x="951" y="14"/>
                    <a:pt x="912" y="45"/>
                  </a:cubicBezTo>
                  <a:cubicBezTo>
                    <a:pt x="648" y="189"/>
                    <a:pt x="408" y="357"/>
                    <a:pt x="144" y="526"/>
                  </a:cubicBezTo>
                  <a:cubicBezTo>
                    <a:pt x="96" y="574"/>
                    <a:pt x="48" y="622"/>
                    <a:pt x="24" y="694"/>
                  </a:cubicBezTo>
                  <a:cubicBezTo>
                    <a:pt x="0" y="766"/>
                    <a:pt x="0" y="838"/>
                    <a:pt x="48" y="910"/>
                  </a:cubicBezTo>
                  <a:cubicBezTo>
                    <a:pt x="97" y="991"/>
                    <a:pt x="190" y="1050"/>
                    <a:pt x="289" y="1050"/>
                  </a:cubicBezTo>
                  <a:cubicBezTo>
                    <a:pt x="337" y="1050"/>
                    <a:pt x="386" y="1037"/>
                    <a:pt x="432" y="1006"/>
                  </a:cubicBezTo>
                  <a:cubicBezTo>
                    <a:pt x="672" y="838"/>
                    <a:pt x="936" y="694"/>
                    <a:pt x="1176" y="526"/>
                  </a:cubicBezTo>
                  <a:cubicBezTo>
                    <a:pt x="1248" y="477"/>
                    <a:pt x="1296" y="429"/>
                    <a:pt x="1320" y="357"/>
                  </a:cubicBezTo>
                  <a:cubicBezTo>
                    <a:pt x="1344" y="285"/>
                    <a:pt x="1320" y="189"/>
                    <a:pt x="1296" y="141"/>
                  </a:cubicBezTo>
                  <a:cubicBezTo>
                    <a:pt x="1231" y="60"/>
                    <a:pt x="1133"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2"/>
            <p:cNvSpPr/>
            <p:nvPr/>
          </p:nvSpPr>
          <p:spPr>
            <a:xfrm>
              <a:off x="2181725" y="2796475"/>
              <a:ext cx="19825" cy="28025"/>
            </a:xfrm>
            <a:custGeom>
              <a:avLst/>
              <a:gdLst/>
              <a:ahLst/>
              <a:cxnLst/>
              <a:rect l="l" t="t" r="r" b="b"/>
              <a:pathLst>
                <a:path w="793" h="1121" extrusionOk="0">
                  <a:moveTo>
                    <a:pt x="487" y="0"/>
                  </a:moveTo>
                  <a:cubicBezTo>
                    <a:pt x="445" y="0"/>
                    <a:pt x="402" y="12"/>
                    <a:pt x="360" y="40"/>
                  </a:cubicBezTo>
                  <a:cubicBezTo>
                    <a:pt x="336" y="64"/>
                    <a:pt x="336" y="64"/>
                    <a:pt x="312" y="88"/>
                  </a:cubicBezTo>
                  <a:cubicBezTo>
                    <a:pt x="264" y="112"/>
                    <a:pt x="240" y="160"/>
                    <a:pt x="240" y="208"/>
                  </a:cubicBezTo>
                  <a:cubicBezTo>
                    <a:pt x="168" y="400"/>
                    <a:pt x="96" y="592"/>
                    <a:pt x="24" y="760"/>
                  </a:cubicBezTo>
                  <a:cubicBezTo>
                    <a:pt x="0" y="832"/>
                    <a:pt x="0" y="928"/>
                    <a:pt x="48" y="976"/>
                  </a:cubicBezTo>
                  <a:cubicBezTo>
                    <a:pt x="72" y="1048"/>
                    <a:pt x="144" y="1096"/>
                    <a:pt x="216" y="1120"/>
                  </a:cubicBezTo>
                  <a:cubicBezTo>
                    <a:pt x="288" y="1120"/>
                    <a:pt x="360" y="1120"/>
                    <a:pt x="432" y="1096"/>
                  </a:cubicBezTo>
                  <a:cubicBezTo>
                    <a:pt x="456" y="1072"/>
                    <a:pt x="456" y="1048"/>
                    <a:pt x="480" y="1048"/>
                  </a:cubicBezTo>
                  <a:cubicBezTo>
                    <a:pt x="528" y="1000"/>
                    <a:pt x="552" y="976"/>
                    <a:pt x="552" y="928"/>
                  </a:cubicBezTo>
                  <a:cubicBezTo>
                    <a:pt x="624" y="736"/>
                    <a:pt x="696" y="544"/>
                    <a:pt x="768" y="352"/>
                  </a:cubicBezTo>
                  <a:cubicBezTo>
                    <a:pt x="792" y="304"/>
                    <a:pt x="768" y="208"/>
                    <a:pt x="744" y="136"/>
                  </a:cubicBezTo>
                  <a:cubicBezTo>
                    <a:pt x="720" y="88"/>
                    <a:pt x="648" y="40"/>
                    <a:pt x="576" y="16"/>
                  </a:cubicBezTo>
                  <a:cubicBezTo>
                    <a:pt x="546" y="6"/>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2"/>
            <p:cNvSpPr/>
            <p:nvPr/>
          </p:nvSpPr>
          <p:spPr>
            <a:xfrm>
              <a:off x="2167925" y="2749225"/>
              <a:ext cx="16825" cy="22250"/>
            </a:xfrm>
            <a:custGeom>
              <a:avLst/>
              <a:gdLst/>
              <a:ahLst/>
              <a:cxnLst/>
              <a:rect l="l" t="t" r="r" b="b"/>
              <a:pathLst>
                <a:path w="673" h="890" extrusionOk="0">
                  <a:moveTo>
                    <a:pt x="413" y="0"/>
                  </a:moveTo>
                  <a:cubicBezTo>
                    <a:pt x="356" y="0"/>
                    <a:pt x="298" y="17"/>
                    <a:pt x="264" y="34"/>
                  </a:cubicBezTo>
                  <a:cubicBezTo>
                    <a:pt x="240" y="58"/>
                    <a:pt x="216" y="58"/>
                    <a:pt x="192" y="82"/>
                  </a:cubicBezTo>
                  <a:cubicBezTo>
                    <a:pt x="168" y="130"/>
                    <a:pt x="144" y="154"/>
                    <a:pt x="120" y="202"/>
                  </a:cubicBezTo>
                  <a:cubicBezTo>
                    <a:pt x="96" y="322"/>
                    <a:pt x="48" y="418"/>
                    <a:pt x="24" y="538"/>
                  </a:cubicBezTo>
                  <a:cubicBezTo>
                    <a:pt x="0" y="586"/>
                    <a:pt x="0" y="610"/>
                    <a:pt x="0" y="658"/>
                  </a:cubicBezTo>
                  <a:cubicBezTo>
                    <a:pt x="24" y="682"/>
                    <a:pt x="24" y="730"/>
                    <a:pt x="48" y="754"/>
                  </a:cubicBezTo>
                  <a:cubicBezTo>
                    <a:pt x="72" y="778"/>
                    <a:pt x="96" y="826"/>
                    <a:pt x="120" y="826"/>
                  </a:cubicBezTo>
                  <a:cubicBezTo>
                    <a:pt x="144" y="850"/>
                    <a:pt x="168" y="874"/>
                    <a:pt x="216" y="874"/>
                  </a:cubicBezTo>
                  <a:cubicBezTo>
                    <a:pt x="246" y="884"/>
                    <a:pt x="276" y="890"/>
                    <a:pt x="306" y="890"/>
                  </a:cubicBezTo>
                  <a:cubicBezTo>
                    <a:pt x="348" y="890"/>
                    <a:pt x="390" y="878"/>
                    <a:pt x="432" y="850"/>
                  </a:cubicBezTo>
                  <a:cubicBezTo>
                    <a:pt x="456" y="850"/>
                    <a:pt x="456" y="826"/>
                    <a:pt x="480" y="802"/>
                  </a:cubicBezTo>
                  <a:cubicBezTo>
                    <a:pt x="528" y="778"/>
                    <a:pt x="552" y="730"/>
                    <a:pt x="552" y="682"/>
                  </a:cubicBezTo>
                  <a:cubicBezTo>
                    <a:pt x="600" y="586"/>
                    <a:pt x="624" y="466"/>
                    <a:pt x="672" y="346"/>
                  </a:cubicBezTo>
                  <a:cubicBezTo>
                    <a:pt x="672" y="322"/>
                    <a:pt x="672" y="274"/>
                    <a:pt x="672" y="250"/>
                  </a:cubicBezTo>
                  <a:cubicBezTo>
                    <a:pt x="672" y="202"/>
                    <a:pt x="648" y="178"/>
                    <a:pt x="648" y="130"/>
                  </a:cubicBezTo>
                  <a:cubicBezTo>
                    <a:pt x="624" y="106"/>
                    <a:pt x="600" y="82"/>
                    <a:pt x="576" y="58"/>
                  </a:cubicBezTo>
                  <a:cubicBezTo>
                    <a:pt x="528" y="34"/>
                    <a:pt x="504" y="10"/>
                    <a:pt x="480" y="10"/>
                  </a:cubicBezTo>
                  <a:cubicBezTo>
                    <a:pt x="459" y="3"/>
                    <a:pt x="436" y="0"/>
                    <a:pt x="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2"/>
            <p:cNvSpPr/>
            <p:nvPr/>
          </p:nvSpPr>
          <p:spPr>
            <a:xfrm>
              <a:off x="2259725" y="3563500"/>
              <a:ext cx="17425" cy="33675"/>
            </a:xfrm>
            <a:custGeom>
              <a:avLst/>
              <a:gdLst/>
              <a:ahLst/>
              <a:cxnLst/>
              <a:rect l="l" t="t" r="r" b="b"/>
              <a:pathLst>
                <a:path w="697" h="1347" extrusionOk="0">
                  <a:moveTo>
                    <a:pt x="365" y="0"/>
                  </a:moveTo>
                  <a:cubicBezTo>
                    <a:pt x="345" y="0"/>
                    <a:pt x="327" y="3"/>
                    <a:pt x="313" y="10"/>
                  </a:cubicBezTo>
                  <a:cubicBezTo>
                    <a:pt x="145" y="58"/>
                    <a:pt x="73" y="202"/>
                    <a:pt x="97" y="370"/>
                  </a:cubicBezTo>
                  <a:cubicBezTo>
                    <a:pt x="121" y="370"/>
                    <a:pt x="121" y="370"/>
                    <a:pt x="121" y="394"/>
                  </a:cubicBezTo>
                  <a:cubicBezTo>
                    <a:pt x="121" y="490"/>
                    <a:pt x="121" y="562"/>
                    <a:pt x="121" y="658"/>
                  </a:cubicBezTo>
                  <a:cubicBezTo>
                    <a:pt x="97" y="754"/>
                    <a:pt x="73" y="850"/>
                    <a:pt x="48" y="922"/>
                  </a:cubicBezTo>
                  <a:cubicBezTo>
                    <a:pt x="0" y="994"/>
                    <a:pt x="0" y="1066"/>
                    <a:pt x="0" y="1138"/>
                  </a:cubicBezTo>
                  <a:cubicBezTo>
                    <a:pt x="24" y="1210"/>
                    <a:pt x="73" y="1282"/>
                    <a:pt x="145" y="1306"/>
                  </a:cubicBezTo>
                  <a:cubicBezTo>
                    <a:pt x="173" y="1335"/>
                    <a:pt x="217" y="1346"/>
                    <a:pt x="264" y="1346"/>
                  </a:cubicBezTo>
                  <a:cubicBezTo>
                    <a:pt x="297" y="1346"/>
                    <a:pt x="331" y="1340"/>
                    <a:pt x="361" y="1330"/>
                  </a:cubicBezTo>
                  <a:cubicBezTo>
                    <a:pt x="433" y="1330"/>
                    <a:pt x="481" y="1282"/>
                    <a:pt x="529" y="1210"/>
                  </a:cubicBezTo>
                  <a:cubicBezTo>
                    <a:pt x="601" y="1042"/>
                    <a:pt x="649" y="874"/>
                    <a:pt x="673" y="682"/>
                  </a:cubicBezTo>
                  <a:cubicBezTo>
                    <a:pt x="697" y="538"/>
                    <a:pt x="673" y="370"/>
                    <a:pt x="649" y="202"/>
                  </a:cubicBezTo>
                  <a:cubicBezTo>
                    <a:pt x="625" y="154"/>
                    <a:pt x="577" y="82"/>
                    <a:pt x="529" y="34"/>
                  </a:cubicBezTo>
                  <a:cubicBezTo>
                    <a:pt x="478" y="17"/>
                    <a:pt x="415"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2"/>
            <p:cNvSpPr/>
            <p:nvPr/>
          </p:nvSpPr>
          <p:spPr>
            <a:xfrm>
              <a:off x="2265125" y="3479725"/>
              <a:ext cx="13825" cy="33650"/>
            </a:xfrm>
            <a:custGeom>
              <a:avLst/>
              <a:gdLst/>
              <a:ahLst/>
              <a:cxnLst/>
              <a:rect l="l" t="t" r="r" b="b"/>
              <a:pathLst>
                <a:path w="553" h="1346" extrusionOk="0">
                  <a:moveTo>
                    <a:pt x="289" y="1"/>
                  </a:moveTo>
                  <a:cubicBezTo>
                    <a:pt x="121" y="25"/>
                    <a:pt x="1" y="121"/>
                    <a:pt x="1" y="289"/>
                  </a:cubicBezTo>
                  <a:lnTo>
                    <a:pt x="1" y="1081"/>
                  </a:lnTo>
                  <a:cubicBezTo>
                    <a:pt x="1" y="1225"/>
                    <a:pt x="121" y="1345"/>
                    <a:pt x="289" y="1345"/>
                  </a:cubicBezTo>
                  <a:cubicBezTo>
                    <a:pt x="433" y="1345"/>
                    <a:pt x="553" y="1225"/>
                    <a:pt x="553" y="1081"/>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2"/>
            <p:cNvSpPr/>
            <p:nvPr/>
          </p:nvSpPr>
          <p:spPr>
            <a:xfrm>
              <a:off x="2268125" y="3379525"/>
              <a:ext cx="13825" cy="39025"/>
            </a:xfrm>
            <a:custGeom>
              <a:avLst/>
              <a:gdLst/>
              <a:ahLst/>
              <a:cxnLst/>
              <a:rect l="l" t="t" r="r" b="b"/>
              <a:pathLst>
                <a:path w="553" h="1561"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2"/>
            <p:cNvSpPr/>
            <p:nvPr/>
          </p:nvSpPr>
          <p:spPr>
            <a:xfrm>
              <a:off x="2268125" y="3287650"/>
              <a:ext cx="13825" cy="33150"/>
            </a:xfrm>
            <a:custGeom>
              <a:avLst/>
              <a:gdLst/>
              <a:ahLst/>
              <a:cxnLst/>
              <a:rect l="l" t="t" r="r" b="b"/>
              <a:pathLst>
                <a:path w="553" h="1326" extrusionOk="0">
                  <a:moveTo>
                    <a:pt x="301" y="1"/>
                  </a:moveTo>
                  <a:cubicBezTo>
                    <a:pt x="289" y="1"/>
                    <a:pt x="277" y="1"/>
                    <a:pt x="265" y="3"/>
                  </a:cubicBezTo>
                  <a:cubicBezTo>
                    <a:pt x="121" y="3"/>
                    <a:pt x="1" y="123"/>
                    <a:pt x="1" y="267"/>
                  </a:cubicBezTo>
                  <a:lnTo>
                    <a:pt x="1" y="1059"/>
                  </a:lnTo>
                  <a:cubicBezTo>
                    <a:pt x="1" y="1193"/>
                    <a:pt x="103" y="1326"/>
                    <a:pt x="233" y="1326"/>
                  </a:cubicBezTo>
                  <a:cubicBezTo>
                    <a:pt x="243" y="1326"/>
                    <a:pt x="254" y="1325"/>
                    <a:pt x="265" y="1323"/>
                  </a:cubicBezTo>
                  <a:cubicBezTo>
                    <a:pt x="433" y="1323"/>
                    <a:pt x="553" y="1203"/>
                    <a:pt x="553" y="1059"/>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2"/>
            <p:cNvSpPr/>
            <p:nvPr/>
          </p:nvSpPr>
          <p:spPr>
            <a:xfrm>
              <a:off x="2273525" y="3209100"/>
              <a:ext cx="13825" cy="33700"/>
            </a:xfrm>
            <a:custGeom>
              <a:avLst/>
              <a:gdLst/>
              <a:ahLst/>
              <a:cxnLst/>
              <a:rect l="l" t="t" r="r" b="b"/>
              <a:pathLst>
                <a:path w="553" h="1348" extrusionOk="0">
                  <a:moveTo>
                    <a:pt x="265" y="1"/>
                  </a:moveTo>
                  <a:cubicBezTo>
                    <a:pt x="121" y="25"/>
                    <a:pt x="1" y="145"/>
                    <a:pt x="1" y="289"/>
                  </a:cubicBezTo>
                  <a:lnTo>
                    <a:pt x="1" y="1081"/>
                  </a:lnTo>
                  <a:cubicBezTo>
                    <a:pt x="1" y="1214"/>
                    <a:pt x="103" y="1348"/>
                    <a:pt x="233" y="1348"/>
                  </a:cubicBezTo>
                  <a:cubicBezTo>
                    <a:pt x="243" y="1348"/>
                    <a:pt x="254" y="1347"/>
                    <a:pt x="265" y="1345"/>
                  </a:cubicBezTo>
                  <a:cubicBezTo>
                    <a:pt x="433" y="1345"/>
                    <a:pt x="553" y="1225"/>
                    <a:pt x="553" y="1081"/>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2"/>
            <p:cNvSpPr/>
            <p:nvPr/>
          </p:nvSpPr>
          <p:spPr>
            <a:xfrm>
              <a:off x="2278925" y="3124450"/>
              <a:ext cx="13825" cy="36100"/>
            </a:xfrm>
            <a:custGeom>
              <a:avLst/>
              <a:gdLst/>
              <a:ahLst/>
              <a:cxnLst/>
              <a:rect l="l" t="t" r="r" b="b"/>
              <a:pathLst>
                <a:path w="553" h="1444" extrusionOk="0">
                  <a:moveTo>
                    <a:pt x="320" y="1"/>
                  </a:moveTo>
                  <a:cubicBezTo>
                    <a:pt x="310" y="1"/>
                    <a:pt x="299" y="2"/>
                    <a:pt x="289" y="4"/>
                  </a:cubicBezTo>
                  <a:cubicBezTo>
                    <a:pt x="121" y="4"/>
                    <a:pt x="1" y="124"/>
                    <a:pt x="1" y="268"/>
                  </a:cubicBezTo>
                  <a:lnTo>
                    <a:pt x="1" y="1156"/>
                  </a:lnTo>
                  <a:cubicBezTo>
                    <a:pt x="1" y="1300"/>
                    <a:pt x="145" y="1444"/>
                    <a:pt x="289" y="1444"/>
                  </a:cubicBezTo>
                  <a:cubicBezTo>
                    <a:pt x="433" y="1444"/>
                    <a:pt x="553" y="1324"/>
                    <a:pt x="553" y="1156"/>
                  </a:cubicBezTo>
                  <a:lnTo>
                    <a:pt x="553" y="268"/>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2"/>
            <p:cNvSpPr/>
            <p:nvPr/>
          </p:nvSpPr>
          <p:spPr>
            <a:xfrm>
              <a:off x="2284325" y="3053100"/>
              <a:ext cx="14425" cy="42025"/>
            </a:xfrm>
            <a:custGeom>
              <a:avLst/>
              <a:gdLst/>
              <a:ahLst/>
              <a:cxnLst/>
              <a:rect l="l" t="t" r="r" b="b"/>
              <a:pathLst>
                <a:path w="577" h="1681" extrusionOk="0">
                  <a:moveTo>
                    <a:pt x="289" y="0"/>
                  </a:moveTo>
                  <a:cubicBezTo>
                    <a:pt x="145" y="0"/>
                    <a:pt x="1" y="120"/>
                    <a:pt x="1" y="288"/>
                  </a:cubicBezTo>
                  <a:lnTo>
                    <a:pt x="1" y="1392"/>
                  </a:lnTo>
                  <a:cubicBezTo>
                    <a:pt x="1" y="1536"/>
                    <a:pt x="145" y="1680"/>
                    <a:pt x="289" y="1680"/>
                  </a:cubicBezTo>
                  <a:cubicBezTo>
                    <a:pt x="433" y="1680"/>
                    <a:pt x="577" y="1560"/>
                    <a:pt x="577" y="1392"/>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2"/>
            <p:cNvSpPr/>
            <p:nvPr/>
          </p:nvSpPr>
          <p:spPr>
            <a:xfrm>
              <a:off x="2284925" y="2970800"/>
              <a:ext cx="18625" cy="33850"/>
            </a:xfrm>
            <a:custGeom>
              <a:avLst/>
              <a:gdLst/>
              <a:ahLst/>
              <a:cxnLst/>
              <a:rect l="l" t="t" r="r" b="b"/>
              <a:pathLst>
                <a:path w="745" h="1354" extrusionOk="0">
                  <a:moveTo>
                    <a:pt x="473" y="0"/>
                  </a:moveTo>
                  <a:cubicBezTo>
                    <a:pt x="344" y="0"/>
                    <a:pt x="214" y="71"/>
                    <a:pt x="193" y="197"/>
                  </a:cubicBezTo>
                  <a:cubicBezTo>
                    <a:pt x="145" y="461"/>
                    <a:pt x="73" y="725"/>
                    <a:pt x="25" y="989"/>
                  </a:cubicBezTo>
                  <a:cubicBezTo>
                    <a:pt x="1" y="1061"/>
                    <a:pt x="25" y="1133"/>
                    <a:pt x="49" y="1205"/>
                  </a:cubicBezTo>
                  <a:cubicBezTo>
                    <a:pt x="97" y="1277"/>
                    <a:pt x="145" y="1325"/>
                    <a:pt x="217" y="1349"/>
                  </a:cubicBezTo>
                  <a:cubicBezTo>
                    <a:pt x="235" y="1352"/>
                    <a:pt x="253" y="1354"/>
                    <a:pt x="271" y="1354"/>
                  </a:cubicBezTo>
                  <a:cubicBezTo>
                    <a:pt x="401" y="1354"/>
                    <a:pt x="535" y="1280"/>
                    <a:pt x="577" y="1133"/>
                  </a:cubicBezTo>
                  <a:cubicBezTo>
                    <a:pt x="625" y="869"/>
                    <a:pt x="673" y="605"/>
                    <a:pt x="721" y="341"/>
                  </a:cubicBezTo>
                  <a:cubicBezTo>
                    <a:pt x="745" y="269"/>
                    <a:pt x="745" y="197"/>
                    <a:pt x="697" y="125"/>
                  </a:cubicBezTo>
                  <a:cubicBezTo>
                    <a:pt x="673" y="77"/>
                    <a:pt x="601" y="29"/>
                    <a:pt x="529" y="5"/>
                  </a:cubicBezTo>
                  <a:cubicBezTo>
                    <a:pt x="510" y="2"/>
                    <a:pt x="492"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2"/>
            <p:cNvSpPr/>
            <p:nvPr/>
          </p:nvSpPr>
          <p:spPr>
            <a:xfrm>
              <a:off x="2295125" y="2883175"/>
              <a:ext cx="21025" cy="52700"/>
            </a:xfrm>
            <a:custGeom>
              <a:avLst/>
              <a:gdLst/>
              <a:ahLst/>
              <a:cxnLst/>
              <a:rect l="l" t="t" r="r" b="b"/>
              <a:pathLst>
                <a:path w="841" h="2108" extrusionOk="0">
                  <a:moveTo>
                    <a:pt x="569" y="0"/>
                  </a:moveTo>
                  <a:cubicBezTo>
                    <a:pt x="440" y="0"/>
                    <a:pt x="310" y="71"/>
                    <a:pt x="289" y="197"/>
                  </a:cubicBezTo>
                  <a:cubicBezTo>
                    <a:pt x="193" y="725"/>
                    <a:pt x="121" y="1229"/>
                    <a:pt x="25" y="1757"/>
                  </a:cubicBezTo>
                  <a:cubicBezTo>
                    <a:pt x="1" y="1901"/>
                    <a:pt x="49" y="2069"/>
                    <a:pt x="217" y="2093"/>
                  </a:cubicBezTo>
                  <a:cubicBezTo>
                    <a:pt x="246" y="2103"/>
                    <a:pt x="276" y="2107"/>
                    <a:pt x="306" y="2107"/>
                  </a:cubicBezTo>
                  <a:cubicBezTo>
                    <a:pt x="423" y="2107"/>
                    <a:pt x="534" y="2035"/>
                    <a:pt x="553" y="1901"/>
                  </a:cubicBezTo>
                  <a:cubicBezTo>
                    <a:pt x="649" y="1397"/>
                    <a:pt x="745" y="869"/>
                    <a:pt x="817" y="341"/>
                  </a:cubicBezTo>
                  <a:cubicBezTo>
                    <a:pt x="841" y="197"/>
                    <a:pt x="793" y="53"/>
                    <a:pt x="625" y="5"/>
                  </a:cubicBezTo>
                  <a:cubicBezTo>
                    <a:pt x="606" y="2"/>
                    <a:pt x="588" y="0"/>
                    <a:pt x="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2"/>
            <p:cNvSpPr/>
            <p:nvPr/>
          </p:nvSpPr>
          <p:spPr>
            <a:xfrm>
              <a:off x="2310125" y="2805025"/>
              <a:ext cx="25225" cy="39075"/>
            </a:xfrm>
            <a:custGeom>
              <a:avLst/>
              <a:gdLst/>
              <a:ahLst/>
              <a:cxnLst/>
              <a:rect l="l" t="t" r="r" b="b"/>
              <a:pathLst>
                <a:path w="1009" h="1563" extrusionOk="0">
                  <a:moveTo>
                    <a:pt x="712" y="0"/>
                  </a:moveTo>
                  <a:cubicBezTo>
                    <a:pt x="691" y="0"/>
                    <a:pt x="670" y="3"/>
                    <a:pt x="649" y="10"/>
                  </a:cubicBezTo>
                  <a:cubicBezTo>
                    <a:pt x="577" y="34"/>
                    <a:pt x="505" y="58"/>
                    <a:pt x="481" y="130"/>
                  </a:cubicBezTo>
                  <a:cubicBezTo>
                    <a:pt x="337" y="466"/>
                    <a:pt x="193" y="802"/>
                    <a:pt x="49" y="1138"/>
                  </a:cubicBezTo>
                  <a:cubicBezTo>
                    <a:pt x="1" y="1210"/>
                    <a:pt x="1" y="1282"/>
                    <a:pt x="1" y="1354"/>
                  </a:cubicBezTo>
                  <a:cubicBezTo>
                    <a:pt x="25" y="1426"/>
                    <a:pt x="73" y="1498"/>
                    <a:pt x="145" y="1522"/>
                  </a:cubicBezTo>
                  <a:cubicBezTo>
                    <a:pt x="173" y="1551"/>
                    <a:pt x="217" y="1562"/>
                    <a:pt x="264" y="1562"/>
                  </a:cubicBezTo>
                  <a:cubicBezTo>
                    <a:pt x="297" y="1562"/>
                    <a:pt x="331" y="1556"/>
                    <a:pt x="361" y="1546"/>
                  </a:cubicBezTo>
                  <a:cubicBezTo>
                    <a:pt x="409" y="1522"/>
                    <a:pt x="505" y="1498"/>
                    <a:pt x="529" y="1426"/>
                  </a:cubicBezTo>
                  <a:cubicBezTo>
                    <a:pt x="673" y="1090"/>
                    <a:pt x="817" y="754"/>
                    <a:pt x="961" y="418"/>
                  </a:cubicBezTo>
                  <a:cubicBezTo>
                    <a:pt x="985" y="346"/>
                    <a:pt x="1009" y="274"/>
                    <a:pt x="985" y="202"/>
                  </a:cubicBezTo>
                  <a:cubicBezTo>
                    <a:pt x="961" y="130"/>
                    <a:pt x="913" y="58"/>
                    <a:pt x="865" y="34"/>
                  </a:cubicBezTo>
                  <a:cubicBezTo>
                    <a:pt x="814" y="17"/>
                    <a:pt x="76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2"/>
            <p:cNvSpPr/>
            <p:nvPr/>
          </p:nvSpPr>
          <p:spPr>
            <a:xfrm>
              <a:off x="2262725" y="2821225"/>
              <a:ext cx="21625" cy="31275"/>
            </a:xfrm>
            <a:custGeom>
              <a:avLst/>
              <a:gdLst/>
              <a:ahLst/>
              <a:cxnLst/>
              <a:rect l="l" t="t" r="r" b="b"/>
              <a:pathLst>
                <a:path w="865" h="1251" extrusionOk="0">
                  <a:moveTo>
                    <a:pt x="566" y="1"/>
                  </a:moveTo>
                  <a:cubicBezTo>
                    <a:pt x="545" y="1"/>
                    <a:pt x="524" y="4"/>
                    <a:pt x="505" y="10"/>
                  </a:cubicBezTo>
                  <a:cubicBezTo>
                    <a:pt x="457" y="34"/>
                    <a:pt x="385" y="82"/>
                    <a:pt x="337" y="154"/>
                  </a:cubicBezTo>
                  <a:cubicBezTo>
                    <a:pt x="241" y="370"/>
                    <a:pt x="145" y="610"/>
                    <a:pt x="49" y="826"/>
                  </a:cubicBezTo>
                  <a:cubicBezTo>
                    <a:pt x="25" y="874"/>
                    <a:pt x="25" y="898"/>
                    <a:pt x="25" y="946"/>
                  </a:cubicBezTo>
                  <a:cubicBezTo>
                    <a:pt x="1" y="970"/>
                    <a:pt x="1" y="1018"/>
                    <a:pt x="25" y="1042"/>
                  </a:cubicBezTo>
                  <a:cubicBezTo>
                    <a:pt x="49" y="1114"/>
                    <a:pt x="97" y="1186"/>
                    <a:pt x="145" y="1210"/>
                  </a:cubicBezTo>
                  <a:cubicBezTo>
                    <a:pt x="187" y="1239"/>
                    <a:pt x="229" y="1250"/>
                    <a:pt x="271" y="1250"/>
                  </a:cubicBezTo>
                  <a:cubicBezTo>
                    <a:pt x="301" y="1250"/>
                    <a:pt x="331" y="1244"/>
                    <a:pt x="361" y="1234"/>
                  </a:cubicBezTo>
                  <a:cubicBezTo>
                    <a:pt x="433" y="1234"/>
                    <a:pt x="505" y="1186"/>
                    <a:pt x="529" y="1114"/>
                  </a:cubicBezTo>
                  <a:lnTo>
                    <a:pt x="817" y="442"/>
                  </a:lnTo>
                  <a:cubicBezTo>
                    <a:pt x="841" y="394"/>
                    <a:pt x="865" y="370"/>
                    <a:pt x="865" y="322"/>
                  </a:cubicBezTo>
                  <a:cubicBezTo>
                    <a:pt x="865" y="298"/>
                    <a:pt x="865" y="250"/>
                    <a:pt x="865" y="226"/>
                  </a:cubicBezTo>
                  <a:cubicBezTo>
                    <a:pt x="841" y="154"/>
                    <a:pt x="793" y="82"/>
                    <a:pt x="721" y="58"/>
                  </a:cubicBezTo>
                  <a:cubicBezTo>
                    <a:pt x="685" y="23"/>
                    <a:pt x="625" y="1"/>
                    <a:pt x="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2"/>
            <p:cNvSpPr/>
            <p:nvPr/>
          </p:nvSpPr>
          <p:spPr>
            <a:xfrm>
              <a:off x="2251325" y="2894275"/>
              <a:ext cx="16825" cy="30675"/>
            </a:xfrm>
            <a:custGeom>
              <a:avLst/>
              <a:gdLst/>
              <a:ahLst/>
              <a:cxnLst/>
              <a:rect l="l" t="t" r="r" b="b"/>
              <a:pathLst>
                <a:path w="673" h="1227" extrusionOk="0">
                  <a:moveTo>
                    <a:pt x="384" y="1"/>
                  </a:moveTo>
                  <a:cubicBezTo>
                    <a:pt x="337" y="1"/>
                    <a:pt x="293" y="13"/>
                    <a:pt x="264" y="41"/>
                  </a:cubicBezTo>
                  <a:cubicBezTo>
                    <a:pt x="192" y="65"/>
                    <a:pt x="144" y="137"/>
                    <a:pt x="120" y="209"/>
                  </a:cubicBezTo>
                  <a:cubicBezTo>
                    <a:pt x="96" y="425"/>
                    <a:pt x="48" y="641"/>
                    <a:pt x="0" y="881"/>
                  </a:cubicBezTo>
                  <a:cubicBezTo>
                    <a:pt x="0" y="953"/>
                    <a:pt x="0" y="1025"/>
                    <a:pt x="48" y="1097"/>
                  </a:cubicBezTo>
                  <a:cubicBezTo>
                    <a:pt x="72" y="1145"/>
                    <a:pt x="144" y="1193"/>
                    <a:pt x="216" y="1217"/>
                  </a:cubicBezTo>
                  <a:cubicBezTo>
                    <a:pt x="238" y="1224"/>
                    <a:pt x="259" y="1227"/>
                    <a:pt x="280" y="1227"/>
                  </a:cubicBezTo>
                  <a:cubicBezTo>
                    <a:pt x="331" y="1227"/>
                    <a:pt x="382" y="1210"/>
                    <a:pt x="433" y="1193"/>
                  </a:cubicBezTo>
                  <a:cubicBezTo>
                    <a:pt x="481" y="1145"/>
                    <a:pt x="529" y="1097"/>
                    <a:pt x="553" y="1025"/>
                  </a:cubicBezTo>
                  <a:cubicBezTo>
                    <a:pt x="601" y="785"/>
                    <a:pt x="625" y="569"/>
                    <a:pt x="673" y="353"/>
                  </a:cubicBezTo>
                  <a:cubicBezTo>
                    <a:pt x="673" y="281"/>
                    <a:pt x="673" y="209"/>
                    <a:pt x="649" y="137"/>
                  </a:cubicBezTo>
                  <a:cubicBezTo>
                    <a:pt x="601" y="89"/>
                    <a:pt x="529" y="17"/>
                    <a:pt x="481" y="17"/>
                  </a:cubicBezTo>
                  <a:cubicBezTo>
                    <a:pt x="451" y="7"/>
                    <a:pt x="41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2"/>
            <p:cNvSpPr/>
            <p:nvPr/>
          </p:nvSpPr>
          <p:spPr>
            <a:xfrm>
              <a:off x="2236325" y="2966575"/>
              <a:ext cx="20425" cy="44650"/>
            </a:xfrm>
            <a:custGeom>
              <a:avLst/>
              <a:gdLst/>
              <a:ahLst/>
              <a:cxnLst/>
              <a:rect l="l" t="t" r="r" b="b"/>
              <a:pathLst>
                <a:path w="817" h="1786" extrusionOk="0">
                  <a:moveTo>
                    <a:pt x="545" y="0"/>
                  </a:moveTo>
                  <a:cubicBezTo>
                    <a:pt x="416" y="0"/>
                    <a:pt x="285" y="71"/>
                    <a:pt x="264" y="197"/>
                  </a:cubicBezTo>
                  <a:cubicBezTo>
                    <a:pt x="192" y="605"/>
                    <a:pt x="96" y="1013"/>
                    <a:pt x="24" y="1421"/>
                  </a:cubicBezTo>
                  <a:cubicBezTo>
                    <a:pt x="0" y="1565"/>
                    <a:pt x="72" y="1733"/>
                    <a:pt x="216" y="1781"/>
                  </a:cubicBezTo>
                  <a:cubicBezTo>
                    <a:pt x="235" y="1784"/>
                    <a:pt x="253" y="1786"/>
                    <a:pt x="272" y="1786"/>
                  </a:cubicBezTo>
                  <a:cubicBezTo>
                    <a:pt x="401" y="1786"/>
                    <a:pt x="535" y="1715"/>
                    <a:pt x="576" y="1589"/>
                  </a:cubicBezTo>
                  <a:lnTo>
                    <a:pt x="792" y="365"/>
                  </a:lnTo>
                  <a:cubicBezTo>
                    <a:pt x="816" y="221"/>
                    <a:pt x="768" y="53"/>
                    <a:pt x="600" y="5"/>
                  </a:cubicBezTo>
                  <a:cubicBezTo>
                    <a:pt x="582" y="2"/>
                    <a:pt x="563"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2"/>
            <p:cNvSpPr/>
            <p:nvPr/>
          </p:nvSpPr>
          <p:spPr>
            <a:xfrm>
              <a:off x="2231525" y="3027900"/>
              <a:ext cx="13825" cy="36625"/>
            </a:xfrm>
            <a:custGeom>
              <a:avLst/>
              <a:gdLst/>
              <a:ahLst/>
              <a:cxnLst/>
              <a:rect l="l" t="t" r="r" b="b"/>
              <a:pathLst>
                <a:path w="553" h="1465" extrusionOk="0">
                  <a:moveTo>
                    <a:pt x="288" y="0"/>
                  </a:moveTo>
                  <a:cubicBezTo>
                    <a:pt x="120" y="0"/>
                    <a:pt x="0" y="120"/>
                    <a:pt x="0" y="288"/>
                  </a:cubicBezTo>
                  <a:lnTo>
                    <a:pt x="0" y="1176"/>
                  </a:lnTo>
                  <a:cubicBezTo>
                    <a:pt x="0" y="1320"/>
                    <a:pt x="120" y="1464"/>
                    <a:pt x="288" y="1464"/>
                  </a:cubicBezTo>
                  <a:cubicBezTo>
                    <a:pt x="432" y="1440"/>
                    <a:pt x="552" y="1344"/>
                    <a:pt x="552" y="1176"/>
                  </a:cubicBezTo>
                  <a:lnTo>
                    <a:pt x="552" y="288"/>
                  </a:lnTo>
                  <a:cubicBezTo>
                    <a:pt x="552"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2"/>
            <p:cNvSpPr/>
            <p:nvPr/>
          </p:nvSpPr>
          <p:spPr>
            <a:xfrm>
              <a:off x="2222525" y="3087925"/>
              <a:ext cx="18025" cy="42025"/>
            </a:xfrm>
            <a:custGeom>
              <a:avLst/>
              <a:gdLst/>
              <a:ahLst/>
              <a:cxnLst/>
              <a:rect l="l" t="t" r="r" b="b"/>
              <a:pathLst>
                <a:path w="721" h="1681" extrusionOk="0">
                  <a:moveTo>
                    <a:pt x="432" y="0"/>
                  </a:moveTo>
                  <a:cubicBezTo>
                    <a:pt x="360" y="0"/>
                    <a:pt x="288" y="24"/>
                    <a:pt x="240" y="96"/>
                  </a:cubicBezTo>
                  <a:cubicBezTo>
                    <a:pt x="168" y="144"/>
                    <a:pt x="168" y="216"/>
                    <a:pt x="144" y="288"/>
                  </a:cubicBezTo>
                  <a:cubicBezTo>
                    <a:pt x="96" y="649"/>
                    <a:pt x="48" y="1033"/>
                    <a:pt x="24" y="1393"/>
                  </a:cubicBezTo>
                  <a:cubicBezTo>
                    <a:pt x="0" y="1465"/>
                    <a:pt x="48" y="1561"/>
                    <a:pt x="96" y="1585"/>
                  </a:cubicBezTo>
                  <a:cubicBezTo>
                    <a:pt x="144" y="1633"/>
                    <a:pt x="216" y="1681"/>
                    <a:pt x="288" y="1681"/>
                  </a:cubicBezTo>
                  <a:cubicBezTo>
                    <a:pt x="360" y="1681"/>
                    <a:pt x="432" y="1657"/>
                    <a:pt x="480" y="1585"/>
                  </a:cubicBezTo>
                  <a:cubicBezTo>
                    <a:pt x="552" y="1537"/>
                    <a:pt x="576" y="1465"/>
                    <a:pt x="576" y="1393"/>
                  </a:cubicBezTo>
                  <a:cubicBezTo>
                    <a:pt x="624" y="1033"/>
                    <a:pt x="672" y="649"/>
                    <a:pt x="720" y="288"/>
                  </a:cubicBezTo>
                  <a:cubicBezTo>
                    <a:pt x="720" y="216"/>
                    <a:pt x="672" y="120"/>
                    <a:pt x="624" y="96"/>
                  </a:cubicBezTo>
                  <a:cubicBezTo>
                    <a:pt x="576" y="48"/>
                    <a:pt x="504"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2"/>
            <p:cNvSpPr/>
            <p:nvPr/>
          </p:nvSpPr>
          <p:spPr>
            <a:xfrm>
              <a:off x="2214725" y="3180175"/>
              <a:ext cx="17425" cy="39175"/>
            </a:xfrm>
            <a:custGeom>
              <a:avLst/>
              <a:gdLst/>
              <a:ahLst/>
              <a:cxnLst/>
              <a:rect l="l" t="t" r="r" b="b"/>
              <a:pathLst>
                <a:path w="697" h="1567" extrusionOk="0">
                  <a:moveTo>
                    <a:pt x="448" y="0"/>
                  </a:moveTo>
                  <a:cubicBezTo>
                    <a:pt x="435" y="0"/>
                    <a:pt x="422" y="2"/>
                    <a:pt x="408" y="7"/>
                  </a:cubicBezTo>
                  <a:cubicBezTo>
                    <a:pt x="336" y="7"/>
                    <a:pt x="264" y="31"/>
                    <a:pt x="216" y="79"/>
                  </a:cubicBezTo>
                  <a:cubicBezTo>
                    <a:pt x="168" y="127"/>
                    <a:pt x="144" y="199"/>
                    <a:pt x="144" y="271"/>
                  </a:cubicBezTo>
                  <a:cubicBezTo>
                    <a:pt x="96" y="607"/>
                    <a:pt x="48" y="943"/>
                    <a:pt x="24" y="1279"/>
                  </a:cubicBezTo>
                  <a:cubicBezTo>
                    <a:pt x="0" y="1351"/>
                    <a:pt x="48" y="1423"/>
                    <a:pt x="96" y="1471"/>
                  </a:cubicBezTo>
                  <a:cubicBezTo>
                    <a:pt x="144" y="1519"/>
                    <a:pt x="216" y="1567"/>
                    <a:pt x="288" y="1567"/>
                  </a:cubicBezTo>
                  <a:cubicBezTo>
                    <a:pt x="360" y="1567"/>
                    <a:pt x="432" y="1543"/>
                    <a:pt x="480" y="1471"/>
                  </a:cubicBezTo>
                  <a:cubicBezTo>
                    <a:pt x="552" y="1423"/>
                    <a:pt x="552" y="1351"/>
                    <a:pt x="576" y="1279"/>
                  </a:cubicBezTo>
                  <a:cubicBezTo>
                    <a:pt x="624" y="943"/>
                    <a:pt x="648" y="607"/>
                    <a:pt x="696" y="271"/>
                  </a:cubicBezTo>
                  <a:cubicBezTo>
                    <a:pt x="696" y="223"/>
                    <a:pt x="648" y="127"/>
                    <a:pt x="600" y="79"/>
                  </a:cubicBezTo>
                  <a:cubicBezTo>
                    <a:pt x="561" y="40"/>
                    <a:pt x="506"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2"/>
            <p:cNvSpPr/>
            <p:nvPr/>
          </p:nvSpPr>
          <p:spPr>
            <a:xfrm>
              <a:off x="2210525" y="3265200"/>
              <a:ext cx="19225" cy="47250"/>
            </a:xfrm>
            <a:custGeom>
              <a:avLst/>
              <a:gdLst/>
              <a:ahLst/>
              <a:cxnLst/>
              <a:rect l="l" t="t" r="r" b="b"/>
              <a:pathLst>
                <a:path w="769" h="1890" extrusionOk="0">
                  <a:moveTo>
                    <a:pt x="351" y="1"/>
                  </a:moveTo>
                  <a:cubicBezTo>
                    <a:pt x="323" y="1"/>
                    <a:pt x="294" y="5"/>
                    <a:pt x="264" y="13"/>
                  </a:cubicBezTo>
                  <a:cubicBezTo>
                    <a:pt x="144" y="61"/>
                    <a:pt x="24" y="205"/>
                    <a:pt x="72" y="349"/>
                  </a:cubicBezTo>
                  <a:cubicBezTo>
                    <a:pt x="120" y="445"/>
                    <a:pt x="144" y="565"/>
                    <a:pt x="144" y="685"/>
                  </a:cubicBezTo>
                  <a:cubicBezTo>
                    <a:pt x="144" y="661"/>
                    <a:pt x="144" y="653"/>
                    <a:pt x="145" y="653"/>
                  </a:cubicBezTo>
                  <a:cubicBezTo>
                    <a:pt x="147" y="653"/>
                    <a:pt x="152" y="685"/>
                    <a:pt x="168" y="685"/>
                  </a:cubicBezTo>
                  <a:cubicBezTo>
                    <a:pt x="168" y="733"/>
                    <a:pt x="168" y="757"/>
                    <a:pt x="168" y="781"/>
                  </a:cubicBezTo>
                  <a:cubicBezTo>
                    <a:pt x="168" y="829"/>
                    <a:pt x="168" y="901"/>
                    <a:pt x="168" y="949"/>
                  </a:cubicBezTo>
                  <a:cubicBezTo>
                    <a:pt x="168" y="997"/>
                    <a:pt x="168" y="1045"/>
                    <a:pt x="168" y="1093"/>
                  </a:cubicBezTo>
                  <a:cubicBezTo>
                    <a:pt x="168" y="1117"/>
                    <a:pt x="168" y="1117"/>
                    <a:pt x="144" y="1141"/>
                  </a:cubicBezTo>
                  <a:cubicBezTo>
                    <a:pt x="144" y="1165"/>
                    <a:pt x="144" y="1189"/>
                    <a:pt x="144" y="1213"/>
                  </a:cubicBezTo>
                  <a:cubicBezTo>
                    <a:pt x="120" y="1333"/>
                    <a:pt x="96" y="1429"/>
                    <a:pt x="48" y="1525"/>
                  </a:cubicBezTo>
                  <a:cubicBezTo>
                    <a:pt x="0" y="1669"/>
                    <a:pt x="120" y="1837"/>
                    <a:pt x="240" y="1885"/>
                  </a:cubicBezTo>
                  <a:cubicBezTo>
                    <a:pt x="262" y="1888"/>
                    <a:pt x="282" y="1890"/>
                    <a:pt x="302" y="1890"/>
                  </a:cubicBezTo>
                  <a:cubicBezTo>
                    <a:pt x="438" y="1890"/>
                    <a:pt x="537" y="1819"/>
                    <a:pt x="600" y="1693"/>
                  </a:cubicBezTo>
                  <a:cubicBezTo>
                    <a:pt x="768" y="1213"/>
                    <a:pt x="768" y="685"/>
                    <a:pt x="624" y="205"/>
                  </a:cubicBezTo>
                  <a:cubicBezTo>
                    <a:pt x="585" y="87"/>
                    <a:pt x="48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2"/>
            <p:cNvSpPr/>
            <p:nvPr/>
          </p:nvSpPr>
          <p:spPr>
            <a:xfrm>
              <a:off x="2212325" y="3365650"/>
              <a:ext cx="13825" cy="42100"/>
            </a:xfrm>
            <a:custGeom>
              <a:avLst/>
              <a:gdLst/>
              <a:ahLst/>
              <a:cxnLst/>
              <a:rect l="l" t="t" r="r" b="b"/>
              <a:pathLst>
                <a:path w="553" h="1684" extrusionOk="0">
                  <a:moveTo>
                    <a:pt x="301" y="1"/>
                  </a:moveTo>
                  <a:cubicBezTo>
                    <a:pt x="289" y="1"/>
                    <a:pt x="277" y="2"/>
                    <a:pt x="264" y="4"/>
                  </a:cubicBezTo>
                  <a:cubicBezTo>
                    <a:pt x="120" y="4"/>
                    <a:pt x="0" y="124"/>
                    <a:pt x="0" y="268"/>
                  </a:cubicBezTo>
                  <a:lnTo>
                    <a:pt x="0" y="1396"/>
                  </a:lnTo>
                  <a:cubicBezTo>
                    <a:pt x="0" y="1540"/>
                    <a:pt x="120" y="1684"/>
                    <a:pt x="264" y="1684"/>
                  </a:cubicBezTo>
                  <a:cubicBezTo>
                    <a:pt x="432" y="1660"/>
                    <a:pt x="552" y="1540"/>
                    <a:pt x="552" y="1396"/>
                  </a:cubicBezTo>
                  <a:lnTo>
                    <a:pt x="552" y="268"/>
                  </a:lnTo>
                  <a:cubicBezTo>
                    <a:pt x="552" y="134"/>
                    <a:pt x="449"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2"/>
            <p:cNvSpPr/>
            <p:nvPr/>
          </p:nvSpPr>
          <p:spPr>
            <a:xfrm>
              <a:off x="2209325" y="3454525"/>
              <a:ext cx="13825" cy="28225"/>
            </a:xfrm>
            <a:custGeom>
              <a:avLst/>
              <a:gdLst/>
              <a:ahLst/>
              <a:cxnLst/>
              <a:rect l="l" t="t" r="r" b="b"/>
              <a:pathLst>
                <a:path w="553" h="1129" extrusionOk="0">
                  <a:moveTo>
                    <a:pt x="288" y="1"/>
                  </a:moveTo>
                  <a:cubicBezTo>
                    <a:pt x="216" y="25"/>
                    <a:pt x="120" y="49"/>
                    <a:pt x="72" y="97"/>
                  </a:cubicBezTo>
                  <a:cubicBezTo>
                    <a:pt x="24" y="145"/>
                    <a:pt x="0" y="217"/>
                    <a:pt x="0" y="289"/>
                  </a:cubicBezTo>
                  <a:lnTo>
                    <a:pt x="0" y="841"/>
                  </a:lnTo>
                  <a:cubicBezTo>
                    <a:pt x="0" y="913"/>
                    <a:pt x="24" y="1009"/>
                    <a:pt x="72" y="1057"/>
                  </a:cubicBezTo>
                  <a:cubicBezTo>
                    <a:pt x="120" y="1105"/>
                    <a:pt x="216" y="1129"/>
                    <a:pt x="288" y="1129"/>
                  </a:cubicBezTo>
                  <a:cubicBezTo>
                    <a:pt x="360" y="1129"/>
                    <a:pt x="432" y="1105"/>
                    <a:pt x="480" y="1057"/>
                  </a:cubicBezTo>
                  <a:cubicBezTo>
                    <a:pt x="528" y="985"/>
                    <a:pt x="552" y="937"/>
                    <a:pt x="552" y="841"/>
                  </a:cubicBezTo>
                  <a:lnTo>
                    <a:pt x="552" y="289"/>
                  </a:lnTo>
                  <a:cubicBezTo>
                    <a:pt x="552" y="217"/>
                    <a:pt x="528" y="145"/>
                    <a:pt x="480" y="97"/>
                  </a:cubicBezTo>
                  <a:cubicBezTo>
                    <a:pt x="432" y="49"/>
                    <a:pt x="33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2"/>
            <p:cNvSpPr/>
            <p:nvPr/>
          </p:nvSpPr>
          <p:spPr>
            <a:xfrm>
              <a:off x="2208725" y="3510625"/>
              <a:ext cx="18625" cy="38850"/>
            </a:xfrm>
            <a:custGeom>
              <a:avLst/>
              <a:gdLst/>
              <a:ahLst/>
              <a:cxnLst/>
              <a:rect l="l" t="t" r="r" b="b"/>
              <a:pathLst>
                <a:path w="745" h="1554" extrusionOk="0">
                  <a:moveTo>
                    <a:pt x="327" y="1"/>
                  </a:moveTo>
                  <a:cubicBezTo>
                    <a:pt x="299" y="1"/>
                    <a:pt x="270" y="5"/>
                    <a:pt x="240" y="13"/>
                  </a:cubicBezTo>
                  <a:cubicBezTo>
                    <a:pt x="120" y="37"/>
                    <a:pt x="0" y="205"/>
                    <a:pt x="48" y="349"/>
                  </a:cubicBezTo>
                  <a:cubicBezTo>
                    <a:pt x="72" y="421"/>
                    <a:pt x="96" y="493"/>
                    <a:pt x="120" y="589"/>
                  </a:cubicBezTo>
                  <a:cubicBezTo>
                    <a:pt x="120" y="613"/>
                    <a:pt x="144" y="661"/>
                    <a:pt x="144" y="709"/>
                  </a:cubicBezTo>
                  <a:cubicBezTo>
                    <a:pt x="144" y="733"/>
                    <a:pt x="144" y="757"/>
                    <a:pt x="144" y="781"/>
                  </a:cubicBezTo>
                  <a:cubicBezTo>
                    <a:pt x="168" y="853"/>
                    <a:pt x="168" y="925"/>
                    <a:pt x="144" y="1021"/>
                  </a:cubicBezTo>
                  <a:cubicBezTo>
                    <a:pt x="144" y="1045"/>
                    <a:pt x="144" y="1093"/>
                    <a:pt x="144" y="1141"/>
                  </a:cubicBezTo>
                  <a:cubicBezTo>
                    <a:pt x="144" y="1141"/>
                    <a:pt x="144" y="1189"/>
                    <a:pt x="144" y="1213"/>
                  </a:cubicBezTo>
                  <a:cubicBezTo>
                    <a:pt x="120" y="1285"/>
                    <a:pt x="120" y="1357"/>
                    <a:pt x="168" y="1429"/>
                  </a:cubicBezTo>
                  <a:cubicBezTo>
                    <a:pt x="192" y="1477"/>
                    <a:pt x="264" y="1549"/>
                    <a:pt x="336" y="1549"/>
                  </a:cubicBezTo>
                  <a:cubicBezTo>
                    <a:pt x="352" y="1552"/>
                    <a:pt x="368" y="1554"/>
                    <a:pt x="385" y="1554"/>
                  </a:cubicBezTo>
                  <a:cubicBezTo>
                    <a:pt x="502" y="1554"/>
                    <a:pt x="651" y="1483"/>
                    <a:pt x="672" y="1357"/>
                  </a:cubicBezTo>
                  <a:cubicBezTo>
                    <a:pt x="744" y="973"/>
                    <a:pt x="720" y="565"/>
                    <a:pt x="600" y="205"/>
                  </a:cubicBezTo>
                  <a:cubicBezTo>
                    <a:pt x="561" y="87"/>
                    <a:pt x="456"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2"/>
            <p:cNvSpPr/>
            <p:nvPr/>
          </p:nvSpPr>
          <p:spPr>
            <a:xfrm>
              <a:off x="2214725" y="3572150"/>
              <a:ext cx="14425" cy="25225"/>
            </a:xfrm>
            <a:custGeom>
              <a:avLst/>
              <a:gdLst/>
              <a:ahLst/>
              <a:cxnLst/>
              <a:rect l="l" t="t" r="r" b="b"/>
              <a:pathLst>
                <a:path w="577" h="1009" extrusionOk="0">
                  <a:moveTo>
                    <a:pt x="288" y="0"/>
                  </a:moveTo>
                  <a:cubicBezTo>
                    <a:pt x="216" y="0"/>
                    <a:pt x="144" y="24"/>
                    <a:pt x="96" y="72"/>
                  </a:cubicBezTo>
                  <a:cubicBezTo>
                    <a:pt x="48" y="120"/>
                    <a:pt x="0" y="192"/>
                    <a:pt x="0" y="264"/>
                  </a:cubicBezTo>
                  <a:lnTo>
                    <a:pt x="0" y="720"/>
                  </a:lnTo>
                  <a:cubicBezTo>
                    <a:pt x="0" y="792"/>
                    <a:pt x="48" y="864"/>
                    <a:pt x="96" y="912"/>
                  </a:cubicBezTo>
                  <a:cubicBezTo>
                    <a:pt x="144" y="960"/>
                    <a:pt x="216" y="1008"/>
                    <a:pt x="288" y="1008"/>
                  </a:cubicBezTo>
                  <a:cubicBezTo>
                    <a:pt x="360" y="1008"/>
                    <a:pt x="432" y="984"/>
                    <a:pt x="480" y="912"/>
                  </a:cubicBezTo>
                  <a:cubicBezTo>
                    <a:pt x="528" y="864"/>
                    <a:pt x="576" y="792"/>
                    <a:pt x="576" y="720"/>
                  </a:cubicBezTo>
                  <a:lnTo>
                    <a:pt x="576" y="264"/>
                  </a:lnTo>
                  <a:cubicBezTo>
                    <a:pt x="576" y="192"/>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2"/>
            <p:cNvSpPr/>
            <p:nvPr/>
          </p:nvSpPr>
          <p:spPr>
            <a:xfrm>
              <a:off x="2163725" y="3519025"/>
              <a:ext cx="24625" cy="61250"/>
            </a:xfrm>
            <a:custGeom>
              <a:avLst/>
              <a:gdLst/>
              <a:ahLst/>
              <a:cxnLst/>
              <a:rect l="l" t="t" r="r" b="b"/>
              <a:pathLst>
                <a:path w="985" h="2450" extrusionOk="0">
                  <a:moveTo>
                    <a:pt x="296" y="1"/>
                  </a:moveTo>
                  <a:cubicBezTo>
                    <a:pt x="269" y="1"/>
                    <a:pt x="242" y="5"/>
                    <a:pt x="216" y="13"/>
                  </a:cubicBezTo>
                  <a:cubicBezTo>
                    <a:pt x="72" y="61"/>
                    <a:pt x="0" y="205"/>
                    <a:pt x="24" y="349"/>
                  </a:cubicBezTo>
                  <a:cubicBezTo>
                    <a:pt x="168" y="997"/>
                    <a:pt x="288" y="1621"/>
                    <a:pt x="408" y="2245"/>
                  </a:cubicBezTo>
                  <a:cubicBezTo>
                    <a:pt x="428" y="2364"/>
                    <a:pt x="561" y="2450"/>
                    <a:pt x="688" y="2450"/>
                  </a:cubicBezTo>
                  <a:cubicBezTo>
                    <a:pt x="716" y="2450"/>
                    <a:pt x="743" y="2446"/>
                    <a:pt x="768" y="2437"/>
                  </a:cubicBezTo>
                  <a:cubicBezTo>
                    <a:pt x="912" y="2389"/>
                    <a:pt x="984" y="2245"/>
                    <a:pt x="960" y="2101"/>
                  </a:cubicBezTo>
                  <a:cubicBezTo>
                    <a:pt x="816" y="1477"/>
                    <a:pt x="696" y="829"/>
                    <a:pt x="576" y="205"/>
                  </a:cubicBezTo>
                  <a:cubicBezTo>
                    <a:pt x="556" y="87"/>
                    <a:pt x="42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2"/>
            <p:cNvSpPr/>
            <p:nvPr/>
          </p:nvSpPr>
          <p:spPr>
            <a:xfrm>
              <a:off x="2155925" y="3440475"/>
              <a:ext cx="18625" cy="36600"/>
            </a:xfrm>
            <a:custGeom>
              <a:avLst/>
              <a:gdLst/>
              <a:ahLst/>
              <a:cxnLst/>
              <a:rect l="l" t="t" r="r" b="b"/>
              <a:pathLst>
                <a:path w="745" h="1464" extrusionOk="0">
                  <a:moveTo>
                    <a:pt x="308" y="1"/>
                  </a:moveTo>
                  <a:cubicBezTo>
                    <a:pt x="284" y="1"/>
                    <a:pt x="261" y="4"/>
                    <a:pt x="240" y="11"/>
                  </a:cubicBezTo>
                  <a:cubicBezTo>
                    <a:pt x="120" y="59"/>
                    <a:pt x="0" y="203"/>
                    <a:pt x="48" y="371"/>
                  </a:cubicBezTo>
                  <a:cubicBezTo>
                    <a:pt x="96" y="467"/>
                    <a:pt x="120" y="563"/>
                    <a:pt x="144" y="683"/>
                  </a:cubicBezTo>
                  <a:cubicBezTo>
                    <a:pt x="144" y="803"/>
                    <a:pt x="144" y="923"/>
                    <a:pt x="144" y="1043"/>
                  </a:cubicBezTo>
                  <a:cubicBezTo>
                    <a:pt x="144" y="1067"/>
                    <a:pt x="120" y="1091"/>
                    <a:pt x="120" y="1115"/>
                  </a:cubicBezTo>
                  <a:cubicBezTo>
                    <a:pt x="96" y="1259"/>
                    <a:pt x="168" y="1427"/>
                    <a:pt x="312" y="1451"/>
                  </a:cubicBezTo>
                  <a:cubicBezTo>
                    <a:pt x="338" y="1459"/>
                    <a:pt x="364" y="1463"/>
                    <a:pt x="390" y="1463"/>
                  </a:cubicBezTo>
                  <a:cubicBezTo>
                    <a:pt x="512" y="1463"/>
                    <a:pt x="633" y="1377"/>
                    <a:pt x="672" y="1259"/>
                  </a:cubicBezTo>
                  <a:cubicBezTo>
                    <a:pt x="744" y="923"/>
                    <a:pt x="720" y="539"/>
                    <a:pt x="600" y="203"/>
                  </a:cubicBezTo>
                  <a:cubicBezTo>
                    <a:pt x="576" y="131"/>
                    <a:pt x="528" y="83"/>
                    <a:pt x="456" y="35"/>
                  </a:cubicBezTo>
                  <a:cubicBezTo>
                    <a:pt x="422" y="18"/>
                    <a:pt x="36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2"/>
            <p:cNvSpPr/>
            <p:nvPr/>
          </p:nvSpPr>
          <p:spPr>
            <a:xfrm>
              <a:off x="2152925" y="3370875"/>
              <a:ext cx="19225" cy="31000"/>
            </a:xfrm>
            <a:custGeom>
              <a:avLst/>
              <a:gdLst/>
              <a:ahLst/>
              <a:cxnLst/>
              <a:rect l="l" t="t" r="r" b="b"/>
              <a:pathLst>
                <a:path w="769" h="1240" extrusionOk="0">
                  <a:moveTo>
                    <a:pt x="340" y="1"/>
                  </a:moveTo>
                  <a:cubicBezTo>
                    <a:pt x="284" y="1"/>
                    <a:pt x="226" y="18"/>
                    <a:pt x="192" y="35"/>
                  </a:cubicBezTo>
                  <a:cubicBezTo>
                    <a:pt x="48" y="131"/>
                    <a:pt x="0" y="275"/>
                    <a:pt x="72" y="419"/>
                  </a:cubicBezTo>
                  <a:cubicBezTo>
                    <a:pt x="96" y="443"/>
                    <a:pt x="96" y="467"/>
                    <a:pt x="120" y="491"/>
                  </a:cubicBezTo>
                  <a:cubicBezTo>
                    <a:pt x="120" y="539"/>
                    <a:pt x="144" y="587"/>
                    <a:pt x="144" y="635"/>
                  </a:cubicBezTo>
                  <a:cubicBezTo>
                    <a:pt x="168" y="683"/>
                    <a:pt x="168" y="731"/>
                    <a:pt x="144" y="779"/>
                  </a:cubicBezTo>
                  <a:cubicBezTo>
                    <a:pt x="144" y="827"/>
                    <a:pt x="144" y="851"/>
                    <a:pt x="144" y="875"/>
                  </a:cubicBezTo>
                  <a:cubicBezTo>
                    <a:pt x="96" y="1019"/>
                    <a:pt x="192" y="1187"/>
                    <a:pt x="336" y="1235"/>
                  </a:cubicBezTo>
                  <a:cubicBezTo>
                    <a:pt x="354" y="1238"/>
                    <a:pt x="373" y="1239"/>
                    <a:pt x="391" y="1239"/>
                  </a:cubicBezTo>
                  <a:cubicBezTo>
                    <a:pt x="515" y="1239"/>
                    <a:pt x="630" y="1168"/>
                    <a:pt x="672" y="1043"/>
                  </a:cubicBezTo>
                  <a:cubicBezTo>
                    <a:pt x="768" y="731"/>
                    <a:pt x="720" y="395"/>
                    <a:pt x="552" y="131"/>
                  </a:cubicBezTo>
                  <a:cubicBezTo>
                    <a:pt x="528" y="83"/>
                    <a:pt x="456" y="35"/>
                    <a:pt x="408" y="11"/>
                  </a:cubicBezTo>
                  <a:cubicBezTo>
                    <a:pt x="387" y="4"/>
                    <a:pt x="36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2"/>
            <p:cNvSpPr/>
            <p:nvPr/>
          </p:nvSpPr>
          <p:spPr>
            <a:xfrm>
              <a:off x="2155925" y="3284725"/>
              <a:ext cx="18025" cy="42025"/>
            </a:xfrm>
            <a:custGeom>
              <a:avLst/>
              <a:gdLst/>
              <a:ahLst/>
              <a:cxnLst/>
              <a:rect l="l" t="t" r="r" b="b"/>
              <a:pathLst>
                <a:path w="721" h="1681" extrusionOk="0">
                  <a:moveTo>
                    <a:pt x="312" y="0"/>
                  </a:moveTo>
                  <a:cubicBezTo>
                    <a:pt x="168" y="0"/>
                    <a:pt x="0" y="120"/>
                    <a:pt x="24" y="288"/>
                  </a:cubicBezTo>
                  <a:cubicBezTo>
                    <a:pt x="72" y="648"/>
                    <a:pt x="96" y="1008"/>
                    <a:pt x="144" y="1392"/>
                  </a:cubicBezTo>
                  <a:cubicBezTo>
                    <a:pt x="144" y="1464"/>
                    <a:pt x="168" y="1536"/>
                    <a:pt x="216" y="1584"/>
                  </a:cubicBezTo>
                  <a:cubicBezTo>
                    <a:pt x="264" y="1632"/>
                    <a:pt x="360" y="1680"/>
                    <a:pt x="432" y="1680"/>
                  </a:cubicBezTo>
                  <a:cubicBezTo>
                    <a:pt x="552" y="1656"/>
                    <a:pt x="720" y="1536"/>
                    <a:pt x="696" y="1392"/>
                  </a:cubicBezTo>
                  <a:cubicBezTo>
                    <a:pt x="672" y="1008"/>
                    <a:pt x="624" y="648"/>
                    <a:pt x="576" y="288"/>
                  </a:cubicBezTo>
                  <a:cubicBezTo>
                    <a:pt x="576" y="192"/>
                    <a:pt x="552" y="144"/>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2"/>
            <p:cNvSpPr/>
            <p:nvPr/>
          </p:nvSpPr>
          <p:spPr>
            <a:xfrm>
              <a:off x="2161925" y="3192300"/>
              <a:ext cx="13825" cy="39625"/>
            </a:xfrm>
            <a:custGeom>
              <a:avLst/>
              <a:gdLst/>
              <a:ahLst/>
              <a:cxnLst/>
              <a:rect l="l" t="t" r="r" b="b"/>
              <a:pathLst>
                <a:path w="553" h="1585" extrusionOk="0">
                  <a:moveTo>
                    <a:pt x="288" y="1"/>
                  </a:moveTo>
                  <a:cubicBezTo>
                    <a:pt x="120" y="25"/>
                    <a:pt x="0" y="145"/>
                    <a:pt x="0" y="289"/>
                  </a:cubicBezTo>
                  <a:lnTo>
                    <a:pt x="0" y="1297"/>
                  </a:lnTo>
                  <a:cubicBezTo>
                    <a:pt x="0" y="1441"/>
                    <a:pt x="120" y="1585"/>
                    <a:pt x="288" y="1585"/>
                  </a:cubicBezTo>
                  <a:cubicBezTo>
                    <a:pt x="432" y="1561"/>
                    <a:pt x="552" y="1465"/>
                    <a:pt x="552" y="1297"/>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2"/>
            <p:cNvSpPr/>
            <p:nvPr/>
          </p:nvSpPr>
          <p:spPr>
            <a:xfrm>
              <a:off x="2167325" y="3097500"/>
              <a:ext cx="14425" cy="36625"/>
            </a:xfrm>
            <a:custGeom>
              <a:avLst/>
              <a:gdLst/>
              <a:ahLst/>
              <a:cxnLst/>
              <a:rect l="l" t="t" r="r" b="b"/>
              <a:pathLst>
                <a:path w="577" h="1465" extrusionOk="0">
                  <a:moveTo>
                    <a:pt x="288" y="0"/>
                  </a:moveTo>
                  <a:cubicBezTo>
                    <a:pt x="144" y="24"/>
                    <a:pt x="0" y="144"/>
                    <a:pt x="0" y="288"/>
                  </a:cubicBezTo>
                  <a:cubicBezTo>
                    <a:pt x="0" y="577"/>
                    <a:pt x="0" y="889"/>
                    <a:pt x="0" y="1177"/>
                  </a:cubicBezTo>
                  <a:cubicBezTo>
                    <a:pt x="0" y="1321"/>
                    <a:pt x="144" y="1465"/>
                    <a:pt x="288" y="1465"/>
                  </a:cubicBezTo>
                  <a:cubicBezTo>
                    <a:pt x="432" y="1465"/>
                    <a:pt x="576" y="1345"/>
                    <a:pt x="576" y="1177"/>
                  </a:cubicBezTo>
                  <a:cubicBezTo>
                    <a:pt x="576" y="889"/>
                    <a:pt x="576" y="577"/>
                    <a:pt x="576" y="288"/>
                  </a:cubicBez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2"/>
            <p:cNvSpPr/>
            <p:nvPr/>
          </p:nvSpPr>
          <p:spPr>
            <a:xfrm>
              <a:off x="2175725" y="3014100"/>
              <a:ext cx="15625" cy="36075"/>
            </a:xfrm>
            <a:custGeom>
              <a:avLst/>
              <a:gdLst/>
              <a:ahLst/>
              <a:cxnLst/>
              <a:rect l="l" t="t" r="r" b="b"/>
              <a:pathLst>
                <a:path w="625" h="1443" extrusionOk="0">
                  <a:moveTo>
                    <a:pt x="336" y="0"/>
                  </a:moveTo>
                  <a:cubicBezTo>
                    <a:pt x="168" y="0"/>
                    <a:pt x="72" y="120"/>
                    <a:pt x="48" y="288"/>
                  </a:cubicBezTo>
                  <a:cubicBezTo>
                    <a:pt x="48" y="576"/>
                    <a:pt x="24" y="864"/>
                    <a:pt x="0" y="1176"/>
                  </a:cubicBezTo>
                  <a:cubicBezTo>
                    <a:pt x="0" y="1310"/>
                    <a:pt x="124" y="1443"/>
                    <a:pt x="256" y="1443"/>
                  </a:cubicBezTo>
                  <a:cubicBezTo>
                    <a:pt x="267" y="1443"/>
                    <a:pt x="277" y="1442"/>
                    <a:pt x="288" y="1440"/>
                  </a:cubicBezTo>
                  <a:cubicBezTo>
                    <a:pt x="432" y="1440"/>
                    <a:pt x="552" y="1320"/>
                    <a:pt x="552" y="1176"/>
                  </a:cubicBezTo>
                  <a:cubicBezTo>
                    <a:pt x="576" y="864"/>
                    <a:pt x="600" y="576"/>
                    <a:pt x="624" y="288"/>
                  </a:cubicBezTo>
                  <a:cubicBezTo>
                    <a:pt x="624" y="144"/>
                    <a:pt x="480"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2"/>
            <p:cNvSpPr/>
            <p:nvPr/>
          </p:nvSpPr>
          <p:spPr>
            <a:xfrm>
              <a:off x="2181725" y="2930575"/>
              <a:ext cx="20425" cy="41650"/>
            </a:xfrm>
            <a:custGeom>
              <a:avLst/>
              <a:gdLst/>
              <a:ahLst/>
              <a:cxnLst/>
              <a:rect l="l" t="t" r="r" b="b"/>
              <a:pathLst>
                <a:path w="817" h="1666" extrusionOk="0">
                  <a:moveTo>
                    <a:pt x="528" y="0"/>
                  </a:moveTo>
                  <a:cubicBezTo>
                    <a:pt x="410" y="0"/>
                    <a:pt x="261" y="71"/>
                    <a:pt x="240" y="197"/>
                  </a:cubicBezTo>
                  <a:lnTo>
                    <a:pt x="24" y="1325"/>
                  </a:lnTo>
                  <a:cubicBezTo>
                    <a:pt x="0" y="1469"/>
                    <a:pt x="72" y="1637"/>
                    <a:pt x="216" y="1661"/>
                  </a:cubicBezTo>
                  <a:cubicBezTo>
                    <a:pt x="234" y="1664"/>
                    <a:pt x="253" y="1666"/>
                    <a:pt x="272" y="1666"/>
                  </a:cubicBezTo>
                  <a:cubicBezTo>
                    <a:pt x="401" y="1666"/>
                    <a:pt x="534" y="1595"/>
                    <a:pt x="576" y="1469"/>
                  </a:cubicBezTo>
                  <a:lnTo>
                    <a:pt x="768" y="341"/>
                  </a:lnTo>
                  <a:cubicBezTo>
                    <a:pt x="816" y="197"/>
                    <a:pt x="744" y="53"/>
                    <a:pt x="576" y="5"/>
                  </a:cubicBezTo>
                  <a:cubicBezTo>
                    <a:pt x="561"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52"/>
            <p:cNvSpPr/>
            <p:nvPr/>
          </p:nvSpPr>
          <p:spPr>
            <a:xfrm>
              <a:off x="2209325" y="2855075"/>
              <a:ext cx="20425" cy="30625"/>
            </a:xfrm>
            <a:custGeom>
              <a:avLst/>
              <a:gdLst/>
              <a:ahLst/>
              <a:cxnLst/>
              <a:rect l="l" t="t" r="r" b="b"/>
              <a:pathLst>
                <a:path w="817" h="1225" extrusionOk="0">
                  <a:moveTo>
                    <a:pt x="504" y="0"/>
                  </a:moveTo>
                  <a:cubicBezTo>
                    <a:pt x="432" y="0"/>
                    <a:pt x="360" y="24"/>
                    <a:pt x="312" y="73"/>
                  </a:cubicBezTo>
                  <a:cubicBezTo>
                    <a:pt x="264" y="145"/>
                    <a:pt x="216" y="217"/>
                    <a:pt x="216" y="289"/>
                  </a:cubicBezTo>
                  <a:cubicBezTo>
                    <a:pt x="240" y="337"/>
                    <a:pt x="240" y="361"/>
                    <a:pt x="216" y="409"/>
                  </a:cubicBezTo>
                  <a:cubicBezTo>
                    <a:pt x="216" y="481"/>
                    <a:pt x="192" y="529"/>
                    <a:pt x="192" y="577"/>
                  </a:cubicBezTo>
                  <a:cubicBezTo>
                    <a:pt x="168" y="625"/>
                    <a:pt x="144" y="673"/>
                    <a:pt x="96" y="721"/>
                  </a:cubicBezTo>
                  <a:cubicBezTo>
                    <a:pt x="96" y="721"/>
                    <a:pt x="96" y="745"/>
                    <a:pt x="72" y="745"/>
                  </a:cubicBezTo>
                  <a:cubicBezTo>
                    <a:pt x="24" y="793"/>
                    <a:pt x="0" y="865"/>
                    <a:pt x="0" y="937"/>
                  </a:cubicBezTo>
                  <a:cubicBezTo>
                    <a:pt x="0" y="1009"/>
                    <a:pt x="24" y="1105"/>
                    <a:pt x="72" y="1153"/>
                  </a:cubicBezTo>
                  <a:cubicBezTo>
                    <a:pt x="120" y="1201"/>
                    <a:pt x="192" y="1225"/>
                    <a:pt x="264" y="1225"/>
                  </a:cubicBezTo>
                  <a:cubicBezTo>
                    <a:pt x="336" y="1225"/>
                    <a:pt x="432" y="1201"/>
                    <a:pt x="480" y="1153"/>
                  </a:cubicBezTo>
                  <a:cubicBezTo>
                    <a:pt x="696" y="913"/>
                    <a:pt x="816" y="601"/>
                    <a:pt x="792" y="289"/>
                  </a:cubicBezTo>
                  <a:cubicBezTo>
                    <a:pt x="768" y="193"/>
                    <a:pt x="768" y="145"/>
                    <a:pt x="696" y="73"/>
                  </a:cubicBezTo>
                  <a:cubicBezTo>
                    <a:pt x="648" y="24"/>
                    <a:pt x="576"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52"/>
            <p:cNvSpPr/>
            <p:nvPr/>
          </p:nvSpPr>
          <p:spPr>
            <a:xfrm>
              <a:off x="2146925" y="2916575"/>
              <a:ext cx="21625" cy="47450"/>
            </a:xfrm>
            <a:custGeom>
              <a:avLst/>
              <a:gdLst/>
              <a:ahLst/>
              <a:cxnLst/>
              <a:rect l="l" t="t" r="r" b="b"/>
              <a:pathLst>
                <a:path w="865" h="1898" extrusionOk="0">
                  <a:moveTo>
                    <a:pt x="309" y="0"/>
                  </a:moveTo>
                  <a:cubicBezTo>
                    <a:pt x="285" y="0"/>
                    <a:pt x="261" y="4"/>
                    <a:pt x="240" y="13"/>
                  </a:cubicBezTo>
                  <a:cubicBezTo>
                    <a:pt x="72" y="61"/>
                    <a:pt x="0" y="205"/>
                    <a:pt x="48" y="349"/>
                  </a:cubicBezTo>
                  <a:cubicBezTo>
                    <a:pt x="120" y="805"/>
                    <a:pt x="216" y="1237"/>
                    <a:pt x="288" y="1693"/>
                  </a:cubicBezTo>
                  <a:cubicBezTo>
                    <a:pt x="308" y="1811"/>
                    <a:pt x="441" y="1897"/>
                    <a:pt x="568" y="1897"/>
                  </a:cubicBezTo>
                  <a:cubicBezTo>
                    <a:pt x="596" y="1897"/>
                    <a:pt x="623" y="1893"/>
                    <a:pt x="648" y="1885"/>
                  </a:cubicBezTo>
                  <a:cubicBezTo>
                    <a:pt x="792" y="1837"/>
                    <a:pt x="864" y="1693"/>
                    <a:pt x="840" y="1525"/>
                  </a:cubicBezTo>
                  <a:cubicBezTo>
                    <a:pt x="744" y="1093"/>
                    <a:pt x="672" y="637"/>
                    <a:pt x="576" y="205"/>
                  </a:cubicBezTo>
                  <a:cubicBezTo>
                    <a:pt x="556" y="86"/>
                    <a:pt x="42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2"/>
            <p:cNvSpPr/>
            <p:nvPr/>
          </p:nvSpPr>
          <p:spPr>
            <a:xfrm>
              <a:off x="2125300" y="2997500"/>
              <a:ext cx="25850" cy="30425"/>
            </a:xfrm>
            <a:custGeom>
              <a:avLst/>
              <a:gdLst/>
              <a:ahLst/>
              <a:cxnLst/>
              <a:rect l="l" t="t" r="r" b="b"/>
              <a:pathLst>
                <a:path w="1034" h="1217" extrusionOk="0">
                  <a:moveTo>
                    <a:pt x="306" y="0"/>
                  </a:moveTo>
                  <a:cubicBezTo>
                    <a:pt x="277" y="0"/>
                    <a:pt x="247" y="6"/>
                    <a:pt x="217" y="16"/>
                  </a:cubicBezTo>
                  <a:cubicBezTo>
                    <a:pt x="145" y="16"/>
                    <a:pt x="73" y="64"/>
                    <a:pt x="49" y="136"/>
                  </a:cubicBezTo>
                  <a:cubicBezTo>
                    <a:pt x="25" y="208"/>
                    <a:pt x="1" y="280"/>
                    <a:pt x="25" y="352"/>
                  </a:cubicBezTo>
                  <a:cubicBezTo>
                    <a:pt x="49" y="424"/>
                    <a:pt x="73" y="496"/>
                    <a:pt x="145" y="520"/>
                  </a:cubicBezTo>
                  <a:cubicBezTo>
                    <a:pt x="193" y="544"/>
                    <a:pt x="217" y="568"/>
                    <a:pt x="265" y="592"/>
                  </a:cubicBezTo>
                  <a:cubicBezTo>
                    <a:pt x="289" y="616"/>
                    <a:pt x="313" y="640"/>
                    <a:pt x="361" y="688"/>
                  </a:cubicBezTo>
                  <a:cubicBezTo>
                    <a:pt x="385" y="736"/>
                    <a:pt x="409" y="784"/>
                    <a:pt x="433" y="832"/>
                  </a:cubicBezTo>
                  <a:cubicBezTo>
                    <a:pt x="457" y="880"/>
                    <a:pt x="481" y="928"/>
                    <a:pt x="481" y="1000"/>
                  </a:cubicBezTo>
                  <a:lnTo>
                    <a:pt x="481" y="952"/>
                  </a:lnTo>
                  <a:cubicBezTo>
                    <a:pt x="481" y="1024"/>
                    <a:pt x="505" y="1072"/>
                    <a:pt x="553" y="1144"/>
                  </a:cubicBezTo>
                  <a:cubicBezTo>
                    <a:pt x="601" y="1192"/>
                    <a:pt x="673" y="1216"/>
                    <a:pt x="745" y="1216"/>
                  </a:cubicBezTo>
                  <a:cubicBezTo>
                    <a:pt x="817" y="1216"/>
                    <a:pt x="889" y="1192"/>
                    <a:pt x="937" y="1144"/>
                  </a:cubicBezTo>
                  <a:cubicBezTo>
                    <a:pt x="985" y="1096"/>
                    <a:pt x="1033" y="1024"/>
                    <a:pt x="1033" y="952"/>
                  </a:cubicBezTo>
                  <a:cubicBezTo>
                    <a:pt x="1009" y="856"/>
                    <a:pt x="1009" y="760"/>
                    <a:pt x="961" y="664"/>
                  </a:cubicBezTo>
                  <a:cubicBezTo>
                    <a:pt x="937" y="568"/>
                    <a:pt x="889" y="496"/>
                    <a:pt x="841" y="400"/>
                  </a:cubicBezTo>
                  <a:cubicBezTo>
                    <a:pt x="745" y="256"/>
                    <a:pt x="601" y="112"/>
                    <a:pt x="433" y="40"/>
                  </a:cubicBezTo>
                  <a:cubicBezTo>
                    <a:pt x="391" y="12"/>
                    <a:pt x="34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52"/>
            <p:cNvSpPr/>
            <p:nvPr/>
          </p:nvSpPr>
          <p:spPr>
            <a:xfrm>
              <a:off x="2111500" y="3069650"/>
              <a:ext cx="25825" cy="30875"/>
            </a:xfrm>
            <a:custGeom>
              <a:avLst/>
              <a:gdLst/>
              <a:ahLst/>
              <a:cxnLst/>
              <a:rect l="l" t="t" r="r" b="b"/>
              <a:pathLst>
                <a:path w="1033" h="1235" extrusionOk="0">
                  <a:moveTo>
                    <a:pt x="298" y="0"/>
                  </a:moveTo>
                  <a:cubicBezTo>
                    <a:pt x="247" y="0"/>
                    <a:pt x="196" y="17"/>
                    <a:pt x="145" y="34"/>
                  </a:cubicBezTo>
                  <a:cubicBezTo>
                    <a:pt x="97" y="82"/>
                    <a:pt x="49" y="130"/>
                    <a:pt x="25" y="202"/>
                  </a:cubicBezTo>
                  <a:cubicBezTo>
                    <a:pt x="1" y="274"/>
                    <a:pt x="1" y="370"/>
                    <a:pt x="49" y="418"/>
                  </a:cubicBezTo>
                  <a:cubicBezTo>
                    <a:pt x="193" y="658"/>
                    <a:pt x="337" y="874"/>
                    <a:pt x="505" y="1090"/>
                  </a:cubicBezTo>
                  <a:cubicBezTo>
                    <a:pt x="529" y="1162"/>
                    <a:pt x="601" y="1210"/>
                    <a:pt x="673" y="1234"/>
                  </a:cubicBezTo>
                  <a:cubicBezTo>
                    <a:pt x="721" y="1234"/>
                    <a:pt x="817" y="1234"/>
                    <a:pt x="889" y="1186"/>
                  </a:cubicBezTo>
                  <a:cubicBezTo>
                    <a:pt x="937" y="1162"/>
                    <a:pt x="985" y="1090"/>
                    <a:pt x="1009" y="1018"/>
                  </a:cubicBezTo>
                  <a:cubicBezTo>
                    <a:pt x="1033" y="946"/>
                    <a:pt x="1009" y="874"/>
                    <a:pt x="985" y="802"/>
                  </a:cubicBezTo>
                  <a:cubicBezTo>
                    <a:pt x="841" y="586"/>
                    <a:pt x="673" y="370"/>
                    <a:pt x="529" y="154"/>
                  </a:cubicBezTo>
                  <a:cubicBezTo>
                    <a:pt x="481" y="82"/>
                    <a:pt x="433" y="34"/>
                    <a:pt x="361" y="10"/>
                  </a:cubicBezTo>
                  <a:cubicBezTo>
                    <a:pt x="340" y="3"/>
                    <a:pt x="319"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2"/>
            <p:cNvSpPr/>
            <p:nvPr/>
          </p:nvSpPr>
          <p:spPr>
            <a:xfrm>
              <a:off x="2097700" y="3153300"/>
              <a:ext cx="25225" cy="25225"/>
            </a:xfrm>
            <a:custGeom>
              <a:avLst/>
              <a:gdLst/>
              <a:ahLst/>
              <a:cxnLst/>
              <a:rect l="l" t="t" r="r" b="b"/>
              <a:pathLst>
                <a:path w="1009" h="1009" extrusionOk="0">
                  <a:moveTo>
                    <a:pt x="289" y="1"/>
                  </a:moveTo>
                  <a:cubicBezTo>
                    <a:pt x="217" y="1"/>
                    <a:pt x="121" y="49"/>
                    <a:pt x="73" y="97"/>
                  </a:cubicBezTo>
                  <a:cubicBezTo>
                    <a:pt x="25" y="145"/>
                    <a:pt x="1" y="217"/>
                    <a:pt x="1" y="289"/>
                  </a:cubicBezTo>
                  <a:cubicBezTo>
                    <a:pt x="1" y="361"/>
                    <a:pt x="25" y="433"/>
                    <a:pt x="73" y="481"/>
                  </a:cubicBezTo>
                  <a:lnTo>
                    <a:pt x="529" y="937"/>
                  </a:lnTo>
                  <a:cubicBezTo>
                    <a:pt x="577" y="985"/>
                    <a:pt x="649" y="1009"/>
                    <a:pt x="721" y="1009"/>
                  </a:cubicBezTo>
                  <a:cubicBezTo>
                    <a:pt x="793" y="1009"/>
                    <a:pt x="865" y="985"/>
                    <a:pt x="913" y="937"/>
                  </a:cubicBezTo>
                  <a:cubicBezTo>
                    <a:pt x="961" y="889"/>
                    <a:pt x="1009" y="817"/>
                    <a:pt x="1009" y="745"/>
                  </a:cubicBezTo>
                  <a:cubicBezTo>
                    <a:pt x="1009" y="673"/>
                    <a:pt x="985" y="601"/>
                    <a:pt x="913" y="529"/>
                  </a:cubicBezTo>
                  <a:lnTo>
                    <a:pt x="481" y="97"/>
                  </a:ln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2"/>
            <p:cNvSpPr/>
            <p:nvPr/>
          </p:nvSpPr>
          <p:spPr>
            <a:xfrm>
              <a:off x="2086300" y="3251125"/>
              <a:ext cx="22825" cy="27875"/>
            </a:xfrm>
            <a:custGeom>
              <a:avLst/>
              <a:gdLst/>
              <a:ahLst/>
              <a:cxnLst/>
              <a:rect l="l" t="t" r="r" b="b"/>
              <a:pathLst>
                <a:path w="913" h="1115" extrusionOk="0">
                  <a:moveTo>
                    <a:pt x="361" y="0"/>
                  </a:moveTo>
                  <a:cubicBezTo>
                    <a:pt x="313" y="0"/>
                    <a:pt x="217" y="0"/>
                    <a:pt x="145" y="48"/>
                  </a:cubicBezTo>
                  <a:cubicBezTo>
                    <a:pt x="97" y="72"/>
                    <a:pt x="49" y="144"/>
                    <a:pt x="25" y="216"/>
                  </a:cubicBezTo>
                  <a:cubicBezTo>
                    <a:pt x="1" y="288"/>
                    <a:pt x="25" y="360"/>
                    <a:pt x="49" y="432"/>
                  </a:cubicBezTo>
                  <a:cubicBezTo>
                    <a:pt x="169" y="600"/>
                    <a:pt x="289" y="792"/>
                    <a:pt x="385" y="984"/>
                  </a:cubicBezTo>
                  <a:cubicBezTo>
                    <a:pt x="433" y="1032"/>
                    <a:pt x="481" y="1080"/>
                    <a:pt x="553" y="1104"/>
                  </a:cubicBezTo>
                  <a:cubicBezTo>
                    <a:pt x="574" y="1111"/>
                    <a:pt x="597" y="1114"/>
                    <a:pt x="620" y="1114"/>
                  </a:cubicBezTo>
                  <a:cubicBezTo>
                    <a:pt x="677" y="1114"/>
                    <a:pt x="735" y="1097"/>
                    <a:pt x="769" y="1080"/>
                  </a:cubicBezTo>
                  <a:cubicBezTo>
                    <a:pt x="841" y="1032"/>
                    <a:pt x="889" y="984"/>
                    <a:pt x="913" y="912"/>
                  </a:cubicBezTo>
                  <a:cubicBezTo>
                    <a:pt x="913" y="840"/>
                    <a:pt x="913" y="768"/>
                    <a:pt x="865" y="696"/>
                  </a:cubicBezTo>
                  <a:cubicBezTo>
                    <a:pt x="769" y="504"/>
                    <a:pt x="649" y="312"/>
                    <a:pt x="529" y="144"/>
                  </a:cubicBezTo>
                  <a:cubicBezTo>
                    <a:pt x="505" y="72"/>
                    <a:pt x="433"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52"/>
            <p:cNvSpPr/>
            <p:nvPr/>
          </p:nvSpPr>
          <p:spPr>
            <a:xfrm>
              <a:off x="2086300" y="3301275"/>
              <a:ext cx="25825" cy="25325"/>
            </a:xfrm>
            <a:custGeom>
              <a:avLst/>
              <a:gdLst/>
              <a:ahLst/>
              <a:cxnLst/>
              <a:rect l="l" t="t" r="r" b="b"/>
              <a:pathLst>
                <a:path w="1033" h="1013" extrusionOk="0">
                  <a:moveTo>
                    <a:pt x="280" y="0"/>
                  </a:moveTo>
                  <a:cubicBezTo>
                    <a:pt x="259" y="0"/>
                    <a:pt x="238" y="3"/>
                    <a:pt x="217" y="10"/>
                  </a:cubicBezTo>
                  <a:cubicBezTo>
                    <a:pt x="145" y="34"/>
                    <a:pt x="73" y="82"/>
                    <a:pt x="49" y="154"/>
                  </a:cubicBezTo>
                  <a:cubicBezTo>
                    <a:pt x="49" y="154"/>
                    <a:pt x="25" y="178"/>
                    <a:pt x="25" y="202"/>
                  </a:cubicBezTo>
                  <a:cubicBezTo>
                    <a:pt x="1" y="250"/>
                    <a:pt x="1" y="298"/>
                    <a:pt x="25" y="370"/>
                  </a:cubicBezTo>
                  <a:cubicBezTo>
                    <a:pt x="49" y="442"/>
                    <a:pt x="73" y="514"/>
                    <a:pt x="121" y="562"/>
                  </a:cubicBezTo>
                  <a:cubicBezTo>
                    <a:pt x="169" y="634"/>
                    <a:pt x="217" y="706"/>
                    <a:pt x="265" y="754"/>
                  </a:cubicBezTo>
                  <a:cubicBezTo>
                    <a:pt x="313" y="802"/>
                    <a:pt x="385" y="850"/>
                    <a:pt x="457" y="898"/>
                  </a:cubicBezTo>
                  <a:cubicBezTo>
                    <a:pt x="529" y="946"/>
                    <a:pt x="577" y="970"/>
                    <a:pt x="673" y="994"/>
                  </a:cubicBezTo>
                  <a:cubicBezTo>
                    <a:pt x="685" y="1006"/>
                    <a:pt x="703" y="1012"/>
                    <a:pt x="721" y="1012"/>
                  </a:cubicBezTo>
                  <a:cubicBezTo>
                    <a:pt x="739" y="1012"/>
                    <a:pt x="757" y="1006"/>
                    <a:pt x="769" y="994"/>
                  </a:cubicBezTo>
                  <a:cubicBezTo>
                    <a:pt x="817" y="994"/>
                    <a:pt x="841" y="994"/>
                    <a:pt x="865" y="970"/>
                  </a:cubicBezTo>
                  <a:cubicBezTo>
                    <a:pt x="937" y="946"/>
                    <a:pt x="985" y="874"/>
                    <a:pt x="1009" y="802"/>
                  </a:cubicBezTo>
                  <a:cubicBezTo>
                    <a:pt x="1033" y="730"/>
                    <a:pt x="1009" y="658"/>
                    <a:pt x="985" y="586"/>
                  </a:cubicBezTo>
                  <a:cubicBezTo>
                    <a:pt x="961" y="562"/>
                    <a:pt x="937" y="562"/>
                    <a:pt x="937" y="538"/>
                  </a:cubicBezTo>
                  <a:cubicBezTo>
                    <a:pt x="913" y="514"/>
                    <a:pt x="889" y="490"/>
                    <a:pt x="865" y="490"/>
                  </a:cubicBezTo>
                  <a:cubicBezTo>
                    <a:pt x="817" y="466"/>
                    <a:pt x="769" y="442"/>
                    <a:pt x="721" y="394"/>
                  </a:cubicBezTo>
                  <a:cubicBezTo>
                    <a:pt x="673" y="370"/>
                    <a:pt x="649" y="346"/>
                    <a:pt x="625" y="298"/>
                  </a:cubicBezTo>
                  <a:cubicBezTo>
                    <a:pt x="601" y="274"/>
                    <a:pt x="577" y="226"/>
                    <a:pt x="553" y="178"/>
                  </a:cubicBezTo>
                  <a:cubicBezTo>
                    <a:pt x="529" y="154"/>
                    <a:pt x="529" y="130"/>
                    <a:pt x="505" y="106"/>
                  </a:cubicBezTo>
                  <a:cubicBezTo>
                    <a:pt x="481" y="82"/>
                    <a:pt x="457" y="58"/>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2"/>
            <p:cNvSpPr/>
            <p:nvPr/>
          </p:nvSpPr>
          <p:spPr>
            <a:xfrm>
              <a:off x="2100100" y="3404725"/>
              <a:ext cx="22825" cy="19225"/>
            </a:xfrm>
            <a:custGeom>
              <a:avLst/>
              <a:gdLst/>
              <a:ahLst/>
              <a:cxnLst/>
              <a:rect l="l" t="t" r="r" b="b"/>
              <a:pathLst>
                <a:path w="913" h="769" extrusionOk="0">
                  <a:moveTo>
                    <a:pt x="217" y="1"/>
                  </a:moveTo>
                  <a:cubicBezTo>
                    <a:pt x="193" y="1"/>
                    <a:pt x="145" y="25"/>
                    <a:pt x="121" y="49"/>
                  </a:cubicBezTo>
                  <a:cubicBezTo>
                    <a:pt x="97" y="73"/>
                    <a:pt x="73" y="97"/>
                    <a:pt x="49" y="121"/>
                  </a:cubicBezTo>
                  <a:cubicBezTo>
                    <a:pt x="25" y="193"/>
                    <a:pt x="1" y="265"/>
                    <a:pt x="25" y="337"/>
                  </a:cubicBezTo>
                  <a:cubicBezTo>
                    <a:pt x="25" y="361"/>
                    <a:pt x="49" y="385"/>
                    <a:pt x="49" y="409"/>
                  </a:cubicBezTo>
                  <a:cubicBezTo>
                    <a:pt x="73" y="457"/>
                    <a:pt x="121" y="481"/>
                    <a:pt x="145" y="505"/>
                  </a:cubicBezTo>
                  <a:cubicBezTo>
                    <a:pt x="265" y="601"/>
                    <a:pt x="385" y="673"/>
                    <a:pt x="481" y="745"/>
                  </a:cubicBezTo>
                  <a:cubicBezTo>
                    <a:pt x="529" y="769"/>
                    <a:pt x="553" y="769"/>
                    <a:pt x="601" y="769"/>
                  </a:cubicBezTo>
                  <a:lnTo>
                    <a:pt x="697" y="769"/>
                  </a:lnTo>
                  <a:cubicBezTo>
                    <a:pt x="745" y="769"/>
                    <a:pt x="769" y="745"/>
                    <a:pt x="793" y="721"/>
                  </a:cubicBezTo>
                  <a:cubicBezTo>
                    <a:pt x="841" y="697"/>
                    <a:pt x="865" y="673"/>
                    <a:pt x="865" y="649"/>
                  </a:cubicBezTo>
                  <a:cubicBezTo>
                    <a:pt x="913" y="577"/>
                    <a:pt x="913" y="505"/>
                    <a:pt x="889" y="433"/>
                  </a:cubicBezTo>
                  <a:cubicBezTo>
                    <a:pt x="889" y="409"/>
                    <a:pt x="889" y="385"/>
                    <a:pt x="865" y="361"/>
                  </a:cubicBezTo>
                  <a:cubicBezTo>
                    <a:pt x="841" y="313"/>
                    <a:pt x="817" y="289"/>
                    <a:pt x="769" y="265"/>
                  </a:cubicBezTo>
                  <a:cubicBezTo>
                    <a:pt x="649" y="193"/>
                    <a:pt x="553" y="97"/>
                    <a:pt x="433" y="25"/>
                  </a:cubicBezTo>
                  <a:cubicBezTo>
                    <a:pt x="409" y="1"/>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52"/>
            <p:cNvSpPr/>
            <p:nvPr/>
          </p:nvSpPr>
          <p:spPr>
            <a:xfrm>
              <a:off x="2108500" y="3452125"/>
              <a:ext cx="25825" cy="19825"/>
            </a:xfrm>
            <a:custGeom>
              <a:avLst/>
              <a:gdLst/>
              <a:ahLst/>
              <a:cxnLst/>
              <a:rect l="l" t="t" r="r" b="b"/>
              <a:pathLst>
                <a:path w="1033" h="793" extrusionOk="0">
                  <a:moveTo>
                    <a:pt x="337" y="1"/>
                  </a:moveTo>
                  <a:cubicBezTo>
                    <a:pt x="289" y="1"/>
                    <a:pt x="241" y="1"/>
                    <a:pt x="217" y="25"/>
                  </a:cubicBezTo>
                  <a:cubicBezTo>
                    <a:pt x="145" y="25"/>
                    <a:pt x="73" y="97"/>
                    <a:pt x="49" y="145"/>
                  </a:cubicBezTo>
                  <a:cubicBezTo>
                    <a:pt x="25" y="217"/>
                    <a:pt x="1" y="289"/>
                    <a:pt x="25" y="361"/>
                  </a:cubicBezTo>
                  <a:cubicBezTo>
                    <a:pt x="49" y="433"/>
                    <a:pt x="73" y="505"/>
                    <a:pt x="145" y="529"/>
                  </a:cubicBezTo>
                  <a:cubicBezTo>
                    <a:pt x="289" y="601"/>
                    <a:pt x="457" y="673"/>
                    <a:pt x="601" y="745"/>
                  </a:cubicBezTo>
                  <a:cubicBezTo>
                    <a:pt x="625" y="769"/>
                    <a:pt x="673" y="769"/>
                    <a:pt x="697" y="793"/>
                  </a:cubicBezTo>
                  <a:cubicBezTo>
                    <a:pt x="745" y="793"/>
                    <a:pt x="769" y="793"/>
                    <a:pt x="817" y="769"/>
                  </a:cubicBezTo>
                  <a:cubicBezTo>
                    <a:pt x="865" y="769"/>
                    <a:pt x="937" y="697"/>
                    <a:pt x="985" y="649"/>
                  </a:cubicBezTo>
                  <a:cubicBezTo>
                    <a:pt x="1009" y="577"/>
                    <a:pt x="1033" y="505"/>
                    <a:pt x="1009" y="433"/>
                  </a:cubicBezTo>
                  <a:cubicBezTo>
                    <a:pt x="985" y="361"/>
                    <a:pt x="937" y="289"/>
                    <a:pt x="889" y="265"/>
                  </a:cubicBezTo>
                  <a:cubicBezTo>
                    <a:pt x="721" y="193"/>
                    <a:pt x="577" y="121"/>
                    <a:pt x="433" y="49"/>
                  </a:cubicBezTo>
                  <a:cubicBezTo>
                    <a:pt x="409" y="25"/>
                    <a:pt x="361" y="25"/>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52"/>
            <p:cNvSpPr/>
            <p:nvPr/>
          </p:nvSpPr>
          <p:spPr>
            <a:xfrm>
              <a:off x="2344325" y="2826200"/>
              <a:ext cx="13825" cy="33100"/>
            </a:xfrm>
            <a:custGeom>
              <a:avLst/>
              <a:gdLst/>
              <a:ahLst/>
              <a:cxnLst/>
              <a:rect l="l" t="t" r="r" b="b"/>
              <a:pathLst>
                <a:path w="553" h="1324" extrusionOk="0">
                  <a:moveTo>
                    <a:pt x="301" y="1"/>
                  </a:moveTo>
                  <a:cubicBezTo>
                    <a:pt x="290" y="1"/>
                    <a:pt x="277" y="2"/>
                    <a:pt x="265" y="3"/>
                  </a:cubicBezTo>
                  <a:cubicBezTo>
                    <a:pt x="121" y="3"/>
                    <a:pt x="1" y="123"/>
                    <a:pt x="1" y="267"/>
                  </a:cubicBezTo>
                  <a:lnTo>
                    <a:pt x="1" y="1035"/>
                  </a:lnTo>
                  <a:cubicBezTo>
                    <a:pt x="1" y="1179"/>
                    <a:pt x="121" y="1324"/>
                    <a:pt x="265" y="1324"/>
                  </a:cubicBezTo>
                  <a:cubicBezTo>
                    <a:pt x="433" y="1300"/>
                    <a:pt x="553" y="1203"/>
                    <a:pt x="553" y="1035"/>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2"/>
            <p:cNvSpPr/>
            <p:nvPr/>
          </p:nvSpPr>
          <p:spPr>
            <a:xfrm>
              <a:off x="2344325" y="2901875"/>
              <a:ext cx="13825" cy="30625"/>
            </a:xfrm>
            <a:custGeom>
              <a:avLst/>
              <a:gdLst/>
              <a:ahLst/>
              <a:cxnLst/>
              <a:rect l="l" t="t" r="r" b="b"/>
              <a:pathLst>
                <a:path w="553" h="1225" extrusionOk="0">
                  <a:moveTo>
                    <a:pt x="265" y="1"/>
                  </a:moveTo>
                  <a:cubicBezTo>
                    <a:pt x="121" y="25"/>
                    <a:pt x="1" y="145"/>
                    <a:pt x="1" y="289"/>
                  </a:cubicBezTo>
                  <a:lnTo>
                    <a:pt x="1" y="937"/>
                  </a:lnTo>
                  <a:cubicBezTo>
                    <a:pt x="1" y="1009"/>
                    <a:pt x="25" y="1081"/>
                    <a:pt x="73" y="1153"/>
                  </a:cubicBezTo>
                  <a:cubicBezTo>
                    <a:pt x="121" y="1201"/>
                    <a:pt x="193" y="1225"/>
                    <a:pt x="265" y="1225"/>
                  </a:cubicBezTo>
                  <a:cubicBezTo>
                    <a:pt x="433" y="1225"/>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52"/>
            <p:cNvSpPr/>
            <p:nvPr/>
          </p:nvSpPr>
          <p:spPr>
            <a:xfrm>
              <a:off x="2335325" y="2959425"/>
              <a:ext cx="17425" cy="59850"/>
            </a:xfrm>
            <a:custGeom>
              <a:avLst/>
              <a:gdLst/>
              <a:ahLst/>
              <a:cxnLst/>
              <a:rect l="l" t="t" r="r" b="b"/>
              <a:pathLst>
                <a:path w="697" h="2394" extrusionOk="0">
                  <a:moveTo>
                    <a:pt x="464" y="0"/>
                  </a:moveTo>
                  <a:cubicBezTo>
                    <a:pt x="454" y="0"/>
                    <a:pt x="444" y="1"/>
                    <a:pt x="433" y="3"/>
                  </a:cubicBezTo>
                  <a:cubicBezTo>
                    <a:pt x="265" y="3"/>
                    <a:pt x="145" y="123"/>
                    <a:pt x="145" y="267"/>
                  </a:cubicBezTo>
                  <a:cubicBezTo>
                    <a:pt x="145" y="867"/>
                    <a:pt x="97" y="1467"/>
                    <a:pt x="25" y="2043"/>
                  </a:cubicBezTo>
                  <a:cubicBezTo>
                    <a:pt x="1" y="2187"/>
                    <a:pt x="49" y="2355"/>
                    <a:pt x="217" y="2379"/>
                  </a:cubicBezTo>
                  <a:cubicBezTo>
                    <a:pt x="241" y="2389"/>
                    <a:pt x="269" y="2394"/>
                    <a:pt x="297" y="2394"/>
                  </a:cubicBezTo>
                  <a:cubicBezTo>
                    <a:pt x="408" y="2394"/>
                    <a:pt x="534" y="2321"/>
                    <a:pt x="553" y="2187"/>
                  </a:cubicBezTo>
                  <a:cubicBezTo>
                    <a:pt x="649" y="1563"/>
                    <a:pt x="697" y="915"/>
                    <a:pt x="697" y="267"/>
                  </a:cubicBezTo>
                  <a:cubicBezTo>
                    <a:pt x="697" y="134"/>
                    <a:pt x="59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52"/>
            <p:cNvSpPr/>
            <p:nvPr/>
          </p:nvSpPr>
          <p:spPr>
            <a:xfrm>
              <a:off x="2335925" y="3043500"/>
              <a:ext cx="13825" cy="40900"/>
            </a:xfrm>
            <a:custGeom>
              <a:avLst/>
              <a:gdLst/>
              <a:ahLst/>
              <a:cxnLst/>
              <a:rect l="l" t="t" r="r" b="b"/>
              <a:pathLst>
                <a:path w="553" h="1636" extrusionOk="0">
                  <a:moveTo>
                    <a:pt x="289" y="0"/>
                  </a:moveTo>
                  <a:cubicBezTo>
                    <a:pt x="121" y="0"/>
                    <a:pt x="1" y="120"/>
                    <a:pt x="1" y="288"/>
                  </a:cubicBezTo>
                  <a:lnTo>
                    <a:pt x="1" y="1368"/>
                  </a:lnTo>
                  <a:cubicBezTo>
                    <a:pt x="1" y="1502"/>
                    <a:pt x="104" y="1635"/>
                    <a:pt x="252" y="1635"/>
                  </a:cubicBezTo>
                  <a:cubicBezTo>
                    <a:pt x="264" y="1635"/>
                    <a:pt x="276" y="1634"/>
                    <a:pt x="289" y="1632"/>
                  </a:cubicBezTo>
                  <a:cubicBezTo>
                    <a:pt x="433" y="1632"/>
                    <a:pt x="553" y="1512"/>
                    <a:pt x="553" y="1368"/>
                  </a:cubicBezTo>
                  <a:lnTo>
                    <a:pt x="553" y="288"/>
                  </a:lnTo>
                  <a:cubicBezTo>
                    <a:pt x="553" y="120"/>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52"/>
            <p:cNvSpPr/>
            <p:nvPr/>
          </p:nvSpPr>
          <p:spPr>
            <a:xfrm>
              <a:off x="2333525" y="3132900"/>
              <a:ext cx="13825" cy="38500"/>
            </a:xfrm>
            <a:custGeom>
              <a:avLst/>
              <a:gdLst/>
              <a:ahLst/>
              <a:cxnLst/>
              <a:rect l="l" t="t" r="r" b="b"/>
              <a:pathLst>
                <a:path w="553" h="1540" extrusionOk="0">
                  <a:moveTo>
                    <a:pt x="265" y="1"/>
                  </a:moveTo>
                  <a:cubicBezTo>
                    <a:pt x="121" y="25"/>
                    <a:pt x="1" y="121"/>
                    <a:pt x="1" y="289"/>
                  </a:cubicBezTo>
                  <a:lnTo>
                    <a:pt x="1" y="1273"/>
                  </a:lnTo>
                  <a:cubicBezTo>
                    <a:pt x="1" y="1406"/>
                    <a:pt x="104" y="1539"/>
                    <a:pt x="233" y="1539"/>
                  </a:cubicBezTo>
                  <a:cubicBezTo>
                    <a:pt x="244" y="1539"/>
                    <a:pt x="254" y="1539"/>
                    <a:pt x="265" y="1537"/>
                  </a:cubicBezTo>
                  <a:cubicBezTo>
                    <a:pt x="433" y="1537"/>
                    <a:pt x="553" y="1417"/>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52"/>
            <p:cNvSpPr/>
            <p:nvPr/>
          </p:nvSpPr>
          <p:spPr>
            <a:xfrm>
              <a:off x="2326925" y="3209325"/>
              <a:ext cx="18625" cy="38325"/>
            </a:xfrm>
            <a:custGeom>
              <a:avLst/>
              <a:gdLst/>
              <a:ahLst/>
              <a:cxnLst/>
              <a:rect l="l" t="t" r="r" b="b"/>
              <a:pathLst>
                <a:path w="745" h="1533" extrusionOk="0">
                  <a:moveTo>
                    <a:pt x="434" y="0"/>
                  </a:moveTo>
                  <a:cubicBezTo>
                    <a:pt x="401" y="0"/>
                    <a:pt x="367" y="6"/>
                    <a:pt x="337" y="16"/>
                  </a:cubicBezTo>
                  <a:cubicBezTo>
                    <a:pt x="193" y="64"/>
                    <a:pt x="121" y="184"/>
                    <a:pt x="145" y="352"/>
                  </a:cubicBezTo>
                  <a:cubicBezTo>
                    <a:pt x="145" y="352"/>
                    <a:pt x="145" y="352"/>
                    <a:pt x="145" y="376"/>
                  </a:cubicBezTo>
                  <a:cubicBezTo>
                    <a:pt x="169" y="520"/>
                    <a:pt x="169" y="664"/>
                    <a:pt x="145" y="808"/>
                  </a:cubicBezTo>
                  <a:cubicBezTo>
                    <a:pt x="145" y="928"/>
                    <a:pt x="97" y="1072"/>
                    <a:pt x="73" y="1192"/>
                  </a:cubicBezTo>
                  <a:cubicBezTo>
                    <a:pt x="1" y="1312"/>
                    <a:pt x="121" y="1504"/>
                    <a:pt x="265" y="1528"/>
                  </a:cubicBezTo>
                  <a:cubicBezTo>
                    <a:pt x="283" y="1531"/>
                    <a:pt x="301" y="1533"/>
                    <a:pt x="319" y="1533"/>
                  </a:cubicBezTo>
                  <a:cubicBezTo>
                    <a:pt x="444" y="1533"/>
                    <a:pt x="559" y="1462"/>
                    <a:pt x="601" y="1336"/>
                  </a:cubicBezTo>
                  <a:cubicBezTo>
                    <a:pt x="721" y="976"/>
                    <a:pt x="745" y="568"/>
                    <a:pt x="697" y="208"/>
                  </a:cubicBezTo>
                  <a:cubicBezTo>
                    <a:pt x="673" y="136"/>
                    <a:pt x="625" y="64"/>
                    <a:pt x="553" y="40"/>
                  </a:cubicBezTo>
                  <a:cubicBezTo>
                    <a:pt x="525" y="12"/>
                    <a:pt x="480"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52"/>
            <p:cNvSpPr/>
            <p:nvPr/>
          </p:nvSpPr>
          <p:spPr>
            <a:xfrm>
              <a:off x="2325125" y="3287725"/>
              <a:ext cx="13825" cy="30625"/>
            </a:xfrm>
            <a:custGeom>
              <a:avLst/>
              <a:gdLst/>
              <a:ahLst/>
              <a:cxnLst/>
              <a:rect l="l" t="t" r="r" b="b"/>
              <a:pathLst>
                <a:path w="553" h="1225" extrusionOk="0">
                  <a:moveTo>
                    <a:pt x="289" y="0"/>
                  </a:moveTo>
                  <a:cubicBezTo>
                    <a:pt x="121" y="24"/>
                    <a:pt x="1" y="144"/>
                    <a:pt x="1" y="288"/>
                  </a:cubicBezTo>
                  <a:lnTo>
                    <a:pt x="1" y="936"/>
                  </a:lnTo>
                  <a:cubicBezTo>
                    <a:pt x="1" y="1008"/>
                    <a:pt x="25" y="1080"/>
                    <a:pt x="73" y="1128"/>
                  </a:cubicBezTo>
                  <a:cubicBezTo>
                    <a:pt x="121" y="1176"/>
                    <a:pt x="217" y="1224"/>
                    <a:pt x="289" y="1224"/>
                  </a:cubicBezTo>
                  <a:cubicBezTo>
                    <a:pt x="433" y="1224"/>
                    <a:pt x="553" y="1104"/>
                    <a:pt x="553" y="936"/>
                  </a:cubicBezTo>
                  <a:lnTo>
                    <a:pt x="553" y="288"/>
                  </a:ln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2"/>
            <p:cNvSpPr/>
            <p:nvPr/>
          </p:nvSpPr>
          <p:spPr>
            <a:xfrm>
              <a:off x="2317925" y="3355825"/>
              <a:ext cx="18625" cy="46300"/>
            </a:xfrm>
            <a:custGeom>
              <a:avLst/>
              <a:gdLst/>
              <a:ahLst/>
              <a:cxnLst/>
              <a:rect l="l" t="t" r="r" b="b"/>
              <a:pathLst>
                <a:path w="745" h="1852" extrusionOk="0">
                  <a:moveTo>
                    <a:pt x="393" y="0"/>
                  </a:moveTo>
                  <a:cubicBezTo>
                    <a:pt x="365" y="0"/>
                    <a:pt x="338" y="4"/>
                    <a:pt x="313" y="12"/>
                  </a:cubicBezTo>
                  <a:cubicBezTo>
                    <a:pt x="169" y="60"/>
                    <a:pt x="97" y="205"/>
                    <a:pt x="121" y="349"/>
                  </a:cubicBezTo>
                  <a:cubicBezTo>
                    <a:pt x="121" y="373"/>
                    <a:pt x="145" y="397"/>
                    <a:pt x="145" y="445"/>
                  </a:cubicBezTo>
                  <a:lnTo>
                    <a:pt x="145" y="469"/>
                  </a:lnTo>
                  <a:cubicBezTo>
                    <a:pt x="145" y="517"/>
                    <a:pt x="145" y="565"/>
                    <a:pt x="145" y="613"/>
                  </a:cubicBezTo>
                  <a:cubicBezTo>
                    <a:pt x="169" y="709"/>
                    <a:pt x="169" y="829"/>
                    <a:pt x="145" y="925"/>
                  </a:cubicBezTo>
                  <a:cubicBezTo>
                    <a:pt x="145" y="973"/>
                    <a:pt x="145" y="1021"/>
                    <a:pt x="145" y="1069"/>
                  </a:cubicBezTo>
                  <a:cubicBezTo>
                    <a:pt x="145" y="1093"/>
                    <a:pt x="145" y="1093"/>
                    <a:pt x="145" y="1117"/>
                  </a:cubicBezTo>
                  <a:cubicBezTo>
                    <a:pt x="145" y="1141"/>
                    <a:pt x="121" y="1165"/>
                    <a:pt x="121" y="1189"/>
                  </a:cubicBezTo>
                  <a:cubicBezTo>
                    <a:pt x="97" y="1309"/>
                    <a:pt x="73" y="1405"/>
                    <a:pt x="49" y="1501"/>
                  </a:cubicBezTo>
                  <a:cubicBezTo>
                    <a:pt x="1" y="1645"/>
                    <a:pt x="97" y="1813"/>
                    <a:pt x="241" y="1837"/>
                  </a:cubicBezTo>
                  <a:cubicBezTo>
                    <a:pt x="270" y="1846"/>
                    <a:pt x="301" y="1851"/>
                    <a:pt x="331" y="1851"/>
                  </a:cubicBezTo>
                  <a:cubicBezTo>
                    <a:pt x="448" y="1851"/>
                    <a:pt x="563" y="1778"/>
                    <a:pt x="601" y="1645"/>
                  </a:cubicBezTo>
                  <a:cubicBezTo>
                    <a:pt x="721" y="1189"/>
                    <a:pt x="745" y="685"/>
                    <a:pt x="673" y="205"/>
                  </a:cubicBezTo>
                  <a:cubicBezTo>
                    <a:pt x="653" y="86"/>
                    <a:pt x="520"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52"/>
            <p:cNvSpPr/>
            <p:nvPr/>
          </p:nvSpPr>
          <p:spPr>
            <a:xfrm>
              <a:off x="2320325" y="3453825"/>
              <a:ext cx="19825" cy="51850"/>
            </a:xfrm>
            <a:custGeom>
              <a:avLst/>
              <a:gdLst/>
              <a:ahLst/>
              <a:cxnLst/>
              <a:rect l="l" t="t" r="r" b="b"/>
              <a:pathLst>
                <a:path w="793" h="2074" extrusionOk="0">
                  <a:moveTo>
                    <a:pt x="528" y="0"/>
                  </a:moveTo>
                  <a:cubicBezTo>
                    <a:pt x="411" y="0"/>
                    <a:pt x="262" y="71"/>
                    <a:pt x="241" y="197"/>
                  </a:cubicBezTo>
                  <a:cubicBezTo>
                    <a:pt x="169" y="701"/>
                    <a:pt x="97" y="1229"/>
                    <a:pt x="25" y="1733"/>
                  </a:cubicBezTo>
                  <a:cubicBezTo>
                    <a:pt x="1" y="1877"/>
                    <a:pt x="73" y="2045"/>
                    <a:pt x="217" y="2069"/>
                  </a:cubicBezTo>
                  <a:cubicBezTo>
                    <a:pt x="235" y="2072"/>
                    <a:pt x="254" y="2074"/>
                    <a:pt x="274" y="2074"/>
                  </a:cubicBezTo>
                  <a:cubicBezTo>
                    <a:pt x="407" y="2074"/>
                    <a:pt x="556" y="2003"/>
                    <a:pt x="577" y="1877"/>
                  </a:cubicBezTo>
                  <a:cubicBezTo>
                    <a:pt x="625" y="1373"/>
                    <a:pt x="697" y="869"/>
                    <a:pt x="769" y="365"/>
                  </a:cubicBezTo>
                  <a:cubicBezTo>
                    <a:pt x="793" y="221"/>
                    <a:pt x="745" y="53"/>
                    <a:pt x="577" y="5"/>
                  </a:cubicBezTo>
                  <a:cubicBezTo>
                    <a:pt x="562"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52"/>
            <p:cNvSpPr/>
            <p:nvPr/>
          </p:nvSpPr>
          <p:spPr>
            <a:xfrm>
              <a:off x="2308925" y="3567950"/>
              <a:ext cx="17425" cy="40975"/>
            </a:xfrm>
            <a:custGeom>
              <a:avLst/>
              <a:gdLst/>
              <a:ahLst/>
              <a:cxnLst/>
              <a:rect l="l" t="t" r="r" b="b"/>
              <a:pathLst>
                <a:path w="697" h="1639" extrusionOk="0">
                  <a:moveTo>
                    <a:pt x="409" y="0"/>
                  </a:moveTo>
                  <a:cubicBezTo>
                    <a:pt x="241" y="0"/>
                    <a:pt x="145" y="120"/>
                    <a:pt x="121" y="288"/>
                  </a:cubicBezTo>
                  <a:cubicBezTo>
                    <a:pt x="97" y="648"/>
                    <a:pt x="49" y="1008"/>
                    <a:pt x="1" y="1368"/>
                  </a:cubicBezTo>
                  <a:cubicBezTo>
                    <a:pt x="1" y="1440"/>
                    <a:pt x="49" y="1512"/>
                    <a:pt x="97" y="1560"/>
                  </a:cubicBezTo>
                  <a:cubicBezTo>
                    <a:pt x="136" y="1600"/>
                    <a:pt x="191" y="1639"/>
                    <a:pt x="249" y="1639"/>
                  </a:cubicBezTo>
                  <a:cubicBezTo>
                    <a:pt x="262" y="1639"/>
                    <a:pt x="276" y="1637"/>
                    <a:pt x="289" y="1632"/>
                  </a:cubicBezTo>
                  <a:cubicBezTo>
                    <a:pt x="457" y="1632"/>
                    <a:pt x="553" y="1512"/>
                    <a:pt x="577" y="1368"/>
                  </a:cubicBezTo>
                  <a:cubicBezTo>
                    <a:pt x="601" y="1008"/>
                    <a:pt x="649" y="648"/>
                    <a:pt x="673" y="288"/>
                  </a:cubicBezTo>
                  <a:cubicBezTo>
                    <a:pt x="697" y="216"/>
                    <a:pt x="649" y="120"/>
                    <a:pt x="601" y="72"/>
                  </a:cubicBezTo>
                  <a:cubicBezTo>
                    <a:pt x="553" y="24"/>
                    <a:pt x="48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2"/>
            <p:cNvSpPr/>
            <p:nvPr/>
          </p:nvSpPr>
          <p:spPr>
            <a:xfrm>
              <a:off x="2341325" y="3567950"/>
              <a:ext cx="19825" cy="30025"/>
            </a:xfrm>
            <a:custGeom>
              <a:avLst/>
              <a:gdLst/>
              <a:ahLst/>
              <a:cxnLst/>
              <a:rect l="l" t="t" r="r" b="b"/>
              <a:pathLst>
                <a:path w="793" h="1201" extrusionOk="0">
                  <a:moveTo>
                    <a:pt x="505" y="0"/>
                  </a:moveTo>
                  <a:cubicBezTo>
                    <a:pt x="433" y="0"/>
                    <a:pt x="361" y="24"/>
                    <a:pt x="313" y="72"/>
                  </a:cubicBezTo>
                  <a:cubicBezTo>
                    <a:pt x="265" y="120"/>
                    <a:pt x="217" y="192"/>
                    <a:pt x="217" y="264"/>
                  </a:cubicBezTo>
                  <a:cubicBezTo>
                    <a:pt x="217" y="312"/>
                    <a:pt x="217" y="384"/>
                    <a:pt x="217" y="432"/>
                  </a:cubicBezTo>
                  <a:cubicBezTo>
                    <a:pt x="217" y="480"/>
                    <a:pt x="193" y="528"/>
                    <a:pt x="169" y="576"/>
                  </a:cubicBezTo>
                  <a:cubicBezTo>
                    <a:pt x="145" y="624"/>
                    <a:pt x="121" y="672"/>
                    <a:pt x="97" y="720"/>
                  </a:cubicBezTo>
                  <a:cubicBezTo>
                    <a:pt x="49" y="792"/>
                    <a:pt x="1" y="840"/>
                    <a:pt x="1" y="936"/>
                  </a:cubicBezTo>
                  <a:cubicBezTo>
                    <a:pt x="1" y="984"/>
                    <a:pt x="25" y="1080"/>
                    <a:pt x="97" y="1128"/>
                  </a:cubicBezTo>
                  <a:cubicBezTo>
                    <a:pt x="145" y="1176"/>
                    <a:pt x="217" y="1200"/>
                    <a:pt x="289" y="1200"/>
                  </a:cubicBezTo>
                  <a:cubicBezTo>
                    <a:pt x="361" y="1200"/>
                    <a:pt x="433" y="1176"/>
                    <a:pt x="481" y="1128"/>
                  </a:cubicBezTo>
                  <a:cubicBezTo>
                    <a:pt x="601" y="1008"/>
                    <a:pt x="673" y="864"/>
                    <a:pt x="721" y="696"/>
                  </a:cubicBezTo>
                  <a:cubicBezTo>
                    <a:pt x="745" y="624"/>
                    <a:pt x="769" y="552"/>
                    <a:pt x="769" y="456"/>
                  </a:cubicBezTo>
                  <a:cubicBezTo>
                    <a:pt x="793" y="408"/>
                    <a:pt x="793" y="336"/>
                    <a:pt x="793" y="264"/>
                  </a:cubicBezTo>
                  <a:cubicBezTo>
                    <a:pt x="769" y="192"/>
                    <a:pt x="745" y="120"/>
                    <a:pt x="697" y="72"/>
                  </a:cubicBezTo>
                  <a:cubicBezTo>
                    <a:pt x="649" y="24"/>
                    <a:pt x="577"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2"/>
            <p:cNvSpPr/>
            <p:nvPr/>
          </p:nvSpPr>
          <p:spPr>
            <a:xfrm>
              <a:off x="2354525" y="3497150"/>
              <a:ext cx="18025" cy="46825"/>
            </a:xfrm>
            <a:custGeom>
              <a:avLst/>
              <a:gdLst/>
              <a:ahLst/>
              <a:cxnLst/>
              <a:rect l="l" t="t" r="r" b="b"/>
              <a:pathLst>
                <a:path w="721" h="1873" extrusionOk="0">
                  <a:moveTo>
                    <a:pt x="433" y="0"/>
                  </a:moveTo>
                  <a:cubicBezTo>
                    <a:pt x="265" y="0"/>
                    <a:pt x="169" y="120"/>
                    <a:pt x="145" y="288"/>
                  </a:cubicBezTo>
                  <a:cubicBezTo>
                    <a:pt x="97" y="720"/>
                    <a:pt x="49" y="1152"/>
                    <a:pt x="25" y="1584"/>
                  </a:cubicBezTo>
                  <a:cubicBezTo>
                    <a:pt x="1" y="1728"/>
                    <a:pt x="145" y="1872"/>
                    <a:pt x="289" y="1872"/>
                  </a:cubicBezTo>
                  <a:cubicBezTo>
                    <a:pt x="457" y="1848"/>
                    <a:pt x="553" y="1752"/>
                    <a:pt x="577" y="1584"/>
                  </a:cubicBezTo>
                  <a:cubicBezTo>
                    <a:pt x="625" y="1152"/>
                    <a:pt x="673" y="720"/>
                    <a:pt x="721" y="288"/>
                  </a:cubicBezTo>
                  <a:cubicBezTo>
                    <a:pt x="721" y="144"/>
                    <a:pt x="577"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2"/>
            <p:cNvSpPr/>
            <p:nvPr/>
          </p:nvSpPr>
          <p:spPr>
            <a:xfrm>
              <a:off x="2364725" y="3421125"/>
              <a:ext cx="19250" cy="43950"/>
            </a:xfrm>
            <a:custGeom>
              <a:avLst/>
              <a:gdLst/>
              <a:ahLst/>
              <a:cxnLst/>
              <a:rect l="l" t="t" r="r" b="b"/>
              <a:pathLst>
                <a:path w="770" h="1758" extrusionOk="0">
                  <a:moveTo>
                    <a:pt x="338" y="1"/>
                  </a:moveTo>
                  <a:cubicBezTo>
                    <a:pt x="305" y="1"/>
                    <a:pt x="271" y="7"/>
                    <a:pt x="241" y="17"/>
                  </a:cubicBezTo>
                  <a:cubicBezTo>
                    <a:pt x="121" y="65"/>
                    <a:pt x="1" y="209"/>
                    <a:pt x="49" y="353"/>
                  </a:cubicBezTo>
                  <a:cubicBezTo>
                    <a:pt x="97" y="449"/>
                    <a:pt x="121" y="545"/>
                    <a:pt x="145" y="641"/>
                  </a:cubicBezTo>
                  <a:cubicBezTo>
                    <a:pt x="145" y="665"/>
                    <a:pt x="145" y="689"/>
                    <a:pt x="169" y="713"/>
                  </a:cubicBezTo>
                  <a:cubicBezTo>
                    <a:pt x="169" y="761"/>
                    <a:pt x="169" y="833"/>
                    <a:pt x="169" y="881"/>
                  </a:cubicBezTo>
                  <a:cubicBezTo>
                    <a:pt x="169" y="929"/>
                    <a:pt x="169" y="977"/>
                    <a:pt x="169" y="1025"/>
                  </a:cubicBezTo>
                  <a:cubicBezTo>
                    <a:pt x="169" y="1049"/>
                    <a:pt x="169" y="1073"/>
                    <a:pt x="169" y="1097"/>
                  </a:cubicBezTo>
                  <a:cubicBezTo>
                    <a:pt x="169" y="1097"/>
                    <a:pt x="169" y="1121"/>
                    <a:pt x="169" y="1121"/>
                  </a:cubicBezTo>
                  <a:cubicBezTo>
                    <a:pt x="145" y="1217"/>
                    <a:pt x="121" y="1313"/>
                    <a:pt x="73" y="1409"/>
                  </a:cubicBezTo>
                  <a:cubicBezTo>
                    <a:pt x="25" y="1553"/>
                    <a:pt x="145" y="1721"/>
                    <a:pt x="265" y="1745"/>
                  </a:cubicBezTo>
                  <a:cubicBezTo>
                    <a:pt x="295" y="1753"/>
                    <a:pt x="324" y="1757"/>
                    <a:pt x="352" y="1757"/>
                  </a:cubicBezTo>
                  <a:cubicBezTo>
                    <a:pt x="481" y="1757"/>
                    <a:pt x="585" y="1671"/>
                    <a:pt x="625" y="1553"/>
                  </a:cubicBezTo>
                  <a:cubicBezTo>
                    <a:pt x="769" y="1121"/>
                    <a:pt x="769" y="617"/>
                    <a:pt x="601" y="209"/>
                  </a:cubicBezTo>
                  <a:cubicBezTo>
                    <a:pt x="553" y="137"/>
                    <a:pt x="529" y="89"/>
                    <a:pt x="457" y="41"/>
                  </a:cubicBezTo>
                  <a:cubicBezTo>
                    <a:pt x="429" y="13"/>
                    <a:pt x="384"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2"/>
            <p:cNvSpPr/>
            <p:nvPr/>
          </p:nvSpPr>
          <p:spPr>
            <a:xfrm>
              <a:off x="2374325" y="3323125"/>
              <a:ext cx="13850" cy="41425"/>
            </a:xfrm>
            <a:custGeom>
              <a:avLst/>
              <a:gdLst/>
              <a:ahLst/>
              <a:cxnLst/>
              <a:rect l="l" t="t" r="r" b="b"/>
              <a:pathLst>
                <a:path w="554" h="1657" extrusionOk="0">
                  <a:moveTo>
                    <a:pt x="265" y="0"/>
                  </a:moveTo>
                  <a:cubicBezTo>
                    <a:pt x="121" y="24"/>
                    <a:pt x="1" y="120"/>
                    <a:pt x="1" y="288"/>
                  </a:cubicBezTo>
                  <a:lnTo>
                    <a:pt x="1" y="1368"/>
                  </a:lnTo>
                  <a:cubicBezTo>
                    <a:pt x="1" y="1513"/>
                    <a:pt x="121" y="1657"/>
                    <a:pt x="265" y="1657"/>
                  </a:cubicBezTo>
                  <a:cubicBezTo>
                    <a:pt x="409" y="1657"/>
                    <a:pt x="553" y="1537"/>
                    <a:pt x="553" y="1368"/>
                  </a:cubicBezTo>
                  <a:lnTo>
                    <a:pt x="553" y="288"/>
                  </a:lnTo>
                  <a:cubicBezTo>
                    <a:pt x="553" y="144"/>
                    <a:pt x="409"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2"/>
            <p:cNvSpPr/>
            <p:nvPr/>
          </p:nvSpPr>
          <p:spPr>
            <a:xfrm>
              <a:off x="2371325" y="3214725"/>
              <a:ext cx="18050" cy="43925"/>
            </a:xfrm>
            <a:custGeom>
              <a:avLst/>
              <a:gdLst/>
              <a:ahLst/>
              <a:cxnLst/>
              <a:rect l="l" t="t" r="r" b="b"/>
              <a:pathLst>
                <a:path w="722" h="1757" extrusionOk="0">
                  <a:moveTo>
                    <a:pt x="402" y="0"/>
                  </a:moveTo>
                  <a:cubicBezTo>
                    <a:pt x="373" y="0"/>
                    <a:pt x="343" y="6"/>
                    <a:pt x="313" y="16"/>
                  </a:cubicBezTo>
                  <a:cubicBezTo>
                    <a:pt x="241" y="40"/>
                    <a:pt x="169" y="64"/>
                    <a:pt x="145" y="136"/>
                  </a:cubicBezTo>
                  <a:cubicBezTo>
                    <a:pt x="97" y="208"/>
                    <a:pt x="97" y="280"/>
                    <a:pt x="121" y="352"/>
                  </a:cubicBezTo>
                  <a:cubicBezTo>
                    <a:pt x="121" y="352"/>
                    <a:pt x="121" y="376"/>
                    <a:pt x="121" y="376"/>
                  </a:cubicBezTo>
                  <a:cubicBezTo>
                    <a:pt x="121" y="400"/>
                    <a:pt x="121" y="424"/>
                    <a:pt x="121" y="448"/>
                  </a:cubicBezTo>
                  <a:cubicBezTo>
                    <a:pt x="121" y="496"/>
                    <a:pt x="121" y="544"/>
                    <a:pt x="121" y="592"/>
                  </a:cubicBezTo>
                  <a:cubicBezTo>
                    <a:pt x="145" y="688"/>
                    <a:pt x="145" y="784"/>
                    <a:pt x="121" y="880"/>
                  </a:cubicBezTo>
                  <a:cubicBezTo>
                    <a:pt x="121" y="928"/>
                    <a:pt x="121" y="976"/>
                    <a:pt x="121" y="1024"/>
                  </a:cubicBezTo>
                  <a:cubicBezTo>
                    <a:pt x="121" y="1024"/>
                    <a:pt x="121" y="1048"/>
                    <a:pt x="121" y="1072"/>
                  </a:cubicBezTo>
                  <a:cubicBezTo>
                    <a:pt x="97" y="1096"/>
                    <a:pt x="97" y="1120"/>
                    <a:pt x="97" y="1120"/>
                  </a:cubicBezTo>
                  <a:cubicBezTo>
                    <a:pt x="97" y="1216"/>
                    <a:pt x="73" y="1312"/>
                    <a:pt x="49" y="1408"/>
                  </a:cubicBezTo>
                  <a:cubicBezTo>
                    <a:pt x="1" y="1552"/>
                    <a:pt x="97" y="1720"/>
                    <a:pt x="241" y="1744"/>
                  </a:cubicBezTo>
                  <a:cubicBezTo>
                    <a:pt x="266" y="1753"/>
                    <a:pt x="292" y="1757"/>
                    <a:pt x="317" y="1757"/>
                  </a:cubicBezTo>
                  <a:cubicBezTo>
                    <a:pt x="433" y="1757"/>
                    <a:pt x="538" y="1671"/>
                    <a:pt x="577" y="1552"/>
                  </a:cubicBezTo>
                  <a:cubicBezTo>
                    <a:pt x="697" y="1120"/>
                    <a:pt x="721" y="664"/>
                    <a:pt x="649" y="208"/>
                  </a:cubicBezTo>
                  <a:cubicBezTo>
                    <a:pt x="649" y="136"/>
                    <a:pt x="577" y="64"/>
                    <a:pt x="529" y="40"/>
                  </a:cubicBezTo>
                  <a:cubicBezTo>
                    <a:pt x="487" y="12"/>
                    <a:pt x="445"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2"/>
            <p:cNvSpPr/>
            <p:nvPr/>
          </p:nvSpPr>
          <p:spPr>
            <a:xfrm>
              <a:off x="2372525" y="3136500"/>
              <a:ext cx="550" cy="975"/>
            </a:xfrm>
            <a:custGeom>
              <a:avLst/>
              <a:gdLst/>
              <a:ahLst/>
              <a:cxnLst/>
              <a:rect l="l" t="t" r="r" b="b"/>
              <a:pathLst>
                <a:path w="22" h="39" extrusionOk="0">
                  <a:moveTo>
                    <a:pt x="1" y="1"/>
                  </a:moveTo>
                  <a:lnTo>
                    <a:pt x="1" y="1"/>
                  </a:lnTo>
                  <a:cubicBezTo>
                    <a:pt x="10" y="29"/>
                    <a:pt x="16" y="39"/>
                    <a:pt x="18" y="39"/>
                  </a:cubicBezTo>
                  <a:cubicBezTo>
                    <a:pt x="21" y="39"/>
                    <a:pt x="16" y="15"/>
                    <a:pt x="1" y="1"/>
                  </a:cubicBezTo>
                  <a:close/>
                </a:path>
              </a:pathLst>
            </a:custGeom>
            <a:solidFill>
              <a:srgbClr val="9BD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2"/>
            <p:cNvSpPr/>
            <p:nvPr/>
          </p:nvSpPr>
          <p:spPr>
            <a:xfrm>
              <a:off x="2370125" y="3125050"/>
              <a:ext cx="19250" cy="38450"/>
            </a:xfrm>
            <a:custGeom>
              <a:avLst/>
              <a:gdLst/>
              <a:ahLst/>
              <a:cxnLst/>
              <a:rect l="l" t="t" r="r" b="b"/>
              <a:pathLst>
                <a:path w="770" h="1538" extrusionOk="0">
                  <a:moveTo>
                    <a:pt x="326" y="1"/>
                  </a:moveTo>
                  <a:cubicBezTo>
                    <a:pt x="274" y="1"/>
                    <a:pt x="220" y="17"/>
                    <a:pt x="169" y="51"/>
                  </a:cubicBezTo>
                  <a:cubicBezTo>
                    <a:pt x="49" y="123"/>
                    <a:pt x="1" y="291"/>
                    <a:pt x="73" y="411"/>
                  </a:cubicBezTo>
                  <a:cubicBezTo>
                    <a:pt x="97" y="435"/>
                    <a:pt x="97" y="459"/>
                    <a:pt x="97" y="459"/>
                  </a:cubicBezTo>
                  <a:cubicBezTo>
                    <a:pt x="97" y="483"/>
                    <a:pt x="121" y="507"/>
                    <a:pt x="121" y="531"/>
                  </a:cubicBezTo>
                  <a:cubicBezTo>
                    <a:pt x="145" y="579"/>
                    <a:pt x="145" y="627"/>
                    <a:pt x="169" y="675"/>
                  </a:cubicBezTo>
                  <a:cubicBezTo>
                    <a:pt x="169" y="747"/>
                    <a:pt x="169" y="843"/>
                    <a:pt x="169" y="915"/>
                  </a:cubicBezTo>
                  <a:cubicBezTo>
                    <a:pt x="145" y="939"/>
                    <a:pt x="145" y="987"/>
                    <a:pt x="145" y="1011"/>
                  </a:cubicBezTo>
                  <a:cubicBezTo>
                    <a:pt x="121" y="1035"/>
                    <a:pt x="121" y="1059"/>
                    <a:pt x="121" y="1083"/>
                  </a:cubicBezTo>
                  <a:cubicBezTo>
                    <a:pt x="121" y="1107"/>
                    <a:pt x="121" y="1107"/>
                    <a:pt x="97" y="1107"/>
                  </a:cubicBezTo>
                  <a:cubicBezTo>
                    <a:pt x="97" y="1107"/>
                    <a:pt x="97" y="1107"/>
                    <a:pt x="97" y="1131"/>
                  </a:cubicBezTo>
                  <a:cubicBezTo>
                    <a:pt x="73" y="1179"/>
                    <a:pt x="49" y="1251"/>
                    <a:pt x="73" y="1347"/>
                  </a:cubicBezTo>
                  <a:cubicBezTo>
                    <a:pt x="97" y="1395"/>
                    <a:pt x="145" y="1467"/>
                    <a:pt x="193" y="1515"/>
                  </a:cubicBezTo>
                  <a:cubicBezTo>
                    <a:pt x="237" y="1529"/>
                    <a:pt x="285" y="1537"/>
                    <a:pt x="332" y="1537"/>
                  </a:cubicBezTo>
                  <a:cubicBezTo>
                    <a:pt x="440" y="1537"/>
                    <a:pt x="544" y="1495"/>
                    <a:pt x="577" y="1395"/>
                  </a:cubicBezTo>
                  <a:cubicBezTo>
                    <a:pt x="769" y="987"/>
                    <a:pt x="769" y="531"/>
                    <a:pt x="553" y="147"/>
                  </a:cubicBezTo>
                  <a:cubicBezTo>
                    <a:pt x="507" y="54"/>
                    <a:pt x="42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2"/>
            <p:cNvSpPr/>
            <p:nvPr/>
          </p:nvSpPr>
          <p:spPr>
            <a:xfrm>
              <a:off x="2371325" y="3018900"/>
              <a:ext cx="17450" cy="41425"/>
            </a:xfrm>
            <a:custGeom>
              <a:avLst/>
              <a:gdLst/>
              <a:ahLst/>
              <a:cxnLst/>
              <a:rect l="l" t="t" r="r" b="b"/>
              <a:pathLst>
                <a:path w="698" h="1657" extrusionOk="0">
                  <a:moveTo>
                    <a:pt x="313" y="0"/>
                  </a:moveTo>
                  <a:cubicBezTo>
                    <a:pt x="169" y="0"/>
                    <a:pt x="1" y="120"/>
                    <a:pt x="25" y="288"/>
                  </a:cubicBezTo>
                  <a:cubicBezTo>
                    <a:pt x="49" y="648"/>
                    <a:pt x="97" y="1008"/>
                    <a:pt x="121" y="1368"/>
                  </a:cubicBezTo>
                  <a:cubicBezTo>
                    <a:pt x="145" y="1440"/>
                    <a:pt x="145" y="1512"/>
                    <a:pt x="217" y="1560"/>
                  </a:cubicBezTo>
                  <a:cubicBezTo>
                    <a:pt x="265" y="1608"/>
                    <a:pt x="337" y="1656"/>
                    <a:pt x="409" y="1656"/>
                  </a:cubicBezTo>
                  <a:cubicBezTo>
                    <a:pt x="553" y="1632"/>
                    <a:pt x="697" y="1512"/>
                    <a:pt x="697" y="1368"/>
                  </a:cubicBezTo>
                  <a:cubicBezTo>
                    <a:pt x="649" y="1008"/>
                    <a:pt x="625" y="648"/>
                    <a:pt x="577" y="288"/>
                  </a:cubicBezTo>
                  <a:cubicBezTo>
                    <a:pt x="577" y="216"/>
                    <a:pt x="553" y="144"/>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2"/>
            <p:cNvSpPr/>
            <p:nvPr/>
          </p:nvSpPr>
          <p:spPr>
            <a:xfrm>
              <a:off x="2374325" y="2951075"/>
              <a:ext cx="13850" cy="27625"/>
            </a:xfrm>
            <a:custGeom>
              <a:avLst/>
              <a:gdLst/>
              <a:ahLst/>
              <a:cxnLst/>
              <a:rect l="l" t="t" r="r" b="b"/>
              <a:pathLst>
                <a:path w="554" h="1105" extrusionOk="0">
                  <a:moveTo>
                    <a:pt x="265" y="1"/>
                  </a:moveTo>
                  <a:cubicBezTo>
                    <a:pt x="193" y="1"/>
                    <a:pt x="121" y="25"/>
                    <a:pt x="73" y="73"/>
                  </a:cubicBezTo>
                  <a:cubicBezTo>
                    <a:pt x="25" y="145"/>
                    <a:pt x="1" y="193"/>
                    <a:pt x="1" y="289"/>
                  </a:cubicBezTo>
                  <a:lnTo>
                    <a:pt x="1" y="817"/>
                  </a:lnTo>
                  <a:cubicBezTo>
                    <a:pt x="1" y="889"/>
                    <a:pt x="25" y="961"/>
                    <a:pt x="73" y="1009"/>
                  </a:cubicBezTo>
                  <a:cubicBezTo>
                    <a:pt x="121" y="1057"/>
                    <a:pt x="193" y="1105"/>
                    <a:pt x="265" y="1105"/>
                  </a:cubicBezTo>
                  <a:cubicBezTo>
                    <a:pt x="337" y="1105"/>
                    <a:pt x="409" y="1081"/>
                    <a:pt x="457" y="1009"/>
                  </a:cubicBezTo>
                  <a:cubicBezTo>
                    <a:pt x="505" y="961"/>
                    <a:pt x="553" y="889"/>
                    <a:pt x="553" y="817"/>
                  </a:cubicBezTo>
                  <a:lnTo>
                    <a:pt x="553" y="289"/>
                  </a:lnTo>
                  <a:cubicBezTo>
                    <a:pt x="553" y="217"/>
                    <a:pt x="529" y="121"/>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2"/>
            <p:cNvSpPr/>
            <p:nvPr/>
          </p:nvSpPr>
          <p:spPr>
            <a:xfrm>
              <a:off x="2376725" y="2861275"/>
              <a:ext cx="16850" cy="33225"/>
            </a:xfrm>
            <a:custGeom>
              <a:avLst/>
              <a:gdLst/>
              <a:ahLst/>
              <a:cxnLst/>
              <a:rect l="l" t="t" r="r" b="b"/>
              <a:pathLst>
                <a:path w="674" h="1329" extrusionOk="0">
                  <a:moveTo>
                    <a:pt x="272" y="1"/>
                  </a:moveTo>
                  <a:cubicBezTo>
                    <a:pt x="229" y="1"/>
                    <a:pt x="187" y="12"/>
                    <a:pt x="145" y="41"/>
                  </a:cubicBezTo>
                  <a:cubicBezTo>
                    <a:pt x="97" y="89"/>
                    <a:pt x="25" y="137"/>
                    <a:pt x="25" y="209"/>
                  </a:cubicBezTo>
                  <a:cubicBezTo>
                    <a:pt x="1" y="305"/>
                    <a:pt x="1" y="377"/>
                    <a:pt x="1" y="473"/>
                  </a:cubicBezTo>
                  <a:cubicBezTo>
                    <a:pt x="1" y="569"/>
                    <a:pt x="1" y="641"/>
                    <a:pt x="1" y="737"/>
                  </a:cubicBezTo>
                  <a:cubicBezTo>
                    <a:pt x="25" y="905"/>
                    <a:pt x="73" y="1049"/>
                    <a:pt x="145" y="1193"/>
                  </a:cubicBezTo>
                  <a:cubicBezTo>
                    <a:pt x="169" y="1241"/>
                    <a:pt x="265" y="1289"/>
                    <a:pt x="313" y="1313"/>
                  </a:cubicBezTo>
                  <a:cubicBezTo>
                    <a:pt x="343" y="1323"/>
                    <a:pt x="377" y="1328"/>
                    <a:pt x="410" y="1328"/>
                  </a:cubicBezTo>
                  <a:cubicBezTo>
                    <a:pt x="456" y="1328"/>
                    <a:pt x="501" y="1317"/>
                    <a:pt x="529" y="1289"/>
                  </a:cubicBezTo>
                  <a:cubicBezTo>
                    <a:pt x="601" y="1241"/>
                    <a:pt x="649" y="1193"/>
                    <a:pt x="649" y="1121"/>
                  </a:cubicBezTo>
                  <a:cubicBezTo>
                    <a:pt x="673" y="1097"/>
                    <a:pt x="673" y="1073"/>
                    <a:pt x="673" y="1049"/>
                  </a:cubicBezTo>
                  <a:cubicBezTo>
                    <a:pt x="673" y="1001"/>
                    <a:pt x="649" y="977"/>
                    <a:pt x="649" y="929"/>
                  </a:cubicBezTo>
                  <a:cubicBezTo>
                    <a:pt x="601" y="833"/>
                    <a:pt x="577" y="737"/>
                    <a:pt x="553" y="641"/>
                  </a:cubicBezTo>
                  <a:cubicBezTo>
                    <a:pt x="553" y="537"/>
                    <a:pt x="553" y="451"/>
                    <a:pt x="553" y="353"/>
                  </a:cubicBezTo>
                  <a:cubicBezTo>
                    <a:pt x="577" y="281"/>
                    <a:pt x="577" y="209"/>
                    <a:pt x="529" y="137"/>
                  </a:cubicBezTo>
                  <a:cubicBezTo>
                    <a:pt x="481" y="89"/>
                    <a:pt x="433" y="41"/>
                    <a:pt x="361" y="17"/>
                  </a:cubicBezTo>
                  <a:cubicBezTo>
                    <a:pt x="331" y="7"/>
                    <a:pt x="3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2"/>
            <p:cNvSpPr/>
            <p:nvPr/>
          </p:nvSpPr>
          <p:spPr>
            <a:xfrm>
              <a:off x="2416950" y="2864300"/>
              <a:ext cx="20425" cy="43600"/>
            </a:xfrm>
            <a:custGeom>
              <a:avLst/>
              <a:gdLst/>
              <a:ahLst/>
              <a:cxnLst/>
              <a:rect l="l" t="t" r="r" b="b"/>
              <a:pathLst>
                <a:path w="817" h="1744" extrusionOk="0">
                  <a:moveTo>
                    <a:pt x="518" y="0"/>
                  </a:moveTo>
                  <a:cubicBezTo>
                    <a:pt x="419" y="0"/>
                    <a:pt x="319" y="43"/>
                    <a:pt x="288" y="136"/>
                  </a:cubicBezTo>
                  <a:cubicBezTo>
                    <a:pt x="96" y="544"/>
                    <a:pt x="0" y="1000"/>
                    <a:pt x="24" y="1480"/>
                  </a:cubicBezTo>
                  <a:cubicBezTo>
                    <a:pt x="24" y="1624"/>
                    <a:pt x="144" y="1744"/>
                    <a:pt x="312" y="1744"/>
                  </a:cubicBezTo>
                  <a:cubicBezTo>
                    <a:pt x="456" y="1744"/>
                    <a:pt x="576" y="1624"/>
                    <a:pt x="576" y="1480"/>
                  </a:cubicBezTo>
                  <a:cubicBezTo>
                    <a:pt x="576" y="1360"/>
                    <a:pt x="576" y="1264"/>
                    <a:pt x="576" y="1168"/>
                  </a:cubicBezTo>
                  <a:cubicBezTo>
                    <a:pt x="576" y="1120"/>
                    <a:pt x="600" y="1072"/>
                    <a:pt x="600" y="1024"/>
                  </a:cubicBezTo>
                  <a:cubicBezTo>
                    <a:pt x="600" y="1024"/>
                    <a:pt x="600" y="1000"/>
                    <a:pt x="600" y="1000"/>
                  </a:cubicBezTo>
                  <a:cubicBezTo>
                    <a:pt x="600" y="976"/>
                    <a:pt x="600" y="952"/>
                    <a:pt x="600" y="928"/>
                  </a:cubicBezTo>
                  <a:cubicBezTo>
                    <a:pt x="624" y="832"/>
                    <a:pt x="648" y="736"/>
                    <a:pt x="672" y="664"/>
                  </a:cubicBezTo>
                  <a:cubicBezTo>
                    <a:pt x="696" y="616"/>
                    <a:pt x="720" y="568"/>
                    <a:pt x="720" y="520"/>
                  </a:cubicBezTo>
                  <a:cubicBezTo>
                    <a:pt x="744" y="496"/>
                    <a:pt x="744" y="472"/>
                    <a:pt x="744" y="448"/>
                  </a:cubicBezTo>
                  <a:cubicBezTo>
                    <a:pt x="744" y="424"/>
                    <a:pt x="768" y="424"/>
                    <a:pt x="768" y="400"/>
                  </a:cubicBezTo>
                  <a:cubicBezTo>
                    <a:pt x="768" y="400"/>
                    <a:pt x="768" y="400"/>
                    <a:pt x="768" y="424"/>
                  </a:cubicBezTo>
                  <a:cubicBezTo>
                    <a:pt x="792" y="352"/>
                    <a:pt x="816" y="280"/>
                    <a:pt x="792" y="208"/>
                  </a:cubicBezTo>
                  <a:cubicBezTo>
                    <a:pt x="768" y="136"/>
                    <a:pt x="720" y="64"/>
                    <a:pt x="672" y="40"/>
                  </a:cubicBezTo>
                  <a:cubicBezTo>
                    <a:pt x="629" y="14"/>
                    <a:pt x="574"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2"/>
            <p:cNvSpPr/>
            <p:nvPr/>
          </p:nvSpPr>
          <p:spPr>
            <a:xfrm>
              <a:off x="2420550" y="2978075"/>
              <a:ext cx="17425" cy="41450"/>
            </a:xfrm>
            <a:custGeom>
              <a:avLst/>
              <a:gdLst/>
              <a:ahLst/>
              <a:cxnLst/>
              <a:rect l="l" t="t" r="r" b="b"/>
              <a:pathLst>
                <a:path w="697" h="1658" extrusionOk="0">
                  <a:moveTo>
                    <a:pt x="288" y="1"/>
                  </a:moveTo>
                  <a:cubicBezTo>
                    <a:pt x="144" y="1"/>
                    <a:pt x="0" y="121"/>
                    <a:pt x="24" y="289"/>
                  </a:cubicBezTo>
                  <a:cubicBezTo>
                    <a:pt x="48" y="649"/>
                    <a:pt x="72" y="1009"/>
                    <a:pt x="120" y="1369"/>
                  </a:cubicBezTo>
                  <a:cubicBezTo>
                    <a:pt x="120" y="1441"/>
                    <a:pt x="144" y="1513"/>
                    <a:pt x="192" y="1561"/>
                  </a:cubicBezTo>
                  <a:cubicBezTo>
                    <a:pt x="240" y="1609"/>
                    <a:pt x="336" y="1657"/>
                    <a:pt x="408" y="1657"/>
                  </a:cubicBezTo>
                  <a:cubicBezTo>
                    <a:pt x="528" y="1633"/>
                    <a:pt x="696" y="1537"/>
                    <a:pt x="672" y="1369"/>
                  </a:cubicBezTo>
                  <a:cubicBezTo>
                    <a:pt x="648" y="1009"/>
                    <a:pt x="600" y="649"/>
                    <a:pt x="576" y="289"/>
                  </a:cubicBezTo>
                  <a:cubicBezTo>
                    <a:pt x="576" y="217"/>
                    <a:pt x="552" y="145"/>
                    <a:pt x="504" y="97"/>
                  </a:cubicBezTo>
                  <a:cubicBezTo>
                    <a:pt x="456" y="49"/>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2"/>
            <p:cNvSpPr/>
            <p:nvPr/>
          </p:nvSpPr>
          <p:spPr>
            <a:xfrm>
              <a:off x="2422350" y="3062625"/>
              <a:ext cx="18025" cy="57175"/>
            </a:xfrm>
            <a:custGeom>
              <a:avLst/>
              <a:gdLst/>
              <a:ahLst/>
              <a:cxnLst/>
              <a:rect l="l" t="t" r="r" b="b"/>
              <a:pathLst>
                <a:path w="721" h="2287" extrusionOk="0">
                  <a:moveTo>
                    <a:pt x="320" y="1"/>
                  </a:moveTo>
                  <a:cubicBezTo>
                    <a:pt x="309" y="1"/>
                    <a:pt x="299" y="2"/>
                    <a:pt x="288" y="3"/>
                  </a:cubicBezTo>
                  <a:cubicBezTo>
                    <a:pt x="144" y="3"/>
                    <a:pt x="0" y="123"/>
                    <a:pt x="0" y="267"/>
                  </a:cubicBezTo>
                  <a:cubicBezTo>
                    <a:pt x="48" y="843"/>
                    <a:pt x="96" y="1443"/>
                    <a:pt x="144" y="2020"/>
                  </a:cubicBezTo>
                  <a:cubicBezTo>
                    <a:pt x="144" y="2153"/>
                    <a:pt x="247" y="2286"/>
                    <a:pt x="377" y="2286"/>
                  </a:cubicBezTo>
                  <a:cubicBezTo>
                    <a:pt x="387" y="2286"/>
                    <a:pt x="398" y="2285"/>
                    <a:pt x="408" y="2284"/>
                  </a:cubicBezTo>
                  <a:cubicBezTo>
                    <a:pt x="552" y="2284"/>
                    <a:pt x="720" y="2164"/>
                    <a:pt x="696" y="2020"/>
                  </a:cubicBezTo>
                  <a:cubicBezTo>
                    <a:pt x="648" y="1443"/>
                    <a:pt x="600" y="843"/>
                    <a:pt x="552" y="267"/>
                  </a:cubicBez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2"/>
            <p:cNvSpPr/>
            <p:nvPr/>
          </p:nvSpPr>
          <p:spPr>
            <a:xfrm>
              <a:off x="2422950" y="3179325"/>
              <a:ext cx="18025" cy="43975"/>
            </a:xfrm>
            <a:custGeom>
              <a:avLst/>
              <a:gdLst/>
              <a:ahLst/>
              <a:cxnLst/>
              <a:rect l="l" t="t" r="r" b="b"/>
              <a:pathLst>
                <a:path w="721" h="1759" extrusionOk="0">
                  <a:moveTo>
                    <a:pt x="391" y="0"/>
                  </a:moveTo>
                  <a:cubicBezTo>
                    <a:pt x="360" y="0"/>
                    <a:pt x="332" y="6"/>
                    <a:pt x="312" y="16"/>
                  </a:cubicBezTo>
                  <a:cubicBezTo>
                    <a:pt x="144" y="64"/>
                    <a:pt x="96" y="208"/>
                    <a:pt x="120" y="352"/>
                  </a:cubicBezTo>
                  <a:cubicBezTo>
                    <a:pt x="120" y="352"/>
                    <a:pt x="120" y="376"/>
                    <a:pt x="120" y="376"/>
                  </a:cubicBezTo>
                  <a:cubicBezTo>
                    <a:pt x="120" y="400"/>
                    <a:pt x="120" y="424"/>
                    <a:pt x="120" y="448"/>
                  </a:cubicBezTo>
                  <a:cubicBezTo>
                    <a:pt x="120" y="496"/>
                    <a:pt x="120" y="544"/>
                    <a:pt x="120" y="592"/>
                  </a:cubicBezTo>
                  <a:cubicBezTo>
                    <a:pt x="144" y="688"/>
                    <a:pt x="144" y="784"/>
                    <a:pt x="120" y="880"/>
                  </a:cubicBezTo>
                  <a:cubicBezTo>
                    <a:pt x="120" y="928"/>
                    <a:pt x="120" y="976"/>
                    <a:pt x="120" y="1024"/>
                  </a:cubicBezTo>
                  <a:cubicBezTo>
                    <a:pt x="120" y="1024"/>
                    <a:pt x="120" y="1048"/>
                    <a:pt x="120" y="1072"/>
                  </a:cubicBezTo>
                  <a:cubicBezTo>
                    <a:pt x="120" y="1072"/>
                    <a:pt x="96" y="1120"/>
                    <a:pt x="96" y="1120"/>
                  </a:cubicBezTo>
                  <a:cubicBezTo>
                    <a:pt x="96" y="1216"/>
                    <a:pt x="72" y="1312"/>
                    <a:pt x="48" y="1408"/>
                  </a:cubicBezTo>
                  <a:cubicBezTo>
                    <a:pt x="0" y="1552"/>
                    <a:pt x="96" y="1720"/>
                    <a:pt x="240" y="1744"/>
                  </a:cubicBezTo>
                  <a:cubicBezTo>
                    <a:pt x="270" y="1754"/>
                    <a:pt x="300" y="1759"/>
                    <a:pt x="330" y="1759"/>
                  </a:cubicBezTo>
                  <a:cubicBezTo>
                    <a:pt x="447" y="1759"/>
                    <a:pt x="557" y="1686"/>
                    <a:pt x="576" y="1552"/>
                  </a:cubicBezTo>
                  <a:cubicBezTo>
                    <a:pt x="696" y="1120"/>
                    <a:pt x="720" y="664"/>
                    <a:pt x="648" y="208"/>
                  </a:cubicBezTo>
                  <a:cubicBezTo>
                    <a:pt x="648" y="136"/>
                    <a:pt x="576" y="64"/>
                    <a:pt x="528" y="40"/>
                  </a:cubicBezTo>
                  <a:cubicBezTo>
                    <a:pt x="486" y="12"/>
                    <a:pt x="43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2"/>
            <p:cNvSpPr/>
            <p:nvPr/>
          </p:nvSpPr>
          <p:spPr>
            <a:xfrm>
              <a:off x="2419350" y="3258250"/>
              <a:ext cx="18575" cy="46300"/>
            </a:xfrm>
            <a:custGeom>
              <a:avLst/>
              <a:gdLst/>
              <a:ahLst/>
              <a:cxnLst/>
              <a:rect l="l" t="t" r="r" b="b"/>
              <a:pathLst>
                <a:path w="743" h="1852" extrusionOk="0">
                  <a:moveTo>
                    <a:pt x="465" y="0"/>
                  </a:moveTo>
                  <a:cubicBezTo>
                    <a:pt x="454" y="0"/>
                    <a:pt x="443" y="1"/>
                    <a:pt x="432" y="3"/>
                  </a:cubicBezTo>
                  <a:cubicBezTo>
                    <a:pt x="264" y="3"/>
                    <a:pt x="168" y="123"/>
                    <a:pt x="168" y="267"/>
                  </a:cubicBezTo>
                  <a:lnTo>
                    <a:pt x="24" y="1587"/>
                  </a:lnTo>
                  <a:cubicBezTo>
                    <a:pt x="0" y="1731"/>
                    <a:pt x="168" y="1851"/>
                    <a:pt x="312" y="1851"/>
                  </a:cubicBezTo>
                  <a:cubicBezTo>
                    <a:pt x="480" y="1851"/>
                    <a:pt x="576" y="1731"/>
                    <a:pt x="576" y="1587"/>
                  </a:cubicBezTo>
                  <a:lnTo>
                    <a:pt x="720" y="267"/>
                  </a:lnTo>
                  <a:cubicBezTo>
                    <a:pt x="742" y="134"/>
                    <a:pt x="600"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2"/>
            <p:cNvSpPr/>
            <p:nvPr/>
          </p:nvSpPr>
          <p:spPr>
            <a:xfrm>
              <a:off x="2417550" y="3358525"/>
              <a:ext cx="13825" cy="41425"/>
            </a:xfrm>
            <a:custGeom>
              <a:avLst/>
              <a:gdLst/>
              <a:ahLst/>
              <a:cxnLst/>
              <a:rect l="l" t="t" r="r" b="b"/>
              <a:pathLst>
                <a:path w="553" h="1657" extrusionOk="0">
                  <a:moveTo>
                    <a:pt x="288" y="1"/>
                  </a:moveTo>
                  <a:cubicBezTo>
                    <a:pt x="120" y="1"/>
                    <a:pt x="0" y="121"/>
                    <a:pt x="0" y="289"/>
                  </a:cubicBezTo>
                  <a:lnTo>
                    <a:pt x="0" y="1369"/>
                  </a:lnTo>
                  <a:cubicBezTo>
                    <a:pt x="0" y="1513"/>
                    <a:pt x="120" y="1657"/>
                    <a:pt x="288" y="1657"/>
                  </a:cubicBezTo>
                  <a:cubicBezTo>
                    <a:pt x="432" y="1633"/>
                    <a:pt x="552" y="1537"/>
                    <a:pt x="552" y="1369"/>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2"/>
            <p:cNvSpPr/>
            <p:nvPr/>
          </p:nvSpPr>
          <p:spPr>
            <a:xfrm>
              <a:off x="2412150" y="3443075"/>
              <a:ext cx="13825" cy="43875"/>
            </a:xfrm>
            <a:custGeom>
              <a:avLst/>
              <a:gdLst/>
              <a:ahLst/>
              <a:cxnLst/>
              <a:rect l="l" t="t" r="r" b="b"/>
              <a:pathLst>
                <a:path w="553" h="1755" extrusionOk="0">
                  <a:moveTo>
                    <a:pt x="320" y="0"/>
                  </a:moveTo>
                  <a:cubicBezTo>
                    <a:pt x="309" y="0"/>
                    <a:pt x="299" y="1"/>
                    <a:pt x="288" y="3"/>
                  </a:cubicBezTo>
                  <a:cubicBezTo>
                    <a:pt x="120" y="3"/>
                    <a:pt x="0" y="123"/>
                    <a:pt x="0" y="267"/>
                  </a:cubicBezTo>
                  <a:lnTo>
                    <a:pt x="0" y="1467"/>
                  </a:lnTo>
                  <a:cubicBezTo>
                    <a:pt x="0" y="1611"/>
                    <a:pt x="120" y="1755"/>
                    <a:pt x="288" y="1755"/>
                  </a:cubicBezTo>
                  <a:cubicBezTo>
                    <a:pt x="432" y="1731"/>
                    <a:pt x="552" y="1611"/>
                    <a:pt x="552" y="1467"/>
                  </a:cubicBezTo>
                  <a:lnTo>
                    <a:pt x="552" y="267"/>
                  </a:lnTo>
                  <a:cubicBezTo>
                    <a:pt x="552" y="134"/>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2"/>
            <p:cNvSpPr/>
            <p:nvPr/>
          </p:nvSpPr>
          <p:spPr>
            <a:xfrm>
              <a:off x="2403750" y="3516100"/>
              <a:ext cx="16825" cy="30275"/>
            </a:xfrm>
            <a:custGeom>
              <a:avLst/>
              <a:gdLst/>
              <a:ahLst/>
              <a:cxnLst/>
              <a:rect l="l" t="t" r="r" b="b"/>
              <a:pathLst>
                <a:path w="673" h="1211" extrusionOk="0">
                  <a:moveTo>
                    <a:pt x="404" y="0"/>
                  </a:moveTo>
                  <a:cubicBezTo>
                    <a:pt x="356" y="0"/>
                    <a:pt x="298" y="17"/>
                    <a:pt x="264" y="34"/>
                  </a:cubicBezTo>
                  <a:cubicBezTo>
                    <a:pt x="192" y="82"/>
                    <a:pt x="144" y="130"/>
                    <a:pt x="120" y="202"/>
                  </a:cubicBezTo>
                  <a:cubicBezTo>
                    <a:pt x="96" y="418"/>
                    <a:pt x="48" y="634"/>
                    <a:pt x="24" y="850"/>
                  </a:cubicBezTo>
                  <a:cubicBezTo>
                    <a:pt x="0" y="946"/>
                    <a:pt x="0" y="1018"/>
                    <a:pt x="48" y="1066"/>
                  </a:cubicBezTo>
                  <a:cubicBezTo>
                    <a:pt x="72" y="1138"/>
                    <a:pt x="144" y="1186"/>
                    <a:pt x="216" y="1210"/>
                  </a:cubicBezTo>
                  <a:cubicBezTo>
                    <a:pt x="288" y="1210"/>
                    <a:pt x="360" y="1210"/>
                    <a:pt x="432" y="1186"/>
                  </a:cubicBezTo>
                  <a:cubicBezTo>
                    <a:pt x="480" y="1138"/>
                    <a:pt x="552" y="1090"/>
                    <a:pt x="552" y="1018"/>
                  </a:cubicBezTo>
                  <a:lnTo>
                    <a:pt x="672" y="346"/>
                  </a:lnTo>
                  <a:cubicBezTo>
                    <a:pt x="672" y="274"/>
                    <a:pt x="672" y="202"/>
                    <a:pt x="624" y="154"/>
                  </a:cubicBezTo>
                  <a:cubicBezTo>
                    <a:pt x="600" y="82"/>
                    <a:pt x="528" y="34"/>
                    <a:pt x="456" y="10"/>
                  </a:cubicBezTo>
                  <a:cubicBezTo>
                    <a:pt x="442" y="3"/>
                    <a:pt x="424"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2"/>
            <p:cNvSpPr/>
            <p:nvPr/>
          </p:nvSpPr>
          <p:spPr>
            <a:xfrm>
              <a:off x="2391150" y="3570350"/>
              <a:ext cx="18025" cy="14425"/>
            </a:xfrm>
            <a:custGeom>
              <a:avLst/>
              <a:gdLst/>
              <a:ahLst/>
              <a:cxnLst/>
              <a:rect l="l" t="t" r="r" b="b"/>
              <a:pathLst>
                <a:path w="721" h="577" extrusionOk="0">
                  <a:moveTo>
                    <a:pt x="360" y="0"/>
                  </a:moveTo>
                  <a:cubicBezTo>
                    <a:pt x="0" y="0"/>
                    <a:pt x="0" y="576"/>
                    <a:pt x="360" y="576"/>
                  </a:cubicBezTo>
                  <a:cubicBezTo>
                    <a:pt x="720" y="576"/>
                    <a:pt x="720"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2"/>
            <p:cNvSpPr/>
            <p:nvPr/>
          </p:nvSpPr>
          <p:spPr>
            <a:xfrm>
              <a:off x="2439750" y="3491625"/>
              <a:ext cx="24625" cy="35775"/>
            </a:xfrm>
            <a:custGeom>
              <a:avLst/>
              <a:gdLst/>
              <a:ahLst/>
              <a:cxnLst/>
              <a:rect l="l" t="t" r="r" b="b"/>
              <a:pathLst>
                <a:path w="985" h="1431" extrusionOk="0">
                  <a:moveTo>
                    <a:pt x="713" y="1"/>
                  </a:moveTo>
                  <a:cubicBezTo>
                    <a:pt x="584" y="1"/>
                    <a:pt x="450" y="74"/>
                    <a:pt x="408" y="221"/>
                  </a:cubicBezTo>
                  <a:cubicBezTo>
                    <a:pt x="384" y="341"/>
                    <a:pt x="360" y="437"/>
                    <a:pt x="312" y="557"/>
                  </a:cubicBezTo>
                  <a:cubicBezTo>
                    <a:pt x="240" y="701"/>
                    <a:pt x="168" y="845"/>
                    <a:pt x="72" y="965"/>
                  </a:cubicBezTo>
                  <a:cubicBezTo>
                    <a:pt x="24" y="1013"/>
                    <a:pt x="0" y="1085"/>
                    <a:pt x="0" y="1157"/>
                  </a:cubicBezTo>
                  <a:cubicBezTo>
                    <a:pt x="0" y="1229"/>
                    <a:pt x="24" y="1301"/>
                    <a:pt x="72" y="1349"/>
                  </a:cubicBezTo>
                  <a:cubicBezTo>
                    <a:pt x="123" y="1400"/>
                    <a:pt x="200" y="1430"/>
                    <a:pt x="276" y="1430"/>
                  </a:cubicBezTo>
                  <a:cubicBezTo>
                    <a:pt x="344" y="1430"/>
                    <a:pt x="411" y="1406"/>
                    <a:pt x="456" y="1349"/>
                  </a:cubicBezTo>
                  <a:cubicBezTo>
                    <a:pt x="696" y="1061"/>
                    <a:pt x="888" y="725"/>
                    <a:pt x="960" y="365"/>
                  </a:cubicBezTo>
                  <a:cubicBezTo>
                    <a:pt x="984" y="293"/>
                    <a:pt x="960" y="197"/>
                    <a:pt x="936" y="149"/>
                  </a:cubicBezTo>
                  <a:cubicBezTo>
                    <a:pt x="888" y="77"/>
                    <a:pt x="840" y="29"/>
                    <a:pt x="768" y="5"/>
                  </a:cubicBezTo>
                  <a:cubicBezTo>
                    <a:pt x="750" y="2"/>
                    <a:pt x="732"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2"/>
            <p:cNvSpPr/>
            <p:nvPr/>
          </p:nvSpPr>
          <p:spPr>
            <a:xfrm>
              <a:off x="2455350" y="3413125"/>
              <a:ext cx="19825" cy="27625"/>
            </a:xfrm>
            <a:custGeom>
              <a:avLst/>
              <a:gdLst/>
              <a:ahLst/>
              <a:cxnLst/>
              <a:rect l="l" t="t" r="r" b="b"/>
              <a:pathLst>
                <a:path w="793" h="1105" extrusionOk="0">
                  <a:moveTo>
                    <a:pt x="504" y="1"/>
                  </a:moveTo>
                  <a:cubicBezTo>
                    <a:pt x="360" y="1"/>
                    <a:pt x="240" y="121"/>
                    <a:pt x="240" y="265"/>
                  </a:cubicBezTo>
                  <a:cubicBezTo>
                    <a:pt x="240" y="289"/>
                    <a:pt x="216" y="313"/>
                    <a:pt x="216" y="337"/>
                  </a:cubicBezTo>
                  <a:cubicBezTo>
                    <a:pt x="216" y="385"/>
                    <a:pt x="216" y="409"/>
                    <a:pt x="192" y="457"/>
                  </a:cubicBezTo>
                  <a:cubicBezTo>
                    <a:pt x="168" y="505"/>
                    <a:pt x="144" y="553"/>
                    <a:pt x="120" y="577"/>
                  </a:cubicBezTo>
                  <a:cubicBezTo>
                    <a:pt x="120" y="601"/>
                    <a:pt x="96" y="601"/>
                    <a:pt x="96" y="625"/>
                  </a:cubicBezTo>
                  <a:cubicBezTo>
                    <a:pt x="48" y="673"/>
                    <a:pt x="0" y="745"/>
                    <a:pt x="0" y="817"/>
                  </a:cubicBezTo>
                  <a:cubicBezTo>
                    <a:pt x="0" y="889"/>
                    <a:pt x="48" y="961"/>
                    <a:pt x="96" y="1009"/>
                  </a:cubicBezTo>
                  <a:cubicBezTo>
                    <a:pt x="144" y="1057"/>
                    <a:pt x="216" y="1105"/>
                    <a:pt x="288" y="1105"/>
                  </a:cubicBezTo>
                  <a:cubicBezTo>
                    <a:pt x="360" y="1081"/>
                    <a:pt x="432" y="1057"/>
                    <a:pt x="480" y="1009"/>
                  </a:cubicBezTo>
                  <a:cubicBezTo>
                    <a:pt x="672" y="817"/>
                    <a:pt x="792" y="553"/>
                    <a:pt x="792" y="265"/>
                  </a:cubicBezTo>
                  <a:cubicBezTo>
                    <a:pt x="792" y="193"/>
                    <a:pt x="768" y="121"/>
                    <a:pt x="696" y="73"/>
                  </a:cubicBezTo>
                  <a:cubicBezTo>
                    <a:pt x="648" y="25"/>
                    <a:pt x="576"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2"/>
            <p:cNvSpPr/>
            <p:nvPr/>
          </p:nvSpPr>
          <p:spPr>
            <a:xfrm>
              <a:off x="2463750" y="3309800"/>
              <a:ext cx="22225" cy="43725"/>
            </a:xfrm>
            <a:custGeom>
              <a:avLst/>
              <a:gdLst/>
              <a:ahLst/>
              <a:cxnLst/>
              <a:rect l="l" t="t" r="r" b="b"/>
              <a:pathLst>
                <a:path w="889" h="1749" extrusionOk="0">
                  <a:moveTo>
                    <a:pt x="617" y="1"/>
                  </a:moveTo>
                  <a:cubicBezTo>
                    <a:pt x="488" y="1"/>
                    <a:pt x="354" y="72"/>
                    <a:pt x="312" y="197"/>
                  </a:cubicBezTo>
                  <a:cubicBezTo>
                    <a:pt x="216" y="605"/>
                    <a:pt x="120" y="989"/>
                    <a:pt x="24" y="1397"/>
                  </a:cubicBezTo>
                  <a:cubicBezTo>
                    <a:pt x="0" y="1541"/>
                    <a:pt x="72" y="1709"/>
                    <a:pt x="216" y="1733"/>
                  </a:cubicBezTo>
                  <a:cubicBezTo>
                    <a:pt x="246" y="1743"/>
                    <a:pt x="276" y="1748"/>
                    <a:pt x="306" y="1748"/>
                  </a:cubicBezTo>
                  <a:cubicBezTo>
                    <a:pt x="424" y="1748"/>
                    <a:pt x="538" y="1675"/>
                    <a:pt x="576" y="1541"/>
                  </a:cubicBezTo>
                  <a:cubicBezTo>
                    <a:pt x="672" y="1157"/>
                    <a:pt x="768" y="749"/>
                    <a:pt x="864" y="341"/>
                  </a:cubicBezTo>
                  <a:cubicBezTo>
                    <a:pt x="888" y="197"/>
                    <a:pt x="816" y="29"/>
                    <a:pt x="672" y="5"/>
                  </a:cubicBezTo>
                  <a:cubicBezTo>
                    <a:pt x="654" y="2"/>
                    <a:pt x="635"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2"/>
            <p:cNvSpPr/>
            <p:nvPr/>
          </p:nvSpPr>
          <p:spPr>
            <a:xfrm>
              <a:off x="2472150" y="3239125"/>
              <a:ext cx="13825" cy="30175"/>
            </a:xfrm>
            <a:custGeom>
              <a:avLst/>
              <a:gdLst/>
              <a:ahLst/>
              <a:cxnLst/>
              <a:rect l="l" t="t" r="r" b="b"/>
              <a:pathLst>
                <a:path w="553" h="1207" extrusionOk="0">
                  <a:moveTo>
                    <a:pt x="264" y="0"/>
                  </a:moveTo>
                  <a:cubicBezTo>
                    <a:pt x="120" y="0"/>
                    <a:pt x="0" y="120"/>
                    <a:pt x="0" y="288"/>
                  </a:cubicBezTo>
                  <a:lnTo>
                    <a:pt x="0" y="936"/>
                  </a:lnTo>
                  <a:cubicBezTo>
                    <a:pt x="0" y="1008"/>
                    <a:pt x="24" y="1080"/>
                    <a:pt x="72" y="1128"/>
                  </a:cubicBezTo>
                  <a:cubicBezTo>
                    <a:pt x="112" y="1167"/>
                    <a:pt x="167" y="1207"/>
                    <a:pt x="225" y="1207"/>
                  </a:cubicBezTo>
                  <a:cubicBezTo>
                    <a:pt x="238" y="1207"/>
                    <a:pt x="251" y="1205"/>
                    <a:pt x="264" y="1200"/>
                  </a:cubicBezTo>
                  <a:cubicBezTo>
                    <a:pt x="408" y="1200"/>
                    <a:pt x="552" y="1080"/>
                    <a:pt x="552" y="936"/>
                  </a:cubicBezTo>
                  <a:lnTo>
                    <a:pt x="552" y="288"/>
                  </a:lnTo>
                  <a:cubicBezTo>
                    <a:pt x="552" y="216"/>
                    <a:pt x="528" y="120"/>
                    <a:pt x="456" y="72"/>
                  </a:cubicBezTo>
                  <a:cubicBezTo>
                    <a:pt x="408"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2"/>
            <p:cNvSpPr/>
            <p:nvPr/>
          </p:nvSpPr>
          <p:spPr>
            <a:xfrm>
              <a:off x="2471550" y="3157700"/>
              <a:ext cx="17425" cy="35625"/>
            </a:xfrm>
            <a:custGeom>
              <a:avLst/>
              <a:gdLst/>
              <a:ahLst/>
              <a:cxnLst/>
              <a:rect l="l" t="t" r="r" b="b"/>
              <a:pathLst>
                <a:path w="697" h="1425" extrusionOk="0">
                  <a:moveTo>
                    <a:pt x="391" y="1"/>
                  </a:moveTo>
                  <a:cubicBezTo>
                    <a:pt x="349" y="1"/>
                    <a:pt x="307" y="13"/>
                    <a:pt x="264" y="41"/>
                  </a:cubicBezTo>
                  <a:cubicBezTo>
                    <a:pt x="216" y="65"/>
                    <a:pt x="168" y="137"/>
                    <a:pt x="144" y="209"/>
                  </a:cubicBezTo>
                  <a:cubicBezTo>
                    <a:pt x="96" y="497"/>
                    <a:pt x="72" y="785"/>
                    <a:pt x="24" y="1073"/>
                  </a:cubicBezTo>
                  <a:cubicBezTo>
                    <a:pt x="0" y="1145"/>
                    <a:pt x="0" y="1217"/>
                    <a:pt x="48" y="1289"/>
                  </a:cubicBezTo>
                  <a:cubicBezTo>
                    <a:pt x="72" y="1337"/>
                    <a:pt x="144" y="1409"/>
                    <a:pt x="216" y="1409"/>
                  </a:cubicBezTo>
                  <a:cubicBezTo>
                    <a:pt x="246" y="1419"/>
                    <a:pt x="276" y="1425"/>
                    <a:pt x="306" y="1425"/>
                  </a:cubicBezTo>
                  <a:cubicBezTo>
                    <a:pt x="348" y="1425"/>
                    <a:pt x="390" y="1413"/>
                    <a:pt x="432" y="1385"/>
                  </a:cubicBezTo>
                  <a:cubicBezTo>
                    <a:pt x="480" y="1337"/>
                    <a:pt x="552" y="1289"/>
                    <a:pt x="552" y="1217"/>
                  </a:cubicBezTo>
                  <a:cubicBezTo>
                    <a:pt x="600" y="929"/>
                    <a:pt x="648" y="641"/>
                    <a:pt x="696" y="353"/>
                  </a:cubicBezTo>
                  <a:cubicBezTo>
                    <a:pt x="696" y="281"/>
                    <a:pt x="696" y="209"/>
                    <a:pt x="648" y="137"/>
                  </a:cubicBezTo>
                  <a:cubicBezTo>
                    <a:pt x="624" y="89"/>
                    <a:pt x="552" y="17"/>
                    <a:pt x="480" y="17"/>
                  </a:cubicBezTo>
                  <a:cubicBezTo>
                    <a:pt x="451" y="7"/>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2"/>
            <p:cNvSpPr/>
            <p:nvPr/>
          </p:nvSpPr>
          <p:spPr>
            <a:xfrm>
              <a:off x="2472150" y="3097500"/>
              <a:ext cx="13825" cy="30625"/>
            </a:xfrm>
            <a:custGeom>
              <a:avLst/>
              <a:gdLst/>
              <a:ahLst/>
              <a:cxnLst/>
              <a:rect l="l" t="t" r="r" b="b"/>
              <a:pathLst>
                <a:path w="553" h="1225" extrusionOk="0">
                  <a:moveTo>
                    <a:pt x="264" y="0"/>
                  </a:moveTo>
                  <a:cubicBezTo>
                    <a:pt x="120" y="24"/>
                    <a:pt x="0" y="144"/>
                    <a:pt x="0" y="288"/>
                  </a:cubicBezTo>
                  <a:lnTo>
                    <a:pt x="0" y="937"/>
                  </a:lnTo>
                  <a:cubicBezTo>
                    <a:pt x="0" y="1009"/>
                    <a:pt x="24" y="1081"/>
                    <a:pt x="72" y="1153"/>
                  </a:cubicBezTo>
                  <a:cubicBezTo>
                    <a:pt x="120" y="1201"/>
                    <a:pt x="192" y="1225"/>
                    <a:pt x="264" y="1225"/>
                  </a:cubicBezTo>
                  <a:cubicBezTo>
                    <a:pt x="408" y="1225"/>
                    <a:pt x="552" y="1105"/>
                    <a:pt x="552" y="937"/>
                  </a:cubicBezTo>
                  <a:lnTo>
                    <a:pt x="552" y="288"/>
                  </a:lnTo>
                  <a:cubicBezTo>
                    <a:pt x="552" y="216"/>
                    <a:pt x="528" y="144"/>
                    <a:pt x="456" y="96"/>
                  </a:cubicBezTo>
                  <a:cubicBezTo>
                    <a:pt x="408" y="48"/>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2"/>
            <p:cNvSpPr/>
            <p:nvPr/>
          </p:nvSpPr>
          <p:spPr>
            <a:xfrm>
              <a:off x="2469750" y="3043700"/>
              <a:ext cx="16825" cy="24825"/>
            </a:xfrm>
            <a:custGeom>
              <a:avLst/>
              <a:gdLst/>
              <a:ahLst/>
              <a:cxnLst/>
              <a:rect l="l" t="t" r="r" b="b"/>
              <a:pathLst>
                <a:path w="673" h="993" extrusionOk="0">
                  <a:moveTo>
                    <a:pt x="367" y="0"/>
                  </a:moveTo>
                  <a:cubicBezTo>
                    <a:pt x="325" y="0"/>
                    <a:pt x="283" y="12"/>
                    <a:pt x="240" y="40"/>
                  </a:cubicBezTo>
                  <a:cubicBezTo>
                    <a:pt x="192" y="64"/>
                    <a:pt x="144" y="136"/>
                    <a:pt x="120" y="208"/>
                  </a:cubicBezTo>
                  <a:cubicBezTo>
                    <a:pt x="72" y="352"/>
                    <a:pt x="48" y="496"/>
                    <a:pt x="24" y="640"/>
                  </a:cubicBezTo>
                  <a:cubicBezTo>
                    <a:pt x="0" y="712"/>
                    <a:pt x="0" y="784"/>
                    <a:pt x="48" y="856"/>
                  </a:cubicBezTo>
                  <a:cubicBezTo>
                    <a:pt x="72" y="904"/>
                    <a:pt x="144" y="976"/>
                    <a:pt x="216" y="976"/>
                  </a:cubicBezTo>
                  <a:cubicBezTo>
                    <a:pt x="246" y="986"/>
                    <a:pt x="276" y="992"/>
                    <a:pt x="306" y="992"/>
                  </a:cubicBezTo>
                  <a:cubicBezTo>
                    <a:pt x="348" y="992"/>
                    <a:pt x="390" y="980"/>
                    <a:pt x="432" y="952"/>
                  </a:cubicBezTo>
                  <a:cubicBezTo>
                    <a:pt x="480" y="904"/>
                    <a:pt x="528" y="856"/>
                    <a:pt x="552" y="784"/>
                  </a:cubicBezTo>
                  <a:cubicBezTo>
                    <a:pt x="576" y="640"/>
                    <a:pt x="624" y="496"/>
                    <a:pt x="648" y="352"/>
                  </a:cubicBezTo>
                  <a:cubicBezTo>
                    <a:pt x="672" y="280"/>
                    <a:pt x="672" y="208"/>
                    <a:pt x="624" y="136"/>
                  </a:cubicBezTo>
                  <a:cubicBezTo>
                    <a:pt x="600" y="88"/>
                    <a:pt x="528" y="16"/>
                    <a:pt x="456" y="16"/>
                  </a:cubicBezTo>
                  <a:cubicBezTo>
                    <a:pt x="427" y="6"/>
                    <a:pt x="397"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2"/>
            <p:cNvSpPr/>
            <p:nvPr/>
          </p:nvSpPr>
          <p:spPr>
            <a:xfrm>
              <a:off x="2466150" y="2999700"/>
              <a:ext cx="14425" cy="19825"/>
            </a:xfrm>
            <a:custGeom>
              <a:avLst/>
              <a:gdLst/>
              <a:ahLst/>
              <a:cxnLst/>
              <a:rect l="l" t="t" r="r" b="b"/>
              <a:pathLst>
                <a:path w="577" h="793" extrusionOk="0">
                  <a:moveTo>
                    <a:pt x="288" y="0"/>
                  </a:moveTo>
                  <a:cubicBezTo>
                    <a:pt x="264" y="24"/>
                    <a:pt x="240" y="24"/>
                    <a:pt x="216" y="24"/>
                  </a:cubicBezTo>
                  <a:cubicBezTo>
                    <a:pt x="168" y="24"/>
                    <a:pt x="120" y="48"/>
                    <a:pt x="96" y="96"/>
                  </a:cubicBezTo>
                  <a:cubicBezTo>
                    <a:pt x="72" y="120"/>
                    <a:pt x="72" y="120"/>
                    <a:pt x="48" y="144"/>
                  </a:cubicBezTo>
                  <a:cubicBezTo>
                    <a:pt x="24" y="192"/>
                    <a:pt x="0" y="240"/>
                    <a:pt x="0" y="288"/>
                  </a:cubicBezTo>
                  <a:lnTo>
                    <a:pt x="0" y="504"/>
                  </a:lnTo>
                  <a:cubicBezTo>
                    <a:pt x="0" y="552"/>
                    <a:pt x="24" y="576"/>
                    <a:pt x="24" y="624"/>
                  </a:cubicBezTo>
                  <a:cubicBezTo>
                    <a:pt x="48" y="648"/>
                    <a:pt x="72" y="672"/>
                    <a:pt x="96" y="696"/>
                  </a:cubicBezTo>
                  <a:cubicBezTo>
                    <a:pt x="120" y="744"/>
                    <a:pt x="144" y="744"/>
                    <a:pt x="192" y="768"/>
                  </a:cubicBezTo>
                  <a:cubicBezTo>
                    <a:pt x="216" y="792"/>
                    <a:pt x="264" y="792"/>
                    <a:pt x="288" y="792"/>
                  </a:cubicBezTo>
                  <a:cubicBezTo>
                    <a:pt x="312" y="792"/>
                    <a:pt x="336" y="792"/>
                    <a:pt x="360" y="768"/>
                  </a:cubicBezTo>
                  <a:cubicBezTo>
                    <a:pt x="408" y="768"/>
                    <a:pt x="456" y="744"/>
                    <a:pt x="480" y="696"/>
                  </a:cubicBezTo>
                  <a:lnTo>
                    <a:pt x="528" y="648"/>
                  </a:lnTo>
                  <a:cubicBezTo>
                    <a:pt x="552" y="600"/>
                    <a:pt x="576" y="552"/>
                    <a:pt x="576" y="504"/>
                  </a:cubicBezTo>
                  <a:lnTo>
                    <a:pt x="576" y="288"/>
                  </a:lnTo>
                  <a:cubicBezTo>
                    <a:pt x="576" y="264"/>
                    <a:pt x="552" y="216"/>
                    <a:pt x="552" y="192"/>
                  </a:cubicBezTo>
                  <a:cubicBezTo>
                    <a:pt x="528" y="144"/>
                    <a:pt x="504" y="120"/>
                    <a:pt x="480" y="96"/>
                  </a:cubicBezTo>
                  <a:cubicBezTo>
                    <a:pt x="456" y="72"/>
                    <a:pt x="432" y="48"/>
                    <a:pt x="408" y="24"/>
                  </a:cubicBezTo>
                  <a:cubicBezTo>
                    <a:pt x="360" y="24"/>
                    <a:pt x="33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2"/>
            <p:cNvSpPr/>
            <p:nvPr/>
          </p:nvSpPr>
          <p:spPr>
            <a:xfrm>
              <a:off x="2452950" y="2945675"/>
              <a:ext cx="13825" cy="24625"/>
            </a:xfrm>
            <a:custGeom>
              <a:avLst/>
              <a:gdLst/>
              <a:ahLst/>
              <a:cxnLst/>
              <a:rect l="l" t="t" r="r" b="b"/>
              <a:pathLst>
                <a:path w="553" h="985" extrusionOk="0">
                  <a:moveTo>
                    <a:pt x="264" y="1"/>
                  </a:moveTo>
                  <a:cubicBezTo>
                    <a:pt x="192" y="1"/>
                    <a:pt x="120" y="25"/>
                    <a:pt x="72" y="73"/>
                  </a:cubicBezTo>
                  <a:cubicBezTo>
                    <a:pt x="24" y="145"/>
                    <a:pt x="0" y="193"/>
                    <a:pt x="0" y="289"/>
                  </a:cubicBezTo>
                  <a:lnTo>
                    <a:pt x="0" y="721"/>
                  </a:lnTo>
                  <a:cubicBezTo>
                    <a:pt x="0" y="793"/>
                    <a:pt x="24" y="865"/>
                    <a:pt x="72" y="913"/>
                  </a:cubicBezTo>
                  <a:cubicBezTo>
                    <a:pt x="120" y="961"/>
                    <a:pt x="216" y="985"/>
                    <a:pt x="264" y="985"/>
                  </a:cubicBezTo>
                  <a:cubicBezTo>
                    <a:pt x="336" y="985"/>
                    <a:pt x="432" y="961"/>
                    <a:pt x="480" y="913"/>
                  </a:cubicBezTo>
                  <a:cubicBezTo>
                    <a:pt x="528" y="865"/>
                    <a:pt x="552" y="793"/>
                    <a:pt x="552" y="721"/>
                  </a:cubicBezTo>
                  <a:lnTo>
                    <a:pt x="552" y="289"/>
                  </a:lnTo>
                  <a:cubicBezTo>
                    <a:pt x="552" y="217"/>
                    <a:pt x="528" y="121"/>
                    <a:pt x="480" y="73"/>
                  </a:cubicBezTo>
                  <a:cubicBezTo>
                    <a:pt x="432" y="25"/>
                    <a:pt x="336"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2"/>
            <p:cNvSpPr/>
            <p:nvPr/>
          </p:nvSpPr>
          <p:spPr>
            <a:xfrm>
              <a:off x="2466750" y="3562550"/>
              <a:ext cx="24625" cy="27625"/>
            </a:xfrm>
            <a:custGeom>
              <a:avLst/>
              <a:gdLst/>
              <a:ahLst/>
              <a:cxnLst/>
              <a:rect l="l" t="t" r="r" b="b"/>
              <a:pathLst>
                <a:path w="985" h="1105" extrusionOk="0">
                  <a:moveTo>
                    <a:pt x="720" y="0"/>
                  </a:moveTo>
                  <a:cubicBezTo>
                    <a:pt x="648" y="0"/>
                    <a:pt x="552" y="24"/>
                    <a:pt x="504" y="72"/>
                  </a:cubicBezTo>
                  <a:cubicBezTo>
                    <a:pt x="360" y="264"/>
                    <a:pt x="216" y="456"/>
                    <a:pt x="72" y="624"/>
                  </a:cubicBezTo>
                  <a:cubicBezTo>
                    <a:pt x="48" y="648"/>
                    <a:pt x="24" y="672"/>
                    <a:pt x="24" y="720"/>
                  </a:cubicBezTo>
                  <a:cubicBezTo>
                    <a:pt x="0" y="744"/>
                    <a:pt x="0" y="792"/>
                    <a:pt x="0" y="816"/>
                  </a:cubicBezTo>
                  <a:cubicBezTo>
                    <a:pt x="0" y="888"/>
                    <a:pt x="24" y="984"/>
                    <a:pt x="72" y="1032"/>
                  </a:cubicBezTo>
                  <a:cubicBezTo>
                    <a:pt x="120" y="1080"/>
                    <a:pt x="192" y="1104"/>
                    <a:pt x="264" y="1104"/>
                  </a:cubicBezTo>
                  <a:cubicBezTo>
                    <a:pt x="336" y="1104"/>
                    <a:pt x="432" y="1080"/>
                    <a:pt x="480" y="1032"/>
                  </a:cubicBezTo>
                  <a:cubicBezTo>
                    <a:pt x="624" y="840"/>
                    <a:pt x="768" y="648"/>
                    <a:pt x="912" y="480"/>
                  </a:cubicBezTo>
                  <a:cubicBezTo>
                    <a:pt x="936" y="456"/>
                    <a:pt x="960" y="432"/>
                    <a:pt x="960" y="384"/>
                  </a:cubicBezTo>
                  <a:cubicBezTo>
                    <a:pt x="984" y="360"/>
                    <a:pt x="984" y="312"/>
                    <a:pt x="984" y="288"/>
                  </a:cubicBezTo>
                  <a:cubicBezTo>
                    <a:pt x="984" y="216"/>
                    <a:pt x="960" y="120"/>
                    <a:pt x="912" y="72"/>
                  </a:cubicBezTo>
                  <a:cubicBezTo>
                    <a:pt x="864" y="24"/>
                    <a:pt x="792"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2"/>
            <p:cNvSpPr/>
            <p:nvPr/>
          </p:nvSpPr>
          <p:spPr>
            <a:xfrm>
              <a:off x="2488350" y="3489225"/>
              <a:ext cx="19825" cy="35650"/>
            </a:xfrm>
            <a:custGeom>
              <a:avLst/>
              <a:gdLst/>
              <a:ahLst/>
              <a:cxnLst/>
              <a:rect l="l" t="t" r="r" b="b"/>
              <a:pathLst>
                <a:path w="793" h="1426" extrusionOk="0">
                  <a:moveTo>
                    <a:pt x="521" y="0"/>
                  </a:moveTo>
                  <a:cubicBezTo>
                    <a:pt x="392" y="0"/>
                    <a:pt x="261" y="71"/>
                    <a:pt x="240" y="197"/>
                  </a:cubicBezTo>
                  <a:lnTo>
                    <a:pt x="24" y="1085"/>
                  </a:lnTo>
                  <a:cubicBezTo>
                    <a:pt x="0" y="1205"/>
                    <a:pt x="72" y="1373"/>
                    <a:pt x="240" y="1421"/>
                  </a:cubicBezTo>
                  <a:cubicBezTo>
                    <a:pt x="256" y="1424"/>
                    <a:pt x="272" y="1426"/>
                    <a:pt x="289" y="1426"/>
                  </a:cubicBezTo>
                  <a:cubicBezTo>
                    <a:pt x="407" y="1426"/>
                    <a:pt x="556" y="1355"/>
                    <a:pt x="577" y="1229"/>
                  </a:cubicBezTo>
                  <a:lnTo>
                    <a:pt x="769" y="341"/>
                  </a:lnTo>
                  <a:cubicBezTo>
                    <a:pt x="793" y="197"/>
                    <a:pt x="721" y="29"/>
                    <a:pt x="577" y="5"/>
                  </a:cubicBezTo>
                  <a:cubicBezTo>
                    <a:pt x="558" y="2"/>
                    <a:pt x="540"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2"/>
            <p:cNvSpPr/>
            <p:nvPr/>
          </p:nvSpPr>
          <p:spPr>
            <a:xfrm>
              <a:off x="2498550" y="3415775"/>
              <a:ext cx="20425" cy="38300"/>
            </a:xfrm>
            <a:custGeom>
              <a:avLst/>
              <a:gdLst/>
              <a:ahLst/>
              <a:cxnLst/>
              <a:rect l="l" t="t" r="r" b="b"/>
              <a:pathLst>
                <a:path w="817" h="1532" extrusionOk="0">
                  <a:moveTo>
                    <a:pt x="487" y="0"/>
                  </a:moveTo>
                  <a:cubicBezTo>
                    <a:pt x="370" y="0"/>
                    <a:pt x="260" y="73"/>
                    <a:pt x="241" y="207"/>
                  </a:cubicBezTo>
                  <a:cubicBezTo>
                    <a:pt x="169" y="519"/>
                    <a:pt x="97" y="855"/>
                    <a:pt x="24" y="1191"/>
                  </a:cubicBezTo>
                  <a:cubicBezTo>
                    <a:pt x="0" y="1311"/>
                    <a:pt x="73" y="1479"/>
                    <a:pt x="217" y="1527"/>
                  </a:cubicBezTo>
                  <a:cubicBezTo>
                    <a:pt x="235" y="1530"/>
                    <a:pt x="253" y="1531"/>
                    <a:pt x="272" y="1531"/>
                  </a:cubicBezTo>
                  <a:cubicBezTo>
                    <a:pt x="401" y="1531"/>
                    <a:pt x="535" y="1461"/>
                    <a:pt x="577" y="1335"/>
                  </a:cubicBezTo>
                  <a:cubicBezTo>
                    <a:pt x="649" y="999"/>
                    <a:pt x="697" y="687"/>
                    <a:pt x="769" y="351"/>
                  </a:cubicBezTo>
                  <a:cubicBezTo>
                    <a:pt x="817" y="207"/>
                    <a:pt x="745" y="39"/>
                    <a:pt x="577" y="15"/>
                  </a:cubicBezTo>
                  <a:cubicBezTo>
                    <a:pt x="547" y="5"/>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52"/>
            <p:cNvSpPr/>
            <p:nvPr/>
          </p:nvSpPr>
          <p:spPr>
            <a:xfrm>
              <a:off x="2506950" y="3353125"/>
              <a:ext cx="14425" cy="30625"/>
            </a:xfrm>
            <a:custGeom>
              <a:avLst/>
              <a:gdLst/>
              <a:ahLst/>
              <a:cxnLst/>
              <a:rect l="l" t="t" r="r" b="b"/>
              <a:pathLst>
                <a:path w="577" h="1225" extrusionOk="0">
                  <a:moveTo>
                    <a:pt x="289" y="0"/>
                  </a:moveTo>
                  <a:cubicBezTo>
                    <a:pt x="145" y="0"/>
                    <a:pt x="1" y="120"/>
                    <a:pt x="1" y="289"/>
                  </a:cubicBezTo>
                  <a:lnTo>
                    <a:pt x="1" y="937"/>
                  </a:lnTo>
                  <a:cubicBezTo>
                    <a:pt x="1" y="1009"/>
                    <a:pt x="49" y="1081"/>
                    <a:pt x="97" y="1129"/>
                  </a:cubicBezTo>
                  <a:cubicBezTo>
                    <a:pt x="145" y="1177"/>
                    <a:pt x="217" y="1225"/>
                    <a:pt x="289" y="1225"/>
                  </a:cubicBezTo>
                  <a:cubicBezTo>
                    <a:pt x="433" y="1201"/>
                    <a:pt x="577" y="1081"/>
                    <a:pt x="577" y="937"/>
                  </a:cubicBezTo>
                  <a:lnTo>
                    <a:pt x="577" y="289"/>
                  </a:lnTo>
                  <a:cubicBezTo>
                    <a:pt x="577" y="217"/>
                    <a:pt x="529" y="144"/>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52"/>
            <p:cNvSpPr/>
            <p:nvPr/>
          </p:nvSpPr>
          <p:spPr>
            <a:xfrm>
              <a:off x="2501550" y="3285325"/>
              <a:ext cx="17425" cy="27425"/>
            </a:xfrm>
            <a:custGeom>
              <a:avLst/>
              <a:gdLst/>
              <a:ahLst/>
              <a:cxnLst/>
              <a:rect l="l" t="t" r="r" b="b"/>
              <a:pathLst>
                <a:path w="697" h="1097" extrusionOk="0">
                  <a:moveTo>
                    <a:pt x="481" y="0"/>
                  </a:moveTo>
                  <a:cubicBezTo>
                    <a:pt x="409" y="0"/>
                    <a:pt x="337" y="0"/>
                    <a:pt x="265" y="48"/>
                  </a:cubicBezTo>
                  <a:cubicBezTo>
                    <a:pt x="217" y="72"/>
                    <a:pt x="145" y="144"/>
                    <a:pt x="145" y="216"/>
                  </a:cubicBezTo>
                  <a:cubicBezTo>
                    <a:pt x="97" y="384"/>
                    <a:pt x="73" y="576"/>
                    <a:pt x="25" y="744"/>
                  </a:cubicBezTo>
                  <a:cubicBezTo>
                    <a:pt x="1" y="816"/>
                    <a:pt x="25" y="888"/>
                    <a:pt x="49" y="960"/>
                  </a:cubicBezTo>
                  <a:cubicBezTo>
                    <a:pt x="97" y="1032"/>
                    <a:pt x="145" y="1080"/>
                    <a:pt x="217" y="1080"/>
                  </a:cubicBezTo>
                  <a:cubicBezTo>
                    <a:pt x="246" y="1090"/>
                    <a:pt x="276" y="1096"/>
                    <a:pt x="306" y="1096"/>
                  </a:cubicBezTo>
                  <a:cubicBezTo>
                    <a:pt x="348" y="1096"/>
                    <a:pt x="390" y="1084"/>
                    <a:pt x="433" y="1056"/>
                  </a:cubicBezTo>
                  <a:cubicBezTo>
                    <a:pt x="505" y="1032"/>
                    <a:pt x="553" y="960"/>
                    <a:pt x="553" y="888"/>
                  </a:cubicBezTo>
                  <a:lnTo>
                    <a:pt x="673" y="360"/>
                  </a:lnTo>
                  <a:cubicBezTo>
                    <a:pt x="697" y="288"/>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2"/>
            <p:cNvSpPr/>
            <p:nvPr/>
          </p:nvSpPr>
          <p:spPr>
            <a:xfrm>
              <a:off x="2506350" y="3214500"/>
              <a:ext cx="19225" cy="30350"/>
            </a:xfrm>
            <a:custGeom>
              <a:avLst/>
              <a:gdLst/>
              <a:ahLst/>
              <a:cxnLst/>
              <a:rect l="l" t="t" r="r" b="b"/>
              <a:pathLst>
                <a:path w="769" h="1214" extrusionOk="0">
                  <a:moveTo>
                    <a:pt x="409" y="1"/>
                  </a:moveTo>
                  <a:cubicBezTo>
                    <a:pt x="337" y="1"/>
                    <a:pt x="241" y="1"/>
                    <a:pt x="193" y="49"/>
                  </a:cubicBezTo>
                  <a:cubicBezTo>
                    <a:pt x="49" y="121"/>
                    <a:pt x="1" y="289"/>
                    <a:pt x="73" y="409"/>
                  </a:cubicBezTo>
                  <a:cubicBezTo>
                    <a:pt x="97" y="433"/>
                    <a:pt x="97" y="457"/>
                    <a:pt x="121" y="481"/>
                  </a:cubicBezTo>
                  <a:cubicBezTo>
                    <a:pt x="145" y="529"/>
                    <a:pt x="145" y="577"/>
                    <a:pt x="169" y="625"/>
                  </a:cubicBezTo>
                  <a:cubicBezTo>
                    <a:pt x="169" y="697"/>
                    <a:pt x="169" y="745"/>
                    <a:pt x="169" y="793"/>
                  </a:cubicBezTo>
                  <a:cubicBezTo>
                    <a:pt x="145" y="817"/>
                    <a:pt x="145" y="841"/>
                    <a:pt x="145" y="865"/>
                  </a:cubicBezTo>
                  <a:cubicBezTo>
                    <a:pt x="121" y="937"/>
                    <a:pt x="145" y="1009"/>
                    <a:pt x="169" y="1081"/>
                  </a:cubicBezTo>
                  <a:cubicBezTo>
                    <a:pt x="217" y="1129"/>
                    <a:pt x="265" y="1177"/>
                    <a:pt x="337" y="1201"/>
                  </a:cubicBezTo>
                  <a:cubicBezTo>
                    <a:pt x="362" y="1210"/>
                    <a:pt x="388" y="1214"/>
                    <a:pt x="414" y="1214"/>
                  </a:cubicBezTo>
                  <a:cubicBezTo>
                    <a:pt x="536" y="1214"/>
                    <a:pt x="653" y="1128"/>
                    <a:pt x="673" y="1009"/>
                  </a:cubicBezTo>
                  <a:cubicBezTo>
                    <a:pt x="769" y="721"/>
                    <a:pt x="721" y="409"/>
                    <a:pt x="577" y="145"/>
                  </a:cubicBezTo>
                  <a:cubicBezTo>
                    <a:pt x="529" y="73"/>
                    <a:pt x="457"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2"/>
            <p:cNvSpPr/>
            <p:nvPr/>
          </p:nvSpPr>
          <p:spPr>
            <a:xfrm>
              <a:off x="2508750" y="3135600"/>
              <a:ext cx="16825" cy="35850"/>
            </a:xfrm>
            <a:custGeom>
              <a:avLst/>
              <a:gdLst/>
              <a:ahLst/>
              <a:cxnLst/>
              <a:rect l="l" t="t" r="r" b="b"/>
              <a:pathLst>
                <a:path w="673" h="1434" extrusionOk="0">
                  <a:moveTo>
                    <a:pt x="342" y="0"/>
                  </a:moveTo>
                  <a:cubicBezTo>
                    <a:pt x="316" y="0"/>
                    <a:pt x="290" y="4"/>
                    <a:pt x="265" y="13"/>
                  </a:cubicBezTo>
                  <a:cubicBezTo>
                    <a:pt x="121" y="61"/>
                    <a:pt x="49" y="205"/>
                    <a:pt x="73" y="349"/>
                  </a:cubicBezTo>
                  <a:cubicBezTo>
                    <a:pt x="73" y="397"/>
                    <a:pt x="73" y="421"/>
                    <a:pt x="97" y="445"/>
                  </a:cubicBezTo>
                  <a:cubicBezTo>
                    <a:pt x="97" y="589"/>
                    <a:pt x="97" y="709"/>
                    <a:pt x="97" y="853"/>
                  </a:cubicBezTo>
                  <a:cubicBezTo>
                    <a:pt x="73" y="925"/>
                    <a:pt x="49" y="997"/>
                    <a:pt x="25" y="1069"/>
                  </a:cubicBezTo>
                  <a:cubicBezTo>
                    <a:pt x="1" y="1213"/>
                    <a:pt x="97" y="1381"/>
                    <a:pt x="241" y="1429"/>
                  </a:cubicBezTo>
                  <a:cubicBezTo>
                    <a:pt x="259" y="1432"/>
                    <a:pt x="277" y="1433"/>
                    <a:pt x="295" y="1433"/>
                  </a:cubicBezTo>
                  <a:cubicBezTo>
                    <a:pt x="420" y="1433"/>
                    <a:pt x="535" y="1362"/>
                    <a:pt x="577" y="1237"/>
                  </a:cubicBezTo>
                  <a:cubicBezTo>
                    <a:pt x="673" y="901"/>
                    <a:pt x="673" y="541"/>
                    <a:pt x="601" y="205"/>
                  </a:cubicBezTo>
                  <a:cubicBezTo>
                    <a:pt x="581" y="86"/>
                    <a:pt x="464"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2"/>
            <p:cNvSpPr/>
            <p:nvPr/>
          </p:nvSpPr>
          <p:spPr>
            <a:xfrm>
              <a:off x="2509950" y="3062625"/>
              <a:ext cx="13825" cy="38500"/>
            </a:xfrm>
            <a:custGeom>
              <a:avLst/>
              <a:gdLst/>
              <a:ahLst/>
              <a:cxnLst/>
              <a:rect l="l" t="t" r="r" b="b"/>
              <a:pathLst>
                <a:path w="553" h="1540" extrusionOk="0">
                  <a:moveTo>
                    <a:pt x="320" y="1"/>
                  </a:moveTo>
                  <a:cubicBezTo>
                    <a:pt x="310" y="1"/>
                    <a:pt x="299" y="2"/>
                    <a:pt x="289" y="3"/>
                  </a:cubicBezTo>
                  <a:cubicBezTo>
                    <a:pt x="121" y="3"/>
                    <a:pt x="1" y="123"/>
                    <a:pt x="1" y="267"/>
                  </a:cubicBezTo>
                  <a:lnTo>
                    <a:pt x="1" y="1251"/>
                  </a:lnTo>
                  <a:cubicBezTo>
                    <a:pt x="1" y="1395"/>
                    <a:pt x="121" y="1539"/>
                    <a:pt x="289" y="1539"/>
                  </a:cubicBezTo>
                  <a:cubicBezTo>
                    <a:pt x="433" y="1515"/>
                    <a:pt x="553" y="1419"/>
                    <a:pt x="553" y="1251"/>
                  </a:cubicBezTo>
                  <a:lnTo>
                    <a:pt x="553" y="267"/>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2"/>
            <p:cNvSpPr/>
            <p:nvPr/>
          </p:nvSpPr>
          <p:spPr>
            <a:xfrm>
              <a:off x="2501550" y="2991650"/>
              <a:ext cx="17425" cy="33050"/>
            </a:xfrm>
            <a:custGeom>
              <a:avLst/>
              <a:gdLst/>
              <a:ahLst/>
              <a:cxnLst/>
              <a:rect l="l" t="t" r="r" b="b"/>
              <a:pathLst>
                <a:path w="697" h="1322" extrusionOk="0">
                  <a:moveTo>
                    <a:pt x="254" y="1"/>
                  </a:moveTo>
                  <a:cubicBezTo>
                    <a:pt x="233" y="1"/>
                    <a:pt x="212" y="4"/>
                    <a:pt x="193" y="10"/>
                  </a:cubicBezTo>
                  <a:cubicBezTo>
                    <a:pt x="121" y="34"/>
                    <a:pt x="73" y="82"/>
                    <a:pt x="25" y="154"/>
                  </a:cubicBezTo>
                  <a:cubicBezTo>
                    <a:pt x="1" y="226"/>
                    <a:pt x="1" y="274"/>
                    <a:pt x="1" y="370"/>
                  </a:cubicBezTo>
                  <a:cubicBezTo>
                    <a:pt x="49" y="610"/>
                    <a:pt x="97" y="874"/>
                    <a:pt x="145" y="1114"/>
                  </a:cubicBezTo>
                  <a:cubicBezTo>
                    <a:pt x="145" y="1186"/>
                    <a:pt x="217" y="1258"/>
                    <a:pt x="265" y="1282"/>
                  </a:cubicBezTo>
                  <a:cubicBezTo>
                    <a:pt x="307" y="1310"/>
                    <a:pt x="349" y="1322"/>
                    <a:pt x="391" y="1322"/>
                  </a:cubicBezTo>
                  <a:cubicBezTo>
                    <a:pt x="421" y="1322"/>
                    <a:pt x="451" y="1316"/>
                    <a:pt x="481" y="1306"/>
                  </a:cubicBezTo>
                  <a:cubicBezTo>
                    <a:pt x="553" y="1282"/>
                    <a:pt x="625" y="1258"/>
                    <a:pt x="649" y="1186"/>
                  </a:cubicBezTo>
                  <a:cubicBezTo>
                    <a:pt x="697" y="1114"/>
                    <a:pt x="697" y="1042"/>
                    <a:pt x="673" y="970"/>
                  </a:cubicBezTo>
                  <a:cubicBezTo>
                    <a:pt x="625" y="730"/>
                    <a:pt x="577" y="466"/>
                    <a:pt x="553" y="226"/>
                  </a:cubicBezTo>
                  <a:cubicBezTo>
                    <a:pt x="529" y="154"/>
                    <a:pt x="481" y="82"/>
                    <a:pt x="409" y="58"/>
                  </a:cubicBezTo>
                  <a:cubicBezTo>
                    <a:pt x="373" y="23"/>
                    <a:pt x="313"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2"/>
            <p:cNvSpPr/>
            <p:nvPr/>
          </p:nvSpPr>
          <p:spPr>
            <a:xfrm>
              <a:off x="2528550" y="2969975"/>
              <a:ext cx="18025" cy="38500"/>
            </a:xfrm>
            <a:custGeom>
              <a:avLst/>
              <a:gdLst/>
              <a:ahLst/>
              <a:cxnLst/>
              <a:rect l="l" t="t" r="r" b="b"/>
              <a:pathLst>
                <a:path w="721" h="1540" extrusionOk="0">
                  <a:moveTo>
                    <a:pt x="317" y="0"/>
                  </a:moveTo>
                  <a:cubicBezTo>
                    <a:pt x="292" y="0"/>
                    <a:pt x="266" y="4"/>
                    <a:pt x="241" y="13"/>
                  </a:cubicBezTo>
                  <a:cubicBezTo>
                    <a:pt x="97" y="61"/>
                    <a:pt x="1" y="205"/>
                    <a:pt x="49" y="349"/>
                  </a:cubicBezTo>
                  <a:cubicBezTo>
                    <a:pt x="97" y="469"/>
                    <a:pt x="121" y="589"/>
                    <a:pt x="145" y="709"/>
                  </a:cubicBezTo>
                  <a:cubicBezTo>
                    <a:pt x="145" y="853"/>
                    <a:pt x="145" y="997"/>
                    <a:pt x="121" y="1141"/>
                  </a:cubicBezTo>
                  <a:cubicBezTo>
                    <a:pt x="121" y="1165"/>
                    <a:pt x="121" y="1165"/>
                    <a:pt x="121" y="1189"/>
                  </a:cubicBezTo>
                  <a:cubicBezTo>
                    <a:pt x="121" y="1261"/>
                    <a:pt x="121" y="1333"/>
                    <a:pt x="145" y="1405"/>
                  </a:cubicBezTo>
                  <a:cubicBezTo>
                    <a:pt x="193" y="1453"/>
                    <a:pt x="265" y="1525"/>
                    <a:pt x="313" y="1525"/>
                  </a:cubicBezTo>
                  <a:cubicBezTo>
                    <a:pt x="342" y="1535"/>
                    <a:pt x="373" y="1540"/>
                    <a:pt x="405" y="1540"/>
                  </a:cubicBezTo>
                  <a:cubicBezTo>
                    <a:pt x="528" y="1540"/>
                    <a:pt x="654" y="1467"/>
                    <a:pt x="673" y="1333"/>
                  </a:cubicBezTo>
                  <a:cubicBezTo>
                    <a:pt x="721" y="949"/>
                    <a:pt x="721" y="565"/>
                    <a:pt x="577" y="205"/>
                  </a:cubicBezTo>
                  <a:cubicBezTo>
                    <a:pt x="537" y="86"/>
                    <a:pt x="433"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2"/>
            <p:cNvSpPr/>
            <p:nvPr/>
          </p:nvSpPr>
          <p:spPr>
            <a:xfrm>
              <a:off x="2541750" y="3059425"/>
              <a:ext cx="18625" cy="41250"/>
            </a:xfrm>
            <a:custGeom>
              <a:avLst/>
              <a:gdLst/>
              <a:ahLst/>
              <a:cxnLst/>
              <a:rect l="l" t="t" r="r" b="b"/>
              <a:pathLst>
                <a:path w="745" h="1650" extrusionOk="0">
                  <a:moveTo>
                    <a:pt x="309" y="0"/>
                  </a:moveTo>
                  <a:cubicBezTo>
                    <a:pt x="286" y="0"/>
                    <a:pt x="263" y="4"/>
                    <a:pt x="241" y="11"/>
                  </a:cubicBezTo>
                  <a:cubicBezTo>
                    <a:pt x="97" y="59"/>
                    <a:pt x="1" y="203"/>
                    <a:pt x="49" y="371"/>
                  </a:cubicBezTo>
                  <a:cubicBezTo>
                    <a:pt x="73" y="443"/>
                    <a:pt x="97" y="539"/>
                    <a:pt x="121" y="611"/>
                  </a:cubicBezTo>
                  <a:cubicBezTo>
                    <a:pt x="121" y="659"/>
                    <a:pt x="145" y="707"/>
                    <a:pt x="145" y="755"/>
                  </a:cubicBezTo>
                  <a:cubicBezTo>
                    <a:pt x="145" y="779"/>
                    <a:pt x="145" y="803"/>
                    <a:pt x="145" y="827"/>
                  </a:cubicBezTo>
                  <a:cubicBezTo>
                    <a:pt x="169" y="923"/>
                    <a:pt x="169" y="995"/>
                    <a:pt x="169" y="1091"/>
                  </a:cubicBezTo>
                  <a:cubicBezTo>
                    <a:pt x="169" y="1139"/>
                    <a:pt x="145" y="1187"/>
                    <a:pt x="145" y="1211"/>
                  </a:cubicBezTo>
                  <a:cubicBezTo>
                    <a:pt x="145" y="1235"/>
                    <a:pt x="145" y="1259"/>
                    <a:pt x="145" y="1283"/>
                  </a:cubicBezTo>
                  <a:cubicBezTo>
                    <a:pt x="145" y="1283"/>
                    <a:pt x="145" y="1283"/>
                    <a:pt x="145" y="1307"/>
                  </a:cubicBezTo>
                  <a:cubicBezTo>
                    <a:pt x="121" y="1379"/>
                    <a:pt x="121" y="1451"/>
                    <a:pt x="169" y="1523"/>
                  </a:cubicBezTo>
                  <a:cubicBezTo>
                    <a:pt x="217" y="1571"/>
                    <a:pt x="265" y="1643"/>
                    <a:pt x="337" y="1643"/>
                  </a:cubicBezTo>
                  <a:cubicBezTo>
                    <a:pt x="360" y="1647"/>
                    <a:pt x="383" y="1649"/>
                    <a:pt x="406" y="1649"/>
                  </a:cubicBezTo>
                  <a:cubicBezTo>
                    <a:pt x="530" y="1649"/>
                    <a:pt x="653" y="1593"/>
                    <a:pt x="673" y="1451"/>
                  </a:cubicBezTo>
                  <a:cubicBezTo>
                    <a:pt x="745" y="1043"/>
                    <a:pt x="721" y="611"/>
                    <a:pt x="601" y="203"/>
                  </a:cubicBezTo>
                  <a:cubicBezTo>
                    <a:pt x="560" y="102"/>
                    <a:pt x="434"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2"/>
            <p:cNvSpPr/>
            <p:nvPr/>
          </p:nvSpPr>
          <p:spPr>
            <a:xfrm>
              <a:off x="2550750" y="3122100"/>
              <a:ext cx="13825" cy="30625"/>
            </a:xfrm>
            <a:custGeom>
              <a:avLst/>
              <a:gdLst/>
              <a:ahLst/>
              <a:cxnLst/>
              <a:rect l="l" t="t" r="r" b="b"/>
              <a:pathLst>
                <a:path w="553" h="1225" extrusionOk="0">
                  <a:moveTo>
                    <a:pt x="265" y="1"/>
                  </a:moveTo>
                  <a:cubicBezTo>
                    <a:pt x="121" y="25"/>
                    <a:pt x="1" y="121"/>
                    <a:pt x="1" y="289"/>
                  </a:cubicBezTo>
                  <a:lnTo>
                    <a:pt x="1" y="937"/>
                  </a:lnTo>
                  <a:cubicBezTo>
                    <a:pt x="1" y="1009"/>
                    <a:pt x="25" y="1081"/>
                    <a:pt x="73" y="1129"/>
                  </a:cubicBezTo>
                  <a:cubicBezTo>
                    <a:pt x="121" y="1177"/>
                    <a:pt x="217" y="1225"/>
                    <a:pt x="265" y="1225"/>
                  </a:cubicBezTo>
                  <a:cubicBezTo>
                    <a:pt x="433" y="1201"/>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2"/>
            <p:cNvSpPr/>
            <p:nvPr/>
          </p:nvSpPr>
          <p:spPr>
            <a:xfrm>
              <a:off x="2547750" y="3209100"/>
              <a:ext cx="17425" cy="35750"/>
            </a:xfrm>
            <a:custGeom>
              <a:avLst/>
              <a:gdLst/>
              <a:ahLst/>
              <a:cxnLst/>
              <a:rect l="l" t="t" r="r" b="b"/>
              <a:pathLst>
                <a:path w="697" h="1430" extrusionOk="0">
                  <a:moveTo>
                    <a:pt x="385" y="1"/>
                  </a:moveTo>
                  <a:cubicBezTo>
                    <a:pt x="313" y="1"/>
                    <a:pt x="241" y="25"/>
                    <a:pt x="193" y="97"/>
                  </a:cubicBezTo>
                  <a:cubicBezTo>
                    <a:pt x="145" y="145"/>
                    <a:pt x="97" y="217"/>
                    <a:pt x="121" y="289"/>
                  </a:cubicBezTo>
                  <a:cubicBezTo>
                    <a:pt x="121" y="433"/>
                    <a:pt x="121" y="553"/>
                    <a:pt x="121" y="697"/>
                  </a:cubicBezTo>
                  <a:cubicBezTo>
                    <a:pt x="97" y="841"/>
                    <a:pt x="73" y="961"/>
                    <a:pt x="25" y="1081"/>
                  </a:cubicBezTo>
                  <a:cubicBezTo>
                    <a:pt x="1" y="1153"/>
                    <a:pt x="25" y="1225"/>
                    <a:pt x="49" y="1297"/>
                  </a:cubicBezTo>
                  <a:cubicBezTo>
                    <a:pt x="73" y="1345"/>
                    <a:pt x="145" y="1417"/>
                    <a:pt x="217" y="1417"/>
                  </a:cubicBezTo>
                  <a:cubicBezTo>
                    <a:pt x="242" y="1426"/>
                    <a:pt x="268" y="1430"/>
                    <a:pt x="293" y="1430"/>
                  </a:cubicBezTo>
                  <a:cubicBezTo>
                    <a:pt x="409" y="1430"/>
                    <a:pt x="513" y="1344"/>
                    <a:pt x="553" y="1225"/>
                  </a:cubicBezTo>
                  <a:cubicBezTo>
                    <a:pt x="673" y="937"/>
                    <a:pt x="697" y="601"/>
                    <a:pt x="673" y="289"/>
                  </a:cubicBezTo>
                  <a:cubicBezTo>
                    <a:pt x="673" y="217"/>
                    <a:pt x="649" y="145"/>
                    <a:pt x="601" y="97"/>
                  </a:cubicBezTo>
                  <a:cubicBezTo>
                    <a:pt x="553" y="49"/>
                    <a:pt x="457"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2"/>
            <p:cNvSpPr/>
            <p:nvPr/>
          </p:nvSpPr>
          <p:spPr>
            <a:xfrm>
              <a:off x="2547750" y="3276925"/>
              <a:ext cx="14425" cy="27625"/>
            </a:xfrm>
            <a:custGeom>
              <a:avLst/>
              <a:gdLst/>
              <a:ahLst/>
              <a:cxnLst/>
              <a:rect l="l" t="t" r="r" b="b"/>
              <a:pathLst>
                <a:path w="577" h="1105" extrusionOk="0">
                  <a:moveTo>
                    <a:pt x="289" y="0"/>
                  </a:moveTo>
                  <a:cubicBezTo>
                    <a:pt x="217" y="0"/>
                    <a:pt x="145" y="24"/>
                    <a:pt x="97" y="96"/>
                  </a:cubicBezTo>
                  <a:cubicBezTo>
                    <a:pt x="49" y="144"/>
                    <a:pt x="1" y="216"/>
                    <a:pt x="1" y="288"/>
                  </a:cubicBezTo>
                  <a:lnTo>
                    <a:pt x="1" y="840"/>
                  </a:lnTo>
                  <a:cubicBezTo>
                    <a:pt x="1" y="912"/>
                    <a:pt x="49" y="984"/>
                    <a:pt x="97" y="1032"/>
                  </a:cubicBezTo>
                  <a:cubicBezTo>
                    <a:pt x="145" y="1080"/>
                    <a:pt x="217" y="1104"/>
                    <a:pt x="289" y="1104"/>
                  </a:cubicBezTo>
                  <a:cubicBezTo>
                    <a:pt x="361" y="1104"/>
                    <a:pt x="433" y="1080"/>
                    <a:pt x="481" y="1032"/>
                  </a:cubicBezTo>
                  <a:cubicBezTo>
                    <a:pt x="529" y="984"/>
                    <a:pt x="577" y="912"/>
                    <a:pt x="577" y="840"/>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2"/>
            <p:cNvSpPr/>
            <p:nvPr/>
          </p:nvSpPr>
          <p:spPr>
            <a:xfrm>
              <a:off x="2542350" y="3328525"/>
              <a:ext cx="14425" cy="33100"/>
            </a:xfrm>
            <a:custGeom>
              <a:avLst/>
              <a:gdLst/>
              <a:ahLst/>
              <a:cxnLst/>
              <a:rect l="l" t="t" r="r" b="b"/>
              <a:pathLst>
                <a:path w="577" h="1324" extrusionOk="0">
                  <a:moveTo>
                    <a:pt x="289" y="0"/>
                  </a:moveTo>
                  <a:cubicBezTo>
                    <a:pt x="145" y="24"/>
                    <a:pt x="1" y="120"/>
                    <a:pt x="1" y="288"/>
                  </a:cubicBezTo>
                  <a:lnTo>
                    <a:pt x="1" y="1056"/>
                  </a:lnTo>
                  <a:cubicBezTo>
                    <a:pt x="1" y="1190"/>
                    <a:pt x="124" y="1323"/>
                    <a:pt x="257" y="1323"/>
                  </a:cubicBezTo>
                  <a:cubicBezTo>
                    <a:pt x="267" y="1323"/>
                    <a:pt x="278" y="1322"/>
                    <a:pt x="289" y="1321"/>
                  </a:cubicBezTo>
                  <a:cubicBezTo>
                    <a:pt x="433" y="1321"/>
                    <a:pt x="577" y="1201"/>
                    <a:pt x="577" y="1056"/>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2"/>
            <p:cNvSpPr/>
            <p:nvPr/>
          </p:nvSpPr>
          <p:spPr>
            <a:xfrm>
              <a:off x="2536950" y="3388525"/>
              <a:ext cx="13825" cy="24625"/>
            </a:xfrm>
            <a:custGeom>
              <a:avLst/>
              <a:gdLst/>
              <a:ahLst/>
              <a:cxnLst/>
              <a:rect l="l" t="t" r="r" b="b"/>
              <a:pathLst>
                <a:path w="553" h="985" extrusionOk="0">
                  <a:moveTo>
                    <a:pt x="289" y="1"/>
                  </a:moveTo>
                  <a:cubicBezTo>
                    <a:pt x="217" y="1"/>
                    <a:pt x="145" y="25"/>
                    <a:pt x="97" y="73"/>
                  </a:cubicBezTo>
                  <a:cubicBezTo>
                    <a:pt x="49" y="145"/>
                    <a:pt x="1" y="193"/>
                    <a:pt x="1" y="289"/>
                  </a:cubicBezTo>
                  <a:lnTo>
                    <a:pt x="1" y="721"/>
                  </a:lnTo>
                  <a:cubicBezTo>
                    <a:pt x="1" y="793"/>
                    <a:pt x="25" y="865"/>
                    <a:pt x="97" y="913"/>
                  </a:cubicBezTo>
                  <a:cubicBezTo>
                    <a:pt x="145" y="961"/>
                    <a:pt x="217" y="985"/>
                    <a:pt x="289" y="985"/>
                  </a:cubicBezTo>
                  <a:cubicBezTo>
                    <a:pt x="361" y="985"/>
                    <a:pt x="433" y="961"/>
                    <a:pt x="481" y="913"/>
                  </a:cubicBezTo>
                  <a:cubicBezTo>
                    <a:pt x="529" y="865"/>
                    <a:pt x="553" y="793"/>
                    <a:pt x="553" y="721"/>
                  </a:cubicBezTo>
                  <a:lnTo>
                    <a:pt x="553" y="289"/>
                  </a:lnTo>
                  <a:cubicBezTo>
                    <a:pt x="553"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52"/>
            <p:cNvSpPr/>
            <p:nvPr/>
          </p:nvSpPr>
          <p:spPr>
            <a:xfrm>
              <a:off x="2525550" y="3445525"/>
              <a:ext cx="17425" cy="24875"/>
            </a:xfrm>
            <a:custGeom>
              <a:avLst/>
              <a:gdLst/>
              <a:ahLst/>
              <a:cxnLst/>
              <a:rect l="l" t="t" r="r" b="b"/>
              <a:pathLst>
                <a:path w="697" h="995" extrusionOk="0">
                  <a:moveTo>
                    <a:pt x="481" y="1"/>
                  </a:moveTo>
                  <a:cubicBezTo>
                    <a:pt x="409" y="1"/>
                    <a:pt x="313" y="1"/>
                    <a:pt x="265" y="25"/>
                  </a:cubicBezTo>
                  <a:cubicBezTo>
                    <a:pt x="193" y="73"/>
                    <a:pt x="145" y="121"/>
                    <a:pt x="121" y="193"/>
                  </a:cubicBezTo>
                  <a:cubicBezTo>
                    <a:pt x="97" y="337"/>
                    <a:pt x="49" y="481"/>
                    <a:pt x="25" y="649"/>
                  </a:cubicBezTo>
                  <a:cubicBezTo>
                    <a:pt x="1" y="697"/>
                    <a:pt x="1" y="793"/>
                    <a:pt x="49" y="841"/>
                  </a:cubicBezTo>
                  <a:cubicBezTo>
                    <a:pt x="73" y="913"/>
                    <a:pt x="145" y="961"/>
                    <a:pt x="217" y="985"/>
                  </a:cubicBezTo>
                  <a:cubicBezTo>
                    <a:pt x="238" y="992"/>
                    <a:pt x="259" y="995"/>
                    <a:pt x="280" y="995"/>
                  </a:cubicBezTo>
                  <a:cubicBezTo>
                    <a:pt x="331" y="995"/>
                    <a:pt x="382" y="978"/>
                    <a:pt x="433" y="961"/>
                  </a:cubicBezTo>
                  <a:cubicBezTo>
                    <a:pt x="481" y="913"/>
                    <a:pt x="553" y="865"/>
                    <a:pt x="553" y="793"/>
                  </a:cubicBezTo>
                  <a:lnTo>
                    <a:pt x="673" y="361"/>
                  </a:lnTo>
                  <a:cubicBezTo>
                    <a:pt x="697" y="289"/>
                    <a:pt x="673" y="193"/>
                    <a:pt x="649" y="145"/>
                  </a:cubicBezTo>
                  <a:cubicBezTo>
                    <a:pt x="601"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52"/>
            <p:cNvSpPr/>
            <p:nvPr/>
          </p:nvSpPr>
          <p:spPr>
            <a:xfrm>
              <a:off x="2519550" y="3491500"/>
              <a:ext cx="26425" cy="33050"/>
            </a:xfrm>
            <a:custGeom>
              <a:avLst/>
              <a:gdLst/>
              <a:ahLst/>
              <a:cxnLst/>
              <a:rect l="l" t="t" r="r" b="b"/>
              <a:pathLst>
                <a:path w="1057" h="1322" extrusionOk="0">
                  <a:moveTo>
                    <a:pt x="767" y="1"/>
                  </a:moveTo>
                  <a:cubicBezTo>
                    <a:pt x="672" y="1"/>
                    <a:pt x="571" y="55"/>
                    <a:pt x="505" y="154"/>
                  </a:cubicBezTo>
                  <a:cubicBezTo>
                    <a:pt x="361" y="394"/>
                    <a:pt x="217" y="658"/>
                    <a:pt x="73" y="898"/>
                  </a:cubicBezTo>
                  <a:cubicBezTo>
                    <a:pt x="1" y="1042"/>
                    <a:pt x="49" y="1210"/>
                    <a:pt x="193" y="1282"/>
                  </a:cubicBezTo>
                  <a:cubicBezTo>
                    <a:pt x="236" y="1308"/>
                    <a:pt x="285" y="1321"/>
                    <a:pt x="335" y="1321"/>
                  </a:cubicBezTo>
                  <a:cubicBezTo>
                    <a:pt x="424" y="1321"/>
                    <a:pt x="515" y="1278"/>
                    <a:pt x="577" y="1186"/>
                  </a:cubicBezTo>
                  <a:cubicBezTo>
                    <a:pt x="721" y="946"/>
                    <a:pt x="865" y="682"/>
                    <a:pt x="985" y="418"/>
                  </a:cubicBezTo>
                  <a:cubicBezTo>
                    <a:pt x="1057" y="298"/>
                    <a:pt x="1033" y="106"/>
                    <a:pt x="889" y="34"/>
                  </a:cubicBezTo>
                  <a:cubicBezTo>
                    <a:pt x="852" y="12"/>
                    <a:pt x="810" y="1"/>
                    <a:pt x="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2"/>
            <p:cNvSpPr/>
            <p:nvPr/>
          </p:nvSpPr>
          <p:spPr>
            <a:xfrm>
              <a:off x="2550750" y="3393925"/>
              <a:ext cx="19225" cy="27625"/>
            </a:xfrm>
            <a:custGeom>
              <a:avLst/>
              <a:gdLst/>
              <a:ahLst/>
              <a:cxnLst/>
              <a:rect l="l" t="t" r="r" b="b"/>
              <a:pathLst>
                <a:path w="769" h="1105" extrusionOk="0">
                  <a:moveTo>
                    <a:pt x="505" y="1"/>
                  </a:moveTo>
                  <a:cubicBezTo>
                    <a:pt x="337" y="1"/>
                    <a:pt x="217" y="121"/>
                    <a:pt x="217" y="289"/>
                  </a:cubicBezTo>
                  <a:cubicBezTo>
                    <a:pt x="217" y="289"/>
                    <a:pt x="217" y="313"/>
                    <a:pt x="217" y="337"/>
                  </a:cubicBezTo>
                  <a:cubicBezTo>
                    <a:pt x="217" y="385"/>
                    <a:pt x="193" y="433"/>
                    <a:pt x="169" y="481"/>
                  </a:cubicBezTo>
                  <a:cubicBezTo>
                    <a:pt x="169" y="505"/>
                    <a:pt x="145" y="553"/>
                    <a:pt x="121" y="577"/>
                  </a:cubicBezTo>
                  <a:cubicBezTo>
                    <a:pt x="97" y="601"/>
                    <a:pt x="97" y="601"/>
                    <a:pt x="73" y="625"/>
                  </a:cubicBezTo>
                  <a:cubicBezTo>
                    <a:pt x="25" y="673"/>
                    <a:pt x="1" y="745"/>
                    <a:pt x="1" y="817"/>
                  </a:cubicBezTo>
                  <a:cubicBezTo>
                    <a:pt x="1" y="889"/>
                    <a:pt x="25" y="961"/>
                    <a:pt x="73" y="1009"/>
                  </a:cubicBezTo>
                  <a:cubicBezTo>
                    <a:pt x="121" y="1057"/>
                    <a:pt x="193" y="1105"/>
                    <a:pt x="265" y="1105"/>
                  </a:cubicBezTo>
                  <a:cubicBezTo>
                    <a:pt x="337" y="1105"/>
                    <a:pt x="409" y="1081"/>
                    <a:pt x="481" y="1009"/>
                  </a:cubicBezTo>
                  <a:cubicBezTo>
                    <a:pt x="673" y="817"/>
                    <a:pt x="769" y="553"/>
                    <a:pt x="769" y="289"/>
                  </a:cubicBezTo>
                  <a:cubicBezTo>
                    <a:pt x="769" y="217"/>
                    <a:pt x="745" y="121"/>
                    <a:pt x="697" y="73"/>
                  </a:cubicBezTo>
                  <a:cubicBezTo>
                    <a:pt x="649" y="25"/>
                    <a:pt x="577"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2"/>
            <p:cNvSpPr/>
            <p:nvPr/>
          </p:nvSpPr>
          <p:spPr>
            <a:xfrm>
              <a:off x="2566950" y="3317925"/>
              <a:ext cx="21025" cy="27425"/>
            </a:xfrm>
            <a:custGeom>
              <a:avLst/>
              <a:gdLst/>
              <a:ahLst/>
              <a:cxnLst/>
              <a:rect l="l" t="t" r="r" b="b"/>
              <a:pathLst>
                <a:path w="841" h="1097" extrusionOk="0">
                  <a:moveTo>
                    <a:pt x="506" y="1"/>
                  </a:moveTo>
                  <a:cubicBezTo>
                    <a:pt x="473" y="1"/>
                    <a:pt x="439" y="6"/>
                    <a:pt x="409" y="16"/>
                  </a:cubicBezTo>
                  <a:cubicBezTo>
                    <a:pt x="361" y="40"/>
                    <a:pt x="289" y="64"/>
                    <a:pt x="241" y="136"/>
                  </a:cubicBezTo>
                  <a:cubicBezTo>
                    <a:pt x="217" y="208"/>
                    <a:pt x="193" y="280"/>
                    <a:pt x="217" y="352"/>
                  </a:cubicBezTo>
                  <a:cubicBezTo>
                    <a:pt x="217" y="352"/>
                    <a:pt x="217" y="376"/>
                    <a:pt x="217" y="376"/>
                  </a:cubicBezTo>
                  <a:cubicBezTo>
                    <a:pt x="217" y="400"/>
                    <a:pt x="217" y="400"/>
                    <a:pt x="217" y="424"/>
                  </a:cubicBezTo>
                  <a:cubicBezTo>
                    <a:pt x="217" y="448"/>
                    <a:pt x="217" y="472"/>
                    <a:pt x="217" y="496"/>
                  </a:cubicBezTo>
                  <a:cubicBezTo>
                    <a:pt x="193" y="496"/>
                    <a:pt x="193" y="520"/>
                    <a:pt x="193" y="520"/>
                  </a:cubicBezTo>
                  <a:cubicBezTo>
                    <a:pt x="169" y="544"/>
                    <a:pt x="145" y="568"/>
                    <a:pt x="121" y="568"/>
                  </a:cubicBezTo>
                  <a:cubicBezTo>
                    <a:pt x="73" y="616"/>
                    <a:pt x="25" y="664"/>
                    <a:pt x="1" y="736"/>
                  </a:cubicBezTo>
                  <a:cubicBezTo>
                    <a:pt x="1" y="808"/>
                    <a:pt x="1" y="904"/>
                    <a:pt x="25" y="952"/>
                  </a:cubicBezTo>
                  <a:cubicBezTo>
                    <a:pt x="73" y="1024"/>
                    <a:pt x="121" y="1072"/>
                    <a:pt x="193" y="1096"/>
                  </a:cubicBezTo>
                  <a:cubicBezTo>
                    <a:pt x="265" y="1096"/>
                    <a:pt x="361" y="1096"/>
                    <a:pt x="409" y="1048"/>
                  </a:cubicBezTo>
                  <a:cubicBezTo>
                    <a:pt x="697" y="880"/>
                    <a:pt x="841" y="520"/>
                    <a:pt x="769" y="208"/>
                  </a:cubicBezTo>
                  <a:cubicBezTo>
                    <a:pt x="745" y="136"/>
                    <a:pt x="697" y="64"/>
                    <a:pt x="625" y="40"/>
                  </a:cubicBezTo>
                  <a:cubicBezTo>
                    <a:pt x="597" y="12"/>
                    <a:pt x="552"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2"/>
            <p:cNvSpPr/>
            <p:nvPr/>
          </p:nvSpPr>
          <p:spPr>
            <a:xfrm>
              <a:off x="2577150" y="3225600"/>
              <a:ext cx="21025" cy="32850"/>
            </a:xfrm>
            <a:custGeom>
              <a:avLst/>
              <a:gdLst/>
              <a:ahLst/>
              <a:cxnLst/>
              <a:rect l="l" t="t" r="r" b="b"/>
              <a:pathLst>
                <a:path w="841" h="1314" extrusionOk="0">
                  <a:moveTo>
                    <a:pt x="523" y="0"/>
                  </a:moveTo>
                  <a:cubicBezTo>
                    <a:pt x="402" y="0"/>
                    <a:pt x="285" y="86"/>
                    <a:pt x="265" y="205"/>
                  </a:cubicBezTo>
                  <a:cubicBezTo>
                    <a:pt x="193" y="445"/>
                    <a:pt x="121" y="709"/>
                    <a:pt x="49" y="973"/>
                  </a:cubicBezTo>
                  <a:cubicBezTo>
                    <a:pt x="1" y="1117"/>
                    <a:pt x="97" y="1285"/>
                    <a:pt x="241" y="1309"/>
                  </a:cubicBezTo>
                  <a:cubicBezTo>
                    <a:pt x="259" y="1312"/>
                    <a:pt x="278" y="1314"/>
                    <a:pt x="297" y="1314"/>
                  </a:cubicBezTo>
                  <a:cubicBezTo>
                    <a:pt x="425" y="1314"/>
                    <a:pt x="556" y="1243"/>
                    <a:pt x="577" y="1117"/>
                  </a:cubicBezTo>
                  <a:cubicBezTo>
                    <a:pt x="649" y="853"/>
                    <a:pt x="721" y="613"/>
                    <a:pt x="793" y="349"/>
                  </a:cubicBezTo>
                  <a:cubicBezTo>
                    <a:pt x="841" y="205"/>
                    <a:pt x="745" y="37"/>
                    <a:pt x="601" y="13"/>
                  </a:cubicBezTo>
                  <a:cubicBezTo>
                    <a:pt x="575" y="4"/>
                    <a:pt x="549" y="0"/>
                    <a:pt x="5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2"/>
            <p:cNvSpPr/>
            <p:nvPr/>
          </p:nvSpPr>
          <p:spPr>
            <a:xfrm>
              <a:off x="2575350" y="3154850"/>
              <a:ext cx="16825" cy="27675"/>
            </a:xfrm>
            <a:custGeom>
              <a:avLst/>
              <a:gdLst/>
              <a:ahLst/>
              <a:cxnLst/>
              <a:rect l="l" t="t" r="r" b="b"/>
              <a:pathLst>
                <a:path w="673" h="1107" extrusionOk="0">
                  <a:moveTo>
                    <a:pt x="413" y="1"/>
                  </a:moveTo>
                  <a:cubicBezTo>
                    <a:pt x="357" y="1"/>
                    <a:pt x="299" y="18"/>
                    <a:pt x="265" y="35"/>
                  </a:cubicBezTo>
                  <a:cubicBezTo>
                    <a:pt x="193" y="83"/>
                    <a:pt x="145" y="131"/>
                    <a:pt x="121" y="203"/>
                  </a:cubicBezTo>
                  <a:lnTo>
                    <a:pt x="25" y="755"/>
                  </a:lnTo>
                  <a:cubicBezTo>
                    <a:pt x="1" y="827"/>
                    <a:pt x="1" y="899"/>
                    <a:pt x="49" y="971"/>
                  </a:cubicBezTo>
                  <a:cubicBezTo>
                    <a:pt x="73" y="1019"/>
                    <a:pt x="145" y="1091"/>
                    <a:pt x="217" y="1091"/>
                  </a:cubicBezTo>
                  <a:cubicBezTo>
                    <a:pt x="247" y="1101"/>
                    <a:pt x="276" y="1107"/>
                    <a:pt x="306" y="1107"/>
                  </a:cubicBezTo>
                  <a:cubicBezTo>
                    <a:pt x="349" y="1107"/>
                    <a:pt x="391" y="1095"/>
                    <a:pt x="433" y="1067"/>
                  </a:cubicBezTo>
                  <a:cubicBezTo>
                    <a:pt x="481" y="1043"/>
                    <a:pt x="553" y="971"/>
                    <a:pt x="553" y="899"/>
                  </a:cubicBezTo>
                  <a:lnTo>
                    <a:pt x="673" y="347"/>
                  </a:lnTo>
                  <a:cubicBezTo>
                    <a:pt x="673" y="275"/>
                    <a:pt x="673" y="203"/>
                    <a:pt x="649" y="131"/>
                  </a:cubicBezTo>
                  <a:cubicBezTo>
                    <a:pt x="601" y="83"/>
                    <a:pt x="553" y="35"/>
                    <a:pt x="481" y="11"/>
                  </a:cubicBezTo>
                  <a:cubicBezTo>
                    <a:pt x="460" y="4"/>
                    <a:pt x="437"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2"/>
            <p:cNvSpPr/>
            <p:nvPr/>
          </p:nvSpPr>
          <p:spPr>
            <a:xfrm>
              <a:off x="2572350" y="3086900"/>
              <a:ext cx="17425" cy="24825"/>
            </a:xfrm>
            <a:custGeom>
              <a:avLst/>
              <a:gdLst/>
              <a:ahLst/>
              <a:cxnLst/>
              <a:rect l="l" t="t" r="r" b="b"/>
              <a:pathLst>
                <a:path w="697" h="993" extrusionOk="0">
                  <a:moveTo>
                    <a:pt x="391" y="1"/>
                  </a:moveTo>
                  <a:cubicBezTo>
                    <a:pt x="349" y="1"/>
                    <a:pt x="307" y="12"/>
                    <a:pt x="265" y="40"/>
                  </a:cubicBezTo>
                  <a:cubicBezTo>
                    <a:pt x="193" y="88"/>
                    <a:pt x="145" y="136"/>
                    <a:pt x="145" y="208"/>
                  </a:cubicBezTo>
                  <a:cubicBezTo>
                    <a:pt x="97" y="352"/>
                    <a:pt x="49" y="496"/>
                    <a:pt x="25" y="640"/>
                  </a:cubicBezTo>
                  <a:cubicBezTo>
                    <a:pt x="1" y="712"/>
                    <a:pt x="1" y="784"/>
                    <a:pt x="49" y="857"/>
                  </a:cubicBezTo>
                  <a:cubicBezTo>
                    <a:pt x="73" y="905"/>
                    <a:pt x="145" y="977"/>
                    <a:pt x="217" y="977"/>
                  </a:cubicBezTo>
                  <a:cubicBezTo>
                    <a:pt x="247" y="986"/>
                    <a:pt x="276" y="992"/>
                    <a:pt x="306" y="992"/>
                  </a:cubicBezTo>
                  <a:cubicBezTo>
                    <a:pt x="348" y="992"/>
                    <a:pt x="391" y="981"/>
                    <a:pt x="433" y="953"/>
                  </a:cubicBezTo>
                  <a:cubicBezTo>
                    <a:pt x="481" y="929"/>
                    <a:pt x="529" y="857"/>
                    <a:pt x="553" y="784"/>
                  </a:cubicBezTo>
                  <a:cubicBezTo>
                    <a:pt x="601" y="640"/>
                    <a:pt x="625" y="496"/>
                    <a:pt x="673" y="352"/>
                  </a:cubicBezTo>
                  <a:cubicBezTo>
                    <a:pt x="697" y="280"/>
                    <a:pt x="673" y="208"/>
                    <a:pt x="649" y="136"/>
                  </a:cubicBezTo>
                  <a:cubicBezTo>
                    <a:pt x="601" y="88"/>
                    <a:pt x="553" y="40"/>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2"/>
            <p:cNvSpPr/>
            <p:nvPr/>
          </p:nvSpPr>
          <p:spPr>
            <a:xfrm>
              <a:off x="1833675" y="3511200"/>
              <a:ext cx="820325" cy="802150"/>
            </a:xfrm>
            <a:custGeom>
              <a:avLst/>
              <a:gdLst/>
              <a:ahLst/>
              <a:cxnLst/>
              <a:rect l="l" t="t" r="r" b="b"/>
              <a:pathLst>
                <a:path w="32813" h="32086" extrusionOk="0">
                  <a:moveTo>
                    <a:pt x="997" y="1"/>
                  </a:moveTo>
                  <a:cubicBezTo>
                    <a:pt x="935" y="1"/>
                    <a:pt x="872" y="26"/>
                    <a:pt x="817" y="86"/>
                  </a:cubicBezTo>
                  <a:cubicBezTo>
                    <a:pt x="1" y="998"/>
                    <a:pt x="49" y="2270"/>
                    <a:pt x="241" y="3398"/>
                  </a:cubicBezTo>
                  <a:cubicBezTo>
                    <a:pt x="457" y="4599"/>
                    <a:pt x="721" y="5823"/>
                    <a:pt x="1225" y="6927"/>
                  </a:cubicBezTo>
                  <a:cubicBezTo>
                    <a:pt x="1537" y="7623"/>
                    <a:pt x="1969" y="8223"/>
                    <a:pt x="2497" y="8727"/>
                  </a:cubicBezTo>
                  <a:lnTo>
                    <a:pt x="5977" y="28337"/>
                  </a:lnTo>
                  <a:cubicBezTo>
                    <a:pt x="5977" y="28337"/>
                    <a:pt x="10026" y="32085"/>
                    <a:pt x="17466" y="32085"/>
                  </a:cubicBezTo>
                  <a:cubicBezTo>
                    <a:pt x="17604" y="32085"/>
                    <a:pt x="17742" y="32084"/>
                    <a:pt x="17883" y="32081"/>
                  </a:cubicBezTo>
                  <a:cubicBezTo>
                    <a:pt x="25563" y="31961"/>
                    <a:pt x="28132" y="28697"/>
                    <a:pt x="28132" y="28697"/>
                  </a:cubicBezTo>
                  <a:lnTo>
                    <a:pt x="30388" y="9735"/>
                  </a:lnTo>
                  <a:cubicBezTo>
                    <a:pt x="30988" y="9399"/>
                    <a:pt x="31492" y="8919"/>
                    <a:pt x="31756" y="8247"/>
                  </a:cubicBezTo>
                  <a:cubicBezTo>
                    <a:pt x="32236" y="7791"/>
                    <a:pt x="32452" y="7095"/>
                    <a:pt x="32308" y="6471"/>
                  </a:cubicBezTo>
                  <a:cubicBezTo>
                    <a:pt x="32596" y="4551"/>
                    <a:pt x="32764" y="2606"/>
                    <a:pt x="32812" y="662"/>
                  </a:cubicBezTo>
                  <a:cubicBezTo>
                    <a:pt x="32812" y="484"/>
                    <a:pt x="32680" y="385"/>
                    <a:pt x="32534" y="385"/>
                  </a:cubicBezTo>
                  <a:cubicBezTo>
                    <a:pt x="32483" y="385"/>
                    <a:pt x="32430" y="397"/>
                    <a:pt x="32380" y="422"/>
                  </a:cubicBezTo>
                  <a:cubicBezTo>
                    <a:pt x="30484" y="1286"/>
                    <a:pt x="28468" y="1934"/>
                    <a:pt x="26427" y="2390"/>
                  </a:cubicBezTo>
                  <a:cubicBezTo>
                    <a:pt x="24387" y="2846"/>
                    <a:pt x="22299" y="3086"/>
                    <a:pt x="20211" y="3206"/>
                  </a:cubicBezTo>
                  <a:cubicBezTo>
                    <a:pt x="19478" y="3239"/>
                    <a:pt x="18748" y="3255"/>
                    <a:pt x="18019" y="3255"/>
                  </a:cubicBezTo>
                  <a:cubicBezTo>
                    <a:pt x="16625" y="3255"/>
                    <a:pt x="15238" y="3197"/>
                    <a:pt x="13850" y="3086"/>
                  </a:cubicBezTo>
                  <a:cubicBezTo>
                    <a:pt x="11714" y="2942"/>
                    <a:pt x="9602" y="2654"/>
                    <a:pt x="7489" y="2294"/>
                  </a:cubicBezTo>
                  <a:cubicBezTo>
                    <a:pt x="6457" y="2102"/>
                    <a:pt x="5401" y="1910"/>
                    <a:pt x="4369" y="1694"/>
                  </a:cubicBezTo>
                  <a:cubicBezTo>
                    <a:pt x="3865" y="1574"/>
                    <a:pt x="3385" y="1478"/>
                    <a:pt x="2905" y="1358"/>
                  </a:cubicBezTo>
                  <a:cubicBezTo>
                    <a:pt x="2449" y="1238"/>
                    <a:pt x="2017" y="1094"/>
                    <a:pt x="1633" y="830"/>
                  </a:cubicBezTo>
                  <a:cubicBezTo>
                    <a:pt x="1465" y="734"/>
                    <a:pt x="1345" y="614"/>
                    <a:pt x="1225" y="494"/>
                  </a:cubicBezTo>
                  <a:cubicBezTo>
                    <a:pt x="1410" y="290"/>
                    <a:pt x="1209" y="1"/>
                    <a:pt x="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2"/>
            <p:cNvSpPr/>
            <p:nvPr/>
          </p:nvSpPr>
          <p:spPr>
            <a:xfrm>
              <a:off x="1890025" y="3721275"/>
              <a:ext cx="727350" cy="68400"/>
            </a:xfrm>
            <a:custGeom>
              <a:avLst/>
              <a:gdLst/>
              <a:ahLst/>
              <a:cxnLst/>
              <a:rect l="l" t="t" r="r" b="b"/>
              <a:pathLst>
                <a:path w="29094" h="2736" extrusionOk="0">
                  <a:moveTo>
                    <a:pt x="422" y="1"/>
                  </a:moveTo>
                  <a:cubicBezTo>
                    <a:pt x="172" y="1"/>
                    <a:pt x="0" y="372"/>
                    <a:pt x="267" y="516"/>
                  </a:cubicBezTo>
                  <a:cubicBezTo>
                    <a:pt x="1947" y="1356"/>
                    <a:pt x="3819" y="1596"/>
                    <a:pt x="5644" y="1860"/>
                  </a:cubicBezTo>
                  <a:cubicBezTo>
                    <a:pt x="7612" y="2124"/>
                    <a:pt x="9604" y="2340"/>
                    <a:pt x="11596" y="2484"/>
                  </a:cubicBezTo>
                  <a:cubicBezTo>
                    <a:pt x="13588" y="2628"/>
                    <a:pt x="15581" y="2724"/>
                    <a:pt x="17573" y="2724"/>
                  </a:cubicBezTo>
                  <a:cubicBezTo>
                    <a:pt x="18056" y="2730"/>
                    <a:pt x="18540" y="2735"/>
                    <a:pt x="19025" y="2735"/>
                  </a:cubicBezTo>
                  <a:cubicBezTo>
                    <a:pt x="20396" y="2735"/>
                    <a:pt x="21770" y="2698"/>
                    <a:pt x="23117" y="2556"/>
                  </a:cubicBezTo>
                  <a:cubicBezTo>
                    <a:pt x="24870" y="2364"/>
                    <a:pt x="26622" y="1980"/>
                    <a:pt x="28230" y="1236"/>
                  </a:cubicBezTo>
                  <a:cubicBezTo>
                    <a:pt x="28422" y="1140"/>
                    <a:pt x="28614" y="1020"/>
                    <a:pt x="28806" y="924"/>
                  </a:cubicBezTo>
                  <a:cubicBezTo>
                    <a:pt x="29093" y="780"/>
                    <a:pt x="28924" y="409"/>
                    <a:pt x="28675" y="409"/>
                  </a:cubicBezTo>
                  <a:cubicBezTo>
                    <a:pt x="28632" y="409"/>
                    <a:pt x="28587" y="420"/>
                    <a:pt x="28542" y="444"/>
                  </a:cubicBezTo>
                  <a:cubicBezTo>
                    <a:pt x="27030" y="1260"/>
                    <a:pt x="25326" y="1716"/>
                    <a:pt x="23645" y="1932"/>
                  </a:cubicBezTo>
                  <a:cubicBezTo>
                    <a:pt x="21869" y="2148"/>
                    <a:pt x="20069" y="2172"/>
                    <a:pt x="18269" y="2172"/>
                  </a:cubicBezTo>
                  <a:cubicBezTo>
                    <a:pt x="16301" y="2172"/>
                    <a:pt x="14332" y="2100"/>
                    <a:pt x="12364" y="1980"/>
                  </a:cubicBezTo>
                  <a:cubicBezTo>
                    <a:pt x="10420" y="1860"/>
                    <a:pt x="8452" y="1668"/>
                    <a:pt x="6508" y="1404"/>
                  </a:cubicBezTo>
                  <a:cubicBezTo>
                    <a:pt x="5596" y="1284"/>
                    <a:pt x="4659" y="1164"/>
                    <a:pt x="3723" y="996"/>
                  </a:cubicBezTo>
                  <a:cubicBezTo>
                    <a:pt x="2835" y="852"/>
                    <a:pt x="1971" y="636"/>
                    <a:pt x="1131" y="300"/>
                  </a:cubicBezTo>
                  <a:cubicBezTo>
                    <a:pt x="939" y="204"/>
                    <a:pt x="747" y="132"/>
                    <a:pt x="555" y="36"/>
                  </a:cubicBezTo>
                  <a:cubicBezTo>
                    <a:pt x="510" y="12"/>
                    <a:pt x="465" y="1"/>
                    <a:pt x="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52"/>
          <p:cNvGrpSpPr/>
          <p:nvPr/>
        </p:nvGrpSpPr>
        <p:grpSpPr>
          <a:xfrm>
            <a:off x="7877979" y="3138160"/>
            <a:ext cx="1135350" cy="2024125"/>
            <a:chOff x="3917700" y="2289125"/>
            <a:chExt cx="1135350" cy="2024125"/>
          </a:xfrm>
        </p:grpSpPr>
        <p:sp>
          <p:nvSpPr>
            <p:cNvPr id="3584" name="Google Shape;3584;p52"/>
            <p:cNvSpPr/>
            <p:nvPr/>
          </p:nvSpPr>
          <p:spPr>
            <a:xfrm>
              <a:off x="4140325" y="3460450"/>
              <a:ext cx="846100" cy="182825"/>
            </a:xfrm>
            <a:custGeom>
              <a:avLst/>
              <a:gdLst/>
              <a:ahLst/>
              <a:cxnLst/>
              <a:rect l="l" t="t" r="r" b="b"/>
              <a:pathLst>
                <a:path w="33844" h="7313" extrusionOk="0">
                  <a:moveTo>
                    <a:pt x="14940" y="0"/>
                  </a:moveTo>
                  <a:cubicBezTo>
                    <a:pt x="14705" y="0"/>
                    <a:pt x="14469" y="2"/>
                    <a:pt x="14234" y="4"/>
                  </a:cubicBezTo>
                  <a:cubicBezTo>
                    <a:pt x="11858" y="28"/>
                    <a:pt x="9457" y="220"/>
                    <a:pt x="7105" y="580"/>
                  </a:cubicBezTo>
                  <a:cubicBezTo>
                    <a:pt x="5929" y="748"/>
                    <a:pt x="4753" y="988"/>
                    <a:pt x="3577" y="1252"/>
                  </a:cubicBezTo>
                  <a:cubicBezTo>
                    <a:pt x="2665" y="1468"/>
                    <a:pt x="1729" y="1732"/>
                    <a:pt x="936" y="2284"/>
                  </a:cubicBezTo>
                  <a:cubicBezTo>
                    <a:pt x="576" y="2548"/>
                    <a:pt x="288" y="2884"/>
                    <a:pt x="72" y="3268"/>
                  </a:cubicBezTo>
                  <a:cubicBezTo>
                    <a:pt x="0" y="3364"/>
                    <a:pt x="0" y="3484"/>
                    <a:pt x="72" y="3580"/>
                  </a:cubicBezTo>
                  <a:cubicBezTo>
                    <a:pt x="72" y="3580"/>
                    <a:pt x="72" y="3580"/>
                    <a:pt x="72" y="3604"/>
                  </a:cubicBezTo>
                  <a:cubicBezTo>
                    <a:pt x="528" y="4444"/>
                    <a:pt x="1369" y="4924"/>
                    <a:pt x="2233" y="5212"/>
                  </a:cubicBezTo>
                  <a:cubicBezTo>
                    <a:pt x="3265" y="5572"/>
                    <a:pt x="4369" y="5764"/>
                    <a:pt x="5425" y="5981"/>
                  </a:cubicBezTo>
                  <a:cubicBezTo>
                    <a:pt x="7825" y="6461"/>
                    <a:pt x="10225" y="6821"/>
                    <a:pt x="12650" y="7037"/>
                  </a:cubicBezTo>
                  <a:cubicBezTo>
                    <a:pt x="14684" y="7216"/>
                    <a:pt x="16718" y="7313"/>
                    <a:pt x="18753" y="7313"/>
                  </a:cubicBezTo>
                  <a:cubicBezTo>
                    <a:pt x="19167" y="7313"/>
                    <a:pt x="19581" y="7309"/>
                    <a:pt x="19994" y="7301"/>
                  </a:cubicBezTo>
                  <a:cubicBezTo>
                    <a:pt x="22419" y="7253"/>
                    <a:pt x="24867" y="7085"/>
                    <a:pt x="27267" y="6773"/>
                  </a:cubicBezTo>
                  <a:cubicBezTo>
                    <a:pt x="28467" y="6629"/>
                    <a:pt x="29644" y="6461"/>
                    <a:pt x="30796" y="6197"/>
                  </a:cubicBezTo>
                  <a:cubicBezTo>
                    <a:pt x="31372" y="6077"/>
                    <a:pt x="31948" y="5908"/>
                    <a:pt x="32500" y="5716"/>
                  </a:cubicBezTo>
                  <a:cubicBezTo>
                    <a:pt x="32956" y="5524"/>
                    <a:pt x="33436" y="5236"/>
                    <a:pt x="33556" y="4708"/>
                  </a:cubicBezTo>
                  <a:cubicBezTo>
                    <a:pt x="33844" y="3532"/>
                    <a:pt x="32620" y="2836"/>
                    <a:pt x="31732" y="2404"/>
                  </a:cubicBezTo>
                  <a:cubicBezTo>
                    <a:pt x="30676" y="1900"/>
                    <a:pt x="29547" y="1588"/>
                    <a:pt x="28419" y="1348"/>
                  </a:cubicBezTo>
                  <a:cubicBezTo>
                    <a:pt x="26115" y="844"/>
                    <a:pt x="23739" y="532"/>
                    <a:pt x="21387" y="316"/>
                  </a:cubicBezTo>
                  <a:cubicBezTo>
                    <a:pt x="19246" y="100"/>
                    <a:pt x="17085" y="0"/>
                    <a:pt x="14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2"/>
            <p:cNvSpPr/>
            <p:nvPr/>
          </p:nvSpPr>
          <p:spPr>
            <a:xfrm>
              <a:off x="4120525" y="2289125"/>
              <a:ext cx="397250" cy="1377350"/>
            </a:xfrm>
            <a:custGeom>
              <a:avLst/>
              <a:gdLst/>
              <a:ahLst/>
              <a:cxnLst/>
              <a:rect l="l" t="t" r="r" b="b"/>
              <a:pathLst>
                <a:path w="15890" h="55094" extrusionOk="0">
                  <a:moveTo>
                    <a:pt x="309" y="1"/>
                  </a:moveTo>
                  <a:cubicBezTo>
                    <a:pt x="156" y="1"/>
                    <a:pt x="0" y="98"/>
                    <a:pt x="0" y="292"/>
                  </a:cubicBezTo>
                  <a:cubicBezTo>
                    <a:pt x="240" y="3965"/>
                    <a:pt x="1104" y="7565"/>
                    <a:pt x="2209" y="11069"/>
                  </a:cubicBezTo>
                  <a:cubicBezTo>
                    <a:pt x="3289" y="14622"/>
                    <a:pt x="4609" y="18102"/>
                    <a:pt x="5689" y="21654"/>
                  </a:cubicBezTo>
                  <a:cubicBezTo>
                    <a:pt x="6793" y="25255"/>
                    <a:pt x="7609" y="28927"/>
                    <a:pt x="7873" y="32719"/>
                  </a:cubicBezTo>
                  <a:cubicBezTo>
                    <a:pt x="8113" y="36728"/>
                    <a:pt x="7993" y="40784"/>
                    <a:pt x="8953" y="44721"/>
                  </a:cubicBezTo>
                  <a:cubicBezTo>
                    <a:pt x="9793" y="48153"/>
                    <a:pt x="11474" y="51345"/>
                    <a:pt x="13754" y="54034"/>
                  </a:cubicBezTo>
                  <a:cubicBezTo>
                    <a:pt x="13778" y="54058"/>
                    <a:pt x="13802" y="54082"/>
                    <a:pt x="13826" y="54106"/>
                  </a:cubicBezTo>
                  <a:cubicBezTo>
                    <a:pt x="13706" y="54250"/>
                    <a:pt x="13778" y="54562"/>
                    <a:pt x="14042" y="54586"/>
                  </a:cubicBezTo>
                  <a:cubicBezTo>
                    <a:pt x="14114" y="54610"/>
                    <a:pt x="14210" y="54610"/>
                    <a:pt x="14282" y="54610"/>
                  </a:cubicBezTo>
                  <a:cubicBezTo>
                    <a:pt x="14402" y="54754"/>
                    <a:pt x="14522" y="54874"/>
                    <a:pt x="14642" y="55018"/>
                  </a:cubicBezTo>
                  <a:cubicBezTo>
                    <a:pt x="14701" y="55071"/>
                    <a:pt x="14767" y="55094"/>
                    <a:pt x="14830" y="55094"/>
                  </a:cubicBezTo>
                  <a:cubicBezTo>
                    <a:pt x="15020" y="55094"/>
                    <a:pt x="15188" y="54886"/>
                    <a:pt x="15098" y="54706"/>
                  </a:cubicBezTo>
                  <a:lnTo>
                    <a:pt x="15242" y="54706"/>
                  </a:lnTo>
                  <a:cubicBezTo>
                    <a:pt x="15255" y="54709"/>
                    <a:pt x="15268" y="54710"/>
                    <a:pt x="15281" y="54710"/>
                  </a:cubicBezTo>
                  <a:cubicBezTo>
                    <a:pt x="15368" y="54710"/>
                    <a:pt x="15461" y="54645"/>
                    <a:pt x="15482" y="54562"/>
                  </a:cubicBezTo>
                  <a:cubicBezTo>
                    <a:pt x="15866" y="53842"/>
                    <a:pt x="15890" y="53026"/>
                    <a:pt x="15794" y="52233"/>
                  </a:cubicBezTo>
                  <a:cubicBezTo>
                    <a:pt x="15698" y="51273"/>
                    <a:pt x="15554" y="50313"/>
                    <a:pt x="15410" y="49353"/>
                  </a:cubicBezTo>
                  <a:cubicBezTo>
                    <a:pt x="15170" y="47385"/>
                    <a:pt x="14906" y="45441"/>
                    <a:pt x="14642" y="43473"/>
                  </a:cubicBezTo>
                  <a:cubicBezTo>
                    <a:pt x="14114" y="39560"/>
                    <a:pt x="13610" y="35624"/>
                    <a:pt x="13082" y="31711"/>
                  </a:cubicBezTo>
                  <a:cubicBezTo>
                    <a:pt x="12842" y="29839"/>
                    <a:pt x="12602" y="27967"/>
                    <a:pt x="12242" y="26095"/>
                  </a:cubicBezTo>
                  <a:cubicBezTo>
                    <a:pt x="11906" y="24247"/>
                    <a:pt x="11402" y="22422"/>
                    <a:pt x="10753" y="20622"/>
                  </a:cubicBezTo>
                  <a:cubicBezTo>
                    <a:pt x="9433" y="17046"/>
                    <a:pt x="7729" y="13614"/>
                    <a:pt x="6121" y="10157"/>
                  </a:cubicBezTo>
                  <a:cubicBezTo>
                    <a:pt x="5305" y="8357"/>
                    <a:pt x="4465" y="6557"/>
                    <a:pt x="3649" y="4757"/>
                  </a:cubicBezTo>
                  <a:cubicBezTo>
                    <a:pt x="3241" y="3893"/>
                    <a:pt x="2833" y="3005"/>
                    <a:pt x="2425" y="2116"/>
                  </a:cubicBezTo>
                  <a:cubicBezTo>
                    <a:pt x="2137" y="1492"/>
                    <a:pt x="1801" y="844"/>
                    <a:pt x="1248" y="412"/>
                  </a:cubicBezTo>
                  <a:cubicBezTo>
                    <a:pt x="984" y="220"/>
                    <a:pt x="696" y="76"/>
                    <a:pt x="360" y="4"/>
                  </a:cubicBezTo>
                  <a:cubicBezTo>
                    <a:pt x="344" y="2"/>
                    <a:pt x="327"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2"/>
            <p:cNvSpPr/>
            <p:nvPr/>
          </p:nvSpPr>
          <p:spPr>
            <a:xfrm>
              <a:off x="4416950" y="2791000"/>
              <a:ext cx="171650" cy="879775"/>
            </a:xfrm>
            <a:custGeom>
              <a:avLst/>
              <a:gdLst/>
              <a:ahLst/>
              <a:cxnLst/>
              <a:rect l="l" t="t" r="r" b="b"/>
              <a:pathLst>
                <a:path w="6866" h="35191" extrusionOk="0">
                  <a:moveTo>
                    <a:pt x="2110" y="0"/>
                  </a:moveTo>
                  <a:cubicBezTo>
                    <a:pt x="1810" y="0"/>
                    <a:pt x="1509" y="134"/>
                    <a:pt x="1297" y="379"/>
                  </a:cubicBezTo>
                  <a:cubicBezTo>
                    <a:pt x="985" y="715"/>
                    <a:pt x="889" y="1219"/>
                    <a:pt x="841" y="1675"/>
                  </a:cubicBezTo>
                  <a:cubicBezTo>
                    <a:pt x="697" y="2972"/>
                    <a:pt x="577" y="4268"/>
                    <a:pt x="457" y="5564"/>
                  </a:cubicBezTo>
                  <a:cubicBezTo>
                    <a:pt x="361" y="6884"/>
                    <a:pt x="241" y="8204"/>
                    <a:pt x="169" y="9524"/>
                  </a:cubicBezTo>
                  <a:cubicBezTo>
                    <a:pt x="25" y="12140"/>
                    <a:pt x="1" y="14781"/>
                    <a:pt x="193" y="17421"/>
                  </a:cubicBezTo>
                  <a:cubicBezTo>
                    <a:pt x="385" y="19989"/>
                    <a:pt x="745" y="22557"/>
                    <a:pt x="1201" y="25102"/>
                  </a:cubicBezTo>
                  <a:cubicBezTo>
                    <a:pt x="1681" y="27646"/>
                    <a:pt x="2233" y="30166"/>
                    <a:pt x="2809" y="32686"/>
                  </a:cubicBezTo>
                  <a:cubicBezTo>
                    <a:pt x="2881" y="33023"/>
                    <a:pt x="2953" y="33359"/>
                    <a:pt x="3049" y="33671"/>
                  </a:cubicBezTo>
                  <a:cubicBezTo>
                    <a:pt x="2905" y="33671"/>
                    <a:pt x="2761" y="33767"/>
                    <a:pt x="2785" y="33935"/>
                  </a:cubicBezTo>
                  <a:cubicBezTo>
                    <a:pt x="2852" y="34739"/>
                    <a:pt x="3606" y="35190"/>
                    <a:pt x="4349" y="35190"/>
                  </a:cubicBezTo>
                  <a:cubicBezTo>
                    <a:pt x="4404" y="35190"/>
                    <a:pt x="4459" y="35188"/>
                    <a:pt x="4513" y="35183"/>
                  </a:cubicBezTo>
                  <a:cubicBezTo>
                    <a:pt x="5497" y="35087"/>
                    <a:pt x="6097" y="34247"/>
                    <a:pt x="6385" y="33359"/>
                  </a:cubicBezTo>
                  <a:cubicBezTo>
                    <a:pt x="6553" y="32855"/>
                    <a:pt x="6601" y="32302"/>
                    <a:pt x="6673" y="31774"/>
                  </a:cubicBezTo>
                  <a:cubicBezTo>
                    <a:pt x="6745" y="31126"/>
                    <a:pt x="6793" y="30454"/>
                    <a:pt x="6817" y="29806"/>
                  </a:cubicBezTo>
                  <a:cubicBezTo>
                    <a:pt x="6865" y="28486"/>
                    <a:pt x="6817" y="27190"/>
                    <a:pt x="6721" y="25870"/>
                  </a:cubicBezTo>
                  <a:cubicBezTo>
                    <a:pt x="6553" y="23254"/>
                    <a:pt x="6241" y="20661"/>
                    <a:pt x="5977" y="18045"/>
                  </a:cubicBezTo>
                  <a:cubicBezTo>
                    <a:pt x="5713" y="15453"/>
                    <a:pt x="5449" y="12885"/>
                    <a:pt x="5137" y="10292"/>
                  </a:cubicBezTo>
                  <a:cubicBezTo>
                    <a:pt x="4801" y="7724"/>
                    <a:pt x="4417" y="5132"/>
                    <a:pt x="3841" y="2587"/>
                  </a:cubicBezTo>
                  <a:cubicBezTo>
                    <a:pt x="3745" y="2059"/>
                    <a:pt x="3625" y="1531"/>
                    <a:pt x="3385" y="1051"/>
                  </a:cubicBezTo>
                  <a:cubicBezTo>
                    <a:pt x="3217" y="667"/>
                    <a:pt x="2929" y="259"/>
                    <a:pt x="2521" y="91"/>
                  </a:cubicBezTo>
                  <a:cubicBezTo>
                    <a:pt x="2390" y="30"/>
                    <a:pt x="2250" y="0"/>
                    <a:pt x="2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52"/>
            <p:cNvSpPr/>
            <p:nvPr/>
          </p:nvSpPr>
          <p:spPr>
            <a:xfrm>
              <a:off x="4728975" y="2614350"/>
              <a:ext cx="324075" cy="1057325"/>
            </a:xfrm>
            <a:custGeom>
              <a:avLst/>
              <a:gdLst/>
              <a:ahLst/>
              <a:cxnLst/>
              <a:rect l="l" t="t" r="r" b="b"/>
              <a:pathLst>
                <a:path w="12963" h="42293" extrusionOk="0">
                  <a:moveTo>
                    <a:pt x="11439" y="0"/>
                  </a:moveTo>
                  <a:cubicBezTo>
                    <a:pt x="10799" y="0"/>
                    <a:pt x="10479" y="793"/>
                    <a:pt x="10226" y="1277"/>
                  </a:cubicBezTo>
                  <a:cubicBezTo>
                    <a:pt x="8786" y="3989"/>
                    <a:pt x="7778" y="6893"/>
                    <a:pt x="6962" y="9846"/>
                  </a:cubicBezTo>
                  <a:cubicBezTo>
                    <a:pt x="6122" y="12966"/>
                    <a:pt x="5497" y="16134"/>
                    <a:pt x="4945" y="19326"/>
                  </a:cubicBezTo>
                  <a:cubicBezTo>
                    <a:pt x="4417" y="22471"/>
                    <a:pt x="3913" y="25639"/>
                    <a:pt x="3337" y="28807"/>
                  </a:cubicBezTo>
                  <a:cubicBezTo>
                    <a:pt x="2761" y="31904"/>
                    <a:pt x="2065" y="35024"/>
                    <a:pt x="1129" y="38048"/>
                  </a:cubicBezTo>
                  <a:cubicBezTo>
                    <a:pt x="889" y="38792"/>
                    <a:pt x="649" y="39536"/>
                    <a:pt x="385" y="40281"/>
                  </a:cubicBezTo>
                  <a:cubicBezTo>
                    <a:pt x="385" y="40305"/>
                    <a:pt x="385" y="40305"/>
                    <a:pt x="385" y="40329"/>
                  </a:cubicBezTo>
                  <a:cubicBezTo>
                    <a:pt x="365" y="40326"/>
                    <a:pt x="344" y="40324"/>
                    <a:pt x="324" y="40324"/>
                  </a:cubicBezTo>
                  <a:cubicBezTo>
                    <a:pt x="178" y="40324"/>
                    <a:pt x="46" y="40403"/>
                    <a:pt x="25" y="40593"/>
                  </a:cubicBezTo>
                  <a:cubicBezTo>
                    <a:pt x="1" y="41217"/>
                    <a:pt x="361" y="41841"/>
                    <a:pt x="937" y="42129"/>
                  </a:cubicBezTo>
                  <a:cubicBezTo>
                    <a:pt x="1166" y="42238"/>
                    <a:pt x="1415" y="42292"/>
                    <a:pt x="1664" y="42292"/>
                  </a:cubicBezTo>
                  <a:cubicBezTo>
                    <a:pt x="1962" y="42292"/>
                    <a:pt x="2259" y="42214"/>
                    <a:pt x="2521" y="42057"/>
                  </a:cubicBezTo>
                  <a:cubicBezTo>
                    <a:pt x="2545" y="42057"/>
                    <a:pt x="2593" y="42033"/>
                    <a:pt x="2617" y="42009"/>
                  </a:cubicBezTo>
                  <a:cubicBezTo>
                    <a:pt x="2665" y="41985"/>
                    <a:pt x="2713" y="41937"/>
                    <a:pt x="2761" y="41913"/>
                  </a:cubicBezTo>
                  <a:cubicBezTo>
                    <a:pt x="2761" y="41913"/>
                    <a:pt x="2761" y="41889"/>
                    <a:pt x="2785" y="41889"/>
                  </a:cubicBezTo>
                  <a:cubicBezTo>
                    <a:pt x="2785" y="41889"/>
                    <a:pt x="2809" y="41865"/>
                    <a:pt x="2809" y="41865"/>
                  </a:cubicBezTo>
                  <a:cubicBezTo>
                    <a:pt x="2809" y="41841"/>
                    <a:pt x="2809" y="41841"/>
                    <a:pt x="2809" y="41841"/>
                  </a:cubicBezTo>
                  <a:cubicBezTo>
                    <a:pt x="2857" y="41793"/>
                    <a:pt x="2905" y="41721"/>
                    <a:pt x="2929" y="41649"/>
                  </a:cubicBezTo>
                  <a:cubicBezTo>
                    <a:pt x="3361" y="41505"/>
                    <a:pt x="3745" y="41145"/>
                    <a:pt x="4009" y="40785"/>
                  </a:cubicBezTo>
                  <a:cubicBezTo>
                    <a:pt x="4417" y="40257"/>
                    <a:pt x="4681" y="39608"/>
                    <a:pt x="4969" y="39008"/>
                  </a:cubicBezTo>
                  <a:cubicBezTo>
                    <a:pt x="6170" y="36512"/>
                    <a:pt x="6986" y="33824"/>
                    <a:pt x="7586" y="31112"/>
                  </a:cubicBezTo>
                  <a:cubicBezTo>
                    <a:pt x="8210" y="28351"/>
                    <a:pt x="8594" y="25567"/>
                    <a:pt x="8978" y="22759"/>
                  </a:cubicBezTo>
                  <a:cubicBezTo>
                    <a:pt x="9338" y="19927"/>
                    <a:pt x="9698" y="17118"/>
                    <a:pt x="10226" y="14310"/>
                  </a:cubicBezTo>
                  <a:cubicBezTo>
                    <a:pt x="10490" y="12918"/>
                    <a:pt x="10802" y="11526"/>
                    <a:pt x="11162" y="10158"/>
                  </a:cubicBezTo>
                  <a:cubicBezTo>
                    <a:pt x="11570" y="8693"/>
                    <a:pt x="12098" y="7253"/>
                    <a:pt x="12434" y="5765"/>
                  </a:cubicBezTo>
                  <a:cubicBezTo>
                    <a:pt x="12794" y="4277"/>
                    <a:pt x="12962" y="2741"/>
                    <a:pt x="12602" y="1253"/>
                  </a:cubicBezTo>
                  <a:cubicBezTo>
                    <a:pt x="12482" y="725"/>
                    <a:pt x="12146" y="53"/>
                    <a:pt x="11522" y="5"/>
                  </a:cubicBezTo>
                  <a:cubicBezTo>
                    <a:pt x="11494" y="2"/>
                    <a:pt x="11466" y="0"/>
                    <a:pt x="11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2"/>
            <p:cNvSpPr/>
            <p:nvPr/>
          </p:nvSpPr>
          <p:spPr>
            <a:xfrm>
              <a:off x="3917700" y="2745625"/>
              <a:ext cx="588675" cy="933800"/>
            </a:xfrm>
            <a:custGeom>
              <a:avLst/>
              <a:gdLst/>
              <a:ahLst/>
              <a:cxnLst/>
              <a:rect l="l" t="t" r="r" b="b"/>
              <a:pathLst>
                <a:path w="23547" h="37352" extrusionOk="0">
                  <a:moveTo>
                    <a:pt x="987" y="0"/>
                  </a:moveTo>
                  <a:cubicBezTo>
                    <a:pt x="887" y="0"/>
                    <a:pt x="793" y="49"/>
                    <a:pt x="745" y="130"/>
                  </a:cubicBezTo>
                  <a:cubicBezTo>
                    <a:pt x="0" y="1570"/>
                    <a:pt x="409" y="3226"/>
                    <a:pt x="889" y="4691"/>
                  </a:cubicBezTo>
                  <a:cubicBezTo>
                    <a:pt x="1465" y="6419"/>
                    <a:pt x="2041" y="8123"/>
                    <a:pt x="2593" y="9851"/>
                  </a:cubicBezTo>
                  <a:cubicBezTo>
                    <a:pt x="3673" y="13091"/>
                    <a:pt x="4681" y="16380"/>
                    <a:pt x="5953" y="19548"/>
                  </a:cubicBezTo>
                  <a:cubicBezTo>
                    <a:pt x="6553" y="21084"/>
                    <a:pt x="7249" y="22572"/>
                    <a:pt x="8065" y="24012"/>
                  </a:cubicBezTo>
                  <a:cubicBezTo>
                    <a:pt x="8881" y="25477"/>
                    <a:pt x="9938" y="26797"/>
                    <a:pt x="10802" y="28237"/>
                  </a:cubicBezTo>
                  <a:cubicBezTo>
                    <a:pt x="11690" y="29653"/>
                    <a:pt x="12314" y="31237"/>
                    <a:pt x="13226" y="32629"/>
                  </a:cubicBezTo>
                  <a:cubicBezTo>
                    <a:pt x="13994" y="33805"/>
                    <a:pt x="14978" y="34838"/>
                    <a:pt x="16106" y="35654"/>
                  </a:cubicBezTo>
                  <a:cubicBezTo>
                    <a:pt x="17186" y="36446"/>
                    <a:pt x="18458" y="37046"/>
                    <a:pt x="19803" y="37262"/>
                  </a:cubicBezTo>
                  <a:cubicBezTo>
                    <a:pt x="20195" y="37320"/>
                    <a:pt x="20587" y="37352"/>
                    <a:pt x="20985" y="37352"/>
                  </a:cubicBezTo>
                  <a:cubicBezTo>
                    <a:pt x="21244" y="37352"/>
                    <a:pt x="21506" y="37338"/>
                    <a:pt x="21771" y="37310"/>
                  </a:cubicBezTo>
                  <a:cubicBezTo>
                    <a:pt x="22347" y="37214"/>
                    <a:pt x="23163" y="37142"/>
                    <a:pt x="23427" y="36518"/>
                  </a:cubicBezTo>
                  <a:cubicBezTo>
                    <a:pt x="23547" y="36254"/>
                    <a:pt x="23427" y="35942"/>
                    <a:pt x="23115" y="35870"/>
                  </a:cubicBezTo>
                  <a:cubicBezTo>
                    <a:pt x="22563" y="34742"/>
                    <a:pt x="21867" y="33685"/>
                    <a:pt x="21051" y="32725"/>
                  </a:cubicBezTo>
                  <a:cubicBezTo>
                    <a:pt x="20595" y="32221"/>
                    <a:pt x="20115" y="31741"/>
                    <a:pt x="19611" y="31285"/>
                  </a:cubicBezTo>
                  <a:cubicBezTo>
                    <a:pt x="19082" y="30829"/>
                    <a:pt x="18530" y="30421"/>
                    <a:pt x="17978" y="29989"/>
                  </a:cubicBezTo>
                  <a:cubicBezTo>
                    <a:pt x="17450" y="29533"/>
                    <a:pt x="16922" y="29077"/>
                    <a:pt x="16466" y="28525"/>
                  </a:cubicBezTo>
                  <a:cubicBezTo>
                    <a:pt x="16010" y="27997"/>
                    <a:pt x="15650" y="27397"/>
                    <a:pt x="15314" y="26773"/>
                  </a:cubicBezTo>
                  <a:cubicBezTo>
                    <a:pt x="14642" y="25453"/>
                    <a:pt x="14042" y="24084"/>
                    <a:pt x="13418" y="22740"/>
                  </a:cubicBezTo>
                  <a:cubicBezTo>
                    <a:pt x="12770" y="21324"/>
                    <a:pt x="12146" y="19908"/>
                    <a:pt x="11594" y="18468"/>
                  </a:cubicBezTo>
                  <a:cubicBezTo>
                    <a:pt x="11018" y="17052"/>
                    <a:pt x="10538" y="15612"/>
                    <a:pt x="10058" y="14171"/>
                  </a:cubicBezTo>
                  <a:cubicBezTo>
                    <a:pt x="9169" y="11435"/>
                    <a:pt x="8305" y="8651"/>
                    <a:pt x="6913" y="6107"/>
                  </a:cubicBezTo>
                  <a:cubicBezTo>
                    <a:pt x="5689" y="3898"/>
                    <a:pt x="4057" y="1858"/>
                    <a:pt x="1921" y="490"/>
                  </a:cubicBezTo>
                  <a:cubicBezTo>
                    <a:pt x="1657" y="322"/>
                    <a:pt x="1393" y="178"/>
                    <a:pt x="1129" y="34"/>
                  </a:cubicBezTo>
                  <a:cubicBezTo>
                    <a:pt x="1082" y="11"/>
                    <a:pt x="1034" y="0"/>
                    <a:pt x="9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2"/>
            <p:cNvSpPr/>
            <p:nvPr/>
          </p:nvSpPr>
          <p:spPr>
            <a:xfrm>
              <a:off x="4551375" y="2714325"/>
              <a:ext cx="217250" cy="965700"/>
            </a:xfrm>
            <a:custGeom>
              <a:avLst/>
              <a:gdLst/>
              <a:ahLst/>
              <a:cxnLst/>
              <a:rect l="l" t="t" r="r" b="b"/>
              <a:pathLst>
                <a:path w="8690" h="38628" extrusionOk="0">
                  <a:moveTo>
                    <a:pt x="3808" y="1"/>
                  </a:moveTo>
                  <a:cubicBezTo>
                    <a:pt x="3707" y="1"/>
                    <a:pt x="3606" y="13"/>
                    <a:pt x="3504" y="38"/>
                  </a:cubicBezTo>
                  <a:cubicBezTo>
                    <a:pt x="2928" y="182"/>
                    <a:pt x="2640" y="758"/>
                    <a:pt x="2568" y="1310"/>
                  </a:cubicBezTo>
                  <a:cubicBezTo>
                    <a:pt x="2448" y="1958"/>
                    <a:pt x="2472" y="2678"/>
                    <a:pt x="2496" y="3350"/>
                  </a:cubicBezTo>
                  <a:cubicBezTo>
                    <a:pt x="2592" y="6279"/>
                    <a:pt x="3216" y="9159"/>
                    <a:pt x="3721" y="12039"/>
                  </a:cubicBezTo>
                  <a:cubicBezTo>
                    <a:pt x="3961" y="13479"/>
                    <a:pt x="4153" y="14919"/>
                    <a:pt x="4225" y="16360"/>
                  </a:cubicBezTo>
                  <a:cubicBezTo>
                    <a:pt x="4297" y="17800"/>
                    <a:pt x="4273" y="19264"/>
                    <a:pt x="4129" y="20680"/>
                  </a:cubicBezTo>
                  <a:cubicBezTo>
                    <a:pt x="3841" y="23560"/>
                    <a:pt x="3120" y="26321"/>
                    <a:pt x="2040" y="28985"/>
                  </a:cubicBezTo>
                  <a:cubicBezTo>
                    <a:pt x="1080" y="31457"/>
                    <a:pt x="0" y="34121"/>
                    <a:pt x="768" y="36786"/>
                  </a:cubicBezTo>
                  <a:cubicBezTo>
                    <a:pt x="792" y="36906"/>
                    <a:pt x="840" y="37002"/>
                    <a:pt x="864" y="37098"/>
                  </a:cubicBezTo>
                  <a:cubicBezTo>
                    <a:pt x="854" y="37096"/>
                    <a:pt x="844" y="37096"/>
                    <a:pt x="835" y="37096"/>
                  </a:cubicBezTo>
                  <a:cubicBezTo>
                    <a:pt x="651" y="37096"/>
                    <a:pt x="462" y="37302"/>
                    <a:pt x="576" y="37530"/>
                  </a:cubicBezTo>
                  <a:cubicBezTo>
                    <a:pt x="792" y="37938"/>
                    <a:pt x="1128" y="38226"/>
                    <a:pt x="1536" y="38418"/>
                  </a:cubicBezTo>
                  <a:cubicBezTo>
                    <a:pt x="1536" y="38418"/>
                    <a:pt x="1536" y="38418"/>
                    <a:pt x="1536" y="38442"/>
                  </a:cubicBezTo>
                  <a:cubicBezTo>
                    <a:pt x="1603" y="38525"/>
                    <a:pt x="1692" y="38550"/>
                    <a:pt x="1772" y="38550"/>
                  </a:cubicBezTo>
                  <a:cubicBezTo>
                    <a:pt x="1808" y="38550"/>
                    <a:pt x="1843" y="38545"/>
                    <a:pt x="1872" y="38538"/>
                  </a:cubicBezTo>
                  <a:cubicBezTo>
                    <a:pt x="2119" y="38596"/>
                    <a:pt x="2375" y="38628"/>
                    <a:pt x="2629" y="38628"/>
                  </a:cubicBezTo>
                  <a:cubicBezTo>
                    <a:pt x="2795" y="38628"/>
                    <a:pt x="2959" y="38614"/>
                    <a:pt x="3120" y="38586"/>
                  </a:cubicBezTo>
                  <a:cubicBezTo>
                    <a:pt x="4297" y="38394"/>
                    <a:pt x="5137" y="37434"/>
                    <a:pt x="5665" y="36426"/>
                  </a:cubicBezTo>
                  <a:cubicBezTo>
                    <a:pt x="6313" y="35273"/>
                    <a:pt x="6745" y="33977"/>
                    <a:pt x="7153" y="32705"/>
                  </a:cubicBezTo>
                  <a:cubicBezTo>
                    <a:pt x="7561" y="31361"/>
                    <a:pt x="7873" y="29993"/>
                    <a:pt x="8089" y="28601"/>
                  </a:cubicBezTo>
                  <a:cubicBezTo>
                    <a:pt x="8569" y="25817"/>
                    <a:pt x="8689" y="22960"/>
                    <a:pt x="8569" y="20152"/>
                  </a:cubicBezTo>
                  <a:cubicBezTo>
                    <a:pt x="8449" y="17176"/>
                    <a:pt x="8065" y="14223"/>
                    <a:pt x="7537" y="11295"/>
                  </a:cubicBezTo>
                  <a:cubicBezTo>
                    <a:pt x="7009" y="8319"/>
                    <a:pt x="6337" y="5390"/>
                    <a:pt x="5665" y="2438"/>
                  </a:cubicBezTo>
                  <a:cubicBezTo>
                    <a:pt x="5521" y="1814"/>
                    <a:pt x="5401" y="1142"/>
                    <a:pt x="5017" y="638"/>
                  </a:cubicBezTo>
                  <a:cubicBezTo>
                    <a:pt x="4720" y="262"/>
                    <a:pt x="4277"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2"/>
            <p:cNvSpPr/>
            <p:nvPr/>
          </p:nvSpPr>
          <p:spPr>
            <a:xfrm>
              <a:off x="4158925" y="2307225"/>
              <a:ext cx="22225" cy="32425"/>
            </a:xfrm>
            <a:custGeom>
              <a:avLst/>
              <a:gdLst/>
              <a:ahLst/>
              <a:cxnLst/>
              <a:rect l="l" t="t" r="r" b="b"/>
              <a:pathLst>
                <a:path w="889" h="1297" extrusionOk="0">
                  <a:moveTo>
                    <a:pt x="313" y="0"/>
                  </a:moveTo>
                  <a:cubicBezTo>
                    <a:pt x="240" y="0"/>
                    <a:pt x="168" y="24"/>
                    <a:pt x="120" y="72"/>
                  </a:cubicBezTo>
                  <a:cubicBezTo>
                    <a:pt x="0" y="192"/>
                    <a:pt x="0" y="360"/>
                    <a:pt x="120" y="480"/>
                  </a:cubicBezTo>
                  <a:cubicBezTo>
                    <a:pt x="120" y="480"/>
                    <a:pt x="144" y="504"/>
                    <a:pt x="144" y="504"/>
                  </a:cubicBezTo>
                  <a:cubicBezTo>
                    <a:pt x="192" y="552"/>
                    <a:pt x="216" y="600"/>
                    <a:pt x="240" y="672"/>
                  </a:cubicBezTo>
                  <a:cubicBezTo>
                    <a:pt x="265" y="720"/>
                    <a:pt x="289" y="792"/>
                    <a:pt x="289" y="864"/>
                  </a:cubicBezTo>
                  <a:cubicBezTo>
                    <a:pt x="289" y="912"/>
                    <a:pt x="289" y="960"/>
                    <a:pt x="289" y="1008"/>
                  </a:cubicBezTo>
                  <a:cubicBezTo>
                    <a:pt x="289" y="1080"/>
                    <a:pt x="337" y="1176"/>
                    <a:pt x="385" y="1224"/>
                  </a:cubicBezTo>
                  <a:cubicBezTo>
                    <a:pt x="433" y="1272"/>
                    <a:pt x="505" y="1296"/>
                    <a:pt x="577" y="1296"/>
                  </a:cubicBezTo>
                  <a:cubicBezTo>
                    <a:pt x="649" y="1296"/>
                    <a:pt x="721" y="1272"/>
                    <a:pt x="769" y="1224"/>
                  </a:cubicBezTo>
                  <a:cubicBezTo>
                    <a:pt x="817" y="1152"/>
                    <a:pt x="841" y="1104"/>
                    <a:pt x="865" y="1008"/>
                  </a:cubicBezTo>
                  <a:cubicBezTo>
                    <a:pt x="889" y="672"/>
                    <a:pt x="745" y="336"/>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2"/>
            <p:cNvSpPr/>
            <p:nvPr/>
          </p:nvSpPr>
          <p:spPr>
            <a:xfrm>
              <a:off x="4184725" y="2384975"/>
              <a:ext cx="17425" cy="35925"/>
            </a:xfrm>
            <a:custGeom>
              <a:avLst/>
              <a:gdLst/>
              <a:ahLst/>
              <a:cxnLst/>
              <a:rect l="l" t="t" r="r" b="b"/>
              <a:pathLst>
                <a:path w="697" h="1437" extrusionOk="0">
                  <a:moveTo>
                    <a:pt x="260" y="1"/>
                  </a:moveTo>
                  <a:cubicBezTo>
                    <a:pt x="237" y="1"/>
                    <a:pt x="214" y="4"/>
                    <a:pt x="193" y="11"/>
                  </a:cubicBezTo>
                  <a:cubicBezTo>
                    <a:pt x="145" y="35"/>
                    <a:pt x="73" y="83"/>
                    <a:pt x="25" y="131"/>
                  </a:cubicBezTo>
                  <a:cubicBezTo>
                    <a:pt x="1" y="203"/>
                    <a:pt x="1" y="275"/>
                    <a:pt x="1" y="347"/>
                  </a:cubicBezTo>
                  <a:lnTo>
                    <a:pt x="145" y="1211"/>
                  </a:lnTo>
                  <a:cubicBezTo>
                    <a:pt x="169" y="1283"/>
                    <a:pt x="217" y="1355"/>
                    <a:pt x="289" y="1379"/>
                  </a:cubicBezTo>
                  <a:cubicBezTo>
                    <a:pt x="324" y="1414"/>
                    <a:pt x="385" y="1436"/>
                    <a:pt x="443" y="1436"/>
                  </a:cubicBezTo>
                  <a:cubicBezTo>
                    <a:pt x="464" y="1436"/>
                    <a:pt x="485" y="1433"/>
                    <a:pt x="505" y="1427"/>
                  </a:cubicBezTo>
                  <a:cubicBezTo>
                    <a:pt x="577" y="1403"/>
                    <a:pt x="625" y="1355"/>
                    <a:pt x="673" y="1283"/>
                  </a:cubicBezTo>
                  <a:cubicBezTo>
                    <a:pt x="697" y="1211"/>
                    <a:pt x="697" y="1163"/>
                    <a:pt x="697" y="1067"/>
                  </a:cubicBezTo>
                  <a:lnTo>
                    <a:pt x="553" y="203"/>
                  </a:lnTo>
                  <a:cubicBezTo>
                    <a:pt x="529" y="131"/>
                    <a:pt x="481" y="59"/>
                    <a:pt x="409" y="35"/>
                  </a:cubicBezTo>
                  <a:cubicBezTo>
                    <a:pt x="375" y="18"/>
                    <a:pt x="317"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2"/>
            <p:cNvSpPr/>
            <p:nvPr/>
          </p:nvSpPr>
          <p:spPr>
            <a:xfrm>
              <a:off x="4212925" y="2481600"/>
              <a:ext cx="21025" cy="29450"/>
            </a:xfrm>
            <a:custGeom>
              <a:avLst/>
              <a:gdLst/>
              <a:ahLst/>
              <a:cxnLst/>
              <a:rect l="l" t="t" r="r" b="b"/>
              <a:pathLst>
                <a:path w="841" h="1178" extrusionOk="0">
                  <a:moveTo>
                    <a:pt x="280" y="0"/>
                  </a:moveTo>
                  <a:cubicBezTo>
                    <a:pt x="259" y="0"/>
                    <a:pt x="238" y="3"/>
                    <a:pt x="217" y="10"/>
                  </a:cubicBezTo>
                  <a:cubicBezTo>
                    <a:pt x="145" y="34"/>
                    <a:pt x="73" y="82"/>
                    <a:pt x="49" y="130"/>
                  </a:cubicBezTo>
                  <a:cubicBezTo>
                    <a:pt x="25" y="202"/>
                    <a:pt x="1" y="274"/>
                    <a:pt x="25" y="346"/>
                  </a:cubicBezTo>
                  <a:cubicBezTo>
                    <a:pt x="97" y="562"/>
                    <a:pt x="193" y="778"/>
                    <a:pt x="265" y="970"/>
                  </a:cubicBezTo>
                  <a:cubicBezTo>
                    <a:pt x="289" y="1042"/>
                    <a:pt x="337" y="1114"/>
                    <a:pt x="385" y="1138"/>
                  </a:cubicBezTo>
                  <a:cubicBezTo>
                    <a:pt x="427" y="1166"/>
                    <a:pt x="477" y="1178"/>
                    <a:pt x="522" y="1178"/>
                  </a:cubicBezTo>
                  <a:cubicBezTo>
                    <a:pt x="553" y="1178"/>
                    <a:pt x="581" y="1172"/>
                    <a:pt x="601" y="1162"/>
                  </a:cubicBezTo>
                  <a:cubicBezTo>
                    <a:pt x="673" y="1138"/>
                    <a:pt x="745" y="1114"/>
                    <a:pt x="769" y="1042"/>
                  </a:cubicBezTo>
                  <a:cubicBezTo>
                    <a:pt x="817" y="970"/>
                    <a:pt x="841" y="898"/>
                    <a:pt x="817" y="826"/>
                  </a:cubicBezTo>
                  <a:cubicBezTo>
                    <a:pt x="721" y="610"/>
                    <a:pt x="649" y="418"/>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2"/>
            <p:cNvSpPr/>
            <p:nvPr/>
          </p:nvSpPr>
          <p:spPr>
            <a:xfrm>
              <a:off x="4239925" y="2556325"/>
              <a:ext cx="24025" cy="39200"/>
            </a:xfrm>
            <a:custGeom>
              <a:avLst/>
              <a:gdLst/>
              <a:ahLst/>
              <a:cxnLst/>
              <a:rect l="l" t="t" r="r" b="b"/>
              <a:pathLst>
                <a:path w="961" h="1568" extrusionOk="0">
                  <a:moveTo>
                    <a:pt x="325" y="1"/>
                  </a:moveTo>
                  <a:cubicBezTo>
                    <a:pt x="278" y="1"/>
                    <a:pt x="232" y="14"/>
                    <a:pt x="193" y="45"/>
                  </a:cubicBezTo>
                  <a:cubicBezTo>
                    <a:pt x="73" y="117"/>
                    <a:pt x="1" y="285"/>
                    <a:pt x="97" y="429"/>
                  </a:cubicBezTo>
                  <a:cubicBezTo>
                    <a:pt x="145" y="501"/>
                    <a:pt x="169" y="573"/>
                    <a:pt x="217" y="669"/>
                  </a:cubicBezTo>
                  <a:cubicBezTo>
                    <a:pt x="217" y="693"/>
                    <a:pt x="241" y="693"/>
                    <a:pt x="241" y="717"/>
                  </a:cubicBezTo>
                  <a:cubicBezTo>
                    <a:pt x="265" y="765"/>
                    <a:pt x="265" y="813"/>
                    <a:pt x="289" y="861"/>
                  </a:cubicBezTo>
                  <a:cubicBezTo>
                    <a:pt x="361" y="1005"/>
                    <a:pt x="385" y="1197"/>
                    <a:pt x="409" y="1365"/>
                  </a:cubicBezTo>
                  <a:cubicBezTo>
                    <a:pt x="433" y="1437"/>
                    <a:pt x="481" y="1509"/>
                    <a:pt x="553" y="1533"/>
                  </a:cubicBezTo>
                  <a:cubicBezTo>
                    <a:pt x="587" y="1550"/>
                    <a:pt x="645" y="1567"/>
                    <a:pt x="701" y="1567"/>
                  </a:cubicBezTo>
                  <a:cubicBezTo>
                    <a:pt x="725" y="1567"/>
                    <a:pt x="748" y="1564"/>
                    <a:pt x="769" y="1557"/>
                  </a:cubicBezTo>
                  <a:cubicBezTo>
                    <a:pt x="817" y="1533"/>
                    <a:pt x="889" y="1485"/>
                    <a:pt x="937" y="1437"/>
                  </a:cubicBezTo>
                  <a:cubicBezTo>
                    <a:pt x="961" y="1365"/>
                    <a:pt x="961" y="1293"/>
                    <a:pt x="961" y="1221"/>
                  </a:cubicBezTo>
                  <a:cubicBezTo>
                    <a:pt x="913" y="837"/>
                    <a:pt x="769" y="477"/>
                    <a:pt x="577" y="141"/>
                  </a:cubicBezTo>
                  <a:cubicBezTo>
                    <a:pt x="528" y="60"/>
                    <a:pt x="424"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2"/>
            <p:cNvSpPr/>
            <p:nvPr/>
          </p:nvSpPr>
          <p:spPr>
            <a:xfrm>
              <a:off x="4269325" y="2630975"/>
              <a:ext cx="20450" cy="36400"/>
            </a:xfrm>
            <a:custGeom>
              <a:avLst/>
              <a:gdLst/>
              <a:ahLst/>
              <a:cxnLst/>
              <a:rect l="l" t="t" r="r" b="b"/>
              <a:pathLst>
                <a:path w="818" h="1456" extrusionOk="0">
                  <a:moveTo>
                    <a:pt x="285" y="1"/>
                  </a:moveTo>
                  <a:cubicBezTo>
                    <a:pt x="262" y="1"/>
                    <a:pt x="239" y="4"/>
                    <a:pt x="217" y="12"/>
                  </a:cubicBezTo>
                  <a:cubicBezTo>
                    <a:pt x="73" y="60"/>
                    <a:pt x="1" y="204"/>
                    <a:pt x="25" y="372"/>
                  </a:cubicBezTo>
                  <a:cubicBezTo>
                    <a:pt x="97" y="660"/>
                    <a:pt x="169" y="948"/>
                    <a:pt x="241" y="1236"/>
                  </a:cubicBezTo>
                  <a:cubicBezTo>
                    <a:pt x="284" y="1365"/>
                    <a:pt x="424" y="1455"/>
                    <a:pt x="556" y="1455"/>
                  </a:cubicBezTo>
                  <a:cubicBezTo>
                    <a:pt x="571" y="1455"/>
                    <a:pt x="586" y="1454"/>
                    <a:pt x="601" y="1452"/>
                  </a:cubicBezTo>
                  <a:cubicBezTo>
                    <a:pt x="745" y="1404"/>
                    <a:pt x="817" y="1260"/>
                    <a:pt x="793" y="1092"/>
                  </a:cubicBezTo>
                  <a:cubicBezTo>
                    <a:pt x="721" y="804"/>
                    <a:pt x="649" y="516"/>
                    <a:pt x="577" y="204"/>
                  </a:cubicBezTo>
                  <a:cubicBezTo>
                    <a:pt x="536" y="102"/>
                    <a:pt x="410"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2"/>
            <p:cNvSpPr/>
            <p:nvPr/>
          </p:nvSpPr>
          <p:spPr>
            <a:xfrm>
              <a:off x="4299950" y="2705950"/>
              <a:ext cx="24025" cy="45650"/>
            </a:xfrm>
            <a:custGeom>
              <a:avLst/>
              <a:gdLst/>
              <a:ahLst/>
              <a:cxnLst/>
              <a:rect l="l" t="t" r="r" b="b"/>
              <a:pathLst>
                <a:path w="961" h="1826" extrusionOk="0">
                  <a:moveTo>
                    <a:pt x="318" y="0"/>
                  </a:moveTo>
                  <a:cubicBezTo>
                    <a:pt x="292" y="0"/>
                    <a:pt x="266" y="4"/>
                    <a:pt x="240" y="13"/>
                  </a:cubicBezTo>
                  <a:cubicBezTo>
                    <a:pt x="96" y="61"/>
                    <a:pt x="0" y="205"/>
                    <a:pt x="48" y="349"/>
                  </a:cubicBezTo>
                  <a:cubicBezTo>
                    <a:pt x="168" y="781"/>
                    <a:pt x="264" y="1189"/>
                    <a:pt x="384" y="1621"/>
                  </a:cubicBezTo>
                  <a:cubicBezTo>
                    <a:pt x="424" y="1740"/>
                    <a:pt x="528" y="1826"/>
                    <a:pt x="644" y="1826"/>
                  </a:cubicBezTo>
                  <a:cubicBezTo>
                    <a:pt x="669" y="1826"/>
                    <a:pt x="695" y="1822"/>
                    <a:pt x="720" y="1813"/>
                  </a:cubicBezTo>
                  <a:cubicBezTo>
                    <a:pt x="864" y="1765"/>
                    <a:pt x="960" y="1621"/>
                    <a:pt x="936" y="1477"/>
                  </a:cubicBezTo>
                  <a:lnTo>
                    <a:pt x="600" y="205"/>
                  </a:lnTo>
                  <a:cubicBezTo>
                    <a:pt x="561"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2"/>
            <p:cNvSpPr/>
            <p:nvPr/>
          </p:nvSpPr>
          <p:spPr>
            <a:xfrm>
              <a:off x="4322750" y="2771550"/>
              <a:ext cx="19825" cy="42450"/>
            </a:xfrm>
            <a:custGeom>
              <a:avLst/>
              <a:gdLst/>
              <a:ahLst/>
              <a:cxnLst/>
              <a:rect l="l" t="t" r="r" b="b"/>
              <a:pathLst>
                <a:path w="793" h="1698" extrusionOk="0">
                  <a:moveTo>
                    <a:pt x="272" y="1"/>
                  </a:moveTo>
                  <a:cubicBezTo>
                    <a:pt x="253" y="1"/>
                    <a:pt x="234" y="2"/>
                    <a:pt x="216" y="5"/>
                  </a:cubicBezTo>
                  <a:cubicBezTo>
                    <a:pt x="72" y="53"/>
                    <a:pt x="0" y="197"/>
                    <a:pt x="24" y="365"/>
                  </a:cubicBezTo>
                  <a:cubicBezTo>
                    <a:pt x="96" y="725"/>
                    <a:pt x="168" y="1109"/>
                    <a:pt x="240" y="1493"/>
                  </a:cubicBezTo>
                  <a:cubicBezTo>
                    <a:pt x="260" y="1612"/>
                    <a:pt x="377" y="1698"/>
                    <a:pt x="498" y="1698"/>
                  </a:cubicBezTo>
                  <a:cubicBezTo>
                    <a:pt x="524" y="1698"/>
                    <a:pt x="551" y="1694"/>
                    <a:pt x="576" y="1685"/>
                  </a:cubicBezTo>
                  <a:cubicBezTo>
                    <a:pt x="720" y="1637"/>
                    <a:pt x="792" y="1493"/>
                    <a:pt x="768" y="1349"/>
                  </a:cubicBezTo>
                  <a:cubicBezTo>
                    <a:pt x="696" y="965"/>
                    <a:pt x="624" y="581"/>
                    <a:pt x="576" y="197"/>
                  </a:cubicBezTo>
                  <a:cubicBezTo>
                    <a:pt x="534" y="71"/>
                    <a:pt x="4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2"/>
            <p:cNvSpPr/>
            <p:nvPr/>
          </p:nvSpPr>
          <p:spPr>
            <a:xfrm>
              <a:off x="4339550" y="2849675"/>
              <a:ext cx="24025" cy="36025"/>
            </a:xfrm>
            <a:custGeom>
              <a:avLst/>
              <a:gdLst/>
              <a:ahLst/>
              <a:cxnLst/>
              <a:rect l="l" t="t" r="r" b="b"/>
              <a:pathLst>
                <a:path w="961" h="1441" extrusionOk="0">
                  <a:moveTo>
                    <a:pt x="408" y="0"/>
                  </a:moveTo>
                  <a:cubicBezTo>
                    <a:pt x="336" y="0"/>
                    <a:pt x="264" y="0"/>
                    <a:pt x="192" y="48"/>
                  </a:cubicBezTo>
                  <a:cubicBezTo>
                    <a:pt x="72" y="120"/>
                    <a:pt x="0" y="289"/>
                    <a:pt x="96" y="433"/>
                  </a:cubicBezTo>
                  <a:cubicBezTo>
                    <a:pt x="168" y="529"/>
                    <a:pt x="216" y="625"/>
                    <a:pt x="264" y="721"/>
                  </a:cubicBezTo>
                  <a:cubicBezTo>
                    <a:pt x="312" y="841"/>
                    <a:pt x="360" y="961"/>
                    <a:pt x="360" y="1105"/>
                  </a:cubicBezTo>
                  <a:cubicBezTo>
                    <a:pt x="384" y="1129"/>
                    <a:pt x="384" y="1129"/>
                    <a:pt x="384" y="1153"/>
                  </a:cubicBezTo>
                  <a:cubicBezTo>
                    <a:pt x="384" y="1249"/>
                    <a:pt x="408" y="1297"/>
                    <a:pt x="456" y="1369"/>
                  </a:cubicBezTo>
                  <a:cubicBezTo>
                    <a:pt x="504" y="1417"/>
                    <a:pt x="576" y="1441"/>
                    <a:pt x="648" y="1441"/>
                  </a:cubicBezTo>
                  <a:cubicBezTo>
                    <a:pt x="792" y="1441"/>
                    <a:pt x="960" y="1321"/>
                    <a:pt x="936" y="1153"/>
                  </a:cubicBezTo>
                  <a:cubicBezTo>
                    <a:pt x="912" y="793"/>
                    <a:pt x="792" y="433"/>
                    <a:pt x="576" y="144"/>
                  </a:cubicBezTo>
                  <a:cubicBezTo>
                    <a:pt x="528" y="72"/>
                    <a:pt x="480" y="24"/>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2"/>
            <p:cNvSpPr/>
            <p:nvPr/>
          </p:nvSpPr>
          <p:spPr>
            <a:xfrm>
              <a:off x="4375550" y="2933675"/>
              <a:ext cx="18025" cy="23425"/>
            </a:xfrm>
            <a:custGeom>
              <a:avLst/>
              <a:gdLst/>
              <a:ahLst/>
              <a:cxnLst/>
              <a:rect l="l" t="t" r="r" b="b"/>
              <a:pathLst>
                <a:path w="721" h="937" extrusionOk="0">
                  <a:moveTo>
                    <a:pt x="336" y="1"/>
                  </a:moveTo>
                  <a:cubicBezTo>
                    <a:pt x="288" y="1"/>
                    <a:pt x="264" y="1"/>
                    <a:pt x="216" y="25"/>
                  </a:cubicBezTo>
                  <a:cubicBezTo>
                    <a:pt x="144" y="49"/>
                    <a:pt x="96" y="73"/>
                    <a:pt x="48" y="145"/>
                  </a:cubicBezTo>
                  <a:cubicBezTo>
                    <a:pt x="24" y="217"/>
                    <a:pt x="0" y="289"/>
                    <a:pt x="24" y="361"/>
                  </a:cubicBezTo>
                  <a:cubicBezTo>
                    <a:pt x="72" y="481"/>
                    <a:pt x="96" y="601"/>
                    <a:pt x="144" y="745"/>
                  </a:cubicBezTo>
                  <a:cubicBezTo>
                    <a:pt x="168" y="793"/>
                    <a:pt x="216" y="865"/>
                    <a:pt x="288" y="913"/>
                  </a:cubicBezTo>
                  <a:cubicBezTo>
                    <a:pt x="312" y="913"/>
                    <a:pt x="336" y="937"/>
                    <a:pt x="384" y="937"/>
                  </a:cubicBezTo>
                  <a:lnTo>
                    <a:pt x="504" y="937"/>
                  </a:lnTo>
                  <a:cubicBezTo>
                    <a:pt x="552" y="913"/>
                    <a:pt x="624" y="865"/>
                    <a:pt x="648" y="793"/>
                  </a:cubicBezTo>
                  <a:cubicBezTo>
                    <a:pt x="696" y="745"/>
                    <a:pt x="720" y="649"/>
                    <a:pt x="696" y="577"/>
                  </a:cubicBezTo>
                  <a:cubicBezTo>
                    <a:pt x="648" y="457"/>
                    <a:pt x="600" y="337"/>
                    <a:pt x="552" y="217"/>
                  </a:cubicBezTo>
                  <a:cubicBezTo>
                    <a:pt x="528" y="145"/>
                    <a:pt x="504" y="73"/>
                    <a:pt x="432" y="49"/>
                  </a:cubicBezTo>
                  <a:cubicBezTo>
                    <a:pt x="408" y="25"/>
                    <a:pt x="360"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2"/>
            <p:cNvSpPr/>
            <p:nvPr/>
          </p:nvSpPr>
          <p:spPr>
            <a:xfrm>
              <a:off x="4136725" y="2472450"/>
              <a:ext cx="25825" cy="38600"/>
            </a:xfrm>
            <a:custGeom>
              <a:avLst/>
              <a:gdLst/>
              <a:ahLst/>
              <a:cxnLst/>
              <a:rect l="l" t="t" r="r" b="b"/>
              <a:pathLst>
                <a:path w="1033" h="1544" extrusionOk="0">
                  <a:moveTo>
                    <a:pt x="344" y="0"/>
                  </a:moveTo>
                  <a:cubicBezTo>
                    <a:pt x="312" y="0"/>
                    <a:pt x="284" y="6"/>
                    <a:pt x="264" y="16"/>
                  </a:cubicBezTo>
                  <a:cubicBezTo>
                    <a:pt x="120" y="40"/>
                    <a:pt x="0" y="208"/>
                    <a:pt x="48" y="352"/>
                  </a:cubicBezTo>
                  <a:cubicBezTo>
                    <a:pt x="192" y="688"/>
                    <a:pt x="312" y="1000"/>
                    <a:pt x="456" y="1336"/>
                  </a:cubicBezTo>
                  <a:cubicBezTo>
                    <a:pt x="480" y="1408"/>
                    <a:pt x="504" y="1480"/>
                    <a:pt x="576" y="1504"/>
                  </a:cubicBezTo>
                  <a:cubicBezTo>
                    <a:pt x="605" y="1532"/>
                    <a:pt x="649" y="1544"/>
                    <a:pt x="696" y="1544"/>
                  </a:cubicBezTo>
                  <a:cubicBezTo>
                    <a:pt x="729" y="1544"/>
                    <a:pt x="763" y="1538"/>
                    <a:pt x="792" y="1528"/>
                  </a:cubicBezTo>
                  <a:cubicBezTo>
                    <a:pt x="912" y="1504"/>
                    <a:pt x="1032" y="1336"/>
                    <a:pt x="984" y="1192"/>
                  </a:cubicBezTo>
                  <a:cubicBezTo>
                    <a:pt x="864" y="856"/>
                    <a:pt x="720" y="520"/>
                    <a:pt x="600" y="208"/>
                  </a:cubicBezTo>
                  <a:cubicBezTo>
                    <a:pt x="576" y="136"/>
                    <a:pt x="528" y="64"/>
                    <a:pt x="480" y="40"/>
                  </a:cubicBezTo>
                  <a:cubicBezTo>
                    <a:pt x="438" y="12"/>
                    <a:pt x="38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2"/>
            <p:cNvSpPr/>
            <p:nvPr/>
          </p:nvSpPr>
          <p:spPr>
            <a:xfrm>
              <a:off x="4175125" y="2562600"/>
              <a:ext cx="24025" cy="36075"/>
            </a:xfrm>
            <a:custGeom>
              <a:avLst/>
              <a:gdLst/>
              <a:ahLst/>
              <a:cxnLst/>
              <a:rect l="l" t="t" r="r" b="b"/>
              <a:pathLst>
                <a:path w="961" h="1443" extrusionOk="0">
                  <a:moveTo>
                    <a:pt x="308" y="0"/>
                  </a:moveTo>
                  <a:cubicBezTo>
                    <a:pt x="258" y="0"/>
                    <a:pt x="195" y="17"/>
                    <a:pt x="145" y="34"/>
                  </a:cubicBezTo>
                  <a:cubicBezTo>
                    <a:pt x="97" y="82"/>
                    <a:pt x="49" y="130"/>
                    <a:pt x="25" y="202"/>
                  </a:cubicBezTo>
                  <a:cubicBezTo>
                    <a:pt x="1" y="298"/>
                    <a:pt x="25" y="346"/>
                    <a:pt x="49" y="418"/>
                  </a:cubicBezTo>
                  <a:cubicBezTo>
                    <a:pt x="169" y="706"/>
                    <a:pt x="313" y="1018"/>
                    <a:pt x="433" y="1306"/>
                  </a:cubicBezTo>
                  <a:cubicBezTo>
                    <a:pt x="457" y="1354"/>
                    <a:pt x="529" y="1402"/>
                    <a:pt x="601" y="1426"/>
                  </a:cubicBezTo>
                  <a:cubicBezTo>
                    <a:pt x="630" y="1436"/>
                    <a:pt x="660" y="1442"/>
                    <a:pt x="690" y="1442"/>
                  </a:cubicBezTo>
                  <a:cubicBezTo>
                    <a:pt x="732" y="1442"/>
                    <a:pt x="774" y="1431"/>
                    <a:pt x="817" y="1402"/>
                  </a:cubicBezTo>
                  <a:cubicBezTo>
                    <a:pt x="865" y="1354"/>
                    <a:pt x="913" y="1306"/>
                    <a:pt x="937" y="1234"/>
                  </a:cubicBezTo>
                  <a:cubicBezTo>
                    <a:pt x="961" y="1162"/>
                    <a:pt x="937" y="1090"/>
                    <a:pt x="913" y="1018"/>
                  </a:cubicBezTo>
                  <a:cubicBezTo>
                    <a:pt x="793" y="730"/>
                    <a:pt x="673" y="442"/>
                    <a:pt x="529" y="154"/>
                  </a:cubicBezTo>
                  <a:cubicBezTo>
                    <a:pt x="505" y="82"/>
                    <a:pt x="433" y="34"/>
                    <a:pt x="361" y="10"/>
                  </a:cubicBezTo>
                  <a:cubicBezTo>
                    <a:pt x="347" y="3"/>
                    <a:pt x="328"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2"/>
            <p:cNvSpPr/>
            <p:nvPr/>
          </p:nvSpPr>
          <p:spPr>
            <a:xfrm>
              <a:off x="4209325" y="2653200"/>
              <a:ext cx="27025" cy="42075"/>
            </a:xfrm>
            <a:custGeom>
              <a:avLst/>
              <a:gdLst/>
              <a:ahLst/>
              <a:cxnLst/>
              <a:rect l="l" t="t" r="r" b="b"/>
              <a:pathLst>
                <a:path w="1081" h="1683" extrusionOk="0">
                  <a:moveTo>
                    <a:pt x="308" y="1"/>
                  </a:moveTo>
                  <a:cubicBezTo>
                    <a:pt x="259" y="1"/>
                    <a:pt x="196" y="18"/>
                    <a:pt x="145" y="35"/>
                  </a:cubicBezTo>
                  <a:cubicBezTo>
                    <a:pt x="97" y="83"/>
                    <a:pt x="49" y="131"/>
                    <a:pt x="25" y="203"/>
                  </a:cubicBezTo>
                  <a:cubicBezTo>
                    <a:pt x="1" y="299"/>
                    <a:pt x="25" y="347"/>
                    <a:pt x="49" y="419"/>
                  </a:cubicBezTo>
                  <a:cubicBezTo>
                    <a:pt x="217" y="803"/>
                    <a:pt x="385" y="1163"/>
                    <a:pt x="553" y="1547"/>
                  </a:cubicBezTo>
                  <a:cubicBezTo>
                    <a:pt x="577" y="1619"/>
                    <a:pt x="649" y="1667"/>
                    <a:pt x="721" y="1667"/>
                  </a:cubicBezTo>
                  <a:cubicBezTo>
                    <a:pt x="751" y="1677"/>
                    <a:pt x="780" y="1683"/>
                    <a:pt x="810" y="1683"/>
                  </a:cubicBezTo>
                  <a:cubicBezTo>
                    <a:pt x="852" y="1683"/>
                    <a:pt x="895" y="1671"/>
                    <a:pt x="937" y="1643"/>
                  </a:cubicBezTo>
                  <a:cubicBezTo>
                    <a:pt x="985" y="1619"/>
                    <a:pt x="1033" y="1547"/>
                    <a:pt x="1057" y="1475"/>
                  </a:cubicBezTo>
                  <a:cubicBezTo>
                    <a:pt x="1081" y="1403"/>
                    <a:pt x="1057" y="1331"/>
                    <a:pt x="1033" y="1259"/>
                  </a:cubicBezTo>
                  <a:cubicBezTo>
                    <a:pt x="865" y="899"/>
                    <a:pt x="697" y="515"/>
                    <a:pt x="529" y="155"/>
                  </a:cubicBezTo>
                  <a:cubicBezTo>
                    <a:pt x="505" y="83"/>
                    <a:pt x="433" y="35"/>
                    <a:pt x="361" y="11"/>
                  </a:cubicBezTo>
                  <a:cubicBezTo>
                    <a:pt x="347" y="4"/>
                    <a:pt x="32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2"/>
            <p:cNvSpPr/>
            <p:nvPr/>
          </p:nvSpPr>
          <p:spPr>
            <a:xfrm>
              <a:off x="4237525" y="2746750"/>
              <a:ext cx="28225" cy="48050"/>
            </a:xfrm>
            <a:custGeom>
              <a:avLst/>
              <a:gdLst/>
              <a:ahLst/>
              <a:cxnLst/>
              <a:rect l="l" t="t" r="r" b="b"/>
              <a:pathLst>
                <a:path w="1129" h="1922" extrusionOk="0">
                  <a:moveTo>
                    <a:pt x="317" y="1"/>
                  </a:moveTo>
                  <a:cubicBezTo>
                    <a:pt x="292" y="1"/>
                    <a:pt x="266" y="5"/>
                    <a:pt x="241" y="13"/>
                  </a:cubicBezTo>
                  <a:cubicBezTo>
                    <a:pt x="97" y="61"/>
                    <a:pt x="1" y="205"/>
                    <a:pt x="49" y="349"/>
                  </a:cubicBezTo>
                  <a:cubicBezTo>
                    <a:pt x="217" y="805"/>
                    <a:pt x="385" y="1261"/>
                    <a:pt x="553" y="1717"/>
                  </a:cubicBezTo>
                  <a:cubicBezTo>
                    <a:pt x="592" y="1836"/>
                    <a:pt x="697" y="1922"/>
                    <a:pt x="813" y="1922"/>
                  </a:cubicBezTo>
                  <a:cubicBezTo>
                    <a:pt x="838" y="1922"/>
                    <a:pt x="863" y="1918"/>
                    <a:pt x="889" y="1909"/>
                  </a:cubicBezTo>
                  <a:cubicBezTo>
                    <a:pt x="1033" y="1885"/>
                    <a:pt x="1129" y="1717"/>
                    <a:pt x="1081" y="1573"/>
                  </a:cubicBezTo>
                  <a:lnTo>
                    <a:pt x="577" y="205"/>
                  </a:ln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2"/>
            <p:cNvSpPr/>
            <p:nvPr/>
          </p:nvSpPr>
          <p:spPr>
            <a:xfrm>
              <a:off x="4261525" y="2824750"/>
              <a:ext cx="25225" cy="42625"/>
            </a:xfrm>
            <a:custGeom>
              <a:avLst/>
              <a:gdLst/>
              <a:ahLst/>
              <a:cxnLst/>
              <a:rect l="l" t="t" r="r" b="b"/>
              <a:pathLst>
                <a:path w="1009" h="1705" extrusionOk="0">
                  <a:moveTo>
                    <a:pt x="328" y="1"/>
                  </a:moveTo>
                  <a:cubicBezTo>
                    <a:pt x="300" y="1"/>
                    <a:pt x="271" y="5"/>
                    <a:pt x="241" y="13"/>
                  </a:cubicBezTo>
                  <a:cubicBezTo>
                    <a:pt x="121" y="61"/>
                    <a:pt x="1" y="205"/>
                    <a:pt x="49" y="349"/>
                  </a:cubicBezTo>
                  <a:lnTo>
                    <a:pt x="409" y="1478"/>
                  </a:lnTo>
                  <a:cubicBezTo>
                    <a:pt x="450" y="1600"/>
                    <a:pt x="576" y="1704"/>
                    <a:pt x="702" y="1704"/>
                  </a:cubicBezTo>
                  <a:cubicBezTo>
                    <a:pt x="724" y="1704"/>
                    <a:pt x="747" y="1701"/>
                    <a:pt x="769" y="1694"/>
                  </a:cubicBezTo>
                  <a:cubicBezTo>
                    <a:pt x="913" y="1646"/>
                    <a:pt x="1009" y="1478"/>
                    <a:pt x="961" y="1334"/>
                  </a:cubicBezTo>
                  <a:cubicBezTo>
                    <a:pt x="841" y="973"/>
                    <a:pt x="721" y="589"/>
                    <a:pt x="601" y="205"/>
                  </a:cubicBezTo>
                  <a:cubicBezTo>
                    <a:pt x="561"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2"/>
            <p:cNvSpPr/>
            <p:nvPr/>
          </p:nvSpPr>
          <p:spPr>
            <a:xfrm>
              <a:off x="4287350" y="2918425"/>
              <a:ext cx="28225" cy="35600"/>
            </a:xfrm>
            <a:custGeom>
              <a:avLst/>
              <a:gdLst/>
              <a:ahLst/>
              <a:cxnLst/>
              <a:rect l="l" t="t" r="r" b="b"/>
              <a:pathLst>
                <a:path w="1129" h="1424" extrusionOk="0">
                  <a:moveTo>
                    <a:pt x="299" y="1"/>
                  </a:moveTo>
                  <a:cubicBezTo>
                    <a:pt x="252" y="1"/>
                    <a:pt x="207" y="12"/>
                    <a:pt x="168" y="35"/>
                  </a:cubicBezTo>
                  <a:cubicBezTo>
                    <a:pt x="48" y="107"/>
                    <a:pt x="0" y="275"/>
                    <a:pt x="72" y="419"/>
                  </a:cubicBezTo>
                  <a:cubicBezTo>
                    <a:pt x="240" y="707"/>
                    <a:pt x="408" y="995"/>
                    <a:pt x="576" y="1283"/>
                  </a:cubicBezTo>
                  <a:cubicBezTo>
                    <a:pt x="625" y="1364"/>
                    <a:pt x="729" y="1423"/>
                    <a:pt x="828" y="1423"/>
                  </a:cubicBezTo>
                  <a:cubicBezTo>
                    <a:pt x="875" y="1423"/>
                    <a:pt x="921" y="1410"/>
                    <a:pt x="960" y="1379"/>
                  </a:cubicBezTo>
                  <a:cubicBezTo>
                    <a:pt x="1080" y="1307"/>
                    <a:pt x="1128" y="1139"/>
                    <a:pt x="1056" y="995"/>
                  </a:cubicBezTo>
                  <a:cubicBezTo>
                    <a:pt x="888" y="707"/>
                    <a:pt x="720" y="419"/>
                    <a:pt x="552" y="131"/>
                  </a:cubicBezTo>
                  <a:cubicBezTo>
                    <a:pt x="503" y="49"/>
                    <a:pt x="399"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2"/>
            <p:cNvSpPr/>
            <p:nvPr/>
          </p:nvSpPr>
          <p:spPr>
            <a:xfrm>
              <a:off x="4313150" y="2996375"/>
              <a:ext cx="20425" cy="39050"/>
            </a:xfrm>
            <a:custGeom>
              <a:avLst/>
              <a:gdLst/>
              <a:ahLst/>
              <a:cxnLst/>
              <a:rect l="l" t="t" r="r" b="b"/>
              <a:pathLst>
                <a:path w="817" h="1562" extrusionOk="0">
                  <a:moveTo>
                    <a:pt x="294" y="1"/>
                  </a:moveTo>
                  <a:cubicBezTo>
                    <a:pt x="268" y="1"/>
                    <a:pt x="242" y="5"/>
                    <a:pt x="216" y="13"/>
                  </a:cubicBezTo>
                  <a:cubicBezTo>
                    <a:pt x="72" y="61"/>
                    <a:pt x="0" y="205"/>
                    <a:pt x="24" y="349"/>
                  </a:cubicBezTo>
                  <a:cubicBezTo>
                    <a:pt x="96" y="685"/>
                    <a:pt x="168" y="1021"/>
                    <a:pt x="240" y="1357"/>
                  </a:cubicBezTo>
                  <a:cubicBezTo>
                    <a:pt x="280" y="1476"/>
                    <a:pt x="400" y="1562"/>
                    <a:pt x="522" y="1562"/>
                  </a:cubicBezTo>
                  <a:cubicBezTo>
                    <a:pt x="548" y="1562"/>
                    <a:pt x="575" y="1558"/>
                    <a:pt x="600" y="1549"/>
                  </a:cubicBezTo>
                  <a:cubicBezTo>
                    <a:pt x="744" y="1501"/>
                    <a:pt x="816" y="1357"/>
                    <a:pt x="792" y="1213"/>
                  </a:cubicBezTo>
                  <a:cubicBezTo>
                    <a:pt x="720" y="877"/>
                    <a:pt x="648" y="541"/>
                    <a:pt x="576" y="205"/>
                  </a:cubicBezTo>
                  <a:cubicBezTo>
                    <a:pt x="537" y="87"/>
                    <a:pt x="416"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2"/>
            <p:cNvSpPr/>
            <p:nvPr/>
          </p:nvSpPr>
          <p:spPr>
            <a:xfrm>
              <a:off x="4327550" y="3099500"/>
              <a:ext cx="22225" cy="32625"/>
            </a:xfrm>
            <a:custGeom>
              <a:avLst/>
              <a:gdLst/>
              <a:ahLst/>
              <a:cxnLst/>
              <a:rect l="l" t="t" r="r" b="b"/>
              <a:pathLst>
                <a:path w="889" h="1305" extrusionOk="0">
                  <a:moveTo>
                    <a:pt x="337" y="1"/>
                  </a:moveTo>
                  <a:cubicBezTo>
                    <a:pt x="304" y="1"/>
                    <a:pt x="270" y="7"/>
                    <a:pt x="240" y="16"/>
                  </a:cubicBezTo>
                  <a:cubicBezTo>
                    <a:pt x="96" y="40"/>
                    <a:pt x="0" y="208"/>
                    <a:pt x="48" y="353"/>
                  </a:cubicBezTo>
                  <a:cubicBezTo>
                    <a:pt x="120" y="593"/>
                    <a:pt x="216" y="857"/>
                    <a:pt x="288" y="1097"/>
                  </a:cubicBezTo>
                  <a:cubicBezTo>
                    <a:pt x="312" y="1169"/>
                    <a:pt x="360" y="1241"/>
                    <a:pt x="432" y="1265"/>
                  </a:cubicBezTo>
                  <a:cubicBezTo>
                    <a:pt x="460" y="1293"/>
                    <a:pt x="505" y="1304"/>
                    <a:pt x="552" y="1304"/>
                  </a:cubicBezTo>
                  <a:cubicBezTo>
                    <a:pt x="584" y="1304"/>
                    <a:pt x="618" y="1299"/>
                    <a:pt x="648" y="1289"/>
                  </a:cubicBezTo>
                  <a:cubicBezTo>
                    <a:pt x="768" y="1241"/>
                    <a:pt x="888" y="1097"/>
                    <a:pt x="840" y="953"/>
                  </a:cubicBezTo>
                  <a:cubicBezTo>
                    <a:pt x="744" y="713"/>
                    <a:pt x="672" y="449"/>
                    <a:pt x="576" y="208"/>
                  </a:cubicBezTo>
                  <a:cubicBezTo>
                    <a:pt x="552" y="136"/>
                    <a:pt x="528" y="64"/>
                    <a:pt x="456" y="40"/>
                  </a:cubicBezTo>
                  <a:cubicBezTo>
                    <a:pt x="428" y="12"/>
                    <a:pt x="384"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2"/>
            <p:cNvSpPr/>
            <p:nvPr/>
          </p:nvSpPr>
          <p:spPr>
            <a:xfrm>
              <a:off x="4340150" y="3180650"/>
              <a:ext cx="17425" cy="32675"/>
            </a:xfrm>
            <a:custGeom>
              <a:avLst/>
              <a:gdLst/>
              <a:ahLst/>
              <a:cxnLst/>
              <a:rect l="l" t="t" r="r" b="b"/>
              <a:pathLst>
                <a:path w="697" h="1307" extrusionOk="0">
                  <a:moveTo>
                    <a:pt x="280" y="1"/>
                  </a:moveTo>
                  <a:cubicBezTo>
                    <a:pt x="258" y="1"/>
                    <a:pt x="237" y="4"/>
                    <a:pt x="216" y="11"/>
                  </a:cubicBezTo>
                  <a:cubicBezTo>
                    <a:pt x="144" y="35"/>
                    <a:pt x="72" y="83"/>
                    <a:pt x="48" y="131"/>
                  </a:cubicBezTo>
                  <a:cubicBezTo>
                    <a:pt x="0" y="203"/>
                    <a:pt x="0" y="275"/>
                    <a:pt x="24" y="347"/>
                  </a:cubicBezTo>
                  <a:lnTo>
                    <a:pt x="144" y="1091"/>
                  </a:lnTo>
                  <a:cubicBezTo>
                    <a:pt x="168" y="1163"/>
                    <a:pt x="216" y="1235"/>
                    <a:pt x="288" y="1259"/>
                  </a:cubicBezTo>
                  <a:cubicBezTo>
                    <a:pt x="336" y="1307"/>
                    <a:pt x="432" y="1307"/>
                    <a:pt x="504" y="1307"/>
                  </a:cubicBezTo>
                  <a:cubicBezTo>
                    <a:pt x="552" y="1283"/>
                    <a:pt x="624" y="1235"/>
                    <a:pt x="672" y="1163"/>
                  </a:cubicBezTo>
                  <a:cubicBezTo>
                    <a:pt x="696" y="1091"/>
                    <a:pt x="696" y="1019"/>
                    <a:pt x="696" y="947"/>
                  </a:cubicBezTo>
                  <a:lnTo>
                    <a:pt x="552" y="203"/>
                  </a:lnTo>
                  <a:cubicBezTo>
                    <a:pt x="552" y="131"/>
                    <a:pt x="480" y="59"/>
                    <a:pt x="432" y="35"/>
                  </a:cubicBezTo>
                  <a:cubicBezTo>
                    <a:pt x="381" y="18"/>
                    <a:pt x="330"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2"/>
            <p:cNvSpPr/>
            <p:nvPr/>
          </p:nvSpPr>
          <p:spPr>
            <a:xfrm>
              <a:off x="4343750" y="3233725"/>
              <a:ext cx="14425" cy="42025"/>
            </a:xfrm>
            <a:custGeom>
              <a:avLst/>
              <a:gdLst/>
              <a:ahLst/>
              <a:cxnLst/>
              <a:rect l="l" t="t" r="r" b="b"/>
              <a:pathLst>
                <a:path w="577" h="1681" extrusionOk="0">
                  <a:moveTo>
                    <a:pt x="288" y="0"/>
                  </a:moveTo>
                  <a:cubicBezTo>
                    <a:pt x="144" y="0"/>
                    <a:pt x="0" y="120"/>
                    <a:pt x="0" y="264"/>
                  </a:cubicBezTo>
                  <a:lnTo>
                    <a:pt x="0" y="1392"/>
                  </a:lnTo>
                  <a:cubicBezTo>
                    <a:pt x="0" y="1536"/>
                    <a:pt x="144" y="1680"/>
                    <a:pt x="288" y="1680"/>
                  </a:cubicBezTo>
                  <a:cubicBezTo>
                    <a:pt x="432" y="1680"/>
                    <a:pt x="576" y="1560"/>
                    <a:pt x="576" y="1392"/>
                  </a:cubicBezTo>
                  <a:lnTo>
                    <a:pt x="576" y="264"/>
                  </a:lnTo>
                  <a:cubicBezTo>
                    <a:pt x="576" y="120"/>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2"/>
            <p:cNvSpPr/>
            <p:nvPr/>
          </p:nvSpPr>
          <p:spPr>
            <a:xfrm>
              <a:off x="4346750" y="3296125"/>
              <a:ext cx="18025" cy="35675"/>
            </a:xfrm>
            <a:custGeom>
              <a:avLst/>
              <a:gdLst/>
              <a:ahLst/>
              <a:cxnLst/>
              <a:rect l="l" t="t" r="r" b="b"/>
              <a:pathLst>
                <a:path w="721" h="1427" extrusionOk="0">
                  <a:moveTo>
                    <a:pt x="288" y="0"/>
                  </a:moveTo>
                  <a:cubicBezTo>
                    <a:pt x="144" y="0"/>
                    <a:pt x="24" y="120"/>
                    <a:pt x="24" y="264"/>
                  </a:cubicBezTo>
                  <a:cubicBezTo>
                    <a:pt x="0" y="600"/>
                    <a:pt x="48" y="912"/>
                    <a:pt x="144" y="1224"/>
                  </a:cubicBezTo>
                  <a:cubicBezTo>
                    <a:pt x="168" y="1296"/>
                    <a:pt x="216" y="1344"/>
                    <a:pt x="288" y="1392"/>
                  </a:cubicBezTo>
                  <a:cubicBezTo>
                    <a:pt x="322" y="1409"/>
                    <a:pt x="380" y="1426"/>
                    <a:pt x="437" y="1426"/>
                  </a:cubicBezTo>
                  <a:cubicBezTo>
                    <a:pt x="460" y="1426"/>
                    <a:pt x="483" y="1423"/>
                    <a:pt x="504" y="1416"/>
                  </a:cubicBezTo>
                  <a:cubicBezTo>
                    <a:pt x="576" y="1392"/>
                    <a:pt x="624" y="1344"/>
                    <a:pt x="672" y="1296"/>
                  </a:cubicBezTo>
                  <a:cubicBezTo>
                    <a:pt x="696" y="1224"/>
                    <a:pt x="720" y="1152"/>
                    <a:pt x="696" y="1080"/>
                  </a:cubicBezTo>
                  <a:cubicBezTo>
                    <a:pt x="648" y="936"/>
                    <a:pt x="600" y="792"/>
                    <a:pt x="576" y="672"/>
                  </a:cubicBezTo>
                  <a:cubicBezTo>
                    <a:pt x="576" y="528"/>
                    <a:pt x="552" y="408"/>
                    <a:pt x="576" y="264"/>
                  </a:cubicBezTo>
                  <a:cubicBezTo>
                    <a:pt x="576" y="216"/>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2"/>
            <p:cNvSpPr/>
            <p:nvPr/>
          </p:nvSpPr>
          <p:spPr>
            <a:xfrm>
              <a:off x="4356950" y="3361275"/>
              <a:ext cx="19825" cy="29925"/>
            </a:xfrm>
            <a:custGeom>
              <a:avLst/>
              <a:gdLst/>
              <a:ahLst/>
              <a:cxnLst/>
              <a:rect l="l" t="t" r="r" b="b"/>
              <a:pathLst>
                <a:path w="793" h="1197" extrusionOk="0">
                  <a:moveTo>
                    <a:pt x="284" y="1"/>
                  </a:moveTo>
                  <a:cubicBezTo>
                    <a:pt x="261" y="1"/>
                    <a:pt x="237" y="3"/>
                    <a:pt x="216" y="11"/>
                  </a:cubicBezTo>
                  <a:cubicBezTo>
                    <a:pt x="168" y="35"/>
                    <a:pt x="96" y="83"/>
                    <a:pt x="48" y="131"/>
                  </a:cubicBezTo>
                  <a:cubicBezTo>
                    <a:pt x="24" y="203"/>
                    <a:pt x="0" y="275"/>
                    <a:pt x="24" y="347"/>
                  </a:cubicBezTo>
                  <a:cubicBezTo>
                    <a:pt x="96" y="563"/>
                    <a:pt x="168" y="779"/>
                    <a:pt x="216" y="995"/>
                  </a:cubicBezTo>
                  <a:cubicBezTo>
                    <a:pt x="240" y="1067"/>
                    <a:pt x="288" y="1115"/>
                    <a:pt x="360" y="1163"/>
                  </a:cubicBezTo>
                  <a:cubicBezTo>
                    <a:pt x="394" y="1180"/>
                    <a:pt x="452" y="1197"/>
                    <a:pt x="509" y="1197"/>
                  </a:cubicBezTo>
                  <a:cubicBezTo>
                    <a:pt x="532" y="1197"/>
                    <a:pt x="555" y="1194"/>
                    <a:pt x="576" y="1187"/>
                  </a:cubicBezTo>
                  <a:cubicBezTo>
                    <a:pt x="648" y="1163"/>
                    <a:pt x="696" y="1115"/>
                    <a:pt x="744" y="1067"/>
                  </a:cubicBezTo>
                  <a:cubicBezTo>
                    <a:pt x="768" y="995"/>
                    <a:pt x="792" y="923"/>
                    <a:pt x="768" y="851"/>
                  </a:cubicBezTo>
                  <a:cubicBezTo>
                    <a:pt x="696" y="635"/>
                    <a:pt x="624" y="419"/>
                    <a:pt x="576" y="203"/>
                  </a:cubicBezTo>
                  <a:cubicBezTo>
                    <a:pt x="552" y="131"/>
                    <a:pt x="504" y="83"/>
                    <a:pt x="432" y="35"/>
                  </a:cubicBezTo>
                  <a:cubicBezTo>
                    <a:pt x="398" y="18"/>
                    <a:pt x="34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2"/>
            <p:cNvSpPr/>
            <p:nvPr/>
          </p:nvSpPr>
          <p:spPr>
            <a:xfrm>
              <a:off x="4364750" y="3402075"/>
              <a:ext cx="25825" cy="38925"/>
            </a:xfrm>
            <a:custGeom>
              <a:avLst/>
              <a:gdLst/>
              <a:ahLst/>
              <a:cxnLst/>
              <a:rect l="l" t="t" r="r" b="b"/>
              <a:pathLst>
                <a:path w="1033" h="1557" extrusionOk="0">
                  <a:moveTo>
                    <a:pt x="316" y="1"/>
                  </a:moveTo>
                  <a:cubicBezTo>
                    <a:pt x="297" y="1"/>
                    <a:pt x="278" y="4"/>
                    <a:pt x="264" y="11"/>
                  </a:cubicBezTo>
                  <a:cubicBezTo>
                    <a:pt x="120" y="59"/>
                    <a:pt x="0" y="203"/>
                    <a:pt x="48" y="347"/>
                  </a:cubicBezTo>
                  <a:lnTo>
                    <a:pt x="432" y="1355"/>
                  </a:lnTo>
                  <a:cubicBezTo>
                    <a:pt x="480" y="1427"/>
                    <a:pt x="504" y="1475"/>
                    <a:pt x="576" y="1523"/>
                  </a:cubicBezTo>
                  <a:cubicBezTo>
                    <a:pt x="610" y="1540"/>
                    <a:pt x="668" y="1557"/>
                    <a:pt x="725" y="1557"/>
                  </a:cubicBezTo>
                  <a:cubicBezTo>
                    <a:pt x="748" y="1557"/>
                    <a:pt x="771" y="1554"/>
                    <a:pt x="792" y="1547"/>
                  </a:cubicBezTo>
                  <a:cubicBezTo>
                    <a:pt x="912" y="1499"/>
                    <a:pt x="1032" y="1355"/>
                    <a:pt x="984" y="1211"/>
                  </a:cubicBezTo>
                  <a:lnTo>
                    <a:pt x="600" y="203"/>
                  </a:lnTo>
                  <a:cubicBezTo>
                    <a:pt x="576" y="131"/>
                    <a:pt x="528" y="83"/>
                    <a:pt x="456" y="35"/>
                  </a:cubicBezTo>
                  <a:cubicBezTo>
                    <a:pt x="422" y="18"/>
                    <a:pt x="364"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2"/>
            <p:cNvSpPr/>
            <p:nvPr/>
          </p:nvSpPr>
          <p:spPr>
            <a:xfrm>
              <a:off x="4390550" y="3470725"/>
              <a:ext cx="23425" cy="35825"/>
            </a:xfrm>
            <a:custGeom>
              <a:avLst/>
              <a:gdLst/>
              <a:ahLst/>
              <a:cxnLst/>
              <a:rect l="l" t="t" r="r" b="b"/>
              <a:pathLst>
                <a:path w="937" h="1433" extrusionOk="0">
                  <a:moveTo>
                    <a:pt x="360" y="1"/>
                  </a:moveTo>
                  <a:cubicBezTo>
                    <a:pt x="288" y="1"/>
                    <a:pt x="216" y="1"/>
                    <a:pt x="144" y="49"/>
                  </a:cubicBezTo>
                  <a:cubicBezTo>
                    <a:pt x="96" y="73"/>
                    <a:pt x="24" y="145"/>
                    <a:pt x="24" y="217"/>
                  </a:cubicBezTo>
                  <a:cubicBezTo>
                    <a:pt x="0" y="265"/>
                    <a:pt x="0" y="361"/>
                    <a:pt x="48" y="433"/>
                  </a:cubicBezTo>
                  <a:cubicBezTo>
                    <a:pt x="144" y="553"/>
                    <a:pt x="216" y="673"/>
                    <a:pt x="288" y="817"/>
                  </a:cubicBezTo>
                  <a:cubicBezTo>
                    <a:pt x="336" y="937"/>
                    <a:pt x="360" y="1081"/>
                    <a:pt x="384" y="1225"/>
                  </a:cubicBezTo>
                  <a:cubicBezTo>
                    <a:pt x="408" y="1297"/>
                    <a:pt x="480" y="1369"/>
                    <a:pt x="529" y="1393"/>
                  </a:cubicBezTo>
                  <a:cubicBezTo>
                    <a:pt x="557" y="1421"/>
                    <a:pt x="601" y="1433"/>
                    <a:pt x="648" y="1433"/>
                  </a:cubicBezTo>
                  <a:cubicBezTo>
                    <a:pt x="681" y="1433"/>
                    <a:pt x="715" y="1427"/>
                    <a:pt x="745" y="1417"/>
                  </a:cubicBezTo>
                  <a:cubicBezTo>
                    <a:pt x="817" y="1393"/>
                    <a:pt x="865" y="1369"/>
                    <a:pt x="913" y="1297"/>
                  </a:cubicBezTo>
                  <a:cubicBezTo>
                    <a:pt x="937" y="1225"/>
                    <a:pt x="937" y="1153"/>
                    <a:pt x="937" y="1081"/>
                  </a:cubicBezTo>
                  <a:cubicBezTo>
                    <a:pt x="889" y="745"/>
                    <a:pt x="745" y="409"/>
                    <a:pt x="529" y="145"/>
                  </a:cubicBezTo>
                  <a:cubicBezTo>
                    <a:pt x="480" y="73"/>
                    <a:pt x="432"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2"/>
            <p:cNvSpPr/>
            <p:nvPr/>
          </p:nvSpPr>
          <p:spPr>
            <a:xfrm>
              <a:off x="3933900" y="2768875"/>
              <a:ext cx="32425" cy="35625"/>
            </a:xfrm>
            <a:custGeom>
              <a:avLst/>
              <a:gdLst/>
              <a:ahLst/>
              <a:cxnLst/>
              <a:rect l="l" t="t" r="r" b="b"/>
              <a:pathLst>
                <a:path w="1297" h="1425" extrusionOk="0">
                  <a:moveTo>
                    <a:pt x="312" y="0"/>
                  </a:moveTo>
                  <a:cubicBezTo>
                    <a:pt x="265" y="0"/>
                    <a:pt x="221" y="12"/>
                    <a:pt x="193" y="40"/>
                  </a:cubicBezTo>
                  <a:cubicBezTo>
                    <a:pt x="73" y="112"/>
                    <a:pt x="1" y="280"/>
                    <a:pt x="97" y="424"/>
                  </a:cubicBezTo>
                  <a:cubicBezTo>
                    <a:pt x="289" y="712"/>
                    <a:pt x="505" y="1000"/>
                    <a:pt x="721" y="1288"/>
                  </a:cubicBezTo>
                  <a:cubicBezTo>
                    <a:pt x="745" y="1360"/>
                    <a:pt x="817" y="1408"/>
                    <a:pt x="889" y="1408"/>
                  </a:cubicBezTo>
                  <a:cubicBezTo>
                    <a:pt x="909" y="1418"/>
                    <a:pt x="937" y="1424"/>
                    <a:pt x="968" y="1424"/>
                  </a:cubicBezTo>
                  <a:cubicBezTo>
                    <a:pt x="1012" y="1424"/>
                    <a:pt x="1062" y="1412"/>
                    <a:pt x="1105" y="1384"/>
                  </a:cubicBezTo>
                  <a:cubicBezTo>
                    <a:pt x="1201" y="1312"/>
                    <a:pt x="1297" y="1144"/>
                    <a:pt x="1201" y="1000"/>
                  </a:cubicBezTo>
                  <a:cubicBezTo>
                    <a:pt x="985" y="712"/>
                    <a:pt x="769" y="424"/>
                    <a:pt x="577" y="136"/>
                  </a:cubicBezTo>
                  <a:cubicBezTo>
                    <a:pt x="529" y="64"/>
                    <a:pt x="481" y="16"/>
                    <a:pt x="409" y="16"/>
                  </a:cubicBezTo>
                  <a:cubicBezTo>
                    <a:pt x="379" y="6"/>
                    <a:pt x="345"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2"/>
            <p:cNvSpPr/>
            <p:nvPr/>
          </p:nvSpPr>
          <p:spPr>
            <a:xfrm>
              <a:off x="3977700" y="2824675"/>
              <a:ext cx="32425" cy="36075"/>
            </a:xfrm>
            <a:custGeom>
              <a:avLst/>
              <a:gdLst/>
              <a:ahLst/>
              <a:cxnLst/>
              <a:rect l="l" t="t" r="r" b="b"/>
              <a:pathLst>
                <a:path w="1297" h="1443" extrusionOk="0">
                  <a:moveTo>
                    <a:pt x="330" y="1"/>
                  </a:moveTo>
                  <a:cubicBezTo>
                    <a:pt x="285" y="1"/>
                    <a:pt x="235" y="12"/>
                    <a:pt x="193" y="40"/>
                  </a:cubicBezTo>
                  <a:cubicBezTo>
                    <a:pt x="73" y="112"/>
                    <a:pt x="1" y="280"/>
                    <a:pt x="97" y="424"/>
                  </a:cubicBezTo>
                  <a:cubicBezTo>
                    <a:pt x="313" y="712"/>
                    <a:pt x="505" y="1000"/>
                    <a:pt x="721" y="1289"/>
                  </a:cubicBezTo>
                  <a:cubicBezTo>
                    <a:pt x="769" y="1361"/>
                    <a:pt x="817" y="1409"/>
                    <a:pt x="889" y="1433"/>
                  </a:cubicBezTo>
                  <a:cubicBezTo>
                    <a:pt x="910" y="1440"/>
                    <a:pt x="931" y="1442"/>
                    <a:pt x="952" y="1442"/>
                  </a:cubicBezTo>
                  <a:cubicBezTo>
                    <a:pt x="1003" y="1442"/>
                    <a:pt x="1054" y="1425"/>
                    <a:pt x="1105" y="1409"/>
                  </a:cubicBezTo>
                  <a:cubicBezTo>
                    <a:pt x="1225" y="1313"/>
                    <a:pt x="1297" y="1144"/>
                    <a:pt x="1201" y="1024"/>
                  </a:cubicBezTo>
                  <a:lnTo>
                    <a:pt x="577" y="136"/>
                  </a:lnTo>
                  <a:cubicBezTo>
                    <a:pt x="553" y="64"/>
                    <a:pt x="481" y="16"/>
                    <a:pt x="409" y="16"/>
                  </a:cubicBezTo>
                  <a:cubicBezTo>
                    <a:pt x="389" y="6"/>
                    <a:pt x="361"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2"/>
            <p:cNvSpPr/>
            <p:nvPr/>
          </p:nvSpPr>
          <p:spPr>
            <a:xfrm>
              <a:off x="4018500" y="2877625"/>
              <a:ext cx="34850" cy="45200"/>
            </a:xfrm>
            <a:custGeom>
              <a:avLst/>
              <a:gdLst/>
              <a:ahLst/>
              <a:cxnLst/>
              <a:rect l="l" t="t" r="r" b="b"/>
              <a:pathLst>
                <a:path w="1394" h="1808" extrusionOk="0">
                  <a:moveTo>
                    <a:pt x="324" y="1"/>
                  </a:moveTo>
                  <a:cubicBezTo>
                    <a:pt x="277" y="1"/>
                    <a:pt x="231" y="12"/>
                    <a:pt x="193" y="35"/>
                  </a:cubicBezTo>
                  <a:cubicBezTo>
                    <a:pt x="73" y="131"/>
                    <a:pt x="1" y="299"/>
                    <a:pt x="97" y="419"/>
                  </a:cubicBezTo>
                  <a:cubicBezTo>
                    <a:pt x="337" y="851"/>
                    <a:pt x="577" y="1259"/>
                    <a:pt x="841" y="1667"/>
                  </a:cubicBezTo>
                  <a:cubicBezTo>
                    <a:pt x="890" y="1748"/>
                    <a:pt x="982" y="1807"/>
                    <a:pt x="1082" y="1807"/>
                  </a:cubicBezTo>
                  <a:cubicBezTo>
                    <a:pt x="1129" y="1807"/>
                    <a:pt x="1178" y="1794"/>
                    <a:pt x="1225" y="1763"/>
                  </a:cubicBezTo>
                  <a:cubicBezTo>
                    <a:pt x="1345" y="1691"/>
                    <a:pt x="1393" y="1523"/>
                    <a:pt x="1321" y="1403"/>
                  </a:cubicBezTo>
                  <a:lnTo>
                    <a:pt x="577" y="131"/>
                  </a:lnTo>
                  <a:cubicBezTo>
                    <a:pt x="528" y="49"/>
                    <a:pt x="424"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2"/>
            <p:cNvSpPr/>
            <p:nvPr/>
          </p:nvSpPr>
          <p:spPr>
            <a:xfrm>
              <a:off x="4056325" y="2952625"/>
              <a:ext cx="24625" cy="36300"/>
            </a:xfrm>
            <a:custGeom>
              <a:avLst/>
              <a:gdLst/>
              <a:ahLst/>
              <a:cxnLst/>
              <a:rect l="l" t="t" r="r" b="b"/>
              <a:pathLst>
                <a:path w="985" h="1452" extrusionOk="0">
                  <a:moveTo>
                    <a:pt x="303" y="1"/>
                  </a:moveTo>
                  <a:cubicBezTo>
                    <a:pt x="282" y="1"/>
                    <a:pt x="261" y="4"/>
                    <a:pt x="240" y="11"/>
                  </a:cubicBezTo>
                  <a:cubicBezTo>
                    <a:pt x="96" y="59"/>
                    <a:pt x="0" y="203"/>
                    <a:pt x="48" y="347"/>
                  </a:cubicBezTo>
                  <a:cubicBezTo>
                    <a:pt x="168" y="659"/>
                    <a:pt x="264" y="947"/>
                    <a:pt x="384" y="1235"/>
                  </a:cubicBezTo>
                  <a:cubicBezTo>
                    <a:pt x="408" y="1307"/>
                    <a:pt x="456" y="1379"/>
                    <a:pt x="504" y="1403"/>
                  </a:cubicBezTo>
                  <a:cubicBezTo>
                    <a:pt x="576" y="1451"/>
                    <a:pt x="648" y="1451"/>
                    <a:pt x="720" y="1451"/>
                  </a:cubicBezTo>
                  <a:cubicBezTo>
                    <a:pt x="864" y="1403"/>
                    <a:pt x="984" y="1235"/>
                    <a:pt x="912" y="1091"/>
                  </a:cubicBezTo>
                  <a:cubicBezTo>
                    <a:pt x="816" y="803"/>
                    <a:pt x="696" y="515"/>
                    <a:pt x="576" y="203"/>
                  </a:cubicBezTo>
                  <a:cubicBezTo>
                    <a:pt x="552" y="131"/>
                    <a:pt x="528" y="83"/>
                    <a:pt x="456" y="35"/>
                  </a:cubicBezTo>
                  <a:cubicBezTo>
                    <a:pt x="405" y="18"/>
                    <a:pt x="354"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2"/>
            <p:cNvSpPr/>
            <p:nvPr/>
          </p:nvSpPr>
          <p:spPr>
            <a:xfrm>
              <a:off x="4081525" y="3030650"/>
              <a:ext cx="27025" cy="48575"/>
            </a:xfrm>
            <a:custGeom>
              <a:avLst/>
              <a:gdLst/>
              <a:ahLst/>
              <a:cxnLst/>
              <a:rect l="l" t="t" r="r" b="b"/>
              <a:pathLst>
                <a:path w="1081" h="1943" extrusionOk="0">
                  <a:moveTo>
                    <a:pt x="304" y="0"/>
                  </a:moveTo>
                  <a:cubicBezTo>
                    <a:pt x="255" y="0"/>
                    <a:pt x="207" y="11"/>
                    <a:pt x="168" y="34"/>
                  </a:cubicBezTo>
                  <a:cubicBezTo>
                    <a:pt x="48" y="130"/>
                    <a:pt x="0" y="274"/>
                    <a:pt x="72" y="418"/>
                  </a:cubicBezTo>
                  <a:cubicBezTo>
                    <a:pt x="96" y="466"/>
                    <a:pt x="120" y="514"/>
                    <a:pt x="144" y="586"/>
                  </a:cubicBezTo>
                  <a:cubicBezTo>
                    <a:pt x="168" y="610"/>
                    <a:pt x="168" y="634"/>
                    <a:pt x="192" y="658"/>
                  </a:cubicBezTo>
                  <a:cubicBezTo>
                    <a:pt x="192" y="658"/>
                    <a:pt x="216" y="682"/>
                    <a:pt x="216" y="706"/>
                  </a:cubicBezTo>
                  <a:cubicBezTo>
                    <a:pt x="264" y="802"/>
                    <a:pt x="288" y="922"/>
                    <a:pt x="336" y="1042"/>
                  </a:cubicBezTo>
                  <a:cubicBezTo>
                    <a:pt x="408" y="1258"/>
                    <a:pt x="480" y="1498"/>
                    <a:pt x="504" y="1738"/>
                  </a:cubicBezTo>
                  <a:cubicBezTo>
                    <a:pt x="544" y="1857"/>
                    <a:pt x="664" y="1943"/>
                    <a:pt x="786" y="1943"/>
                  </a:cubicBezTo>
                  <a:cubicBezTo>
                    <a:pt x="812" y="1943"/>
                    <a:pt x="839" y="1939"/>
                    <a:pt x="864" y="1930"/>
                  </a:cubicBezTo>
                  <a:cubicBezTo>
                    <a:pt x="1008" y="1882"/>
                    <a:pt x="1080" y="1738"/>
                    <a:pt x="1056" y="1594"/>
                  </a:cubicBezTo>
                  <a:cubicBezTo>
                    <a:pt x="960" y="1090"/>
                    <a:pt x="792" y="586"/>
                    <a:pt x="552" y="130"/>
                  </a:cubicBezTo>
                  <a:cubicBezTo>
                    <a:pt x="520" y="49"/>
                    <a:pt x="409"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2"/>
            <p:cNvSpPr/>
            <p:nvPr/>
          </p:nvSpPr>
          <p:spPr>
            <a:xfrm>
              <a:off x="4106125" y="3111675"/>
              <a:ext cx="24025" cy="39250"/>
            </a:xfrm>
            <a:custGeom>
              <a:avLst/>
              <a:gdLst/>
              <a:ahLst/>
              <a:cxnLst/>
              <a:rect l="l" t="t" r="r" b="b"/>
              <a:pathLst>
                <a:path w="961" h="1570" extrusionOk="0">
                  <a:moveTo>
                    <a:pt x="305" y="0"/>
                  </a:moveTo>
                  <a:cubicBezTo>
                    <a:pt x="260" y="0"/>
                    <a:pt x="213" y="11"/>
                    <a:pt x="168" y="34"/>
                  </a:cubicBezTo>
                  <a:cubicBezTo>
                    <a:pt x="48" y="130"/>
                    <a:pt x="0" y="298"/>
                    <a:pt x="72" y="418"/>
                  </a:cubicBezTo>
                  <a:cubicBezTo>
                    <a:pt x="120" y="490"/>
                    <a:pt x="168" y="586"/>
                    <a:pt x="216" y="658"/>
                  </a:cubicBezTo>
                  <a:cubicBezTo>
                    <a:pt x="216" y="682"/>
                    <a:pt x="240" y="730"/>
                    <a:pt x="240" y="754"/>
                  </a:cubicBezTo>
                  <a:cubicBezTo>
                    <a:pt x="264" y="778"/>
                    <a:pt x="264" y="778"/>
                    <a:pt x="264" y="778"/>
                  </a:cubicBezTo>
                  <a:cubicBezTo>
                    <a:pt x="264" y="802"/>
                    <a:pt x="264" y="826"/>
                    <a:pt x="288" y="850"/>
                  </a:cubicBezTo>
                  <a:cubicBezTo>
                    <a:pt x="336" y="994"/>
                    <a:pt x="384" y="1162"/>
                    <a:pt x="408" y="1354"/>
                  </a:cubicBezTo>
                  <a:lnTo>
                    <a:pt x="408" y="1282"/>
                  </a:lnTo>
                  <a:cubicBezTo>
                    <a:pt x="408" y="1378"/>
                    <a:pt x="432" y="1426"/>
                    <a:pt x="480" y="1498"/>
                  </a:cubicBezTo>
                  <a:cubicBezTo>
                    <a:pt x="528" y="1546"/>
                    <a:pt x="600" y="1570"/>
                    <a:pt x="672" y="1570"/>
                  </a:cubicBezTo>
                  <a:cubicBezTo>
                    <a:pt x="744" y="1570"/>
                    <a:pt x="816" y="1546"/>
                    <a:pt x="864" y="1498"/>
                  </a:cubicBezTo>
                  <a:cubicBezTo>
                    <a:pt x="912" y="1426"/>
                    <a:pt x="960" y="1354"/>
                    <a:pt x="960" y="1282"/>
                  </a:cubicBezTo>
                  <a:cubicBezTo>
                    <a:pt x="912" y="874"/>
                    <a:pt x="768" y="490"/>
                    <a:pt x="552" y="154"/>
                  </a:cubicBezTo>
                  <a:cubicBezTo>
                    <a:pt x="503" y="54"/>
                    <a:pt x="407"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2"/>
            <p:cNvSpPr/>
            <p:nvPr/>
          </p:nvSpPr>
          <p:spPr>
            <a:xfrm>
              <a:off x="4131325" y="3186650"/>
              <a:ext cx="24625" cy="32675"/>
            </a:xfrm>
            <a:custGeom>
              <a:avLst/>
              <a:gdLst/>
              <a:ahLst/>
              <a:cxnLst/>
              <a:rect l="l" t="t" r="r" b="b"/>
              <a:pathLst>
                <a:path w="985" h="1307" extrusionOk="0">
                  <a:moveTo>
                    <a:pt x="317" y="1"/>
                  </a:moveTo>
                  <a:cubicBezTo>
                    <a:pt x="260" y="1"/>
                    <a:pt x="202" y="18"/>
                    <a:pt x="168" y="35"/>
                  </a:cubicBezTo>
                  <a:cubicBezTo>
                    <a:pt x="24" y="131"/>
                    <a:pt x="0" y="275"/>
                    <a:pt x="72" y="419"/>
                  </a:cubicBezTo>
                  <a:cubicBezTo>
                    <a:pt x="192" y="683"/>
                    <a:pt x="312" y="923"/>
                    <a:pt x="432" y="1163"/>
                  </a:cubicBezTo>
                  <a:cubicBezTo>
                    <a:pt x="480" y="1235"/>
                    <a:pt x="552" y="1283"/>
                    <a:pt x="600" y="1307"/>
                  </a:cubicBezTo>
                  <a:cubicBezTo>
                    <a:pt x="672" y="1307"/>
                    <a:pt x="768" y="1307"/>
                    <a:pt x="816" y="1259"/>
                  </a:cubicBezTo>
                  <a:cubicBezTo>
                    <a:pt x="960" y="1187"/>
                    <a:pt x="984" y="1019"/>
                    <a:pt x="936" y="899"/>
                  </a:cubicBezTo>
                  <a:cubicBezTo>
                    <a:pt x="792" y="635"/>
                    <a:pt x="672" y="395"/>
                    <a:pt x="552" y="131"/>
                  </a:cubicBezTo>
                  <a:cubicBezTo>
                    <a:pt x="528" y="83"/>
                    <a:pt x="456" y="35"/>
                    <a:pt x="384" y="11"/>
                  </a:cubicBezTo>
                  <a:cubicBezTo>
                    <a:pt x="363" y="4"/>
                    <a:pt x="340"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2"/>
            <p:cNvSpPr/>
            <p:nvPr/>
          </p:nvSpPr>
          <p:spPr>
            <a:xfrm>
              <a:off x="4164925" y="3261875"/>
              <a:ext cx="28225" cy="41850"/>
            </a:xfrm>
            <a:custGeom>
              <a:avLst/>
              <a:gdLst/>
              <a:ahLst/>
              <a:cxnLst/>
              <a:rect l="l" t="t" r="r" b="b"/>
              <a:pathLst>
                <a:path w="1129" h="1674" extrusionOk="0">
                  <a:moveTo>
                    <a:pt x="315" y="0"/>
                  </a:moveTo>
                  <a:cubicBezTo>
                    <a:pt x="263" y="0"/>
                    <a:pt x="211" y="16"/>
                    <a:pt x="169" y="50"/>
                  </a:cubicBezTo>
                  <a:cubicBezTo>
                    <a:pt x="25" y="122"/>
                    <a:pt x="0" y="290"/>
                    <a:pt x="73" y="434"/>
                  </a:cubicBezTo>
                  <a:lnTo>
                    <a:pt x="577" y="1538"/>
                  </a:lnTo>
                  <a:cubicBezTo>
                    <a:pt x="623" y="1631"/>
                    <a:pt x="718" y="1674"/>
                    <a:pt x="812" y="1674"/>
                  </a:cubicBezTo>
                  <a:cubicBezTo>
                    <a:pt x="865" y="1674"/>
                    <a:pt x="918" y="1660"/>
                    <a:pt x="961" y="1634"/>
                  </a:cubicBezTo>
                  <a:cubicBezTo>
                    <a:pt x="1105" y="1562"/>
                    <a:pt x="1129" y="1394"/>
                    <a:pt x="1057" y="1250"/>
                  </a:cubicBezTo>
                  <a:lnTo>
                    <a:pt x="553" y="146"/>
                  </a:lnTo>
                  <a:cubicBezTo>
                    <a:pt x="506" y="53"/>
                    <a:pt x="410"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2"/>
            <p:cNvSpPr/>
            <p:nvPr/>
          </p:nvSpPr>
          <p:spPr>
            <a:xfrm>
              <a:off x="4197325" y="3327325"/>
              <a:ext cx="23425" cy="29675"/>
            </a:xfrm>
            <a:custGeom>
              <a:avLst/>
              <a:gdLst/>
              <a:ahLst/>
              <a:cxnLst/>
              <a:rect l="l" t="t" r="r" b="b"/>
              <a:pathLst>
                <a:path w="937" h="1187" extrusionOk="0">
                  <a:moveTo>
                    <a:pt x="289" y="0"/>
                  </a:moveTo>
                  <a:cubicBezTo>
                    <a:pt x="217" y="0"/>
                    <a:pt x="145" y="24"/>
                    <a:pt x="97" y="72"/>
                  </a:cubicBezTo>
                  <a:cubicBezTo>
                    <a:pt x="49" y="120"/>
                    <a:pt x="1" y="192"/>
                    <a:pt x="1" y="264"/>
                  </a:cubicBezTo>
                  <a:cubicBezTo>
                    <a:pt x="25" y="456"/>
                    <a:pt x="73" y="624"/>
                    <a:pt x="145" y="768"/>
                  </a:cubicBezTo>
                  <a:cubicBezTo>
                    <a:pt x="241" y="912"/>
                    <a:pt x="361" y="1056"/>
                    <a:pt x="505" y="1152"/>
                  </a:cubicBezTo>
                  <a:cubicBezTo>
                    <a:pt x="556" y="1169"/>
                    <a:pt x="619" y="1186"/>
                    <a:pt x="668" y="1186"/>
                  </a:cubicBezTo>
                  <a:cubicBezTo>
                    <a:pt x="688" y="1186"/>
                    <a:pt x="707" y="1184"/>
                    <a:pt x="721" y="1176"/>
                  </a:cubicBezTo>
                  <a:cubicBezTo>
                    <a:pt x="793" y="1152"/>
                    <a:pt x="865" y="1104"/>
                    <a:pt x="889" y="1032"/>
                  </a:cubicBezTo>
                  <a:cubicBezTo>
                    <a:pt x="937" y="984"/>
                    <a:pt x="937" y="912"/>
                    <a:pt x="913" y="840"/>
                  </a:cubicBezTo>
                  <a:cubicBezTo>
                    <a:pt x="889" y="768"/>
                    <a:pt x="865" y="696"/>
                    <a:pt x="793" y="672"/>
                  </a:cubicBezTo>
                  <a:cubicBezTo>
                    <a:pt x="793" y="672"/>
                    <a:pt x="793" y="672"/>
                    <a:pt x="793" y="648"/>
                  </a:cubicBezTo>
                  <a:cubicBezTo>
                    <a:pt x="745" y="624"/>
                    <a:pt x="721" y="600"/>
                    <a:pt x="673" y="552"/>
                  </a:cubicBezTo>
                  <a:cubicBezTo>
                    <a:pt x="649" y="504"/>
                    <a:pt x="625" y="456"/>
                    <a:pt x="601" y="408"/>
                  </a:cubicBezTo>
                  <a:cubicBezTo>
                    <a:pt x="577" y="360"/>
                    <a:pt x="577" y="312"/>
                    <a:pt x="553" y="240"/>
                  </a:cubicBezTo>
                  <a:cubicBezTo>
                    <a:pt x="553" y="192"/>
                    <a:pt x="529" y="120"/>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2"/>
            <p:cNvSpPr/>
            <p:nvPr/>
          </p:nvSpPr>
          <p:spPr>
            <a:xfrm>
              <a:off x="4221925" y="3377325"/>
              <a:ext cx="24025" cy="26475"/>
            </a:xfrm>
            <a:custGeom>
              <a:avLst/>
              <a:gdLst/>
              <a:ahLst/>
              <a:cxnLst/>
              <a:rect l="l" t="t" r="r" b="b"/>
              <a:pathLst>
                <a:path w="961" h="1059" extrusionOk="0">
                  <a:moveTo>
                    <a:pt x="313" y="1"/>
                  </a:moveTo>
                  <a:cubicBezTo>
                    <a:pt x="281" y="1"/>
                    <a:pt x="247" y="7"/>
                    <a:pt x="217" y="17"/>
                  </a:cubicBezTo>
                  <a:cubicBezTo>
                    <a:pt x="145" y="17"/>
                    <a:pt x="73" y="65"/>
                    <a:pt x="49" y="137"/>
                  </a:cubicBezTo>
                  <a:cubicBezTo>
                    <a:pt x="25" y="209"/>
                    <a:pt x="1" y="281"/>
                    <a:pt x="25" y="353"/>
                  </a:cubicBezTo>
                  <a:cubicBezTo>
                    <a:pt x="25" y="377"/>
                    <a:pt x="49" y="401"/>
                    <a:pt x="49" y="425"/>
                  </a:cubicBezTo>
                  <a:cubicBezTo>
                    <a:pt x="73" y="449"/>
                    <a:pt x="121" y="497"/>
                    <a:pt x="145" y="521"/>
                  </a:cubicBezTo>
                  <a:lnTo>
                    <a:pt x="169" y="521"/>
                  </a:lnTo>
                  <a:cubicBezTo>
                    <a:pt x="217" y="569"/>
                    <a:pt x="265" y="617"/>
                    <a:pt x="289" y="665"/>
                  </a:cubicBezTo>
                  <a:cubicBezTo>
                    <a:pt x="337" y="713"/>
                    <a:pt x="361" y="761"/>
                    <a:pt x="409" y="833"/>
                  </a:cubicBezTo>
                  <a:cubicBezTo>
                    <a:pt x="433" y="905"/>
                    <a:pt x="457" y="977"/>
                    <a:pt x="529" y="1001"/>
                  </a:cubicBezTo>
                  <a:cubicBezTo>
                    <a:pt x="582" y="1036"/>
                    <a:pt x="634" y="1058"/>
                    <a:pt x="687" y="1058"/>
                  </a:cubicBezTo>
                  <a:cubicBezTo>
                    <a:pt x="706" y="1058"/>
                    <a:pt x="726" y="1055"/>
                    <a:pt x="745" y="1049"/>
                  </a:cubicBezTo>
                  <a:cubicBezTo>
                    <a:pt x="817" y="1025"/>
                    <a:pt x="889" y="977"/>
                    <a:pt x="913" y="905"/>
                  </a:cubicBezTo>
                  <a:cubicBezTo>
                    <a:pt x="937" y="857"/>
                    <a:pt x="961" y="761"/>
                    <a:pt x="937" y="689"/>
                  </a:cubicBezTo>
                  <a:cubicBezTo>
                    <a:pt x="889" y="569"/>
                    <a:pt x="841" y="449"/>
                    <a:pt x="769" y="353"/>
                  </a:cubicBezTo>
                  <a:cubicBezTo>
                    <a:pt x="721" y="281"/>
                    <a:pt x="673" y="233"/>
                    <a:pt x="625" y="185"/>
                  </a:cubicBezTo>
                  <a:cubicBezTo>
                    <a:pt x="553" y="137"/>
                    <a:pt x="505" y="89"/>
                    <a:pt x="433" y="41"/>
                  </a:cubicBezTo>
                  <a:cubicBezTo>
                    <a:pt x="405" y="12"/>
                    <a:pt x="36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2"/>
            <p:cNvSpPr/>
            <p:nvPr/>
          </p:nvSpPr>
          <p:spPr>
            <a:xfrm>
              <a:off x="4255525" y="3433525"/>
              <a:ext cx="24625" cy="29675"/>
            </a:xfrm>
            <a:custGeom>
              <a:avLst/>
              <a:gdLst/>
              <a:ahLst/>
              <a:cxnLst/>
              <a:rect l="l" t="t" r="r" b="b"/>
              <a:pathLst>
                <a:path w="985" h="1187" extrusionOk="0">
                  <a:moveTo>
                    <a:pt x="385" y="1"/>
                  </a:moveTo>
                  <a:cubicBezTo>
                    <a:pt x="313" y="1"/>
                    <a:pt x="241" y="1"/>
                    <a:pt x="169" y="25"/>
                  </a:cubicBezTo>
                  <a:cubicBezTo>
                    <a:pt x="49" y="121"/>
                    <a:pt x="1" y="289"/>
                    <a:pt x="73" y="409"/>
                  </a:cubicBezTo>
                  <a:cubicBezTo>
                    <a:pt x="193" y="625"/>
                    <a:pt x="313" y="841"/>
                    <a:pt x="433" y="1057"/>
                  </a:cubicBezTo>
                  <a:cubicBezTo>
                    <a:pt x="481" y="1105"/>
                    <a:pt x="529" y="1153"/>
                    <a:pt x="601" y="1177"/>
                  </a:cubicBezTo>
                  <a:cubicBezTo>
                    <a:pt x="622" y="1184"/>
                    <a:pt x="645" y="1187"/>
                    <a:pt x="669" y="1187"/>
                  </a:cubicBezTo>
                  <a:cubicBezTo>
                    <a:pt x="725" y="1187"/>
                    <a:pt x="783" y="1170"/>
                    <a:pt x="817" y="1153"/>
                  </a:cubicBezTo>
                  <a:cubicBezTo>
                    <a:pt x="937" y="1057"/>
                    <a:pt x="985" y="913"/>
                    <a:pt x="913" y="769"/>
                  </a:cubicBezTo>
                  <a:cubicBezTo>
                    <a:pt x="793" y="553"/>
                    <a:pt x="673" y="337"/>
                    <a:pt x="553" y="145"/>
                  </a:cubicBezTo>
                  <a:cubicBezTo>
                    <a:pt x="529" y="73"/>
                    <a:pt x="457" y="25"/>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2"/>
            <p:cNvSpPr/>
            <p:nvPr/>
          </p:nvSpPr>
          <p:spPr>
            <a:xfrm>
              <a:off x="4290950" y="3486350"/>
              <a:ext cx="29425" cy="33025"/>
            </a:xfrm>
            <a:custGeom>
              <a:avLst/>
              <a:gdLst/>
              <a:ahLst/>
              <a:cxnLst/>
              <a:rect l="l" t="t" r="r" b="b"/>
              <a:pathLst>
                <a:path w="1177" h="1321" extrusionOk="0">
                  <a:moveTo>
                    <a:pt x="264" y="0"/>
                  </a:moveTo>
                  <a:cubicBezTo>
                    <a:pt x="216" y="0"/>
                    <a:pt x="120" y="24"/>
                    <a:pt x="72" y="96"/>
                  </a:cubicBezTo>
                  <a:cubicBezTo>
                    <a:pt x="24" y="144"/>
                    <a:pt x="0" y="216"/>
                    <a:pt x="0" y="288"/>
                  </a:cubicBezTo>
                  <a:cubicBezTo>
                    <a:pt x="0" y="360"/>
                    <a:pt x="24" y="432"/>
                    <a:pt x="72" y="480"/>
                  </a:cubicBezTo>
                  <a:lnTo>
                    <a:pt x="696" y="1224"/>
                  </a:lnTo>
                  <a:cubicBezTo>
                    <a:pt x="744" y="1296"/>
                    <a:pt x="840" y="1320"/>
                    <a:pt x="888" y="1320"/>
                  </a:cubicBezTo>
                  <a:cubicBezTo>
                    <a:pt x="960" y="1320"/>
                    <a:pt x="1056" y="1296"/>
                    <a:pt x="1080" y="1224"/>
                  </a:cubicBezTo>
                  <a:cubicBezTo>
                    <a:pt x="1152" y="1176"/>
                    <a:pt x="1176" y="1104"/>
                    <a:pt x="1176" y="1032"/>
                  </a:cubicBezTo>
                  <a:cubicBezTo>
                    <a:pt x="1176" y="960"/>
                    <a:pt x="1152" y="888"/>
                    <a:pt x="1080" y="840"/>
                  </a:cubicBezTo>
                  <a:lnTo>
                    <a:pt x="480" y="96"/>
                  </a:lnTo>
                  <a:cubicBezTo>
                    <a:pt x="432"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2"/>
            <p:cNvSpPr/>
            <p:nvPr/>
          </p:nvSpPr>
          <p:spPr>
            <a:xfrm>
              <a:off x="4325150" y="3529900"/>
              <a:ext cx="20425" cy="26475"/>
            </a:xfrm>
            <a:custGeom>
              <a:avLst/>
              <a:gdLst/>
              <a:ahLst/>
              <a:cxnLst/>
              <a:rect l="l" t="t" r="r" b="b"/>
              <a:pathLst>
                <a:path w="817" h="1059" extrusionOk="0">
                  <a:moveTo>
                    <a:pt x="293" y="0"/>
                  </a:moveTo>
                  <a:cubicBezTo>
                    <a:pt x="236" y="0"/>
                    <a:pt x="178" y="17"/>
                    <a:pt x="144" y="34"/>
                  </a:cubicBezTo>
                  <a:cubicBezTo>
                    <a:pt x="72" y="82"/>
                    <a:pt x="24" y="130"/>
                    <a:pt x="24" y="202"/>
                  </a:cubicBezTo>
                  <a:cubicBezTo>
                    <a:pt x="0" y="298"/>
                    <a:pt x="0" y="346"/>
                    <a:pt x="48" y="418"/>
                  </a:cubicBezTo>
                  <a:cubicBezTo>
                    <a:pt x="120" y="586"/>
                    <a:pt x="216" y="754"/>
                    <a:pt x="288" y="922"/>
                  </a:cubicBezTo>
                  <a:cubicBezTo>
                    <a:pt x="312" y="994"/>
                    <a:pt x="408" y="1042"/>
                    <a:pt x="456" y="1042"/>
                  </a:cubicBezTo>
                  <a:cubicBezTo>
                    <a:pt x="486" y="1052"/>
                    <a:pt x="520" y="1058"/>
                    <a:pt x="553" y="1058"/>
                  </a:cubicBezTo>
                  <a:cubicBezTo>
                    <a:pt x="600" y="1058"/>
                    <a:pt x="644" y="1046"/>
                    <a:pt x="672" y="1018"/>
                  </a:cubicBezTo>
                  <a:cubicBezTo>
                    <a:pt x="744" y="994"/>
                    <a:pt x="792" y="922"/>
                    <a:pt x="792" y="850"/>
                  </a:cubicBezTo>
                  <a:cubicBezTo>
                    <a:pt x="816" y="778"/>
                    <a:pt x="816" y="706"/>
                    <a:pt x="768" y="634"/>
                  </a:cubicBezTo>
                  <a:cubicBezTo>
                    <a:pt x="696" y="466"/>
                    <a:pt x="600" y="298"/>
                    <a:pt x="528" y="154"/>
                  </a:cubicBezTo>
                  <a:cubicBezTo>
                    <a:pt x="504" y="82"/>
                    <a:pt x="432"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2"/>
            <p:cNvSpPr/>
            <p:nvPr/>
          </p:nvSpPr>
          <p:spPr>
            <a:xfrm>
              <a:off x="4356350" y="3586150"/>
              <a:ext cx="24025" cy="26475"/>
            </a:xfrm>
            <a:custGeom>
              <a:avLst/>
              <a:gdLst/>
              <a:ahLst/>
              <a:cxnLst/>
              <a:rect l="l" t="t" r="r" b="b"/>
              <a:pathLst>
                <a:path w="961" h="1059" extrusionOk="0">
                  <a:moveTo>
                    <a:pt x="271" y="1"/>
                  </a:moveTo>
                  <a:cubicBezTo>
                    <a:pt x="229" y="1"/>
                    <a:pt x="186" y="12"/>
                    <a:pt x="144" y="40"/>
                  </a:cubicBezTo>
                  <a:cubicBezTo>
                    <a:pt x="96" y="64"/>
                    <a:pt x="48" y="136"/>
                    <a:pt x="24" y="208"/>
                  </a:cubicBezTo>
                  <a:cubicBezTo>
                    <a:pt x="0" y="280"/>
                    <a:pt x="0" y="352"/>
                    <a:pt x="48" y="424"/>
                  </a:cubicBezTo>
                  <a:lnTo>
                    <a:pt x="432" y="904"/>
                  </a:lnTo>
                  <a:cubicBezTo>
                    <a:pt x="432" y="953"/>
                    <a:pt x="456" y="977"/>
                    <a:pt x="504" y="1001"/>
                  </a:cubicBezTo>
                  <a:cubicBezTo>
                    <a:pt x="528" y="1025"/>
                    <a:pt x="552" y="1025"/>
                    <a:pt x="600" y="1049"/>
                  </a:cubicBezTo>
                  <a:cubicBezTo>
                    <a:pt x="614" y="1056"/>
                    <a:pt x="633" y="1058"/>
                    <a:pt x="653" y="1058"/>
                  </a:cubicBezTo>
                  <a:cubicBezTo>
                    <a:pt x="703" y="1058"/>
                    <a:pt x="765" y="1041"/>
                    <a:pt x="816" y="1025"/>
                  </a:cubicBezTo>
                  <a:cubicBezTo>
                    <a:pt x="864" y="977"/>
                    <a:pt x="912" y="928"/>
                    <a:pt x="936" y="856"/>
                  </a:cubicBezTo>
                  <a:cubicBezTo>
                    <a:pt x="960" y="784"/>
                    <a:pt x="960" y="688"/>
                    <a:pt x="912" y="640"/>
                  </a:cubicBezTo>
                  <a:cubicBezTo>
                    <a:pt x="792" y="472"/>
                    <a:pt x="648" y="304"/>
                    <a:pt x="528" y="136"/>
                  </a:cubicBezTo>
                  <a:cubicBezTo>
                    <a:pt x="504" y="112"/>
                    <a:pt x="480" y="64"/>
                    <a:pt x="456" y="64"/>
                  </a:cubicBezTo>
                  <a:cubicBezTo>
                    <a:pt x="432" y="40"/>
                    <a:pt x="408" y="16"/>
                    <a:pt x="360" y="16"/>
                  </a:cubicBezTo>
                  <a:cubicBezTo>
                    <a:pt x="331" y="6"/>
                    <a:pt x="301"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2"/>
            <p:cNvSpPr/>
            <p:nvPr/>
          </p:nvSpPr>
          <p:spPr>
            <a:xfrm>
              <a:off x="4275925" y="3568025"/>
              <a:ext cx="33050" cy="38475"/>
            </a:xfrm>
            <a:custGeom>
              <a:avLst/>
              <a:gdLst/>
              <a:ahLst/>
              <a:cxnLst/>
              <a:rect l="l" t="t" r="r" b="b"/>
              <a:pathLst>
                <a:path w="1322" h="1539" extrusionOk="0">
                  <a:moveTo>
                    <a:pt x="336" y="1"/>
                  </a:moveTo>
                  <a:cubicBezTo>
                    <a:pt x="289" y="1"/>
                    <a:pt x="239" y="14"/>
                    <a:pt x="193" y="45"/>
                  </a:cubicBezTo>
                  <a:cubicBezTo>
                    <a:pt x="73" y="117"/>
                    <a:pt x="1" y="309"/>
                    <a:pt x="97" y="429"/>
                  </a:cubicBezTo>
                  <a:cubicBezTo>
                    <a:pt x="313" y="741"/>
                    <a:pt x="529" y="1077"/>
                    <a:pt x="769" y="1389"/>
                  </a:cubicBezTo>
                  <a:cubicBezTo>
                    <a:pt x="821" y="1476"/>
                    <a:pt x="924" y="1538"/>
                    <a:pt x="1031" y="1538"/>
                  </a:cubicBezTo>
                  <a:cubicBezTo>
                    <a:pt x="1072" y="1538"/>
                    <a:pt x="1113" y="1529"/>
                    <a:pt x="1153" y="1509"/>
                  </a:cubicBezTo>
                  <a:cubicBezTo>
                    <a:pt x="1273" y="1413"/>
                    <a:pt x="1321" y="1245"/>
                    <a:pt x="1249" y="1125"/>
                  </a:cubicBezTo>
                  <a:cubicBezTo>
                    <a:pt x="1033" y="789"/>
                    <a:pt x="793" y="477"/>
                    <a:pt x="577" y="141"/>
                  </a:cubicBezTo>
                  <a:cubicBezTo>
                    <a:pt x="528" y="60"/>
                    <a:pt x="436"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2"/>
            <p:cNvSpPr/>
            <p:nvPr/>
          </p:nvSpPr>
          <p:spPr>
            <a:xfrm>
              <a:off x="4214725" y="3461725"/>
              <a:ext cx="18025" cy="23275"/>
            </a:xfrm>
            <a:custGeom>
              <a:avLst/>
              <a:gdLst/>
              <a:ahLst/>
              <a:cxnLst/>
              <a:rect l="l" t="t" r="r" b="b"/>
              <a:pathLst>
                <a:path w="721" h="931" extrusionOk="0">
                  <a:moveTo>
                    <a:pt x="241" y="1"/>
                  </a:moveTo>
                  <a:cubicBezTo>
                    <a:pt x="169" y="25"/>
                    <a:pt x="97" y="73"/>
                    <a:pt x="73" y="145"/>
                  </a:cubicBezTo>
                  <a:cubicBezTo>
                    <a:pt x="25" y="193"/>
                    <a:pt x="1" y="289"/>
                    <a:pt x="25" y="361"/>
                  </a:cubicBezTo>
                  <a:cubicBezTo>
                    <a:pt x="73" y="481"/>
                    <a:pt x="121" y="601"/>
                    <a:pt x="169" y="721"/>
                  </a:cubicBezTo>
                  <a:cubicBezTo>
                    <a:pt x="193" y="793"/>
                    <a:pt x="217" y="865"/>
                    <a:pt x="289" y="889"/>
                  </a:cubicBezTo>
                  <a:cubicBezTo>
                    <a:pt x="313" y="913"/>
                    <a:pt x="361" y="913"/>
                    <a:pt x="385" y="913"/>
                  </a:cubicBezTo>
                  <a:cubicBezTo>
                    <a:pt x="409" y="925"/>
                    <a:pt x="427" y="931"/>
                    <a:pt x="445" y="931"/>
                  </a:cubicBezTo>
                  <a:cubicBezTo>
                    <a:pt x="463" y="931"/>
                    <a:pt x="481" y="925"/>
                    <a:pt x="505" y="913"/>
                  </a:cubicBezTo>
                  <a:cubicBezTo>
                    <a:pt x="577" y="889"/>
                    <a:pt x="649" y="865"/>
                    <a:pt x="673" y="793"/>
                  </a:cubicBezTo>
                  <a:cubicBezTo>
                    <a:pt x="697" y="721"/>
                    <a:pt x="721" y="649"/>
                    <a:pt x="697" y="577"/>
                  </a:cubicBezTo>
                  <a:cubicBezTo>
                    <a:pt x="649" y="457"/>
                    <a:pt x="625" y="337"/>
                    <a:pt x="577" y="193"/>
                  </a:cubicBezTo>
                  <a:cubicBezTo>
                    <a:pt x="553" y="121"/>
                    <a:pt x="505" y="73"/>
                    <a:pt x="457" y="25"/>
                  </a:cubicBezTo>
                  <a:cubicBezTo>
                    <a:pt x="409" y="25"/>
                    <a:pt x="385"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2"/>
            <p:cNvSpPr/>
            <p:nvPr/>
          </p:nvSpPr>
          <p:spPr>
            <a:xfrm>
              <a:off x="4187725" y="3411525"/>
              <a:ext cx="23425" cy="35825"/>
            </a:xfrm>
            <a:custGeom>
              <a:avLst/>
              <a:gdLst/>
              <a:ahLst/>
              <a:cxnLst/>
              <a:rect l="l" t="t" r="r" b="b"/>
              <a:pathLst>
                <a:path w="937" h="1433" extrusionOk="0">
                  <a:moveTo>
                    <a:pt x="264" y="1"/>
                  </a:moveTo>
                  <a:cubicBezTo>
                    <a:pt x="217" y="1"/>
                    <a:pt x="173" y="13"/>
                    <a:pt x="145" y="41"/>
                  </a:cubicBezTo>
                  <a:cubicBezTo>
                    <a:pt x="97" y="65"/>
                    <a:pt x="25" y="137"/>
                    <a:pt x="25" y="209"/>
                  </a:cubicBezTo>
                  <a:cubicBezTo>
                    <a:pt x="1" y="281"/>
                    <a:pt x="25" y="353"/>
                    <a:pt x="49" y="425"/>
                  </a:cubicBezTo>
                  <a:cubicBezTo>
                    <a:pt x="169" y="713"/>
                    <a:pt x="289" y="1001"/>
                    <a:pt x="409" y="1289"/>
                  </a:cubicBezTo>
                  <a:cubicBezTo>
                    <a:pt x="433" y="1361"/>
                    <a:pt x="529" y="1409"/>
                    <a:pt x="577" y="1433"/>
                  </a:cubicBezTo>
                  <a:cubicBezTo>
                    <a:pt x="649" y="1433"/>
                    <a:pt x="745" y="1433"/>
                    <a:pt x="793" y="1385"/>
                  </a:cubicBezTo>
                  <a:cubicBezTo>
                    <a:pt x="865" y="1361"/>
                    <a:pt x="913" y="1289"/>
                    <a:pt x="937" y="1217"/>
                  </a:cubicBezTo>
                  <a:cubicBezTo>
                    <a:pt x="937" y="1145"/>
                    <a:pt x="937" y="1073"/>
                    <a:pt x="913" y="1001"/>
                  </a:cubicBezTo>
                  <a:cubicBezTo>
                    <a:pt x="769" y="713"/>
                    <a:pt x="649" y="425"/>
                    <a:pt x="529" y="137"/>
                  </a:cubicBezTo>
                  <a:cubicBezTo>
                    <a:pt x="505" y="89"/>
                    <a:pt x="409" y="17"/>
                    <a:pt x="361" y="17"/>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2"/>
            <p:cNvSpPr/>
            <p:nvPr/>
          </p:nvSpPr>
          <p:spPr>
            <a:xfrm>
              <a:off x="4143925" y="3336325"/>
              <a:ext cx="27025" cy="30025"/>
            </a:xfrm>
            <a:custGeom>
              <a:avLst/>
              <a:gdLst/>
              <a:ahLst/>
              <a:cxnLst/>
              <a:rect l="l" t="t" r="r" b="b"/>
              <a:pathLst>
                <a:path w="1081" h="1201" extrusionOk="0">
                  <a:moveTo>
                    <a:pt x="288" y="0"/>
                  </a:moveTo>
                  <a:cubicBezTo>
                    <a:pt x="216" y="0"/>
                    <a:pt x="144" y="48"/>
                    <a:pt x="96" y="96"/>
                  </a:cubicBezTo>
                  <a:cubicBezTo>
                    <a:pt x="48" y="144"/>
                    <a:pt x="0" y="216"/>
                    <a:pt x="0" y="288"/>
                  </a:cubicBezTo>
                  <a:cubicBezTo>
                    <a:pt x="24" y="312"/>
                    <a:pt x="24" y="336"/>
                    <a:pt x="24" y="360"/>
                  </a:cubicBezTo>
                  <a:cubicBezTo>
                    <a:pt x="24" y="408"/>
                    <a:pt x="48" y="456"/>
                    <a:pt x="96" y="480"/>
                  </a:cubicBezTo>
                  <a:cubicBezTo>
                    <a:pt x="264" y="696"/>
                    <a:pt x="432" y="913"/>
                    <a:pt x="600" y="1105"/>
                  </a:cubicBezTo>
                  <a:cubicBezTo>
                    <a:pt x="624" y="1177"/>
                    <a:pt x="720" y="1201"/>
                    <a:pt x="792" y="1201"/>
                  </a:cubicBezTo>
                  <a:cubicBezTo>
                    <a:pt x="865" y="1201"/>
                    <a:pt x="937" y="1177"/>
                    <a:pt x="985" y="1105"/>
                  </a:cubicBezTo>
                  <a:cubicBezTo>
                    <a:pt x="1033" y="1057"/>
                    <a:pt x="1081" y="985"/>
                    <a:pt x="1081" y="913"/>
                  </a:cubicBezTo>
                  <a:cubicBezTo>
                    <a:pt x="1057" y="889"/>
                    <a:pt x="1057" y="864"/>
                    <a:pt x="1057" y="840"/>
                  </a:cubicBezTo>
                  <a:cubicBezTo>
                    <a:pt x="1057" y="792"/>
                    <a:pt x="1033" y="744"/>
                    <a:pt x="985" y="720"/>
                  </a:cubicBezTo>
                  <a:cubicBezTo>
                    <a:pt x="816" y="504"/>
                    <a:pt x="648" y="312"/>
                    <a:pt x="480" y="96"/>
                  </a:cubicBezTo>
                  <a:cubicBezTo>
                    <a:pt x="456" y="48"/>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2"/>
            <p:cNvSpPr/>
            <p:nvPr/>
          </p:nvSpPr>
          <p:spPr>
            <a:xfrm>
              <a:off x="4114525" y="3280725"/>
              <a:ext cx="28825" cy="32625"/>
            </a:xfrm>
            <a:custGeom>
              <a:avLst/>
              <a:gdLst/>
              <a:ahLst/>
              <a:cxnLst/>
              <a:rect l="l" t="t" r="r" b="b"/>
              <a:pathLst>
                <a:path w="1153" h="1305" extrusionOk="0">
                  <a:moveTo>
                    <a:pt x="319" y="0"/>
                  </a:moveTo>
                  <a:cubicBezTo>
                    <a:pt x="277" y="0"/>
                    <a:pt x="234" y="12"/>
                    <a:pt x="192" y="40"/>
                  </a:cubicBezTo>
                  <a:cubicBezTo>
                    <a:pt x="72" y="112"/>
                    <a:pt x="0" y="280"/>
                    <a:pt x="96" y="424"/>
                  </a:cubicBezTo>
                  <a:cubicBezTo>
                    <a:pt x="264" y="664"/>
                    <a:pt x="432" y="904"/>
                    <a:pt x="600" y="1168"/>
                  </a:cubicBezTo>
                  <a:cubicBezTo>
                    <a:pt x="624" y="1216"/>
                    <a:pt x="696" y="1264"/>
                    <a:pt x="768" y="1288"/>
                  </a:cubicBezTo>
                  <a:cubicBezTo>
                    <a:pt x="788" y="1298"/>
                    <a:pt x="816" y="1304"/>
                    <a:pt x="848" y="1304"/>
                  </a:cubicBezTo>
                  <a:cubicBezTo>
                    <a:pt x="892" y="1304"/>
                    <a:pt x="942" y="1292"/>
                    <a:pt x="984" y="1264"/>
                  </a:cubicBezTo>
                  <a:cubicBezTo>
                    <a:pt x="1104" y="1192"/>
                    <a:pt x="1152" y="1000"/>
                    <a:pt x="1080" y="880"/>
                  </a:cubicBezTo>
                  <a:cubicBezTo>
                    <a:pt x="912" y="640"/>
                    <a:pt x="744" y="376"/>
                    <a:pt x="576" y="136"/>
                  </a:cubicBezTo>
                  <a:cubicBezTo>
                    <a:pt x="528" y="64"/>
                    <a:pt x="480" y="16"/>
                    <a:pt x="408" y="16"/>
                  </a:cubicBezTo>
                  <a:cubicBezTo>
                    <a:pt x="379" y="6"/>
                    <a:pt x="34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2"/>
            <p:cNvSpPr/>
            <p:nvPr/>
          </p:nvSpPr>
          <p:spPr>
            <a:xfrm>
              <a:off x="4091125" y="3230475"/>
              <a:ext cx="23425" cy="26675"/>
            </a:xfrm>
            <a:custGeom>
              <a:avLst/>
              <a:gdLst/>
              <a:ahLst/>
              <a:cxnLst/>
              <a:rect l="l" t="t" r="r" b="b"/>
              <a:pathLst>
                <a:path w="937" h="1067" extrusionOk="0">
                  <a:moveTo>
                    <a:pt x="293" y="0"/>
                  </a:moveTo>
                  <a:cubicBezTo>
                    <a:pt x="236" y="0"/>
                    <a:pt x="178" y="17"/>
                    <a:pt x="144" y="34"/>
                  </a:cubicBezTo>
                  <a:cubicBezTo>
                    <a:pt x="72" y="82"/>
                    <a:pt x="24" y="130"/>
                    <a:pt x="0" y="202"/>
                  </a:cubicBezTo>
                  <a:cubicBezTo>
                    <a:pt x="0" y="274"/>
                    <a:pt x="0" y="370"/>
                    <a:pt x="48" y="418"/>
                  </a:cubicBezTo>
                  <a:cubicBezTo>
                    <a:pt x="168" y="586"/>
                    <a:pt x="288" y="754"/>
                    <a:pt x="408" y="922"/>
                  </a:cubicBezTo>
                  <a:cubicBezTo>
                    <a:pt x="432" y="970"/>
                    <a:pt x="456" y="994"/>
                    <a:pt x="480" y="994"/>
                  </a:cubicBezTo>
                  <a:cubicBezTo>
                    <a:pt x="504" y="1018"/>
                    <a:pt x="552" y="1042"/>
                    <a:pt x="576" y="1066"/>
                  </a:cubicBezTo>
                  <a:cubicBezTo>
                    <a:pt x="648" y="1066"/>
                    <a:pt x="744" y="1066"/>
                    <a:pt x="792" y="1018"/>
                  </a:cubicBezTo>
                  <a:cubicBezTo>
                    <a:pt x="840" y="994"/>
                    <a:pt x="912" y="922"/>
                    <a:pt x="912" y="850"/>
                  </a:cubicBezTo>
                  <a:cubicBezTo>
                    <a:pt x="936" y="802"/>
                    <a:pt x="936" y="706"/>
                    <a:pt x="888" y="634"/>
                  </a:cubicBezTo>
                  <a:cubicBezTo>
                    <a:pt x="768" y="466"/>
                    <a:pt x="648" y="322"/>
                    <a:pt x="528" y="154"/>
                  </a:cubicBezTo>
                  <a:cubicBezTo>
                    <a:pt x="504" y="106"/>
                    <a:pt x="480" y="82"/>
                    <a:pt x="456" y="58"/>
                  </a:cubicBezTo>
                  <a:cubicBezTo>
                    <a:pt x="408" y="34"/>
                    <a:pt x="384"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2"/>
            <p:cNvSpPr/>
            <p:nvPr/>
          </p:nvSpPr>
          <p:spPr>
            <a:xfrm>
              <a:off x="4069525" y="3183525"/>
              <a:ext cx="23425" cy="26450"/>
            </a:xfrm>
            <a:custGeom>
              <a:avLst/>
              <a:gdLst/>
              <a:ahLst/>
              <a:cxnLst/>
              <a:rect l="l" t="t" r="r" b="b"/>
              <a:pathLst>
                <a:path w="937" h="1058" extrusionOk="0">
                  <a:moveTo>
                    <a:pt x="263" y="0"/>
                  </a:moveTo>
                  <a:cubicBezTo>
                    <a:pt x="217" y="0"/>
                    <a:pt x="172" y="12"/>
                    <a:pt x="144" y="40"/>
                  </a:cubicBezTo>
                  <a:cubicBezTo>
                    <a:pt x="72" y="88"/>
                    <a:pt x="24" y="136"/>
                    <a:pt x="24" y="208"/>
                  </a:cubicBezTo>
                  <a:cubicBezTo>
                    <a:pt x="0" y="280"/>
                    <a:pt x="0" y="352"/>
                    <a:pt x="48" y="424"/>
                  </a:cubicBezTo>
                  <a:cubicBezTo>
                    <a:pt x="168" y="592"/>
                    <a:pt x="288" y="760"/>
                    <a:pt x="408" y="928"/>
                  </a:cubicBezTo>
                  <a:cubicBezTo>
                    <a:pt x="432" y="952"/>
                    <a:pt x="456" y="976"/>
                    <a:pt x="480" y="1000"/>
                  </a:cubicBezTo>
                  <a:cubicBezTo>
                    <a:pt x="504" y="1024"/>
                    <a:pt x="552" y="1048"/>
                    <a:pt x="576" y="1048"/>
                  </a:cubicBezTo>
                  <a:cubicBezTo>
                    <a:pt x="597" y="1055"/>
                    <a:pt x="620" y="1058"/>
                    <a:pt x="644" y="1058"/>
                  </a:cubicBezTo>
                  <a:cubicBezTo>
                    <a:pt x="700" y="1058"/>
                    <a:pt x="758" y="1041"/>
                    <a:pt x="792" y="1024"/>
                  </a:cubicBezTo>
                  <a:cubicBezTo>
                    <a:pt x="864" y="976"/>
                    <a:pt x="912" y="928"/>
                    <a:pt x="936" y="856"/>
                  </a:cubicBezTo>
                  <a:cubicBezTo>
                    <a:pt x="936" y="784"/>
                    <a:pt x="936" y="688"/>
                    <a:pt x="888" y="640"/>
                  </a:cubicBezTo>
                  <a:cubicBezTo>
                    <a:pt x="768" y="472"/>
                    <a:pt x="648" y="304"/>
                    <a:pt x="528" y="136"/>
                  </a:cubicBezTo>
                  <a:cubicBezTo>
                    <a:pt x="504" y="112"/>
                    <a:pt x="480" y="88"/>
                    <a:pt x="456" y="64"/>
                  </a:cubicBezTo>
                  <a:cubicBezTo>
                    <a:pt x="432" y="40"/>
                    <a:pt x="384" y="16"/>
                    <a:pt x="360" y="16"/>
                  </a:cubicBezTo>
                  <a:cubicBezTo>
                    <a:pt x="330" y="6"/>
                    <a:pt x="296"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2"/>
            <p:cNvSpPr/>
            <p:nvPr/>
          </p:nvSpPr>
          <p:spPr>
            <a:xfrm>
              <a:off x="4043700" y="3112100"/>
              <a:ext cx="24050" cy="35825"/>
            </a:xfrm>
            <a:custGeom>
              <a:avLst/>
              <a:gdLst/>
              <a:ahLst/>
              <a:cxnLst/>
              <a:rect l="l" t="t" r="r" b="b"/>
              <a:pathLst>
                <a:path w="962" h="1433" extrusionOk="0">
                  <a:moveTo>
                    <a:pt x="319" y="1"/>
                  </a:moveTo>
                  <a:cubicBezTo>
                    <a:pt x="289" y="1"/>
                    <a:pt x="261" y="7"/>
                    <a:pt x="241" y="17"/>
                  </a:cubicBezTo>
                  <a:cubicBezTo>
                    <a:pt x="169" y="17"/>
                    <a:pt x="97" y="65"/>
                    <a:pt x="73" y="137"/>
                  </a:cubicBezTo>
                  <a:cubicBezTo>
                    <a:pt x="25" y="185"/>
                    <a:pt x="1" y="281"/>
                    <a:pt x="25" y="353"/>
                  </a:cubicBezTo>
                  <a:lnTo>
                    <a:pt x="385" y="1217"/>
                  </a:lnTo>
                  <a:cubicBezTo>
                    <a:pt x="433" y="1289"/>
                    <a:pt x="457" y="1361"/>
                    <a:pt x="529" y="1385"/>
                  </a:cubicBezTo>
                  <a:cubicBezTo>
                    <a:pt x="577" y="1433"/>
                    <a:pt x="673" y="1433"/>
                    <a:pt x="745" y="1433"/>
                  </a:cubicBezTo>
                  <a:cubicBezTo>
                    <a:pt x="817" y="1409"/>
                    <a:pt x="865" y="1361"/>
                    <a:pt x="913" y="1289"/>
                  </a:cubicBezTo>
                  <a:cubicBezTo>
                    <a:pt x="937" y="1241"/>
                    <a:pt x="961" y="1145"/>
                    <a:pt x="937" y="1073"/>
                  </a:cubicBezTo>
                  <a:lnTo>
                    <a:pt x="577" y="209"/>
                  </a:lnTo>
                  <a:cubicBezTo>
                    <a:pt x="553" y="137"/>
                    <a:pt x="505" y="65"/>
                    <a:pt x="433" y="41"/>
                  </a:cubicBezTo>
                  <a:cubicBezTo>
                    <a:pt x="405" y="12"/>
                    <a:pt x="360"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2"/>
            <p:cNvSpPr/>
            <p:nvPr/>
          </p:nvSpPr>
          <p:spPr>
            <a:xfrm>
              <a:off x="4025700" y="3071100"/>
              <a:ext cx="17425" cy="17425"/>
            </a:xfrm>
            <a:custGeom>
              <a:avLst/>
              <a:gdLst/>
              <a:ahLst/>
              <a:cxnLst/>
              <a:rect l="l" t="t" r="r" b="b"/>
              <a:pathLst>
                <a:path w="697" h="697" extrusionOk="0">
                  <a:moveTo>
                    <a:pt x="289" y="0"/>
                  </a:moveTo>
                  <a:cubicBezTo>
                    <a:pt x="241" y="0"/>
                    <a:pt x="217" y="24"/>
                    <a:pt x="169" y="24"/>
                  </a:cubicBezTo>
                  <a:cubicBezTo>
                    <a:pt x="145" y="48"/>
                    <a:pt x="97" y="72"/>
                    <a:pt x="73" y="96"/>
                  </a:cubicBezTo>
                  <a:cubicBezTo>
                    <a:pt x="73" y="120"/>
                    <a:pt x="49" y="120"/>
                    <a:pt x="49" y="144"/>
                  </a:cubicBezTo>
                  <a:cubicBezTo>
                    <a:pt x="25" y="192"/>
                    <a:pt x="1" y="240"/>
                    <a:pt x="1" y="288"/>
                  </a:cubicBezTo>
                  <a:cubicBezTo>
                    <a:pt x="1" y="312"/>
                    <a:pt x="1" y="336"/>
                    <a:pt x="1" y="360"/>
                  </a:cubicBezTo>
                  <a:cubicBezTo>
                    <a:pt x="25" y="408"/>
                    <a:pt x="49" y="456"/>
                    <a:pt x="73" y="480"/>
                  </a:cubicBezTo>
                  <a:lnTo>
                    <a:pt x="217" y="600"/>
                  </a:lnTo>
                  <a:cubicBezTo>
                    <a:pt x="241" y="648"/>
                    <a:pt x="265" y="648"/>
                    <a:pt x="289" y="672"/>
                  </a:cubicBezTo>
                  <a:cubicBezTo>
                    <a:pt x="337" y="696"/>
                    <a:pt x="361" y="696"/>
                    <a:pt x="409" y="696"/>
                  </a:cubicBezTo>
                  <a:cubicBezTo>
                    <a:pt x="433" y="696"/>
                    <a:pt x="481" y="696"/>
                    <a:pt x="505" y="672"/>
                  </a:cubicBezTo>
                  <a:cubicBezTo>
                    <a:pt x="553" y="648"/>
                    <a:pt x="577" y="648"/>
                    <a:pt x="601" y="600"/>
                  </a:cubicBezTo>
                  <a:cubicBezTo>
                    <a:pt x="625" y="600"/>
                    <a:pt x="625" y="576"/>
                    <a:pt x="649" y="552"/>
                  </a:cubicBezTo>
                  <a:cubicBezTo>
                    <a:pt x="673" y="504"/>
                    <a:pt x="697" y="456"/>
                    <a:pt x="697" y="408"/>
                  </a:cubicBezTo>
                  <a:cubicBezTo>
                    <a:pt x="673" y="384"/>
                    <a:pt x="673" y="360"/>
                    <a:pt x="673" y="336"/>
                  </a:cubicBezTo>
                  <a:cubicBezTo>
                    <a:pt x="673" y="288"/>
                    <a:pt x="649" y="240"/>
                    <a:pt x="601" y="216"/>
                  </a:cubicBezTo>
                  <a:lnTo>
                    <a:pt x="481" y="96"/>
                  </a:lnTo>
                  <a:cubicBezTo>
                    <a:pt x="457" y="72"/>
                    <a:pt x="433" y="48"/>
                    <a:pt x="385" y="24"/>
                  </a:cubicBezTo>
                  <a:cubicBezTo>
                    <a:pt x="361" y="24"/>
                    <a:pt x="31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2"/>
            <p:cNvSpPr/>
            <p:nvPr/>
          </p:nvSpPr>
          <p:spPr>
            <a:xfrm>
              <a:off x="4004700" y="3027900"/>
              <a:ext cx="18025" cy="13825"/>
            </a:xfrm>
            <a:custGeom>
              <a:avLst/>
              <a:gdLst/>
              <a:ahLst/>
              <a:cxnLst/>
              <a:rect l="l" t="t" r="r" b="b"/>
              <a:pathLst>
                <a:path w="721" h="553" extrusionOk="0">
                  <a:moveTo>
                    <a:pt x="361" y="0"/>
                  </a:moveTo>
                  <a:cubicBezTo>
                    <a:pt x="1" y="0"/>
                    <a:pt x="1" y="552"/>
                    <a:pt x="361" y="552"/>
                  </a:cubicBezTo>
                  <a:cubicBezTo>
                    <a:pt x="721" y="552"/>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2"/>
            <p:cNvSpPr/>
            <p:nvPr/>
          </p:nvSpPr>
          <p:spPr>
            <a:xfrm>
              <a:off x="3984900" y="2968475"/>
              <a:ext cx="16825" cy="20450"/>
            </a:xfrm>
            <a:custGeom>
              <a:avLst/>
              <a:gdLst/>
              <a:ahLst/>
              <a:cxnLst/>
              <a:rect l="l" t="t" r="r" b="b"/>
              <a:pathLst>
                <a:path w="673" h="818" extrusionOk="0">
                  <a:moveTo>
                    <a:pt x="241" y="1"/>
                  </a:moveTo>
                  <a:cubicBezTo>
                    <a:pt x="193" y="1"/>
                    <a:pt x="169" y="25"/>
                    <a:pt x="145" y="49"/>
                  </a:cubicBezTo>
                  <a:cubicBezTo>
                    <a:pt x="121" y="49"/>
                    <a:pt x="97" y="73"/>
                    <a:pt x="73" y="73"/>
                  </a:cubicBezTo>
                  <a:cubicBezTo>
                    <a:pt x="49" y="121"/>
                    <a:pt x="25" y="169"/>
                    <a:pt x="1" y="217"/>
                  </a:cubicBezTo>
                  <a:cubicBezTo>
                    <a:pt x="1" y="241"/>
                    <a:pt x="1" y="265"/>
                    <a:pt x="1" y="289"/>
                  </a:cubicBezTo>
                  <a:cubicBezTo>
                    <a:pt x="1" y="337"/>
                    <a:pt x="1" y="385"/>
                    <a:pt x="25" y="433"/>
                  </a:cubicBezTo>
                  <a:cubicBezTo>
                    <a:pt x="73" y="505"/>
                    <a:pt x="121" y="601"/>
                    <a:pt x="169" y="673"/>
                  </a:cubicBezTo>
                  <a:cubicBezTo>
                    <a:pt x="169" y="697"/>
                    <a:pt x="193" y="721"/>
                    <a:pt x="241" y="745"/>
                  </a:cubicBezTo>
                  <a:cubicBezTo>
                    <a:pt x="265" y="769"/>
                    <a:pt x="289" y="793"/>
                    <a:pt x="337" y="793"/>
                  </a:cubicBezTo>
                  <a:cubicBezTo>
                    <a:pt x="361" y="817"/>
                    <a:pt x="409" y="817"/>
                    <a:pt x="433" y="817"/>
                  </a:cubicBezTo>
                  <a:cubicBezTo>
                    <a:pt x="481" y="793"/>
                    <a:pt x="505" y="793"/>
                    <a:pt x="553" y="769"/>
                  </a:cubicBezTo>
                  <a:cubicBezTo>
                    <a:pt x="553" y="769"/>
                    <a:pt x="577" y="745"/>
                    <a:pt x="601" y="721"/>
                  </a:cubicBezTo>
                  <a:cubicBezTo>
                    <a:pt x="625" y="697"/>
                    <a:pt x="649" y="649"/>
                    <a:pt x="673" y="601"/>
                  </a:cubicBezTo>
                  <a:cubicBezTo>
                    <a:pt x="673" y="577"/>
                    <a:pt x="673" y="553"/>
                    <a:pt x="673" y="529"/>
                  </a:cubicBezTo>
                  <a:cubicBezTo>
                    <a:pt x="673" y="481"/>
                    <a:pt x="673" y="433"/>
                    <a:pt x="649" y="385"/>
                  </a:cubicBezTo>
                  <a:cubicBezTo>
                    <a:pt x="601" y="313"/>
                    <a:pt x="553" y="217"/>
                    <a:pt x="529" y="145"/>
                  </a:cubicBezTo>
                  <a:cubicBezTo>
                    <a:pt x="505" y="97"/>
                    <a:pt x="481" y="73"/>
                    <a:pt x="457" y="73"/>
                  </a:cubicBezTo>
                  <a:cubicBezTo>
                    <a:pt x="409" y="49"/>
                    <a:pt x="385" y="25"/>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2"/>
            <p:cNvSpPr/>
            <p:nvPr/>
          </p:nvSpPr>
          <p:spPr>
            <a:xfrm>
              <a:off x="3967500" y="2918675"/>
              <a:ext cx="18025" cy="13825"/>
            </a:xfrm>
            <a:custGeom>
              <a:avLst/>
              <a:gdLst/>
              <a:ahLst/>
              <a:cxnLst/>
              <a:rect l="l" t="t" r="r" b="b"/>
              <a:pathLst>
                <a:path w="721" h="553" extrusionOk="0">
                  <a:moveTo>
                    <a:pt x="361" y="1"/>
                  </a:moveTo>
                  <a:cubicBezTo>
                    <a:pt x="1" y="1"/>
                    <a:pt x="1" y="553"/>
                    <a:pt x="361" y="553"/>
                  </a:cubicBezTo>
                  <a:cubicBezTo>
                    <a:pt x="721" y="553"/>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2"/>
            <p:cNvSpPr/>
            <p:nvPr/>
          </p:nvSpPr>
          <p:spPr>
            <a:xfrm>
              <a:off x="3947700" y="2849875"/>
              <a:ext cx="23425" cy="29475"/>
            </a:xfrm>
            <a:custGeom>
              <a:avLst/>
              <a:gdLst/>
              <a:ahLst/>
              <a:cxnLst/>
              <a:rect l="l" t="t" r="r" b="b"/>
              <a:pathLst>
                <a:path w="937" h="1179" extrusionOk="0">
                  <a:moveTo>
                    <a:pt x="264" y="1"/>
                  </a:moveTo>
                  <a:cubicBezTo>
                    <a:pt x="217" y="1"/>
                    <a:pt x="173" y="12"/>
                    <a:pt x="145" y="40"/>
                  </a:cubicBezTo>
                  <a:cubicBezTo>
                    <a:pt x="73" y="64"/>
                    <a:pt x="25" y="136"/>
                    <a:pt x="1" y="208"/>
                  </a:cubicBezTo>
                  <a:cubicBezTo>
                    <a:pt x="1" y="281"/>
                    <a:pt x="1" y="353"/>
                    <a:pt x="49" y="425"/>
                  </a:cubicBezTo>
                  <a:cubicBezTo>
                    <a:pt x="169" y="617"/>
                    <a:pt x="289" y="833"/>
                    <a:pt x="409" y="1049"/>
                  </a:cubicBezTo>
                  <a:cubicBezTo>
                    <a:pt x="457" y="1097"/>
                    <a:pt x="505" y="1145"/>
                    <a:pt x="577" y="1169"/>
                  </a:cubicBezTo>
                  <a:cubicBezTo>
                    <a:pt x="598" y="1176"/>
                    <a:pt x="621" y="1179"/>
                    <a:pt x="644" y="1179"/>
                  </a:cubicBezTo>
                  <a:cubicBezTo>
                    <a:pt x="701" y="1179"/>
                    <a:pt x="759" y="1162"/>
                    <a:pt x="793" y="1145"/>
                  </a:cubicBezTo>
                  <a:cubicBezTo>
                    <a:pt x="865" y="1097"/>
                    <a:pt x="913" y="1049"/>
                    <a:pt x="937" y="977"/>
                  </a:cubicBezTo>
                  <a:cubicBezTo>
                    <a:pt x="937" y="905"/>
                    <a:pt x="937" y="833"/>
                    <a:pt x="889" y="761"/>
                  </a:cubicBezTo>
                  <a:cubicBezTo>
                    <a:pt x="769" y="545"/>
                    <a:pt x="649" y="353"/>
                    <a:pt x="529" y="136"/>
                  </a:cubicBezTo>
                  <a:cubicBezTo>
                    <a:pt x="481" y="64"/>
                    <a:pt x="433" y="16"/>
                    <a:pt x="361" y="16"/>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2"/>
            <p:cNvSpPr/>
            <p:nvPr/>
          </p:nvSpPr>
          <p:spPr>
            <a:xfrm>
              <a:off x="4521350" y="3592225"/>
              <a:ext cx="19250" cy="42125"/>
            </a:xfrm>
            <a:custGeom>
              <a:avLst/>
              <a:gdLst/>
              <a:ahLst/>
              <a:cxnLst/>
              <a:rect l="l" t="t" r="r" b="b"/>
              <a:pathLst>
                <a:path w="770" h="1685" extrusionOk="0">
                  <a:moveTo>
                    <a:pt x="328" y="1"/>
                  </a:moveTo>
                  <a:cubicBezTo>
                    <a:pt x="300" y="1"/>
                    <a:pt x="271" y="5"/>
                    <a:pt x="241" y="13"/>
                  </a:cubicBezTo>
                  <a:cubicBezTo>
                    <a:pt x="121" y="61"/>
                    <a:pt x="1" y="205"/>
                    <a:pt x="49" y="349"/>
                  </a:cubicBezTo>
                  <a:cubicBezTo>
                    <a:pt x="73" y="445"/>
                    <a:pt x="121" y="517"/>
                    <a:pt x="121" y="613"/>
                  </a:cubicBezTo>
                  <a:cubicBezTo>
                    <a:pt x="145" y="661"/>
                    <a:pt x="145" y="710"/>
                    <a:pt x="145" y="758"/>
                  </a:cubicBezTo>
                  <a:cubicBezTo>
                    <a:pt x="169" y="782"/>
                    <a:pt x="169" y="806"/>
                    <a:pt x="169" y="830"/>
                  </a:cubicBezTo>
                  <a:cubicBezTo>
                    <a:pt x="169" y="926"/>
                    <a:pt x="169" y="1022"/>
                    <a:pt x="169" y="1118"/>
                  </a:cubicBezTo>
                  <a:cubicBezTo>
                    <a:pt x="169" y="1166"/>
                    <a:pt x="169" y="1190"/>
                    <a:pt x="169" y="1238"/>
                  </a:cubicBezTo>
                  <a:cubicBezTo>
                    <a:pt x="145" y="1262"/>
                    <a:pt x="145" y="1262"/>
                    <a:pt x="145" y="1286"/>
                  </a:cubicBezTo>
                  <a:cubicBezTo>
                    <a:pt x="145" y="1286"/>
                    <a:pt x="145" y="1262"/>
                    <a:pt x="169" y="1262"/>
                  </a:cubicBezTo>
                  <a:cubicBezTo>
                    <a:pt x="169" y="1286"/>
                    <a:pt x="145" y="1310"/>
                    <a:pt x="145" y="1334"/>
                  </a:cubicBezTo>
                  <a:cubicBezTo>
                    <a:pt x="121" y="1406"/>
                    <a:pt x="121" y="1478"/>
                    <a:pt x="169" y="1550"/>
                  </a:cubicBezTo>
                  <a:cubicBezTo>
                    <a:pt x="217" y="1598"/>
                    <a:pt x="265" y="1670"/>
                    <a:pt x="337" y="1670"/>
                  </a:cubicBezTo>
                  <a:cubicBezTo>
                    <a:pt x="366" y="1679"/>
                    <a:pt x="397" y="1684"/>
                    <a:pt x="427" y="1684"/>
                  </a:cubicBezTo>
                  <a:cubicBezTo>
                    <a:pt x="544" y="1684"/>
                    <a:pt x="654" y="1611"/>
                    <a:pt x="673" y="1478"/>
                  </a:cubicBezTo>
                  <a:cubicBezTo>
                    <a:pt x="769" y="1046"/>
                    <a:pt x="745" y="613"/>
                    <a:pt x="601" y="205"/>
                  </a:cubicBezTo>
                  <a:cubicBezTo>
                    <a:pt x="562"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2"/>
            <p:cNvSpPr/>
            <p:nvPr/>
          </p:nvSpPr>
          <p:spPr>
            <a:xfrm>
              <a:off x="4518350" y="3504950"/>
              <a:ext cx="17450" cy="39025"/>
            </a:xfrm>
            <a:custGeom>
              <a:avLst/>
              <a:gdLst/>
              <a:ahLst/>
              <a:cxnLst/>
              <a:rect l="l" t="t" r="r" b="b"/>
              <a:pathLst>
                <a:path w="698" h="1561" extrusionOk="0">
                  <a:moveTo>
                    <a:pt x="289" y="0"/>
                  </a:moveTo>
                  <a:cubicBezTo>
                    <a:pt x="217" y="0"/>
                    <a:pt x="145" y="24"/>
                    <a:pt x="97" y="96"/>
                  </a:cubicBezTo>
                  <a:cubicBezTo>
                    <a:pt x="49" y="144"/>
                    <a:pt x="1" y="216"/>
                    <a:pt x="1" y="288"/>
                  </a:cubicBezTo>
                  <a:cubicBezTo>
                    <a:pt x="49" y="624"/>
                    <a:pt x="97" y="960"/>
                    <a:pt x="121" y="1272"/>
                  </a:cubicBezTo>
                  <a:cubicBezTo>
                    <a:pt x="145" y="1368"/>
                    <a:pt x="145" y="1416"/>
                    <a:pt x="217" y="1488"/>
                  </a:cubicBezTo>
                  <a:cubicBezTo>
                    <a:pt x="265" y="1536"/>
                    <a:pt x="337" y="1560"/>
                    <a:pt x="409" y="1560"/>
                  </a:cubicBezTo>
                  <a:cubicBezTo>
                    <a:pt x="481" y="1560"/>
                    <a:pt x="553" y="1536"/>
                    <a:pt x="601" y="1488"/>
                  </a:cubicBezTo>
                  <a:cubicBezTo>
                    <a:pt x="649" y="1440"/>
                    <a:pt x="697" y="1344"/>
                    <a:pt x="697" y="1272"/>
                  </a:cubicBezTo>
                  <a:cubicBezTo>
                    <a:pt x="649" y="960"/>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2"/>
            <p:cNvSpPr/>
            <p:nvPr/>
          </p:nvSpPr>
          <p:spPr>
            <a:xfrm>
              <a:off x="4511750" y="3408575"/>
              <a:ext cx="18650" cy="66975"/>
            </a:xfrm>
            <a:custGeom>
              <a:avLst/>
              <a:gdLst/>
              <a:ahLst/>
              <a:cxnLst/>
              <a:rect l="l" t="t" r="r" b="b"/>
              <a:pathLst>
                <a:path w="746" h="2679" extrusionOk="0">
                  <a:moveTo>
                    <a:pt x="307" y="0"/>
                  </a:moveTo>
                  <a:cubicBezTo>
                    <a:pt x="277" y="0"/>
                    <a:pt x="246" y="5"/>
                    <a:pt x="217" y="15"/>
                  </a:cubicBezTo>
                  <a:cubicBezTo>
                    <a:pt x="73" y="39"/>
                    <a:pt x="1" y="207"/>
                    <a:pt x="25" y="351"/>
                  </a:cubicBezTo>
                  <a:cubicBezTo>
                    <a:pt x="145" y="1023"/>
                    <a:pt x="193" y="1719"/>
                    <a:pt x="145" y="2391"/>
                  </a:cubicBezTo>
                  <a:cubicBezTo>
                    <a:pt x="145" y="2535"/>
                    <a:pt x="289" y="2679"/>
                    <a:pt x="433" y="2679"/>
                  </a:cubicBezTo>
                  <a:cubicBezTo>
                    <a:pt x="601" y="2679"/>
                    <a:pt x="697" y="2535"/>
                    <a:pt x="721" y="2391"/>
                  </a:cubicBezTo>
                  <a:cubicBezTo>
                    <a:pt x="745" y="1647"/>
                    <a:pt x="697" y="927"/>
                    <a:pt x="553" y="207"/>
                  </a:cubicBezTo>
                  <a:cubicBezTo>
                    <a:pt x="534" y="73"/>
                    <a:pt x="424"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2"/>
            <p:cNvSpPr/>
            <p:nvPr/>
          </p:nvSpPr>
          <p:spPr>
            <a:xfrm>
              <a:off x="4506950" y="3339325"/>
              <a:ext cx="17425" cy="39025"/>
            </a:xfrm>
            <a:custGeom>
              <a:avLst/>
              <a:gdLst/>
              <a:ahLst/>
              <a:cxnLst/>
              <a:rect l="l" t="t" r="r" b="b"/>
              <a:pathLst>
                <a:path w="697" h="1561" extrusionOk="0">
                  <a:moveTo>
                    <a:pt x="289" y="0"/>
                  </a:moveTo>
                  <a:cubicBezTo>
                    <a:pt x="217" y="24"/>
                    <a:pt x="145" y="48"/>
                    <a:pt x="97" y="96"/>
                  </a:cubicBezTo>
                  <a:cubicBezTo>
                    <a:pt x="49" y="144"/>
                    <a:pt x="1" y="216"/>
                    <a:pt x="1" y="288"/>
                  </a:cubicBezTo>
                  <a:cubicBezTo>
                    <a:pt x="49" y="624"/>
                    <a:pt x="73" y="961"/>
                    <a:pt x="121" y="1297"/>
                  </a:cubicBezTo>
                  <a:cubicBezTo>
                    <a:pt x="121" y="1369"/>
                    <a:pt x="145" y="1441"/>
                    <a:pt x="193" y="1489"/>
                  </a:cubicBezTo>
                  <a:cubicBezTo>
                    <a:pt x="241" y="1537"/>
                    <a:pt x="337" y="1561"/>
                    <a:pt x="409" y="1561"/>
                  </a:cubicBezTo>
                  <a:cubicBezTo>
                    <a:pt x="481" y="1561"/>
                    <a:pt x="553" y="1537"/>
                    <a:pt x="601" y="1489"/>
                  </a:cubicBezTo>
                  <a:cubicBezTo>
                    <a:pt x="649" y="1441"/>
                    <a:pt x="697" y="1369"/>
                    <a:pt x="673" y="1297"/>
                  </a:cubicBezTo>
                  <a:cubicBezTo>
                    <a:pt x="649" y="961"/>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2"/>
            <p:cNvSpPr/>
            <p:nvPr/>
          </p:nvSpPr>
          <p:spPr>
            <a:xfrm>
              <a:off x="4500350" y="3252075"/>
              <a:ext cx="17425" cy="39050"/>
            </a:xfrm>
            <a:custGeom>
              <a:avLst/>
              <a:gdLst/>
              <a:ahLst/>
              <a:cxnLst/>
              <a:rect l="l" t="t" r="r" b="b"/>
              <a:pathLst>
                <a:path w="697" h="1562" extrusionOk="0">
                  <a:moveTo>
                    <a:pt x="255" y="1"/>
                  </a:moveTo>
                  <a:cubicBezTo>
                    <a:pt x="233" y="1"/>
                    <a:pt x="212" y="4"/>
                    <a:pt x="193" y="10"/>
                  </a:cubicBezTo>
                  <a:cubicBezTo>
                    <a:pt x="121" y="34"/>
                    <a:pt x="73" y="82"/>
                    <a:pt x="25" y="154"/>
                  </a:cubicBezTo>
                  <a:cubicBezTo>
                    <a:pt x="1" y="226"/>
                    <a:pt x="1" y="274"/>
                    <a:pt x="1" y="370"/>
                  </a:cubicBezTo>
                  <a:cubicBezTo>
                    <a:pt x="49" y="706"/>
                    <a:pt x="97" y="1018"/>
                    <a:pt x="145" y="1354"/>
                  </a:cubicBezTo>
                  <a:cubicBezTo>
                    <a:pt x="145" y="1426"/>
                    <a:pt x="217" y="1498"/>
                    <a:pt x="265" y="1522"/>
                  </a:cubicBezTo>
                  <a:cubicBezTo>
                    <a:pt x="307" y="1550"/>
                    <a:pt x="349" y="1562"/>
                    <a:pt x="391" y="1562"/>
                  </a:cubicBezTo>
                  <a:cubicBezTo>
                    <a:pt x="421" y="1562"/>
                    <a:pt x="451" y="1556"/>
                    <a:pt x="481" y="1546"/>
                  </a:cubicBezTo>
                  <a:cubicBezTo>
                    <a:pt x="553" y="1522"/>
                    <a:pt x="625" y="1498"/>
                    <a:pt x="649" y="1426"/>
                  </a:cubicBezTo>
                  <a:cubicBezTo>
                    <a:pt x="697" y="1354"/>
                    <a:pt x="697" y="1282"/>
                    <a:pt x="673" y="1210"/>
                  </a:cubicBezTo>
                  <a:cubicBezTo>
                    <a:pt x="625" y="874"/>
                    <a:pt x="577" y="538"/>
                    <a:pt x="529" y="226"/>
                  </a:cubicBezTo>
                  <a:cubicBezTo>
                    <a:pt x="529" y="154"/>
                    <a:pt x="457" y="82"/>
                    <a:pt x="409" y="58"/>
                  </a:cubicBezTo>
                  <a:cubicBezTo>
                    <a:pt x="374" y="23"/>
                    <a:pt x="313"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2"/>
            <p:cNvSpPr/>
            <p:nvPr/>
          </p:nvSpPr>
          <p:spPr>
            <a:xfrm>
              <a:off x="4492550" y="3174300"/>
              <a:ext cx="19225" cy="32675"/>
            </a:xfrm>
            <a:custGeom>
              <a:avLst/>
              <a:gdLst/>
              <a:ahLst/>
              <a:cxnLst/>
              <a:rect l="l" t="t" r="r" b="b"/>
              <a:pathLst>
                <a:path w="769" h="1307" extrusionOk="0">
                  <a:moveTo>
                    <a:pt x="409" y="1"/>
                  </a:moveTo>
                  <a:cubicBezTo>
                    <a:pt x="337" y="1"/>
                    <a:pt x="265" y="1"/>
                    <a:pt x="193" y="49"/>
                  </a:cubicBezTo>
                  <a:cubicBezTo>
                    <a:pt x="145" y="73"/>
                    <a:pt x="73" y="145"/>
                    <a:pt x="73" y="217"/>
                  </a:cubicBezTo>
                  <a:cubicBezTo>
                    <a:pt x="1" y="529"/>
                    <a:pt x="49" y="889"/>
                    <a:pt x="193" y="1177"/>
                  </a:cubicBezTo>
                  <a:cubicBezTo>
                    <a:pt x="242" y="1258"/>
                    <a:pt x="346" y="1307"/>
                    <a:pt x="446" y="1307"/>
                  </a:cubicBezTo>
                  <a:cubicBezTo>
                    <a:pt x="493" y="1307"/>
                    <a:pt x="538" y="1296"/>
                    <a:pt x="577" y="1273"/>
                  </a:cubicBezTo>
                  <a:cubicBezTo>
                    <a:pt x="721" y="1201"/>
                    <a:pt x="769" y="1033"/>
                    <a:pt x="697" y="889"/>
                  </a:cubicBezTo>
                  <a:cubicBezTo>
                    <a:pt x="673" y="865"/>
                    <a:pt x="673" y="841"/>
                    <a:pt x="649" y="817"/>
                  </a:cubicBezTo>
                  <a:cubicBezTo>
                    <a:pt x="625" y="769"/>
                    <a:pt x="601" y="697"/>
                    <a:pt x="601" y="625"/>
                  </a:cubicBezTo>
                  <a:cubicBezTo>
                    <a:pt x="601" y="529"/>
                    <a:pt x="601" y="457"/>
                    <a:pt x="601" y="385"/>
                  </a:cubicBezTo>
                  <a:cubicBezTo>
                    <a:pt x="601" y="385"/>
                    <a:pt x="601" y="361"/>
                    <a:pt x="601" y="361"/>
                  </a:cubicBezTo>
                  <a:cubicBezTo>
                    <a:pt x="625" y="289"/>
                    <a:pt x="625" y="217"/>
                    <a:pt x="577" y="145"/>
                  </a:cubicBezTo>
                  <a:cubicBezTo>
                    <a:pt x="529" y="73"/>
                    <a:pt x="481"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2"/>
            <p:cNvSpPr/>
            <p:nvPr/>
          </p:nvSpPr>
          <p:spPr>
            <a:xfrm>
              <a:off x="4490750" y="3121350"/>
              <a:ext cx="13825" cy="29575"/>
            </a:xfrm>
            <a:custGeom>
              <a:avLst/>
              <a:gdLst/>
              <a:ahLst/>
              <a:cxnLst/>
              <a:rect l="l" t="t" r="r" b="b"/>
              <a:pathLst>
                <a:path w="553" h="1183" extrusionOk="0">
                  <a:moveTo>
                    <a:pt x="307" y="0"/>
                  </a:moveTo>
                  <a:cubicBezTo>
                    <a:pt x="292" y="0"/>
                    <a:pt x="278" y="2"/>
                    <a:pt x="265" y="7"/>
                  </a:cubicBezTo>
                  <a:cubicBezTo>
                    <a:pt x="121" y="7"/>
                    <a:pt x="1" y="127"/>
                    <a:pt x="1" y="271"/>
                  </a:cubicBezTo>
                  <a:lnTo>
                    <a:pt x="1" y="895"/>
                  </a:lnTo>
                  <a:cubicBezTo>
                    <a:pt x="1" y="967"/>
                    <a:pt x="25" y="1039"/>
                    <a:pt x="73" y="1087"/>
                  </a:cubicBezTo>
                  <a:cubicBezTo>
                    <a:pt x="121" y="1159"/>
                    <a:pt x="217" y="1183"/>
                    <a:pt x="265" y="1183"/>
                  </a:cubicBezTo>
                  <a:cubicBezTo>
                    <a:pt x="433" y="1183"/>
                    <a:pt x="553" y="1063"/>
                    <a:pt x="553" y="895"/>
                  </a:cubicBezTo>
                  <a:lnTo>
                    <a:pt x="553" y="271"/>
                  </a:lnTo>
                  <a:cubicBezTo>
                    <a:pt x="553" y="199"/>
                    <a:pt x="529" y="127"/>
                    <a:pt x="481" y="79"/>
                  </a:cubicBezTo>
                  <a:cubicBezTo>
                    <a:pt x="442" y="39"/>
                    <a:pt x="371"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2"/>
            <p:cNvSpPr/>
            <p:nvPr/>
          </p:nvSpPr>
          <p:spPr>
            <a:xfrm>
              <a:off x="4488350" y="3083700"/>
              <a:ext cx="18025" cy="14425"/>
            </a:xfrm>
            <a:custGeom>
              <a:avLst/>
              <a:gdLst/>
              <a:ahLst/>
              <a:cxnLst/>
              <a:rect l="l" t="t" r="r" b="b"/>
              <a:pathLst>
                <a:path w="721" h="577" extrusionOk="0">
                  <a:moveTo>
                    <a:pt x="361" y="0"/>
                  </a:moveTo>
                  <a:cubicBezTo>
                    <a:pt x="1" y="0"/>
                    <a:pt x="1" y="576"/>
                    <a:pt x="361" y="576"/>
                  </a:cubicBezTo>
                  <a:cubicBezTo>
                    <a:pt x="721" y="576"/>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2"/>
            <p:cNvSpPr/>
            <p:nvPr/>
          </p:nvSpPr>
          <p:spPr>
            <a:xfrm>
              <a:off x="4490150" y="3027900"/>
              <a:ext cx="17425" cy="20275"/>
            </a:xfrm>
            <a:custGeom>
              <a:avLst/>
              <a:gdLst/>
              <a:ahLst/>
              <a:cxnLst/>
              <a:rect l="l" t="t" r="r" b="b"/>
              <a:pathLst>
                <a:path w="697" h="811" extrusionOk="0">
                  <a:moveTo>
                    <a:pt x="241" y="0"/>
                  </a:moveTo>
                  <a:cubicBezTo>
                    <a:pt x="217" y="0"/>
                    <a:pt x="169" y="24"/>
                    <a:pt x="145" y="24"/>
                  </a:cubicBezTo>
                  <a:cubicBezTo>
                    <a:pt x="121" y="48"/>
                    <a:pt x="97" y="72"/>
                    <a:pt x="97" y="72"/>
                  </a:cubicBezTo>
                  <a:cubicBezTo>
                    <a:pt x="49" y="120"/>
                    <a:pt x="25" y="144"/>
                    <a:pt x="25" y="192"/>
                  </a:cubicBezTo>
                  <a:cubicBezTo>
                    <a:pt x="25" y="216"/>
                    <a:pt x="1" y="240"/>
                    <a:pt x="1" y="288"/>
                  </a:cubicBezTo>
                  <a:cubicBezTo>
                    <a:pt x="1" y="336"/>
                    <a:pt x="25" y="384"/>
                    <a:pt x="49" y="408"/>
                  </a:cubicBezTo>
                  <a:cubicBezTo>
                    <a:pt x="97" y="504"/>
                    <a:pt x="121" y="576"/>
                    <a:pt x="169" y="672"/>
                  </a:cubicBezTo>
                  <a:cubicBezTo>
                    <a:pt x="193" y="696"/>
                    <a:pt x="217" y="720"/>
                    <a:pt x="241" y="744"/>
                  </a:cubicBezTo>
                  <a:cubicBezTo>
                    <a:pt x="265" y="768"/>
                    <a:pt x="313" y="792"/>
                    <a:pt x="337" y="792"/>
                  </a:cubicBezTo>
                  <a:cubicBezTo>
                    <a:pt x="361" y="804"/>
                    <a:pt x="379" y="810"/>
                    <a:pt x="397" y="810"/>
                  </a:cubicBezTo>
                  <a:cubicBezTo>
                    <a:pt x="415" y="810"/>
                    <a:pt x="433" y="804"/>
                    <a:pt x="457" y="792"/>
                  </a:cubicBezTo>
                  <a:cubicBezTo>
                    <a:pt x="481" y="792"/>
                    <a:pt x="529" y="792"/>
                    <a:pt x="553" y="768"/>
                  </a:cubicBezTo>
                  <a:cubicBezTo>
                    <a:pt x="577" y="744"/>
                    <a:pt x="601" y="744"/>
                    <a:pt x="601" y="720"/>
                  </a:cubicBezTo>
                  <a:cubicBezTo>
                    <a:pt x="649" y="696"/>
                    <a:pt x="673" y="648"/>
                    <a:pt x="673" y="600"/>
                  </a:cubicBezTo>
                  <a:cubicBezTo>
                    <a:pt x="697" y="576"/>
                    <a:pt x="697" y="552"/>
                    <a:pt x="697" y="528"/>
                  </a:cubicBezTo>
                  <a:cubicBezTo>
                    <a:pt x="697" y="480"/>
                    <a:pt x="673" y="432"/>
                    <a:pt x="649" y="384"/>
                  </a:cubicBezTo>
                  <a:cubicBezTo>
                    <a:pt x="601" y="312"/>
                    <a:pt x="577" y="216"/>
                    <a:pt x="529" y="144"/>
                  </a:cubicBezTo>
                  <a:cubicBezTo>
                    <a:pt x="505" y="96"/>
                    <a:pt x="481" y="72"/>
                    <a:pt x="457" y="48"/>
                  </a:cubicBezTo>
                  <a:cubicBezTo>
                    <a:pt x="433" y="24"/>
                    <a:pt x="409"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2"/>
            <p:cNvSpPr/>
            <p:nvPr/>
          </p:nvSpPr>
          <p:spPr>
            <a:xfrm>
              <a:off x="4472150" y="2930900"/>
              <a:ext cx="17425" cy="35800"/>
            </a:xfrm>
            <a:custGeom>
              <a:avLst/>
              <a:gdLst/>
              <a:ahLst/>
              <a:cxnLst/>
              <a:rect l="l" t="t" r="r" b="b"/>
              <a:pathLst>
                <a:path w="697" h="1432" extrusionOk="0">
                  <a:moveTo>
                    <a:pt x="306" y="0"/>
                  </a:moveTo>
                  <a:cubicBezTo>
                    <a:pt x="276" y="0"/>
                    <a:pt x="247" y="6"/>
                    <a:pt x="217" y="16"/>
                  </a:cubicBezTo>
                  <a:cubicBezTo>
                    <a:pt x="145" y="40"/>
                    <a:pt x="73" y="64"/>
                    <a:pt x="49" y="136"/>
                  </a:cubicBezTo>
                  <a:cubicBezTo>
                    <a:pt x="1" y="208"/>
                    <a:pt x="1" y="280"/>
                    <a:pt x="25" y="352"/>
                  </a:cubicBezTo>
                  <a:lnTo>
                    <a:pt x="145" y="1216"/>
                  </a:lnTo>
                  <a:cubicBezTo>
                    <a:pt x="169" y="1288"/>
                    <a:pt x="217" y="1360"/>
                    <a:pt x="289" y="1384"/>
                  </a:cubicBezTo>
                  <a:cubicBezTo>
                    <a:pt x="337" y="1432"/>
                    <a:pt x="433" y="1432"/>
                    <a:pt x="481" y="1432"/>
                  </a:cubicBezTo>
                  <a:cubicBezTo>
                    <a:pt x="553" y="1408"/>
                    <a:pt x="625" y="1360"/>
                    <a:pt x="649" y="1288"/>
                  </a:cubicBezTo>
                  <a:cubicBezTo>
                    <a:pt x="697" y="1216"/>
                    <a:pt x="697" y="1144"/>
                    <a:pt x="697" y="1072"/>
                  </a:cubicBezTo>
                  <a:cubicBezTo>
                    <a:pt x="649" y="784"/>
                    <a:pt x="601" y="496"/>
                    <a:pt x="553" y="208"/>
                  </a:cubicBezTo>
                  <a:cubicBezTo>
                    <a:pt x="553" y="136"/>
                    <a:pt x="481" y="64"/>
                    <a:pt x="433" y="40"/>
                  </a:cubicBezTo>
                  <a:cubicBezTo>
                    <a:pt x="391" y="12"/>
                    <a:pt x="348"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2"/>
            <p:cNvSpPr/>
            <p:nvPr/>
          </p:nvSpPr>
          <p:spPr>
            <a:xfrm>
              <a:off x="4468550" y="2849675"/>
              <a:ext cx="14425" cy="26425"/>
            </a:xfrm>
            <a:custGeom>
              <a:avLst/>
              <a:gdLst/>
              <a:ahLst/>
              <a:cxnLst/>
              <a:rect l="l" t="t" r="r" b="b"/>
              <a:pathLst>
                <a:path w="577" h="1057" extrusionOk="0">
                  <a:moveTo>
                    <a:pt x="289" y="0"/>
                  </a:moveTo>
                  <a:cubicBezTo>
                    <a:pt x="217" y="0"/>
                    <a:pt x="145" y="24"/>
                    <a:pt x="97" y="96"/>
                  </a:cubicBezTo>
                  <a:cubicBezTo>
                    <a:pt x="49" y="144"/>
                    <a:pt x="1" y="216"/>
                    <a:pt x="1" y="289"/>
                  </a:cubicBezTo>
                  <a:lnTo>
                    <a:pt x="1" y="793"/>
                  </a:lnTo>
                  <a:cubicBezTo>
                    <a:pt x="1" y="865"/>
                    <a:pt x="49" y="937"/>
                    <a:pt x="97" y="985"/>
                  </a:cubicBezTo>
                  <a:cubicBezTo>
                    <a:pt x="145" y="1033"/>
                    <a:pt x="217" y="1057"/>
                    <a:pt x="289" y="1057"/>
                  </a:cubicBezTo>
                  <a:cubicBezTo>
                    <a:pt x="361" y="1057"/>
                    <a:pt x="433" y="1033"/>
                    <a:pt x="481" y="985"/>
                  </a:cubicBezTo>
                  <a:cubicBezTo>
                    <a:pt x="529" y="937"/>
                    <a:pt x="577" y="865"/>
                    <a:pt x="577" y="793"/>
                  </a:cubicBezTo>
                  <a:lnTo>
                    <a:pt x="577" y="289"/>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2"/>
            <p:cNvSpPr/>
            <p:nvPr/>
          </p:nvSpPr>
          <p:spPr>
            <a:xfrm>
              <a:off x="4468550" y="2802875"/>
              <a:ext cx="14425" cy="30025"/>
            </a:xfrm>
            <a:custGeom>
              <a:avLst/>
              <a:gdLst/>
              <a:ahLst/>
              <a:cxnLst/>
              <a:rect l="l" t="t" r="r" b="b"/>
              <a:pathLst>
                <a:path w="577" h="1201" extrusionOk="0">
                  <a:moveTo>
                    <a:pt x="289" y="0"/>
                  </a:moveTo>
                  <a:cubicBezTo>
                    <a:pt x="145" y="24"/>
                    <a:pt x="1" y="120"/>
                    <a:pt x="1" y="288"/>
                  </a:cubicBezTo>
                  <a:lnTo>
                    <a:pt x="1" y="912"/>
                  </a:lnTo>
                  <a:cubicBezTo>
                    <a:pt x="1" y="984"/>
                    <a:pt x="49" y="1056"/>
                    <a:pt x="97" y="1104"/>
                  </a:cubicBezTo>
                  <a:cubicBezTo>
                    <a:pt x="145" y="1152"/>
                    <a:pt x="217" y="1200"/>
                    <a:pt x="289" y="1200"/>
                  </a:cubicBezTo>
                  <a:cubicBezTo>
                    <a:pt x="433" y="1176"/>
                    <a:pt x="577" y="1056"/>
                    <a:pt x="577" y="912"/>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2"/>
            <p:cNvSpPr/>
            <p:nvPr/>
          </p:nvSpPr>
          <p:spPr>
            <a:xfrm>
              <a:off x="4443350" y="2834075"/>
              <a:ext cx="18025" cy="45175"/>
            </a:xfrm>
            <a:custGeom>
              <a:avLst/>
              <a:gdLst/>
              <a:ahLst/>
              <a:cxnLst/>
              <a:rect l="l" t="t" r="r" b="b"/>
              <a:pathLst>
                <a:path w="721" h="1807" extrusionOk="0">
                  <a:moveTo>
                    <a:pt x="457" y="0"/>
                  </a:moveTo>
                  <a:cubicBezTo>
                    <a:pt x="361" y="0"/>
                    <a:pt x="289" y="24"/>
                    <a:pt x="241" y="96"/>
                  </a:cubicBezTo>
                  <a:cubicBezTo>
                    <a:pt x="193" y="144"/>
                    <a:pt x="169" y="216"/>
                    <a:pt x="169" y="288"/>
                  </a:cubicBezTo>
                  <a:cubicBezTo>
                    <a:pt x="121" y="696"/>
                    <a:pt x="73" y="1129"/>
                    <a:pt x="1" y="1537"/>
                  </a:cubicBezTo>
                  <a:cubicBezTo>
                    <a:pt x="1" y="1609"/>
                    <a:pt x="49" y="1681"/>
                    <a:pt x="97" y="1729"/>
                  </a:cubicBezTo>
                  <a:cubicBezTo>
                    <a:pt x="136" y="1768"/>
                    <a:pt x="191" y="1807"/>
                    <a:pt x="249" y="1807"/>
                  </a:cubicBezTo>
                  <a:cubicBezTo>
                    <a:pt x="262" y="1807"/>
                    <a:pt x="275" y="1805"/>
                    <a:pt x="289" y="1801"/>
                  </a:cubicBezTo>
                  <a:cubicBezTo>
                    <a:pt x="361" y="1801"/>
                    <a:pt x="433" y="1777"/>
                    <a:pt x="481" y="1729"/>
                  </a:cubicBezTo>
                  <a:cubicBezTo>
                    <a:pt x="553" y="1681"/>
                    <a:pt x="553" y="1609"/>
                    <a:pt x="577" y="1537"/>
                  </a:cubicBezTo>
                  <a:cubicBezTo>
                    <a:pt x="625" y="1129"/>
                    <a:pt x="673" y="696"/>
                    <a:pt x="721" y="288"/>
                  </a:cubicBezTo>
                  <a:cubicBezTo>
                    <a:pt x="721" y="216"/>
                    <a:pt x="697" y="144"/>
                    <a:pt x="649" y="96"/>
                  </a:cubicBezTo>
                  <a:cubicBezTo>
                    <a:pt x="601" y="48"/>
                    <a:pt x="505"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2"/>
            <p:cNvSpPr/>
            <p:nvPr/>
          </p:nvSpPr>
          <p:spPr>
            <a:xfrm>
              <a:off x="4440950" y="2924675"/>
              <a:ext cx="13825" cy="29425"/>
            </a:xfrm>
            <a:custGeom>
              <a:avLst/>
              <a:gdLst/>
              <a:ahLst/>
              <a:cxnLst/>
              <a:rect l="l" t="t" r="r" b="b"/>
              <a:pathLst>
                <a:path w="553" h="1177" extrusionOk="0">
                  <a:moveTo>
                    <a:pt x="265" y="1"/>
                  </a:moveTo>
                  <a:cubicBezTo>
                    <a:pt x="121" y="1"/>
                    <a:pt x="1" y="121"/>
                    <a:pt x="1" y="289"/>
                  </a:cubicBezTo>
                  <a:lnTo>
                    <a:pt x="1" y="913"/>
                  </a:lnTo>
                  <a:cubicBezTo>
                    <a:pt x="1" y="985"/>
                    <a:pt x="25" y="1057"/>
                    <a:pt x="73" y="1105"/>
                  </a:cubicBezTo>
                  <a:cubicBezTo>
                    <a:pt x="121" y="1153"/>
                    <a:pt x="193" y="1177"/>
                    <a:pt x="265" y="1177"/>
                  </a:cubicBezTo>
                  <a:cubicBezTo>
                    <a:pt x="433" y="1177"/>
                    <a:pt x="553" y="1057"/>
                    <a:pt x="553" y="913"/>
                  </a:cubicBezTo>
                  <a:lnTo>
                    <a:pt x="553" y="289"/>
                  </a:lnTo>
                  <a:cubicBezTo>
                    <a:pt x="553" y="217"/>
                    <a:pt x="529" y="145"/>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2"/>
            <p:cNvSpPr/>
            <p:nvPr/>
          </p:nvSpPr>
          <p:spPr>
            <a:xfrm>
              <a:off x="4440950" y="2987100"/>
              <a:ext cx="13825" cy="23425"/>
            </a:xfrm>
            <a:custGeom>
              <a:avLst/>
              <a:gdLst/>
              <a:ahLst/>
              <a:cxnLst/>
              <a:rect l="l" t="t" r="r" b="b"/>
              <a:pathLst>
                <a:path w="553" h="937" extrusionOk="0">
                  <a:moveTo>
                    <a:pt x="265" y="0"/>
                  </a:moveTo>
                  <a:cubicBezTo>
                    <a:pt x="193" y="0"/>
                    <a:pt x="121" y="24"/>
                    <a:pt x="73" y="72"/>
                  </a:cubicBezTo>
                  <a:cubicBezTo>
                    <a:pt x="25" y="144"/>
                    <a:pt x="1" y="192"/>
                    <a:pt x="1" y="288"/>
                  </a:cubicBezTo>
                  <a:lnTo>
                    <a:pt x="1" y="648"/>
                  </a:lnTo>
                  <a:cubicBezTo>
                    <a:pt x="1" y="720"/>
                    <a:pt x="25" y="792"/>
                    <a:pt x="73" y="840"/>
                  </a:cubicBezTo>
                  <a:cubicBezTo>
                    <a:pt x="97" y="888"/>
                    <a:pt x="121" y="888"/>
                    <a:pt x="169" y="912"/>
                  </a:cubicBezTo>
                  <a:cubicBezTo>
                    <a:pt x="193" y="936"/>
                    <a:pt x="241" y="936"/>
                    <a:pt x="265" y="936"/>
                  </a:cubicBezTo>
                  <a:cubicBezTo>
                    <a:pt x="337" y="936"/>
                    <a:pt x="409" y="912"/>
                    <a:pt x="457" y="840"/>
                  </a:cubicBezTo>
                  <a:cubicBezTo>
                    <a:pt x="529" y="792"/>
                    <a:pt x="553" y="720"/>
                    <a:pt x="553" y="648"/>
                  </a:cubicBezTo>
                  <a:lnTo>
                    <a:pt x="553" y="288"/>
                  </a:lnTo>
                  <a:cubicBezTo>
                    <a:pt x="553" y="216"/>
                    <a:pt x="529" y="144"/>
                    <a:pt x="457" y="72"/>
                  </a:cubicBezTo>
                  <a:cubicBezTo>
                    <a:pt x="433" y="48"/>
                    <a:pt x="409" y="24"/>
                    <a:pt x="385" y="24"/>
                  </a:cubicBezTo>
                  <a:cubicBezTo>
                    <a:pt x="337" y="0"/>
                    <a:pt x="31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2"/>
            <p:cNvSpPr/>
            <p:nvPr/>
          </p:nvSpPr>
          <p:spPr>
            <a:xfrm>
              <a:off x="4437950" y="3071100"/>
              <a:ext cx="18025" cy="23425"/>
            </a:xfrm>
            <a:custGeom>
              <a:avLst/>
              <a:gdLst/>
              <a:ahLst/>
              <a:cxnLst/>
              <a:rect l="l" t="t" r="r" b="b"/>
              <a:pathLst>
                <a:path w="721" h="937" extrusionOk="0">
                  <a:moveTo>
                    <a:pt x="217" y="0"/>
                  </a:moveTo>
                  <a:cubicBezTo>
                    <a:pt x="145" y="24"/>
                    <a:pt x="97" y="72"/>
                    <a:pt x="49" y="144"/>
                  </a:cubicBezTo>
                  <a:cubicBezTo>
                    <a:pt x="25" y="192"/>
                    <a:pt x="1" y="288"/>
                    <a:pt x="25" y="360"/>
                  </a:cubicBezTo>
                  <a:cubicBezTo>
                    <a:pt x="73" y="480"/>
                    <a:pt x="97" y="600"/>
                    <a:pt x="145" y="720"/>
                  </a:cubicBezTo>
                  <a:cubicBezTo>
                    <a:pt x="169" y="792"/>
                    <a:pt x="217" y="864"/>
                    <a:pt x="289" y="888"/>
                  </a:cubicBezTo>
                  <a:cubicBezTo>
                    <a:pt x="313" y="912"/>
                    <a:pt x="337" y="936"/>
                    <a:pt x="385" y="936"/>
                  </a:cubicBezTo>
                  <a:cubicBezTo>
                    <a:pt x="409" y="936"/>
                    <a:pt x="457" y="936"/>
                    <a:pt x="505" y="912"/>
                  </a:cubicBezTo>
                  <a:cubicBezTo>
                    <a:pt x="553" y="912"/>
                    <a:pt x="625" y="864"/>
                    <a:pt x="649" y="792"/>
                  </a:cubicBezTo>
                  <a:cubicBezTo>
                    <a:pt x="697" y="720"/>
                    <a:pt x="721" y="648"/>
                    <a:pt x="697" y="576"/>
                  </a:cubicBezTo>
                  <a:cubicBezTo>
                    <a:pt x="649" y="456"/>
                    <a:pt x="601" y="336"/>
                    <a:pt x="553" y="216"/>
                  </a:cubicBezTo>
                  <a:cubicBezTo>
                    <a:pt x="529" y="144"/>
                    <a:pt x="505" y="72"/>
                    <a:pt x="433" y="48"/>
                  </a:cubicBezTo>
                  <a:cubicBezTo>
                    <a:pt x="409" y="24"/>
                    <a:pt x="36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2"/>
            <p:cNvSpPr/>
            <p:nvPr/>
          </p:nvSpPr>
          <p:spPr>
            <a:xfrm>
              <a:off x="4440950" y="3152450"/>
              <a:ext cx="17425" cy="26325"/>
            </a:xfrm>
            <a:custGeom>
              <a:avLst/>
              <a:gdLst/>
              <a:ahLst/>
              <a:cxnLst/>
              <a:rect l="l" t="t" r="r" b="b"/>
              <a:pathLst>
                <a:path w="697" h="1053" extrusionOk="0">
                  <a:moveTo>
                    <a:pt x="280" y="1"/>
                  </a:moveTo>
                  <a:cubicBezTo>
                    <a:pt x="259" y="1"/>
                    <a:pt x="238" y="4"/>
                    <a:pt x="217" y="11"/>
                  </a:cubicBezTo>
                  <a:cubicBezTo>
                    <a:pt x="145" y="35"/>
                    <a:pt x="73" y="83"/>
                    <a:pt x="49" y="131"/>
                  </a:cubicBezTo>
                  <a:cubicBezTo>
                    <a:pt x="1" y="203"/>
                    <a:pt x="1" y="275"/>
                    <a:pt x="25" y="347"/>
                  </a:cubicBezTo>
                  <a:lnTo>
                    <a:pt x="145" y="851"/>
                  </a:lnTo>
                  <a:cubicBezTo>
                    <a:pt x="169" y="923"/>
                    <a:pt x="217" y="971"/>
                    <a:pt x="265" y="1019"/>
                  </a:cubicBezTo>
                  <a:cubicBezTo>
                    <a:pt x="316" y="1036"/>
                    <a:pt x="379" y="1053"/>
                    <a:pt x="428" y="1053"/>
                  </a:cubicBezTo>
                  <a:cubicBezTo>
                    <a:pt x="448" y="1053"/>
                    <a:pt x="467" y="1050"/>
                    <a:pt x="481" y="1043"/>
                  </a:cubicBezTo>
                  <a:cubicBezTo>
                    <a:pt x="553" y="1019"/>
                    <a:pt x="625" y="971"/>
                    <a:pt x="649" y="923"/>
                  </a:cubicBezTo>
                  <a:cubicBezTo>
                    <a:pt x="697" y="851"/>
                    <a:pt x="697" y="779"/>
                    <a:pt x="673" y="707"/>
                  </a:cubicBezTo>
                  <a:lnTo>
                    <a:pt x="553" y="203"/>
                  </a:lnTo>
                  <a:cubicBezTo>
                    <a:pt x="529" y="131"/>
                    <a:pt x="481" y="59"/>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2"/>
            <p:cNvSpPr/>
            <p:nvPr/>
          </p:nvSpPr>
          <p:spPr>
            <a:xfrm>
              <a:off x="4443950" y="3208500"/>
              <a:ext cx="13825" cy="39050"/>
            </a:xfrm>
            <a:custGeom>
              <a:avLst/>
              <a:gdLst/>
              <a:ahLst/>
              <a:cxnLst/>
              <a:rect l="l" t="t" r="r" b="b"/>
              <a:pathLst>
                <a:path w="553" h="1562"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2"/>
            <p:cNvSpPr/>
            <p:nvPr/>
          </p:nvSpPr>
          <p:spPr>
            <a:xfrm>
              <a:off x="4443950" y="3267675"/>
              <a:ext cx="18625" cy="39025"/>
            </a:xfrm>
            <a:custGeom>
              <a:avLst/>
              <a:gdLst/>
              <a:ahLst/>
              <a:cxnLst/>
              <a:rect l="l" t="t" r="r" b="b"/>
              <a:pathLst>
                <a:path w="745" h="1561" extrusionOk="0">
                  <a:moveTo>
                    <a:pt x="280" y="0"/>
                  </a:moveTo>
                  <a:cubicBezTo>
                    <a:pt x="259" y="0"/>
                    <a:pt x="238" y="3"/>
                    <a:pt x="217" y="10"/>
                  </a:cubicBezTo>
                  <a:cubicBezTo>
                    <a:pt x="145" y="34"/>
                    <a:pt x="73" y="82"/>
                    <a:pt x="49" y="154"/>
                  </a:cubicBezTo>
                  <a:cubicBezTo>
                    <a:pt x="25" y="202"/>
                    <a:pt x="1" y="298"/>
                    <a:pt x="25" y="346"/>
                  </a:cubicBezTo>
                  <a:cubicBezTo>
                    <a:pt x="73" y="490"/>
                    <a:pt x="121" y="634"/>
                    <a:pt x="145" y="754"/>
                  </a:cubicBezTo>
                  <a:cubicBezTo>
                    <a:pt x="145" y="898"/>
                    <a:pt x="145" y="1018"/>
                    <a:pt x="145" y="1162"/>
                  </a:cubicBezTo>
                  <a:cubicBezTo>
                    <a:pt x="121" y="1162"/>
                    <a:pt x="121" y="1186"/>
                    <a:pt x="121" y="1210"/>
                  </a:cubicBezTo>
                  <a:cubicBezTo>
                    <a:pt x="121" y="1282"/>
                    <a:pt x="121" y="1354"/>
                    <a:pt x="145" y="1426"/>
                  </a:cubicBezTo>
                  <a:cubicBezTo>
                    <a:pt x="193" y="1474"/>
                    <a:pt x="265" y="1546"/>
                    <a:pt x="313" y="1546"/>
                  </a:cubicBezTo>
                  <a:cubicBezTo>
                    <a:pt x="342" y="1556"/>
                    <a:pt x="373" y="1561"/>
                    <a:pt x="403" y="1561"/>
                  </a:cubicBezTo>
                  <a:cubicBezTo>
                    <a:pt x="520" y="1561"/>
                    <a:pt x="635" y="1488"/>
                    <a:pt x="673" y="1354"/>
                  </a:cubicBezTo>
                  <a:cubicBezTo>
                    <a:pt x="745" y="970"/>
                    <a:pt x="721" y="562"/>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2"/>
            <p:cNvSpPr/>
            <p:nvPr/>
          </p:nvSpPr>
          <p:spPr>
            <a:xfrm>
              <a:off x="4452350" y="3345875"/>
              <a:ext cx="18025" cy="32875"/>
            </a:xfrm>
            <a:custGeom>
              <a:avLst/>
              <a:gdLst/>
              <a:ahLst/>
              <a:cxnLst/>
              <a:rect l="l" t="t" r="r" b="b"/>
              <a:pathLst>
                <a:path w="721" h="1315" extrusionOk="0">
                  <a:moveTo>
                    <a:pt x="315" y="1"/>
                  </a:moveTo>
                  <a:cubicBezTo>
                    <a:pt x="263" y="1"/>
                    <a:pt x="211" y="16"/>
                    <a:pt x="169" y="50"/>
                  </a:cubicBezTo>
                  <a:cubicBezTo>
                    <a:pt x="49" y="122"/>
                    <a:pt x="1" y="290"/>
                    <a:pt x="73" y="410"/>
                  </a:cubicBezTo>
                  <a:cubicBezTo>
                    <a:pt x="73" y="434"/>
                    <a:pt x="97" y="458"/>
                    <a:pt x="97" y="458"/>
                  </a:cubicBezTo>
                  <a:cubicBezTo>
                    <a:pt x="121" y="555"/>
                    <a:pt x="145" y="627"/>
                    <a:pt x="169" y="723"/>
                  </a:cubicBezTo>
                  <a:cubicBezTo>
                    <a:pt x="169" y="819"/>
                    <a:pt x="169" y="891"/>
                    <a:pt x="169" y="987"/>
                  </a:cubicBezTo>
                  <a:cubicBezTo>
                    <a:pt x="145" y="1059"/>
                    <a:pt x="169" y="1107"/>
                    <a:pt x="193" y="1179"/>
                  </a:cubicBezTo>
                  <a:cubicBezTo>
                    <a:pt x="217" y="1227"/>
                    <a:pt x="289" y="1275"/>
                    <a:pt x="361" y="1299"/>
                  </a:cubicBezTo>
                  <a:cubicBezTo>
                    <a:pt x="391" y="1309"/>
                    <a:pt x="420" y="1314"/>
                    <a:pt x="450" y="1314"/>
                  </a:cubicBezTo>
                  <a:cubicBezTo>
                    <a:pt x="492" y="1314"/>
                    <a:pt x="535" y="1303"/>
                    <a:pt x="577" y="1275"/>
                  </a:cubicBezTo>
                  <a:cubicBezTo>
                    <a:pt x="625" y="1227"/>
                    <a:pt x="697" y="1179"/>
                    <a:pt x="697" y="1107"/>
                  </a:cubicBezTo>
                  <a:cubicBezTo>
                    <a:pt x="721" y="1011"/>
                    <a:pt x="721" y="915"/>
                    <a:pt x="721" y="843"/>
                  </a:cubicBezTo>
                  <a:cubicBezTo>
                    <a:pt x="721" y="747"/>
                    <a:pt x="721" y="675"/>
                    <a:pt x="697" y="579"/>
                  </a:cubicBezTo>
                  <a:cubicBezTo>
                    <a:pt x="673" y="434"/>
                    <a:pt x="625" y="266"/>
                    <a:pt x="553" y="146"/>
                  </a:cubicBezTo>
                  <a:cubicBezTo>
                    <a:pt x="506" y="53"/>
                    <a:pt x="41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2"/>
            <p:cNvSpPr/>
            <p:nvPr/>
          </p:nvSpPr>
          <p:spPr>
            <a:xfrm>
              <a:off x="4461350" y="3395725"/>
              <a:ext cx="18025" cy="42200"/>
            </a:xfrm>
            <a:custGeom>
              <a:avLst/>
              <a:gdLst/>
              <a:ahLst/>
              <a:cxnLst/>
              <a:rect l="l" t="t" r="r" b="b"/>
              <a:pathLst>
                <a:path w="721" h="1688" extrusionOk="0">
                  <a:moveTo>
                    <a:pt x="313" y="1"/>
                  </a:moveTo>
                  <a:cubicBezTo>
                    <a:pt x="169" y="25"/>
                    <a:pt x="1" y="121"/>
                    <a:pt x="25" y="289"/>
                  </a:cubicBezTo>
                  <a:cubicBezTo>
                    <a:pt x="73" y="673"/>
                    <a:pt x="97" y="1033"/>
                    <a:pt x="145" y="1417"/>
                  </a:cubicBezTo>
                  <a:cubicBezTo>
                    <a:pt x="145" y="1489"/>
                    <a:pt x="169" y="1561"/>
                    <a:pt x="217" y="1609"/>
                  </a:cubicBezTo>
                  <a:cubicBezTo>
                    <a:pt x="256" y="1648"/>
                    <a:pt x="327" y="1687"/>
                    <a:pt x="391" y="1687"/>
                  </a:cubicBezTo>
                  <a:cubicBezTo>
                    <a:pt x="406" y="1687"/>
                    <a:pt x="420" y="1685"/>
                    <a:pt x="433" y="1681"/>
                  </a:cubicBezTo>
                  <a:cubicBezTo>
                    <a:pt x="553" y="1681"/>
                    <a:pt x="721" y="1561"/>
                    <a:pt x="697" y="1417"/>
                  </a:cubicBezTo>
                  <a:cubicBezTo>
                    <a:pt x="673" y="1033"/>
                    <a:pt x="625" y="673"/>
                    <a:pt x="577" y="289"/>
                  </a:cubicBezTo>
                  <a:cubicBezTo>
                    <a:pt x="577" y="217"/>
                    <a:pt x="553" y="145"/>
                    <a:pt x="505" y="97"/>
                  </a:cubicBezTo>
                  <a:cubicBezTo>
                    <a:pt x="457" y="49"/>
                    <a:pt x="385"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2"/>
            <p:cNvSpPr/>
            <p:nvPr/>
          </p:nvSpPr>
          <p:spPr>
            <a:xfrm>
              <a:off x="4475750" y="3479950"/>
              <a:ext cx="17425" cy="26475"/>
            </a:xfrm>
            <a:custGeom>
              <a:avLst/>
              <a:gdLst/>
              <a:ahLst/>
              <a:cxnLst/>
              <a:rect l="l" t="t" r="r" b="b"/>
              <a:pathLst>
                <a:path w="697" h="1059" extrusionOk="0">
                  <a:moveTo>
                    <a:pt x="296" y="0"/>
                  </a:moveTo>
                  <a:cubicBezTo>
                    <a:pt x="265" y="0"/>
                    <a:pt x="237" y="6"/>
                    <a:pt x="217" y="16"/>
                  </a:cubicBezTo>
                  <a:cubicBezTo>
                    <a:pt x="145" y="40"/>
                    <a:pt x="73" y="64"/>
                    <a:pt x="49" y="136"/>
                  </a:cubicBezTo>
                  <a:cubicBezTo>
                    <a:pt x="1" y="208"/>
                    <a:pt x="1" y="280"/>
                    <a:pt x="25" y="352"/>
                  </a:cubicBezTo>
                  <a:cubicBezTo>
                    <a:pt x="49" y="520"/>
                    <a:pt x="97" y="688"/>
                    <a:pt x="145" y="856"/>
                  </a:cubicBezTo>
                  <a:cubicBezTo>
                    <a:pt x="145" y="928"/>
                    <a:pt x="193" y="976"/>
                    <a:pt x="265" y="1024"/>
                  </a:cubicBezTo>
                  <a:cubicBezTo>
                    <a:pt x="299" y="1041"/>
                    <a:pt x="357" y="1058"/>
                    <a:pt x="413" y="1058"/>
                  </a:cubicBezTo>
                  <a:cubicBezTo>
                    <a:pt x="437" y="1058"/>
                    <a:pt x="460" y="1055"/>
                    <a:pt x="481" y="1048"/>
                  </a:cubicBezTo>
                  <a:cubicBezTo>
                    <a:pt x="553" y="1024"/>
                    <a:pt x="601" y="976"/>
                    <a:pt x="649" y="928"/>
                  </a:cubicBezTo>
                  <a:cubicBezTo>
                    <a:pt x="673" y="856"/>
                    <a:pt x="697" y="784"/>
                    <a:pt x="673" y="712"/>
                  </a:cubicBezTo>
                  <a:cubicBezTo>
                    <a:pt x="625" y="544"/>
                    <a:pt x="601" y="376"/>
                    <a:pt x="553" y="208"/>
                  </a:cubicBezTo>
                  <a:cubicBezTo>
                    <a:pt x="529" y="136"/>
                    <a:pt x="481" y="64"/>
                    <a:pt x="433" y="40"/>
                  </a:cubicBezTo>
                  <a:cubicBezTo>
                    <a:pt x="391" y="12"/>
                    <a:pt x="34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2"/>
            <p:cNvSpPr/>
            <p:nvPr/>
          </p:nvSpPr>
          <p:spPr>
            <a:xfrm>
              <a:off x="4589775" y="3579825"/>
              <a:ext cx="21025" cy="38925"/>
            </a:xfrm>
            <a:custGeom>
              <a:avLst/>
              <a:gdLst/>
              <a:ahLst/>
              <a:cxnLst/>
              <a:rect l="l" t="t" r="r" b="b"/>
              <a:pathLst>
                <a:path w="841" h="1557" extrusionOk="0">
                  <a:moveTo>
                    <a:pt x="569" y="1"/>
                  </a:moveTo>
                  <a:cubicBezTo>
                    <a:pt x="440" y="1"/>
                    <a:pt x="306" y="72"/>
                    <a:pt x="264" y="197"/>
                  </a:cubicBezTo>
                  <a:cubicBezTo>
                    <a:pt x="192" y="533"/>
                    <a:pt x="120" y="869"/>
                    <a:pt x="24" y="1206"/>
                  </a:cubicBezTo>
                  <a:cubicBezTo>
                    <a:pt x="0" y="1350"/>
                    <a:pt x="72" y="1518"/>
                    <a:pt x="240" y="1542"/>
                  </a:cubicBezTo>
                  <a:cubicBezTo>
                    <a:pt x="270" y="1551"/>
                    <a:pt x="299" y="1556"/>
                    <a:pt x="328" y="1556"/>
                  </a:cubicBezTo>
                  <a:cubicBezTo>
                    <a:pt x="439" y="1556"/>
                    <a:pt x="538" y="1483"/>
                    <a:pt x="576" y="1350"/>
                  </a:cubicBezTo>
                  <a:cubicBezTo>
                    <a:pt x="648" y="1013"/>
                    <a:pt x="720" y="677"/>
                    <a:pt x="816" y="365"/>
                  </a:cubicBezTo>
                  <a:cubicBezTo>
                    <a:pt x="840" y="221"/>
                    <a:pt x="768" y="53"/>
                    <a:pt x="624" y="5"/>
                  </a:cubicBezTo>
                  <a:cubicBezTo>
                    <a:pt x="606" y="2"/>
                    <a:pt x="587"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2"/>
            <p:cNvSpPr/>
            <p:nvPr/>
          </p:nvSpPr>
          <p:spPr>
            <a:xfrm>
              <a:off x="4611975" y="3517300"/>
              <a:ext cx="20425" cy="23450"/>
            </a:xfrm>
            <a:custGeom>
              <a:avLst/>
              <a:gdLst/>
              <a:ahLst/>
              <a:cxnLst/>
              <a:rect l="l" t="t" r="r" b="b"/>
              <a:pathLst>
                <a:path w="817" h="938" extrusionOk="0">
                  <a:moveTo>
                    <a:pt x="518" y="1"/>
                  </a:moveTo>
                  <a:cubicBezTo>
                    <a:pt x="497" y="1"/>
                    <a:pt x="476" y="4"/>
                    <a:pt x="456" y="10"/>
                  </a:cubicBezTo>
                  <a:cubicBezTo>
                    <a:pt x="456" y="34"/>
                    <a:pt x="432" y="34"/>
                    <a:pt x="408" y="58"/>
                  </a:cubicBezTo>
                  <a:cubicBezTo>
                    <a:pt x="360" y="82"/>
                    <a:pt x="336" y="106"/>
                    <a:pt x="288" y="154"/>
                  </a:cubicBezTo>
                  <a:cubicBezTo>
                    <a:pt x="216" y="274"/>
                    <a:pt x="144" y="394"/>
                    <a:pt x="48" y="514"/>
                  </a:cubicBezTo>
                  <a:cubicBezTo>
                    <a:pt x="24" y="562"/>
                    <a:pt x="24" y="586"/>
                    <a:pt x="24" y="634"/>
                  </a:cubicBezTo>
                  <a:cubicBezTo>
                    <a:pt x="0" y="658"/>
                    <a:pt x="0" y="706"/>
                    <a:pt x="24" y="730"/>
                  </a:cubicBezTo>
                  <a:cubicBezTo>
                    <a:pt x="24" y="778"/>
                    <a:pt x="48" y="802"/>
                    <a:pt x="72" y="826"/>
                  </a:cubicBezTo>
                  <a:cubicBezTo>
                    <a:pt x="96" y="850"/>
                    <a:pt x="120" y="874"/>
                    <a:pt x="144" y="898"/>
                  </a:cubicBezTo>
                  <a:cubicBezTo>
                    <a:pt x="187" y="926"/>
                    <a:pt x="229" y="938"/>
                    <a:pt x="271" y="938"/>
                  </a:cubicBezTo>
                  <a:cubicBezTo>
                    <a:pt x="301" y="938"/>
                    <a:pt x="331" y="932"/>
                    <a:pt x="360" y="922"/>
                  </a:cubicBezTo>
                  <a:cubicBezTo>
                    <a:pt x="384" y="922"/>
                    <a:pt x="408" y="922"/>
                    <a:pt x="432" y="898"/>
                  </a:cubicBezTo>
                  <a:cubicBezTo>
                    <a:pt x="480" y="874"/>
                    <a:pt x="504" y="850"/>
                    <a:pt x="528" y="802"/>
                  </a:cubicBezTo>
                  <a:lnTo>
                    <a:pt x="792" y="418"/>
                  </a:lnTo>
                  <a:cubicBezTo>
                    <a:pt x="792" y="394"/>
                    <a:pt x="816" y="370"/>
                    <a:pt x="816" y="322"/>
                  </a:cubicBezTo>
                  <a:cubicBezTo>
                    <a:pt x="816" y="298"/>
                    <a:pt x="816" y="250"/>
                    <a:pt x="816" y="202"/>
                  </a:cubicBezTo>
                  <a:cubicBezTo>
                    <a:pt x="792" y="178"/>
                    <a:pt x="792" y="154"/>
                    <a:pt x="768" y="130"/>
                  </a:cubicBezTo>
                  <a:cubicBezTo>
                    <a:pt x="744" y="82"/>
                    <a:pt x="720" y="58"/>
                    <a:pt x="672" y="58"/>
                  </a:cubicBezTo>
                  <a:cubicBezTo>
                    <a:pt x="637" y="23"/>
                    <a:pt x="576" y="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2"/>
            <p:cNvSpPr/>
            <p:nvPr/>
          </p:nvSpPr>
          <p:spPr>
            <a:xfrm>
              <a:off x="4631175" y="3445825"/>
              <a:ext cx="27025" cy="38725"/>
            </a:xfrm>
            <a:custGeom>
              <a:avLst/>
              <a:gdLst/>
              <a:ahLst/>
              <a:cxnLst/>
              <a:rect l="l" t="t" r="r" b="b"/>
              <a:pathLst>
                <a:path w="1081" h="1549" extrusionOk="0">
                  <a:moveTo>
                    <a:pt x="763" y="0"/>
                  </a:moveTo>
                  <a:cubicBezTo>
                    <a:pt x="642" y="0"/>
                    <a:pt x="524" y="86"/>
                    <a:pt x="505" y="205"/>
                  </a:cubicBezTo>
                  <a:cubicBezTo>
                    <a:pt x="481" y="301"/>
                    <a:pt x="433" y="373"/>
                    <a:pt x="408" y="469"/>
                  </a:cubicBezTo>
                  <a:cubicBezTo>
                    <a:pt x="408" y="493"/>
                    <a:pt x="408" y="517"/>
                    <a:pt x="384" y="541"/>
                  </a:cubicBezTo>
                  <a:cubicBezTo>
                    <a:pt x="360" y="589"/>
                    <a:pt x="336" y="613"/>
                    <a:pt x="336" y="661"/>
                  </a:cubicBezTo>
                  <a:cubicBezTo>
                    <a:pt x="288" y="733"/>
                    <a:pt x="240" y="829"/>
                    <a:pt x="192" y="901"/>
                  </a:cubicBezTo>
                  <a:cubicBezTo>
                    <a:pt x="168" y="925"/>
                    <a:pt x="144" y="973"/>
                    <a:pt x="120" y="1021"/>
                  </a:cubicBezTo>
                  <a:cubicBezTo>
                    <a:pt x="120" y="1021"/>
                    <a:pt x="96" y="1045"/>
                    <a:pt x="72" y="1069"/>
                  </a:cubicBezTo>
                  <a:cubicBezTo>
                    <a:pt x="24" y="1141"/>
                    <a:pt x="0" y="1189"/>
                    <a:pt x="0" y="1285"/>
                  </a:cubicBezTo>
                  <a:cubicBezTo>
                    <a:pt x="0" y="1333"/>
                    <a:pt x="24" y="1429"/>
                    <a:pt x="72" y="1477"/>
                  </a:cubicBezTo>
                  <a:cubicBezTo>
                    <a:pt x="120" y="1525"/>
                    <a:pt x="192" y="1549"/>
                    <a:pt x="264" y="1549"/>
                  </a:cubicBezTo>
                  <a:cubicBezTo>
                    <a:pt x="336" y="1549"/>
                    <a:pt x="433" y="1525"/>
                    <a:pt x="481" y="1477"/>
                  </a:cubicBezTo>
                  <a:cubicBezTo>
                    <a:pt x="721" y="1141"/>
                    <a:pt x="937" y="757"/>
                    <a:pt x="1033" y="349"/>
                  </a:cubicBezTo>
                  <a:cubicBezTo>
                    <a:pt x="1081" y="205"/>
                    <a:pt x="985" y="37"/>
                    <a:pt x="841" y="13"/>
                  </a:cubicBezTo>
                  <a:cubicBezTo>
                    <a:pt x="815" y="4"/>
                    <a:pt x="789"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2"/>
            <p:cNvSpPr/>
            <p:nvPr/>
          </p:nvSpPr>
          <p:spPr>
            <a:xfrm>
              <a:off x="4655775" y="3358225"/>
              <a:ext cx="27025" cy="48650"/>
            </a:xfrm>
            <a:custGeom>
              <a:avLst/>
              <a:gdLst/>
              <a:ahLst/>
              <a:cxnLst/>
              <a:rect l="l" t="t" r="r" b="b"/>
              <a:pathLst>
                <a:path w="1081" h="1946" extrusionOk="0">
                  <a:moveTo>
                    <a:pt x="765" y="0"/>
                  </a:moveTo>
                  <a:cubicBezTo>
                    <a:pt x="649" y="0"/>
                    <a:pt x="544" y="86"/>
                    <a:pt x="505" y="205"/>
                  </a:cubicBezTo>
                  <a:cubicBezTo>
                    <a:pt x="337" y="661"/>
                    <a:pt x="193" y="1141"/>
                    <a:pt x="49" y="1597"/>
                  </a:cubicBezTo>
                  <a:cubicBezTo>
                    <a:pt x="1" y="1741"/>
                    <a:pt x="97" y="1909"/>
                    <a:pt x="241" y="1933"/>
                  </a:cubicBezTo>
                  <a:cubicBezTo>
                    <a:pt x="266" y="1941"/>
                    <a:pt x="292" y="1945"/>
                    <a:pt x="317" y="1945"/>
                  </a:cubicBezTo>
                  <a:cubicBezTo>
                    <a:pt x="433" y="1945"/>
                    <a:pt x="537" y="1859"/>
                    <a:pt x="577" y="1741"/>
                  </a:cubicBezTo>
                  <a:lnTo>
                    <a:pt x="1033" y="349"/>
                  </a:lnTo>
                  <a:cubicBezTo>
                    <a:pt x="1081" y="205"/>
                    <a:pt x="985" y="37"/>
                    <a:pt x="841" y="13"/>
                  </a:cubicBezTo>
                  <a:cubicBezTo>
                    <a:pt x="815" y="4"/>
                    <a:pt x="790" y="0"/>
                    <a:pt x="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2"/>
            <p:cNvSpPr/>
            <p:nvPr/>
          </p:nvSpPr>
          <p:spPr>
            <a:xfrm>
              <a:off x="4675575" y="3273800"/>
              <a:ext cx="18025" cy="39250"/>
            </a:xfrm>
            <a:custGeom>
              <a:avLst/>
              <a:gdLst/>
              <a:ahLst/>
              <a:cxnLst/>
              <a:rect l="l" t="t" r="r" b="b"/>
              <a:pathLst>
                <a:path w="721" h="1570" extrusionOk="0">
                  <a:moveTo>
                    <a:pt x="473" y="1"/>
                  </a:moveTo>
                  <a:cubicBezTo>
                    <a:pt x="339" y="1"/>
                    <a:pt x="190" y="74"/>
                    <a:pt x="169" y="221"/>
                  </a:cubicBezTo>
                  <a:cubicBezTo>
                    <a:pt x="121" y="557"/>
                    <a:pt x="73" y="893"/>
                    <a:pt x="25" y="1229"/>
                  </a:cubicBezTo>
                  <a:cubicBezTo>
                    <a:pt x="1" y="1301"/>
                    <a:pt x="1" y="1373"/>
                    <a:pt x="49" y="1445"/>
                  </a:cubicBezTo>
                  <a:cubicBezTo>
                    <a:pt x="73" y="1493"/>
                    <a:pt x="145" y="1565"/>
                    <a:pt x="217" y="1565"/>
                  </a:cubicBezTo>
                  <a:cubicBezTo>
                    <a:pt x="232" y="1568"/>
                    <a:pt x="248" y="1570"/>
                    <a:pt x="265" y="1570"/>
                  </a:cubicBezTo>
                  <a:cubicBezTo>
                    <a:pt x="383" y="1570"/>
                    <a:pt x="532" y="1499"/>
                    <a:pt x="553" y="1373"/>
                  </a:cubicBezTo>
                  <a:cubicBezTo>
                    <a:pt x="601" y="1037"/>
                    <a:pt x="673" y="701"/>
                    <a:pt x="721" y="365"/>
                  </a:cubicBezTo>
                  <a:cubicBezTo>
                    <a:pt x="721" y="293"/>
                    <a:pt x="721" y="221"/>
                    <a:pt x="697" y="149"/>
                  </a:cubicBezTo>
                  <a:cubicBezTo>
                    <a:pt x="649" y="77"/>
                    <a:pt x="577" y="29"/>
                    <a:pt x="529" y="5"/>
                  </a:cubicBezTo>
                  <a:cubicBezTo>
                    <a:pt x="511" y="2"/>
                    <a:pt x="492"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2"/>
            <p:cNvSpPr/>
            <p:nvPr/>
          </p:nvSpPr>
          <p:spPr>
            <a:xfrm>
              <a:off x="4683975" y="3180300"/>
              <a:ext cx="13825" cy="36025"/>
            </a:xfrm>
            <a:custGeom>
              <a:avLst/>
              <a:gdLst/>
              <a:ahLst/>
              <a:cxnLst/>
              <a:rect l="l" t="t" r="r" b="b"/>
              <a:pathLst>
                <a:path w="553" h="1441" extrusionOk="0">
                  <a:moveTo>
                    <a:pt x="289" y="1"/>
                  </a:moveTo>
                  <a:cubicBezTo>
                    <a:pt x="145" y="25"/>
                    <a:pt x="1" y="145"/>
                    <a:pt x="1" y="289"/>
                  </a:cubicBezTo>
                  <a:lnTo>
                    <a:pt x="1" y="1153"/>
                  </a:lnTo>
                  <a:cubicBezTo>
                    <a:pt x="1" y="1321"/>
                    <a:pt x="145" y="1441"/>
                    <a:pt x="289" y="1441"/>
                  </a:cubicBezTo>
                  <a:cubicBezTo>
                    <a:pt x="433" y="1441"/>
                    <a:pt x="553" y="1321"/>
                    <a:pt x="553" y="1153"/>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2"/>
            <p:cNvSpPr/>
            <p:nvPr/>
          </p:nvSpPr>
          <p:spPr>
            <a:xfrm>
              <a:off x="4680975" y="3108650"/>
              <a:ext cx="17425" cy="32925"/>
            </a:xfrm>
            <a:custGeom>
              <a:avLst/>
              <a:gdLst/>
              <a:ahLst/>
              <a:cxnLst/>
              <a:rect l="l" t="t" r="r" b="b"/>
              <a:pathLst>
                <a:path w="697" h="1317" extrusionOk="0">
                  <a:moveTo>
                    <a:pt x="280" y="1"/>
                  </a:moveTo>
                  <a:cubicBezTo>
                    <a:pt x="259" y="1"/>
                    <a:pt x="238" y="3"/>
                    <a:pt x="217" y="11"/>
                  </a:cubicBezTo>
                  <a:cubicBezTo>
                    <a:pt x="145" y="35"/>
                    <a:pt x="73" y="83"/>
                    <a:pt x="49" y="131"/>
                  </a:cubicBezTo>
                  <a:cubicBezTo>
                    <a:pt x="1" y="203"/>
                    <a:pt x="1" y="275"/>
                    <a:pt x="25" y="347"/>
                  </a:cubicBezTo>
                  <a:lnTo>
                    <a:pt x="145" y="1115"/>
                  </a:lnTo>
                  <a:cubicBezTo>
                    <a:pt x="169" y="1163"/>
                    <a:pt x="217" y="1235"/>
                    <a:pt x="289" y="1283"/>
                  </a:cubicBezTo>
                  <a:cubicBezTo>
                    <a:pt x="323" y="1300"/>
                    <a:pt x="381" y="1317"/>
                    <a:pt x="437" y="1317"/>
                  </a:cubicBezTo>
                  <a:cubicBezTo>
                    <a:pt x="460" y="1317"/>
                    <a:pt x="484" y="1314"/>
                    <a:pt x="505" y="1307"/>
                  </a:cubicBezTo>
                  <a:cubicBezTo>
                    <a:pt x="553" y="1283"/>
                    <a:pt x="625" y="1235"/>
                    <a:pt x="673" y="1163"/>
                  </a:cubicBezTo>
                  <a:cubicBezTo>
                    <a:pt x="697" y="1091"/>
                    <a:pt x="697" y="1043"/>
                    <a:pt x="697" y="947"/>
                  </a:cubicBezTo>
                  <a:lnTo>
                    <a:pt x="553" y="203"/>
                  </a:lnTo>
                  <a:cubicBezTo>
                    <a:pt x="553" y="155"/>
                    <a:pt x="481" y="83"/>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2"/>
            <p:cNvSpPr/>
            <p:nvPr/>
          </p:nvSpPr>
          <p:spPr>
            <a:xfrm>
              <a:off x="4668375" y="3043250"/>
              <a:ext cx="17425" cy="38925"/>
            </a:xfrm>
            <a:custGeom>
              <a:avLst/>
              <a:gdLst/>
              <a:ahLst/>
              <a:cxnLst/>
              <a:rect l="l" t="t" r="r" b="b"/>
              <a:pathLst>
                <a:path w="697" h="1557" extrusionOk="0">
                  <a:moveTo>
                    <a:pt x="260" y="0"/>
                  </a:moveTo>
                  <a:cubicBezTo>
                    <a:pt x="237" y="0"/>
                    <a:pt x="214" y="3"/>
                    <a:pt x="193" y="10"/>
                  </a:cubicBezTo>
                  <a:cubicBezTo>
                    <a:pt x="121" y="34"/>
                    <a:pt x="73" y="82"/>
                    <a:pt x="25" y="130"/>
                  </a:cubicBezTo>
                  <a:cubicBezTo>
                    <a:pt x="1" y="202"/>
                    <a:pt x="1" y="274"/>
                    <a:pt x="1" y="346"/>
                  </a:cubicBezTo>
                  <a:cubicBezTo>
                    <a:pt x="49" y="682"/>
                    <a:pt x="97" y="1018"/>
                    <a:pt x="145" y="1354"/>
                  </a:cubicBezTo>
                  <a:cubicBezTo>
                    <a:pt x="169" y="1426"/>
                    <a:pt x="217" y="1498"/>
                    <a:pt x="289" y="1522"/>
                  </a:cubicBezTo>
                  <a:cubicBezTo>
                    <a:pt x="323" y="1539"/>
                    <a:pt x="381" y="1556"/>
                    <a:pt x="437" y="1556"/>
                  </a:cubicBezTo>
                  <a:cubicBezTo>
                    <a:pt x="460" y="1556"/>
                    <a:pt x="484" y="1553"/>
                    <a:pt x="505" y="1546"/>
                  </a:cubicBezTo>
                  <a:cubicBezTo>
                    <a:pt x="553" y="1522"/>
                    <a:pt x="625" y="1474"/>
                    <a:pt x="673" y="1426"/>
                  </a:cubicBezTo>
                  <a:cubicBezTo>
                    <a:pt x="697" y="1354"/>
                    <a:pt x="697" y="1282"/>
                    <a:pt x="697" y="1210"/>
                  </a:cubicBezTo>
                  <a:cubicBezTo>
                    <a:pt x="649" y="874"/>
                    <a:pt x="601" y="538"/>
                    <a:pt x="553" y="202"/>
                  </a:cubicBezTo>
                  <a:cubicBezTo>
                    <a:pt x="529" y="154"/>
                    <a:pt x="457" y="82"/>
                    <a:pt x="409" y="34"/>
                  </a:cubicBezTo>
                  <a:cubicBezTo>
                    <a:pt x="375" y="17"/>
                    <a:pt x="317"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2"/>
            <p:cNvSpPr/>
            <p:nvPr/>
          </p:nvSpPr>
          <p:spPr>
            <a:xfrm>
              <a:off x="4655775" y="2980775"/>
              <a:ext cx="21625" cy="39050"/>
            </a:xfrm>
            <a:custGeom>
              <a:avLst/>
              <a:gdLst/>
              <a:ahLst/>
              <a:cxnLst/>
              <a:rect l="l" t="t" r="r" b="b"/>
              <a:pathLst>
                <a:path w="865" h="1562" extrusionOk="0">
                  <a:moveTo>
                    <a:pt x="295" y="1"/>
                  </a:moveTo>
                  <a:cubicBezTo>
                    <a:pt x="268" y="1"/>
                    <a:pt x="242" y="4"/>
                    <a:pt x="217" y="13"/>
                  </a:cubicBezTo>
                  <a:cubicBezTo>
                    <a:pt x="73" y="61"/>
                    <a:pt x="1" y="205"/>
                    <a:pt x="25" y="349"/>
                  </a:cubicBezTo>
                  <a:cubicBezTo>
                    <a:pt x="121" y="685"/>
                    <a:pt x="217" y="1021"/>
                    <a:pt x="289" y="1357"/>
                  </a:cubicBezTo>
                  <a:cubicBezTo>
                    <a:pt x="328" y="1476"/>
                    <a:pt x="449" y="1562"/>
                    <a:pt x="571" y="1562"/>
                  </a:cubicBezTo>
                  <a:cubicBezTo>
                    <a:pt x="597" y="1562"/>
                    <a:pt x="623" y="1558"/>
                    <a:pt x="649" y="1549"/>
                  </a:cubicBezTo>
                  <a:cubicBezTo>
                    <a:pt x="793" y="1501"/>
                    <a:pt x="865" y="1357"/>
                    <a:pt x="841" y="1189"/>
                  </a:cubicBezTo>
                  <a:cubicBezTo>
                    <a:pt x="745" y="877"/>
                    <a:pt x="649" y="541"/>
                    <a:pt x="577" y="205"/>
                  </a:cubicBezTo>
                  <a:cubicBezTo>
                    <a:pt x="537" y="87"/>
                    <a:pt x="416"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2"/>
            <p:cNvSpPr/>
            <p:nvPr/>
          </p:nvSpPr>
          <p:spPr>
            <a:xfrm>
              <a:off x="4644975" y="2905975"/>
              <a:ext cx="19825" cy="32775"/>
            </a:xfrm>
            <a:custGeom>
              <a:avLst/>
              <a:gdLst/>
              <a:ahLst/>
              <a:cxnLst/>
              <a:rect l="l" t="t" r="r" b="b"/>
              <a:pathLst>
                <a:path w="793" h="1311" extrusionOk="0">
                  <a:moveTo>
                    <a:pt x="377" y="0"/>
                  </a:moveTo>
                  <a:cubicBezTo>
                    <a:pt x="248" y="0"/>
                    <a:pt x="114" y="71"/>
                    <a:pt x="73" y="197"/>
                  </a:cubicBezTo>
                  <a:cubicBezTo>
                    <a:pt x="1" y="533"/>
                    <a:pt x="49" y="893"/>
                    <a:pt x="217" y="1181"/>
                  </a:cubicBezTo>
                  <a:cubicBezTo>
                    <a:pt x="265" y="1262"/>
                    <a:pt x="370" y="1311"/>
                    <a:pt x="469" y="1311"/>
                  </a:cubicBezTo>
                  <a:cubicBezTo>
                    <a:pt x="516" y="1311"/>
                    <a:pt x="562" y="1300"/>
                    <a:pt x="601" y="1277"/>
                  </a:cubicBezTo>
                  <a:cubicBezTo>
                    <a:pt x="721" y="1205"/>
                    <a:pt x="793" y="1037"/>
                    <a:pt x="697" y="893"/>
                  </a:cubicBezTo>
                  <a:cubicBezTo>
                    <a:pt x="697" y="869"/>
                    <a:pt x="673" y="845"/>
                    <a:pt x="673" y="821"/>
                  </a:cubicBezTo>
                  <a:cubicBezTo>
                    <a:pt x="649" y="749"/>
                    <a:pt x="625" y="677"/>
                    <a:pt x="601" y="629"/>
                  </a:cubicBezTo>
                  <a:cubicBezTo>
                    <a:pt x="601" y="557"/>
                    <a:pt x="601" y="485"/>
                    <a:pt x="601" y="437"/>
                  </a:cubicBezTo>
                  <a:cubicBezTo>
                    <a:pt x="625" y="413"/>
                    <a:pt x="625" y="389"/>
                    <a:pt x="625" y="365"/>
                  </a:cubicBezTo>
                  <a:cubicBezTo>
                    <a:pt x="649" y="293"/>
                    <a:pt x="625" y="197"/>
                    <a:pt x="601" y="149"/>
                  </a:cubicBezTo>
                  <a:cubicBezTo>
                    <a:pt x="553" y="77"/>
                    <a:pt x="505" y="29"/>
                    <a:pt x="433" y="5"/>
                  </a:cubicBezTo>
                  <a:cubicBezTo>
                    <a:pt x="414" y="2"/>
                    <a:pt x="396"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2"/>
            <p:cNvSpPr/>
            <p:nvPr/>
          </p:nvSpPr>
          <p:spPr>
            <a:xfrm>
              <a:off x="4637175" y="2855825"/>
              <a:ext cx="18025" cy="23275"/>
            </a:xfrm>
            <a:custGeom>
              <a:avLst/>
              <a:gdLst/>
              <a:ahLst/>
              <a:cxnLst/>
              <a:rect l="l" t="t" r="r" b="b"/>
              <a:pathLst>
                <a:path w="721" h="931" extrusionOk="0">
                  <a:moveTo>
                    <a:pt x="277" y="0"/>
                  </a:moveTo>
                  <a:cubicBezTo>
                    <a:pt x="259" y="0"/>
                    <a:pt x="241" y="6"/>
                    <a:pt x="217" y="18"/>
                  </a:cubicBezTo>
                  <a:cubicBezTo>
                    <a:pt x="168" y="43"/>
                    <a:pt x="96" y="67"/>
                    <a:pt x="48" y="139"/>
                  </a:cubicBezTo>
                  <a:cubicBezTo>
                    <a:pt x="24" y="211"/>
                    <a:pt x="0" y="283"/>
                    <a:pt x="24" y="355"/>
                  </a:cubicBezTo>
                  <a:cubicBezTo>
                    <a:pt x="72" y="475"/>
                    <a:pt x="120" y="595"/>
                    <a:pt x="168" y="739"/>
                  </a:cubicBezTo>
                  <a:cubicBezTo>
                    <a:pt x="168" y="763"/>
                    <a:pt x="193" y="787"/>
                    <a:pt x="217" y="835"/>
                  </a:cubicBezTo>
                  <a:cubicBezTo>
                    <a:pt x="241" y="859"/>
                    <a:pt x="265" y="883"/>
                    <a:pt x="289" y="907"/>
                  </a:cubicBezTo>
                  <a:cubicBezTo>
                    <a:pt x="313" y="907"/>
                    <a:pt x="361" y="931"/>
                    <a:pt x="385" y="931"/>
                  </a:cubicBezTo>
                  <a:lnTo>
                    <a:pt x="505" y="931"/>
                  </a:lnTo>
                  <a:cubicBezTo>
                    <a:pt x="577" y="907"/>
                    <a:pt x="649" y="859"/>
                    <a:pt x="673" y="787"/>
                  </a:cubicBezTo>
                  <a:cubicBezTo>
                    <a:pt x="697" y="739"/>
                    <a:pt x="721" y="643"/>
                    <a:pt x="697" y="571"/>
                  </a:cubicBezTo>
                  <a:cubicBezTo>
                    <a:pt x="649" y="451"/>
                    <a:pt x="601" y="331"/>
                    <a:pt x="577" y="211"/>
                  </a:cubicBezTo>
                  <a:cubicBezTo>
                    <a:pt x="553" y="163"/>
                    <a:pt x="553" y="139"/>
                    <a:pt x="529" y="115"/>
                  </a:cubicBezTo>
                  <a:cubicBezTo>
                    <a:pt x="505" y="91"/>
                    <a:pt x="481" y="67"/>
                    <a:pt x="433" y="43"/>
                  </a:cubicBezTo>
                  <a:cubicBezTo>
                    <a:pt x="409" y="18"/>
                    <a:pt x="385"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2"/>
            <p:cNvSpPr/>
            <p:nvPr/>
          </p:nvSpPr>
          <p:spPr>
            <a:xfrm>
              <a:off x="4629375" y="2784500"/>
              <a:ext cx="19825" cy="32700"/>
            </a:xfrm>
            <a:custGeom>
              <a:avLst/>
              <a:gdLst/>
              <a:ahLst/>
              <a:cxnLst/>
              <a:rect l="l" t="t" r="r" b="b"/>
              <a:pathLst>
                <a:path w="793" h="1308" extrusionOk="0">
                  <a:moveTo>
                    <a:pt x="343" y="1"/>
                  </a:moveTo>
                  <a:cubicBezTo>
                    <a:pt x="225" y="1"/>
                    <a:pt x="111" y="74"/>
                    <a:pt x="72" y="207"/>
                  </a:cubicBezTo>
                  <a:cubicBezTo>
                    <a:pt x="0" y="519"/>
                    <a:pt x="48" y="879"/>
                    <a:pt x="216" y="1167"/>
                  </a:cubicBezTo>
                  <a:cubicBezTo>
                    <a:pt x="265" y="1249"/>
                    <a:pt x="369" y="1308"/>
                    <a:pt x="468" y="1308"/>
                  </a:cubicBezTo>
                  <a:cubicBezTo>
                    <a:pt x="515" y="1308"/>
                    <a:pt x="562" y="1294"/>
                    <a:pt x="601" y="1263"/>
                  </a:cubicBezTo>
                  <a:cubicBezTo>
                    <a:pt x="721" y="1191"/>
                    <a:pt x="793" y="1023"/>
                    <a:pt x="697" y="879"/>
                  </a:cubicBezTo>
                  <a:cubicBezTo>
                    <a:pt x="697" y="855"/>
                    <a:pt x="673" y="831"/>
                    <a:pt x="673" y="807"/>
                  </a:cubicBezTo>
                  <a:cubicBezTo>
                    <a:pt x="649" y="735"/>
                    <a:pt x="625" y="687"/>
                    <a:pt x="601" y="615"/>
                  </a:cubicBezTo>
                  <a:cubicBezTo>
                    <a:pt x="601" y="543"/>
                    <a:pt x="601" y="495"/>
                    <a:pt x="601" y="423"/>
                  </a:cubicBezTo>
                  <a:cubicBezTo>
                    <a:pt x="625" y="399"/>
                    <a:pt x="625" y="375"/>
                    <a:pt x="625" y="351"/>
                  </a:cubicBezTo>
                  <a:cubicBezTo>
                    <a:pt x="649" y="279"/>
                    <a:pt x="625" y="207"/>
                    <a:pt x="601" y="135"/>
                  </a:cubicBezTo>
                  <a:cubicBezTo>
                    <a:pt x="553" y="63"/>
                    <a:pt x="505" y="15"/>
                    <a:pt x="432" y="15"/>
                  </a:cubicBezTo>
                  <a:cubicBezTo>
                    <a:pt x="403" y="5"/>
                    <a:pt x="373" y="1"/>
                    <a:pt x="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2"/>
            <p:cNvSpPr/>
            <p:nvPr/>
          </p:nvSpPr>
          <p:spPr>
            <a:xfrm>
              <a:off x="4638375" y="2727850"/>
              <a:ext cx="18025" cy="14450"/>
            </a:xfrm>
            <a:custGeom>
              <a:avLst/>
              <a:gdLst/>
              <a:ahLst/>
              <a:cxnLst/>
              <a:rect l="l" t="t" r="r" b="b"/>
              <a:pathLst>
                <a:path w="721" h="578" extrusionOk="0">
                  <a:moveTo>
                    <a:pt x="361" y="1"/>
                  </a:moveTo>
                  <a:cubicBezTo>
                    <a:pt x="0" y="1"/>
                    <a:pt x="0" y="577"/>
                    <a:pt x="361" y="577"/>
                  </a:cubicBezTo>
                  <a:cubicBezTo>
                    <a:pt x="721" y="577"/>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2"/>
            <p:cNvSpPr/>
            <p:nvPr/>
          </p:nvSpPr>
          <p:spPr>
            <a:xfrm>
              <a:off x="4657575" y="2762350"/>
              <a:ext cx="24625" cy="55050"/>
            </a:xfrm>
            <a:custGeom>
              <a:avLst/>
              <a:gdLst/>
              <a:ahLst/>
              <a:cxnLst/>
              <a:rect l="l" t="t" r="r" b="b"/>
              <a:pathLst>
                <a:path w="985" h="2202" extrusionOk="0">
                  <a:moveTo>
                    <a:pt x="318" y="1"/>
                  </a:moveTo>
                  <a:cubicBezTo>
                    <a:pt x="292" y="1"/>
                    <a:pt x="266" y="5"/>
                    <a:pt x="241" y="13"/>
                  </a:cubicBezTo>
                  <a:cubicBezTo>
                    <a:pt x="97" y="61"/>
                    <a:pt x="1" y="205"/>
                    <a:pt x="49" y="373"/>
                  </a:cubicBezTo>
                  <a:cubicBezTo>
                    <a:pt x="169" y="901"/>
                    <a:pt x="289" y="1453"/>
                    <a:pt x="409" y="1981"/>
                  </a:cubicBezTo>
                  <a:cubicBezTo>
                    <a:pt x="430" y="2110"/>
                    <a:pt x="567" y="2201"/>
                    <a:pt x="699" y="2201"/>
                  </a:cubicBezTo>
                  <a:cubicBezTo>
                    <a:pt x="715" y="2201"/>
                    <a:pt x="730" y="2200"/>
                    <a:pt x="745" y="2197"/>
                  </a:cubicBezTo>
                  <a:cubicBezTo>
                    <a:pt x="889" y="2125"/>
                    <a:pt x="985" y="2005"/>
                    <a:pt x="937" y="1837"/>
                  </a:cubicBezTo>
                  <a:lnTo>
                    <a:pt x="577" y="205"/>
                  </a:ln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2"/>
            <p:cNvSpPr/>
            <p:nvPr/>
          </p:nvSpPr>
          <p:spPr>
            <a:xfrm>
              <a:off x="4674975" y="2846425"/>
              <a:ext cx="21025" cy="29900"/>
            </a:xfrm>
            <a:custGeom>
              <a:avLst/>
              <a:gdLst/>
              <a:ahLst/>
              <a:cxnLst/>
              <a:rect l="l" t="t" r="r" b="b"/>
              <a:pathLst>
                <a:path w="841" h="1196" extrusionOk="0">
                  <a:moveTo>
                    <a:pt x="284" y="1"/>
                  </a:moveTo>
                  <a:cubicBezTo>
                    <a:pt x="261" y="1"/>
                    <a:pt x="238" y="3"/>
                    <a:pt x="217" y="10"/>
                  </a:cubicBezTo>
                  <a:cubicBezTo>
                    <a:pt x="145" y="34"/>
                    <a:pt x="97" y="82"/>
                    <a:pt x="49" y="130"/>
                  </a:cubicBezTo>
                  <a:cubicBezTo>
                    <a:pt x="25" y="202"/>
                    <a:pt x="1" y="298"/>
                    <a:pt x="25" y="346"/>
                  </a:cubicBezTo>
                  <a:cubicBezTo>
                    <a:pt x="97" y="563"/>
                    <a:pt x="193" y="779"/>
                    <a:pt x="265" y="971"/>
                  </a:cubicBezTo>
                  <a:cubicBezTo>
                    <a:pt x="289" y="1043"/>
                    <a:pt x="337" y="1115"/>
                    <a:pt x="385" y="1139"/>
                  </a:cubicBezTo>
                  <a:cubicBezTo>
                    <a:pt x="437" y="1174"/>
                    <a:pt x="503" y="1196"/>
                    <a:pt x="553" y="1196"/>
                  </a:cubicBezTo>
                  <a:cubicBezTo>
                    <a:pt x="572" y="1196"/>
                    <a:pt x="588" y="1193"/>
                    <a:pt x="601" y="1187"/>
                  </a:cubicBezTo>
                  <a:cubicBezTo>
                    <a:pt x="673" y="1163"/>
                    <a:pt x="745" y="1115"/>
                    <a:pt x="769" y="1043"/>
                  </a:cubicBezTo>
                  <a:cubicBezTo>
                    <a:pt x="817" y="995"/>
                    <a:pt x="841" y="899"/>
                    <a:pt x="817" y="827"/>
                  </a:cubicBezTo>
                  <a:cubicBezTo>
                    <a:pt x="721" y="635"/>
                    <a:pt x="649" y="419"/>
                    <a:pt x="553" y="202"/>
                  </a:cubicBezTo>
                  <a:cubicBezTo>
                    <a:pt x="529" y="130"/>
                    <a:pt x="505" y="82"/>
                    <a:pt x="433" y="34"/>
                  </a:cubicBezTo>
                  <a:cubicBezTo>
                    <a:pt x="399" y="17"/>
                    <a:pt x="34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2"/>
            <p:cNvSpPr/>
            <p:nvPr/>
          </p:nvSpPr>
          <p:spPr>
            <a:xfrm>
              <a:off x="4689375" y="2902775"/>
              <a:ext cx="22225" cy="36050"/>
            </a:xfrm>
            <a:custGeom>
              <a:avLst/>
              <a:gdLst/>
              <a:ahLst/>
              <a:cxnLst/>
              <a:rect l="l" t="t" r="r" b="b"/>
              <a:pathLst>
                <a:path w="889" h="1442" extrusionOk="0">
                  <a:moveTo>
                    <a:pt x="319" y="0"/>
                  </a:moveTo>
                  <a:cubicBezTo>
                    <a:pt x="292" y="0"/>
                    <a:pt x="266" y="4"/>
                    <a:pt x="241" y="13"/>
                  </a:cubicBezTo>
                  <a:cubicBezTo>
                    <a:pt x="97" y="61"/>
                    <a:pt x="1" y="205"/>
                    <a:pt x="49" y="349"/>
                  </a:cubicBezTo>
                  <a:lnTo>
                    <a:pt x="313" y="1237"/>
                  </a:lnTo>
                  <a:cubicBezTo>
                    <a:pt x="332" y="1355"/>
                    <a:pt x="450" y="1441"/>
                    <a:pt x="571" y="1441"/>
                  </a:cubicBezTo>
                  <a:cubicBezTo>
                    <a:pt x="597" y="1441"/>
                    <a:pt x="623" y="1437"/>
                    <a:pt x="649" y="1429"/>
                  </a:cubicBezTo>
                  <a:cubicBezTo>
                    <a:pt x="793" y="1381"/>
                    <a:pt x="889" y="1237"/>
                    <a:pt x="841" y="1093"/>
                  </a:cubicBezTo>
                  <a:lnTo>
                    <a:pt x="601" y="205"/>
                  </a:lnTo>
                  <a:cubicBezTo>
                    <a:pt x="561"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2"/>
            <p:cNvSpPr/>
            <p:nvPr/>
          </p:nvSpPr>
          <p:spPr>
            <a:xfrm>
              <a:off x="4705575" y="2968175"/>
              <a:ext cx="24025" cy="48650"/>
            </a:xfrm>
            <a:custGeom>
              <a:avLst/>
              <a:gdLst/>
              <a:ahLst/>
              <a:cxnLst/>
              <a:rect l="l" t="t" r="r" b="b"/>
              <a:pathLst>
                <a:path w="961" h="1946" extrusionOk="0">
                  <a:moveTo>
                    <a:pt x="319" y="0"/>
                  </a:moveTo>
                  <a:cubicBezTo>
                    <a:pt x="293" y="0"/>
                    <a:pt x="266" y="4"/>
                    <a:pt x="241" y="13"/>
                  </a:cubicBezTo>
                  <a:cubicBezTo>
                    <a:pt x="97" y="61"/>
                    <a:pt x="1" y="205"/>
                    <a:pt x="49" y="349"/>
                  </a:cubicBezTo>
                  <a:cubicBezTo>
                    <a:pt x="145" y="829"/>
                    <a:pt x="265" y="1285"/>
                    <a:pt x="385" y="1741"/>
                  </a:cubicBezTo>
                  <a:cubicBezTo>
                    <a:pt x="405" y="1860"/>
                    <a:pt x="522" y="1946"/>
                    <a:pt x="643" y="1946"/>
                  </a:cubicBezTo>
                  <a:cubicBezTo>
                    <a:pt x="669" y="1946"/>
                    <a:pt x="695" y="1942"/>
                    <a:pt x="721" y="1933"/>
                  </a:cubicBezTo>
                  <a:cubicBezTo>
                    <a:pt x="865" y="1885"/>
                    <a:pt x="961" y="1741"/>
                    <a:pt x="913" y="1597"/>
                  </a:cubicBezTo>
                  <a:cubicBezTo>
                    <a:pt x="793" y="1141"/>
                    <a:pt x="697" y="661"/>
                    <a:pt x="577" y="205"/>
                  </a:cubicBezTo>
                  <a:cubicBezTo>
                    <a:pt x="557"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2"/>
            <p:cNvSpPr/>
            <p:nvPr/>
          </p:nvSpPr>
          <p:spPr>
            <a:xfrm>
              <a:off x="4715175" y="3068100"/>
              <a:ext cx="18025" cy="26425"/>
            </a:xfrm>
            <a:custGeom>
              <a:avLst/>
              <a:gdLst/>
              <a:ahLst/>
              <a:cxnLst/>
              <a:rect l="l" t="t" r="r" b="b"/>
              <a:pathLst>
                <a:path w="721" h="1057" extrusionOk="0">
                  <a:moveTo>
                    <a:pt x="289" y="0"/>
                  </a:moveTo>
                  <a:cubicBezTo>
                    <a:pt x="217" y="0"/>
                    <a:pt x="145" y="24"/>
                    <a:pt x="97" y="96"/>
                  </a:cubicBezTo>
                  <a:cubicBezTo>
                    <a:pt x="49" y="144"/>
                    <a:pt x="1" y="216"/>
                    <a:pt x="1" y="288"/>
                  </a:cubicBezTo>
                  <a:cubicBezTo>
                    <a:pt x="1" y="360"/>
                    <a:pt x="25" y="408"/>
                    <a:pt x="73" y="480"/>
                  </a:cubicBezTo>
                  <a:cubicBezTo>
                    <a:pt x="97" y="504"/>
                    <a:pt x="121" y="504"/>
                    <a:pt x="121" y="528"/>
                  </a:cubicBezTo>
                  <a:cubicBezTo>
                    <a:pt x="121" y="552"/>
                    <a:pt x="145" y="576"/>
                    <a:pt x="145" y="600"/>
                  </a:cubicBezTo>
                  <a:cubicBezTo>
                    <a:pt x="145" y="624"/>
                    <a:pt x="145" y="648"/>
                    <a:pt x="145" y="672"/>
                  </a:cubicBezTo>
                  <a:cubicBezTo>
                    <a:pt x="145" y="672"/>
                    <a:pt x="145" y="696"/>
                    <a:pt x="145" y="696"/>
                  </a:cubicBezTo>
                  <a:cubicBezTo>
                    <a:pt x="121" y="768"/>
                    <a:pt x="121" y="864"/>
                    <a:pt x="169" y="912"/>
                  </a:cubicBezTo>
                  <a:cubicBezTo>
                    <a:pt x="193" y="984"/>
                    <a:pt x="265" y="1032"/>
                    <a:pt x="337" y="1056"/>
                  </a:cubicBezTo>
                  <a:cubicBezTo>
                    <a:pt x="409" y="1056"/>
                    <a:pt x="481" y="1056"/>
                    <a:pt x="553" y="1032"/>
                  </a:cubicBezTo>
                  <a:cubicBezTo>
                    <a:pt x="601" y="984"/>
                    <a:pt x="649" y="936"/>
                    <a:pt x="673" y="864"/>
                  </a:cubicBezTo>
                  <a:cubicBezTo>
                    <a:pt x="721" y="720"/>
                    <a:pt x="721" y="576"/>
                    <a:pt x="673" y="432"/>
                  </a:cubicBezTo>
                  <a:cubicBezTo>
                    <a:pt x="649" y="312"/>
                    <a:pt x="577" y="192"/>
                    <a:pt x="481" y="96"/>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2"/>
            <p:cNvSpPr/>
            <p:nvPr/>
          </p:nvSpPr>
          <p:spPr>
            <a:xfrm>
              <a:off x="4727775" y="3133500"/>
              <a:ext cx="13825" cy="30025"/>
            </a:xfrm>
            <a:custGeom>
              <a:avLst/>
              <a:gdLst/>
              <a:ahLst/>
              <a:cxnLst/>
              <a:rect l="l" t="t" r="r" b="b"/>
              <a:pathLst>
                <a:path w="553" h="1201" extrusionOk="0">
                  <a:moveTo>
                    <a:pt x="289" y="1"/>
                  </a:moveTo>
                  <a:cubicBezTo>
                    <a:pt x="121" y="25"/>
                    <a:pt x="1" y="145"/>
                    <a:pt x="1" y="289"/>
                  </a:cubicBezTo>
                  <a:lnTo>
                    <a:pt x="1" y="913"/>
                  </a:lnTo>
                  <a:cubicBezTo>
                    <a:pt x="1" y="985"/>
                    <a:pt x="25" y="1057"/>
                    <a:pt x="73" y="1105"/>
                  </a:cubicBezTo>
                  <a:cubicBezTo>
                    <a:pt x="121" y="1153"/>
                    <a:pt x="217" y="1201"/>
                    <a:pt x="289" y="1201"/>
                  </a:cubicBezTo>
                  <a:cubicBezTo>
                    <a:pt x="433" y="1177"/>
                    <a:pt x="553" y="1081"/>
                    <a:pt x="553" y="913"/>
                  </a:cubicBezTo>
                  <a:lnTo>
                    <a:pt x="553" y="289"/>
                  </a:lnTo>
                  <a:cubicBezTo>
                    <a:pt x="553" y="217"/>
                    <a:pt x="529" y="145"/>
                    <a:pt x="481" y="97"/>
                  </a:cubicBez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2"/>
            <p:cNvSpPr/>
            <p:nvPr/>
          </p:nvSpPr>
          <p:spPr>
            <a:xfrm>
              <a:off x="4730775" y="3195900"/>
              <a:ext cx="13825" cy="45650"/>
            </a:xfrm>
            <a:custGeom>
              <a:avLst/>
              <a:gdLst/>
              <a:ahLst/>
              <a:cxnLst/>
              <a:rect l="l" t="t" r="r" b="b"/>
              <a:pathLst>
                <a:path w="553" h="1826" extrusionOk="0">
                  <a:moveTo>
                    <a:pt x="289" y="1"/>
                  </a:moveTo>
                  <a:cubicBezTo>
                    <a:pt x="145" y="25"/>
                    <a:pt x="1" y="145"/>
                    <a:pt x="1" y="289"/>
                  </a:cubicBezTo>
                  <a:lnTo>
                    <a:pt x="1" y="1537"/>
                  </a:lnTo>
                  <a:cubicBezTo>
                    <a:pt x="1" y="1681"/>
                    <a:pt x="145" y="1825"/>
                    <a:pt x="289" y="1825"/>
                  </a:cubicBezTo>
                  <a:cubicBezTo>
                    <a:pt x="433" y="1801"/>
                    <a:pt x="553" y="1705"/>
                    <a:pt x="553" y="1537"/>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2"/>
            <p:cNvSpPr/>
            <p:nvPr/>
          </p:nvSpPr>
          <p:spPr>
            <a:xfrm>
              <a:off x="4727175" y="3267925"/>
              <a:ext cx="17425" cy="29425"/>
            </a:xfrm>
            <a:custGeom>
              <a:avLst/>
              <a:gdLst/>
              <a:ahLst/>
              <a:cxnLst/>
              <a:rect l="l" t="t" r="r" b="b"/>
              <a:pathLst>
                <a:path w="697" h="1177" extrusionOk="0">
                  <a:moveTo>
                    <a:pt x="481" y="0"/>
                  </a:moveTo>
                  <a:cubicBezTo>
                    <a:pt x="409" y="0"/>
                    <a:pt x="337" y="0"/>
                    <a:pt x="265" y="24"/>
                  </a:cubicBezTo>
                  <a:cubicBezTo>
                    <a:pt x="217" y="72"/>
                    <a:pt x="145" y="120"/>
                    <a:pt x="145" y="192"/>
                  </a:cubicBezTo>
                  <a:cubicBezTo>
                    <a:pt x="97" y="408"/>
                    <a:pt x="49" y="624"/>
                    <a:pt x="25" y="816"/>
                  </a:cubicBezTo>
                  <a:cubicBezTo>
                    <a:pt x="1" y="888"/>
                    <a:pt x="1" y="984"/>
                    <a:pt x="49" y="1032"/>
                  </a:cubicBezTo>
                  <a:cubicBezTo>
                    <a:pt x="73" y="1104"/>
                    <a:pt x="145" y="1152"/>
                    <a:pt x="217" y="1176"/>
                  </a:cubicBezTo>
                  <a:cubicBezTo>
                    <a:pt x="289" y="1176"/>
                    <a:pt x="361" y="1176"/>
                    <a:pt x="433" y="1152"/>
                  </a:cubicBezTo>
                  <a:cubicBezTo>
                    <a:pt x="481" y="1104"/>
                    <a:pt x="529" y="1056"/>
                    <a:pt x="553" y="984"/>
                  </a:cubicBezTo>
                  <a:cubicBezTo>
                    <a:pt x="601" y="768"/>
                    <a:pt x="625" y="552"/>
                    <a:pt x="673" y="360"/>
                  </a:cubicBezTo>
                  <a:cubicBezTo>
                    <a:pt x="697" y="264"/>
                    <a:pt x="697" y="192"/>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2"/>
            <p:cNvSpPr/>
            <p:nvPr/>
          </p:nvSpPr>
          <p:spPr>
            <a:xfrm>
              <a:off x="4704975" y="3358525"/>
              <a:ext cx="21625" cy="41800"/>
            </a:xfrm>
            <a:custGeom>
              <a:avLst/>
              <a:gdLst/>
              <a:ahLst/>
              <a:cxnLst/>
              <a:rect l="l" t="t" r="r" b="b"/>
              <a:pathLst>
                <a:path w="865" h="1672" extrusionOk="0">
                  <a:moveTo>
                    <a:pt x="577" y="1"/>
                  </a:moveTo>
                  <a:cubicBezTo>
                    <a:pt x="433" y="1"/>
                    <a:pt x="289" y="121"/>
                    <a:pt x="289" y="265"/>
                  </a:cubicBezTo>
                  <a:cubicBezTo>
                    <a:pt x="289" y="361"/>
                    <a:pt x="289" y="457"/>
                    <a:pt x="289" y="553"/>
                  </a:cubicBezTo>
                  <a:cubicBezTo>
                    <a:pt x="289" y="558"/>
                    <a:pt x="289" y="567"/>
                    <a:pt x="289" y="577"/>
                  </a:cubicBezTo>
                  <a:cubicBezTo>
                    <a:pt x="289" y="601"/>
                    <a:pt x="265" y="625"/>
                    <a:pt x="265" y="649"/>
                  </a:cubicBezTo>
                  <a:cubicBezTo>
                    <a:pt x="265" y="697"/>
                    <a:pt x="265" y="721"/>
                    <a:pt x="241" y="769"/>
                  </a:cubicBezTo>
                  <a:cubicBezTo>
                    <a:pt x="217" y="865"/>
                    <a:pt x="193" y="961"/>
                    <a:pt x="169" y="1057"/>
                  </a:cubicBezTo>
                  <a:cubicBezTo>
                    <a:pt x="169" y="1057"/>
                    <a:pt x="145" y="1081"/>
                    <a:pt x="145" y="1105"/>
                  </a:cubicBezTo>
                  <a:cubicBezTo>
                    <a:pt x="145" y="1113"/>
                    <a:pt x="142" y="1129"/>
                    <a:pt x="139" y="1141"/>
                  </a:cubicBezTo>
                  <a:lnTo>
                    <a:pt x="139" y="1141"/>
                  </a:lnTo>
                  <a:cubicBezTo>
                    <a:pt x="117" y="1185"/>
                    <a:pt x="95" y="1227"/>
                    <a:pt x="73" y="1249"/>
                  </a:cubicBezTo>
                  <a:cubicBezTo>
                    <a:pt x="1" y="1393"/>
                    <a:pt x="49" y="1561"/>
                    <a:pt x="169" y="1633"/>
                  </a:cubicBezTo>
                  <a:cubicBezTo>
                    <a:pt x="220" y="1659"/>
                    <a:pt x="275" y="1672"/>
                    <a:pt x="328" y="1672"/>
                  </a:cubicBezTo>
                  <a:cubicBezTo>
                    <a:pt x="421" y="1672"/>
                    <a:pt x="507" y="1629"/>
                    <a:pt x="553" y="1537"/>
                  </a:cubicBezTo>
                  <a:cubicBezTo>
                    <a:pt x="745" y="1153"/>
                    <a:pt x="865" y="721"/>
                    <a:pt x="841" y="265"/>
                  </a:cubicBezTo>
                  <a:cubicBezTo>
                    <a:pt x="841" y="121"/>
                    <a:pt x="721" y="1"/>
                    <a:pt x="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2"/>
            <p:cNvSpPr/>
            <p:nvPr/>
          </p:nvSpPr>
          <p:spPr>
            <a:xfrm>
              <a:off x="4686975" y="3458350"/>
              <a:ext cx="17425" cy="23200"/>
            </a:xfrm>
            <a:custGeom>
              <a:avLst/>
              <a:gdLst/>
              <a:ahLst/>
              <a:cxnLst/>
              <a:rect l="l" t="t" r="r" b="b"/>
              <a:pathLst>
                <a:path w="697" h="928" extrusionOk="0">
                  <a:moveTo>
                    <a:pt x="391" y="0"/>
                  </a:moveTo>
                  <a:cubicBezTo>
                    <a:pt x="349" y="0"/>
                    <a:pt x="307" y="12"/>
                    <a:pt x="265" y="40"/>
                  </a:cubicBezTo>
                  <a:cubicBezTo>
                    <a:pt x="265" y="40"/>
                    <a:pt x="241" y="64"/>
                    <a:pt x="217" y="88"/>
                  </a:cubicBezTo>
                  <a:cubicBezTo>
                    <a:pt x="193" y="112"/>
                    <a:pt x="169" y="160"/>
                    <a:pt x="145" y="208"/>
                  </a:cubicBezTo>
                  <a:cubicBezTo>
                    <a:pt x="97" y="328"/>
                    <a:pt x="73" y="448"/>
                    <a:pt x="25" y="568"/>
                  </a:cubicBezTo>
                  <a:cubicBezTo>
                    <a:pt x="1" y="616"/>
                    <a:pt x="1" y="640"/>
                    <a:pt x="25" y="688"/>
                  </a:cubicBezTo>
                  <a:cubicBezTo>
                    <a:pt x="25" y="736"/>
                    <a:pt x="25" y="760"/>
                    <a:pt x="49" y="784"/>
                  </a:cubicBezTo>
                  <a:cubicBezTo>
                    <a:pt x="73" y="832"/>
                    <a:pt x="97" y="856"/>
                    <a:pt x="121" y="880"/>
                  </a:cubicBezTo>
                  <a:cubicBezTo>
                    <a:pt x="145" y="904"/>
                    <a:pt x="169" y="904"/>
                    <a:pt x="217" y="928"/>
                  </a:cubicBezTo>
                  <a:cubicBezTo>
                    <a:pt x="289" y="928"/>
                    <a:pt x="361" y="928"/>
                    <a:pt x="433" y="904"/>
                  </a:cubicBezTo>
                  <a:cubicBezTo>
                    <a:pt x="457" y="880"/>
                    <a:pt x="457" y="856"/>
                    <a:pt x="481" y="856"/>
                  </a:cubicBezTo>
                  <a:cubicBezTo>
                    <a:pt x="529" y="808"/>
                    <a:pt x="553" y="784"/>
                    <a:pt x="553" y="736"/>
                  </a:cubicBezTo>
                  <a:cubicBezTo>
                    <a:pt x="601" y="592"/>
                    <a:pt x="649" y="472"/>
                    <a:pt x="673" y="352"/>
                  </a:cubicBezTo>
                  <a:cubicBezTo>
                    <a:pt x="697" y="304"/>
                    <a:pt x="697" y="280"/>
                    <a:pt x="697" y="232"/>
                  </a:cubicBezTo>
                  <a:cubicBezTo>
                    <a:pt x="697" y="208"/>
                    <a:pt x="673" y="160"/>
                    <a:pt x="649" y="136"/>
                  </a:cubicBezTo>
                  <a:cubicBezTo>
                    <a:pt x="649" y="112"/>
                    <a:pt x="625" y="88"/>
                    <a:pt x="577" y="64"/>
                  </a:cubicBezTo>
                  <a:cubicBezTo>
                    <a:pt x="553" y="40"/>
                    <a:pt x="529" y="16"/>
                    <a:pt x="481" y="16"/>
                  </a:cubicBezTo>
                  <a:cubicBezTo>
                    <a:pt x="451" y="6"/>
                    <a:pt x="421"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2"/>
            <p:cNvSpPr/>
            <p:nvPr/>
          </p:nvSpPr>
          <p:spPr>
            <a:xfrm>
              <a:off x="4670775" y="3507825"/>
              <a:ext cx="21025" cy="32900"/>
            </a:xfrm>
            <a:custGeom>
              <a:avLst/>
              <a:gdLst/>
              <a:ahLst/>
              <a:cxnLst/>
              <a:rect l="l" t="t" r="r" b="b"/>
              <a:pathLst>
                <a:path w="841" h="1316" extrusionOk="0">
                  <a:moveTo>
                    <a:pt x="547" y="1"/>
                  </a:moveTo>
                  <a:cubicBezTo>
                    <a:pt x="422" y="1"/>
                    <a:pt x="307" y="74"/>
                    <a:pt x="265" y="221"/>
                  </a:cubicBezTo>
                  <a:cubicBezTo>
                    <a:pt x="193" y="461"/>
                    <a:pt x="121" y="725"/>
                    <a:pt x="49" y="965"/>
                  </a:cubicBezTo>
                  <a:cubicBezTo>
                    <a:pt x="1" y="1109"/>
                    <a:pt x="97" y="1277"/>
                    <a:pt x="241" y="1301"/>
                  </a:cubicBezTo>
                  <a:cubicBezTo>
                    <a:pt x="270" y="1311"/>
                    <a:pt x="299" y="1316"/>
                    <a:pt x="328" y="1316"/>
                  </a:cubicBezTo>
                  <a:cubicBezTo>
                    <a:pt x="439" y="1316"/>
                    <a:pt x="538" y="1243"/>
                    <a:pt x="577" y="1109"/>
                  </a:cubicBezTo>
                  <a:cubicBezTo>
                    <a:pt x="649" y="869"/>
                    <a:pt x="721" y="605"/>
                    <a:pt x="817" y="365"/>
                  </a:cubicBezTo>
                  <a:cubicBezTo>
                    <a:pt x="841" y="221"/>
                    <a:pt x="745" y="53"/>
                    <a:pt x="601" y="5"/>
                  </a:cubicBezTo>
                  <a:cubicBezTo>
                    <a:pt x="583" y="2"/>
                    <a:pt x="565"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2"/>
            <p:cNvSpPr/>
            <p:nvPr/>
          </p:nvSpPr>
          <p:spPr>
            <a:xfrm>
              <a:off x="4649175" y="3564350"/>
              <a:ext cx="21025" cy="29675"/>
            </a:xfrm>
            <a:custGeom>
              <a:avLst/>
              <a:gdLst/>
              <a:ahLst/>
              <a:cxnLst/>
              <a:rect l="l" t="t" r="r" b="b"/>
              <a:pathLst>
                <a:path w="841" h="1187" extrusionOk="0">
                  <a:moveTo>
                    <a:pt x="625" y="0"/>
                  </a:moveTo>
                  <a:cubicBezTo>
                    <a:pt x="553" y="0"/>
                    <a:pt x="481" y="0"/>
                    <a:pt x="409" y="48"/>
                  </a:cubicBezTo>
                  <a:cubicBezTo>
                    <a:pt x="337" y="96"/>
                    <a:pt x="289" y="144"/>
                    <a:pt x="217" y="216"/>
                  </a:cubicBezTo>
                  <a:cubicBezTo>
                    <a:pt x="193" y="240"/>
                    <a:pt x="169" y="288"/>
                    <a:pt x="145" y="336"/>
                  </a:cubicBezTo>
                  <a:cubicBezTo>
                    <a:pt x="121" y="384"/>
                    <a:pt x="97" y="432"/>
                    <a:pt x="73" y="480"/>
                  </a:cubicBezTo>
                  <a:cubicBezTo>
                    <a:pt x="1" y="624"/>
                    <a:pt x="1" y="816"/>
                    <a:pt x="49" y="984"/>
                  </a:cubicBezTo>
                  <a:cubicBezTo>
                    <a:pt x="49" y="1032"/>
                    <a:pt x="97" y="1104"/>
                    <a:pt x="169" y="1152"/>
                  </a:cubicBezTo>
                  <a:cubicBezTo>
                    <a:pt x="202" y="1169"/>
                    <a:pt x="260" y="1186"/>
                    <a:pt x="317" y="1186"/>
                  </a:cubicBezTo>
                  <a:cubicBezTo>
                    <a:pt x="340" y="1186"/>
                    <a:pt x="363" y="1183"/>
                    <a:pt x="385" y="1176"/>
                  </a:cubicBezTo>
                  <a:cubicBezTo>
                    <a:pt x="457" y="1152"/>
                    <a:pt x="505" y="1104"/>
                    <a:pt x="553" y="1056"/>
                  </a:cubicBezTo>
                  <a:cubicBezTo>
                    <a:pt x="577" y="984"/>
                    <a:pt x="601" y="912"/>
                    <a:pt x="577" y="840"/>
                  </a:cubicBezTo>
                  <a:cubicBezTo>
                    <a:pt x="577" y="792"/>
                    <a:pt x="577" y="768"/>
                    <a:pt x="577" y="744"/>
                  </a:cubicBezTo>
                  <a:cubicBezTo>
                    <a:pt x="577" y="720"/>
                    <a:pt x="601" y="672"/>
                    <a:pt x="601" y="648"/>
                  </a:cubicBezTo>
                  <a:cubicBezTo>
                    <a:pt x="601" y="624"/>
                    <a:pt x="625" y="600"/>
                    <a:pt x="649" y="576"/>
                  </a:cubicBezTo>
                  <a:cubicBezTo>
                    <a:pt x="673" y="552"/>
                    <a:pt x="697" y="528"/>
                    <a:pt x="721" y="504"/>
                  </a:cubicBezTo>
                  <a:cubicBezTo>
                    <a:pt x="769" y="456"/>
                    <a:pt x="817" y="408"/>
                    <a:pt x="817" y="360"/>
                  </a:cubicBezTo>
                  <a:cubicBezTo>
                    <a:pt x="841" y="288"/>
                    <a:pt x="841" y="192"/>
                    <a:pt x="793" y="144"/>
                  </a:cubicBezTo>
                  <a:cubicBezTo>
                    <a:pt x="745" y="72"/>
                    <a:pt x="697" y="24"/>
                    <a:pt x="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2"/>
            <p:cNvSpPr/>
            <p:nvPr/>
          </p:nvSpPr>
          <p:spPr>
            <a:xfrm>
              <a:off x="4624575" y="3620750"/>
              <a:ext cx="21025" cy="26425"/>
            </a:xfrm>
            <a:custGeom>
              <a:avLst/>
              <a:gdLst/>
              <a:ahLst/>
              <a:cxnLst/>
              <a:rect l="l" t="t" r="r" b="b"/>
              <a:pathLst>
                <a:path w="841" h="1057" extrusionOk="0">
                  <a:moveTo>
                    <a:pt x="624" y="1"/>
                  </a:moveTo>
                  <a:cubicBezTo>
                    <a:pt x="552" y="1"/>
                    <a:pt x="480" y="1"/>
                    <a:pt x="408" y="25"/>
                  </a:cubicBezTo>
                  <a:cubicBezTo>
                    <a:pt x="384" y="49"/>
                    <a:pt x="360" y="73"/>
                    <a:pt x="336" y="73"/>
                  </a:cubicBezTo>
                  <a:cubicBezTo>
                    <a:pt x="288" y="97"/>
                    <a:pt x="264" y="145"/>
                    <a:pt x="216" y="169"/>
                  </a:cubicBezTo>
                  <a:cubicBezTo>
                    <a:pt x="168" y="217"/>
                    <a:pt x="120" y="289"/>
                    <a:pt x="96" y="337"/>
                  </a:cubicBezTo>
                  <a:cubicBezTo>
                    <a:pt x="72" y="409"/>
                    <a:pt x="24" y="481"/>
                    <a:pt x="24" y="553"/>
                  </a:cubicBezTo>
                  <a:cubicBezTo>
                    <a:pt x="0" y="625"/>
                    <a:pt x="0" y="697"/>
                    <a:pt x="0" y="769"/>
                  </a:cubicBezTo>
                  <a:cubicBezTo>
                    <a:pt x="0" y="817"/>
                    <a:pt x="0" y="841"/>
                    <a:pt x="24" y="889"/>
                  </a:cubicBezTo>
                  <a:cubicBezTo>
                    <a:pt x="48" y="913"/>
                    <a:pt x="48" y="937"/>
                    <a:pt x="96" y="961"/>
                  </a:cubicBezTo>
                  <a:cubicBezTo>
                    <a:pt x="144" y="1009"/>
                    <a:pt x="216" y="1057"/>
                    <a:pt x="288" y="1057"/>
                  </a:cubicBezTo>
                  <a:cubicBezTo>
                    <a:pt x="360" y="1057"/>
                    <a:pt x="432" y="1033"/>
                    <a:pt x="480" y="961"/>
                  </a:cubicBezTo>
                  <a:cubicBezTo>
                    <a:pt x="528" y="913"/>
                    <a:pt x="576" y="841"/>
                    <a:pt x="552" y="769"/>
                  </a:cubicBezTo>
                  <a:cubicBezTo>
                    <a:pt x="552" y="745"/>
                    <a:pt x="552" y="721"/>
                    <a:pt x="552" y="697"/>
                  </a:cubicBezTo>
                  <a:cubicBezTo>
                    <a:pt x="576" y="673"/>
                    <a:pt x="576" y="649"/>
                    <a:pt x="576" y="625"/>
                  </a:cubicBezTo>
                  <a:cubicBezTo>
                    <a:pt x="576" y="625"/>
                    <a:pt x="600" y="601"/>
                    <a:pt x="600" y="577"/>
                  </a:cubicBezTo>
                  <a:cubicBezTo>
                    <a:pt x="624" y="577"/>
                    <a:pt x="648" y="553"/>
                    <a:pt x="648" y="529"/>
                  </a:cubicBezTo>
                  <a:lnTo>
                    <a:pt x="672" y="529"/>
                  </a:lnTo>
                  <a:cubicBezTo>
                    <a:pt x="745" y="481"/>
                    <a:pt x="793" y="409"/>
                    <a:pt x="817" y="361"/>
                  </a:cubicBezTo>
                  <a:cubicBezTo>
                    <a:pt x="841" y="289"/>
                    <a:pt x="817" y="193"/>
                    <a:pt x="793" y="145"/>
                  </a:cubicBezTo>
                  <a:cubicBezTo>
                    <a:pt x="745" y="73"/>
                    <a:pt x="697" y="25"/>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2"/>
            <p:cNvSpPr/>
            <p:nvPr/>
          </p:nvSpPr>
          <p:spPr>
            <a:xfrm>
              <a:off x="4752975" y="3617150"/>
              <a:ext cx="19850" cy="33025"/>
            </a:xfrm>
            <a:custGeom>
              <a:avLst/>
              <a:gdLst/>
              <a:ahLst/>
              <a:cxnLst/>
              <a:rect l="l" t="t" r="r" b="b"/>
              <a:pathLst>
                <a:path w="794" h="1321" extrusionOk="0">
                  <a:moveTo>
                    <a:pt x="73" y="841"/>
                  </a:moveTo>
                  <a:lnTo>
                    <a:pt x="73" y="841"/>
                  </a:lnTo>
                  <a:cubicBezTo>
                    <a:pt x="53" y="860"/>
                    <a:pt x="50" y="864"/>
                    <a:pt x="49" y="878"/>
                  </a:cubicBezTo>
                  <a:lnTo>
                    <a:pt x="49" y="878"/>
                  </a:lnTo>
                  <a:cubicBezTo>
                    <a:pt x="56" y="866"/>
                    <a:pt x="64" y="854"/>
                    <a:pt x="73" y="841"/>
                  </a:cubicBezTo>
                  <a:close/>
                  <a:moveTo>
                    <a:pt x="529" y="1"/>
                  </a:moveTo>
                  <a:cubicBezTo>
                    <a:pt x="361" y="25"/>
                    <a:pt x="241" y="145"/>
                    <a:pt x="241" y="289"/>
                  </a:cubicBezTo>
                  <a:cubicBezTo>
                    <a:pt x="241" y="337"/>
                    <a:pt x="241" y="385"/>
                    <a:pt x="241" y="433"/>
                  </a:cubicBezTo>
                  <a:cubicBezTo>
                    <a:pt x="217" y="505"/>
                    <a:pt x="193" y="577"/>
                    <a:pt x="169" y="673"/>
                  </a:cubicBezTo>
                  <a:cubicBezTo>
                    <a:pt x="145" y="745"/>
                    <a:pt x="97" y="817"/>
                    <a:pt x="49" y="889"/>
                  </a:cubicBezTo>
                  <a:cubicBezTo>
                    <a:pt x="49" y="884"/>
                    <a:pt x="49" y="881"/>
                    <a:pt x="49" y="878"/>
                  </a:cubicBezTo>
                  <a:lnTo>
                    <a:pt x="49" y="878"/>
                  </a:lnTo>
                  <a:cubicBezTo>
                    <a:pt x="17" y="931"/>
                    <a:pt x="1" y="974"/>
                    <a:pt x="1" y="1033"/>
                  </a:cubicBezTo>
                  <a:cubicBezTo>
                    <a:pt x="1" y="1105"/>
                    <a:pt x="25" y="1201"/>
                    <a:pt x="73" y="1225"/>
                  </a:cubicBezTo>
                  <a:cubicBezTo>
                    <a:pt x="121" y="1297"/>
                    <a:pt x="193" y="1321"/>
                    <a:pt x="265" y="1321"/>
                  </a:cubicBezTo>
                  <a:cubicBezTo>
                    <a:pt x="337" y="1321"/>
                    <a:pt x="433" y="1297"/>
                    <a:pt x="481" y="1225"/>
                  </a:cubicBezTo>
                  <a:cubicBezTo>
                    <a:pt x="529" y="1177"/>
                    <a:pt x="577" y="1105"/>
                    <a:pt x="625" y="1009"/>
                  </a:cubicBezTo>
                  <a:cubicBezTo>
                    <a:pt x="673" y="937"/>
                    <a:pt x="697" y="841"/>
                    <a:pt x="721" y="769"/>
                  </a:cubicBezTo>
                  <a:cubicBezTo>
                    <a:pt x="769" y="625"/>
                    <a:pt x="793" y="457"/>
                    <a:pt x="793" y="289"/>
                  </a:cubicBezTo>
                  <a:cubicBezTo>
                    <a:pt x="793" y="145"/>
                    <a:pt x="673"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2"/>
            <p:cNvSpPr/>
            <p:nvPr/>
          </p:nvSpPr>
          <p:spPr>
            <a:xfrm>
              <a:off x="4799200" y="3517300"/>
              <a:ext cx="21025" cy="26900"/>
            </a:xfrm>
            <a:custGeom>
              <a:avLst/>
              <a:gdLst/>
              <a:ahLst/>
              <a:cxnLst/>
              <a:rect l="l" t="t" r="r" b="b"/>
              <a:pathLst>
                <a:path w="841" h="1076" extrusionOk="0">
                  <a:moveTo>
                    <a:pt x="538" y="1"/>
                  </a:moveTo>
                  <a:cubicBezTo>
                    <a:pt x="519" y="1"/>
                    <a:pt x="500" y="4"/>
                    <a:pt x="480" y="10"/>
                  </a:cubicBezTo>
                  <a:cubicBezTo>
                    <a:pt x="408" y="34"/>
                    <a:pt x="336" y="82"/>
                    <a:pt x="312" y="154"/>
                  </a:cubicBezTo>
                  <a:cubicBezTo>
                    <a:pt x="216" y="322"/>
                    <a:pt x="144" y="490"/>
                    <a:pt x="48" y="658"/>
                  </a:cubicBezTo>
                  <a:cubicBezTo>
                    <a:pt x="24" y="706"/>
                    <a:pt x="0" y="778"/>
                    <a:pt x="24" y="874"/>
                  </a:cubicBezTo>
                  <a:cubicBezTo>
                    <a:pt x="48" y="922"/>
                    <a:pt x="96" y="994"/>
                    <a:pt x="144" y="1018"/>
                  </a:cubicBezTo>
                  <a:cubicBezTo>
                    <a:pt x="197" y="1053"/>
                    <a:pt x="250" y="1076"/>
                    <a:pt x="302" y="1076"/>
                  </a:cubicBezTo>
                  <a:cubicBezTo>
                    <a:pt x="322" y="1076"/>
                    <a:pt x="341" y="1073"/>
                    <a:pt x="360" y="1066"/>
                  </a:cubicBezTo>
                  <a:cubicBezTo>
                    <a:pt x="432" y="1042"/>
                    <a:pt x="504" y="994"/>
                    <a:pt x="528" y="922"/>
                  </a:cubicBezTo>
                  <a:cubicBezTo>
                    <a:pt x="624" y="754"/>
                    <a:pt x="696" y="586"/>
                    <a:pt x="792" y="442"/>
                  </a:cubicBezTo>
                  <a:cubicBezTo>
                    <a:pt x="816" y="370"/>
                    <a:pt x="840" y="298"/>
                    <a:pt x="816" y="226"/>
                  </a:cubicBezTo>
                  <a:cubicBezTo>
                    <a:pt x="792" y="154"/>
                    <a:pt x="744" y="82"/>
                    <a:pt x="696" y="58"/>
                  </a:cubicBezTo>
                  <a:cubicBezTo>
                    <a:pt x="644" y="23"/>
                    <a:pt x="591"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2"/>
            <p:cNvSpPr/>
            <p:nvPr/>
          </p:nvSpPr>
          <p:spPr>
            <a:xfrm>
              <a:off x="4814800" y="3458425"/>
              <a:ext cx="21625" cy="35850"/>
            </a:xfrm>
            <a:custGeom>
              <a:avLst/>
              <a:gdLst/>
              <a:ahLst/>
              <a:cxnLst/>
              <a:rect l="l" t="t" r="r" b="b"/>
              <a:pathLst>
                <a:path w="865" h="1434" extrusionOk="0">
                  <a:moveTo>
                    <a:pt x="546" y="0"/>
                  </a:moveTo>
                  <a:cubicBezTo>
                    <a:pt x="425" y="0"/>
                    <a:pt x="308" y="86"/>
                    <a:pt x="288" y="205"/>
                  </a:cubicBezTo>
                  <a:cubicBezTo>
                    <a:pt x="192" y="493"/>
                    <a:pt x="120" y="781"/>
                    <a:pt x="48" y="1069"/>
                  </a:cubicBezTo>
                  <a:cubicBezTo>
                    <a:pt x="0" y="1213"/>
                    <a:pt x="96" y="1381"/>
                    <a:pt x="240" y="1429"/>
                  </a:cubicBezTo>
                  <a:cubicBezTo>
                    <a:pt x="259" y="1432"/>
                    <a:pt x="277" y="1434"/>
                    <a:pt x="296" y="1434"/>
                  </a:cubicBezTo>
                  <a:cubicBezTo>
                    <a:pt x="425" y="1434"/>
                    <a:pt x="555" y="1363"/>
                    <a:pt x="576" y="1237"/>
                  </a:cubicBezTo>
                  <a:cubicBezTo>
                    <a:pt x="672" y="925"/>
                    <a:pt x="744" y="637"/>
                    <a:pt x="816" y="349"/>
                  </a:cubicBezTo>
                  <a:cubicBezTo>
                    <a:pt x="864" y="205"/>
                    <a:pt x="768" y="37"/>
                    <a:pt x="624" y="13"/>
                  </a:cubicBezTo>
                  <a:cubicBezTo>
                    <a:pt x="599" y="4"/>
                    <a:pt x="573"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2"/>
            <p:cNvSpPr/>
            <p:nvPr/>
          </p:nvSpPr>
          <p:spPr>
            <a:xfrm>
              <a:off x="4828600" y="3380025"/>
              <a:ext cx="18625" cy="39250"/>
            </a:xfrm>
            <a:custGeom>
              <a:avLst/>
              <a:gdLst/>
              <a:ahLst/>
              <a:cxnLst/>
              <a:rect l="l" t="t" r="r" b="b"/>
              <a:pathLst>
                <a:path w="745" h="1570" extrusionOk="0">
                  <a:moveTo>
                    <a:pt x="480" y="0"/>
                  </a:moveTo>
                  <a:cubicBezTo>
                    <a:pt x="363" y="0"/>
                    <a:pt x="213" y="74"/>
                    <a:pt x="192" y="221"/>
                  </a:cubicBezTo>
                  <a:cubicBezTo>
                    <a:pt x="120" y="557"/>
                    <a:pt x="72" y="893"/>
                    <a:pt x="0" y="1229"/>
                  </a:cubicBezTo>
                  <a:cubicBezTo>
                    <a:pt x="0" y="1301"/>
                    <a:pt x="0" y="1373"/>
                    <a:pt x="48" y="1445"/>
                  </a:cubicBezTo>
                  <a:cubicBezTo>
                    <a:pt x="72" y="1493"/>
                    <a:pt x="144" y="1541"/>
                    <a:pt x="216" y="1565"/>
                  </a:cubicBezTo>
                  <a:cubicBezTo>
                    <a:pt x="232" y="1568"/>
                    <a:pt x="248" y="1569"/>
                    <a:pt x="265" y="1569"/>
                  </a:cubicBezTo>
                  <a:cubicBezTo>
                    <a:pt x="382" y="1569"/>
                    <a:pt x="531" y="1498"/>
                    <a:pt x="552" y="1373"/>
                  </a:cubicBezTo>
                  <a:cubicBezTo>
                    <a:pt x="600" y="1037"/>
                    <a:pt x="672" y="701"/>
                    <a:pt x="720" y="365"/>
                  </a:cubicBezTo>
                  <a:cubicBezTo>
                    <a:pt x="744" y="293"/>
                    <a:pt x="744" y="221"/>
                    <a:pt x="696" y="149"/>
                  </a:cubicBezTo>
                  <a:cubicBezTo>
                    <a:pt x="672" y="77"/>
                    <a:pt x="600" y="29"/>
                    <a:pt x="528" y="5"/>
                  </a:cubicBezTo>
                  <a:cubicBezTo>
                    <a:pt x="513" y="2"/>
                    <a:pt x="497" y="0"/>
                    <a:pt x="4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2"/>
            <p:cNvSpPr/>
            <p:nvPr/>
          </p:nvSpPr>
          <p:spPr>
            <a:xfrm>
              <a:off x="4837000" y="3330525"/>
              <a:ext cx="18025" cy="26225"/>
            </a:xfrm>
            <a:custGeom>
              <a:avLst/>
              <a:gdLst/>
              <a:ahLst/>
              <a:cxnLst/>
              <a:rect l="l" t="t" r="r" b="b"/>
              <a:pathLst>
                <a:path w="721" h="1049" extrusionOk="0">
                  <a:moveTo>
                    <a:pt x="408" y="1"/>
                  </a:moveTo>
                  <a:cubicBezTo>
                    <a:pt x="361" y="1"/>
                    <a:pt x="316" y="12"/>
                    <a:pt x="288" y="40"/>
                  </a:cubicBezTo>
                  <a:cubicBezTo>
                    <a:pt x="216" y="64"/>
                    <a:pt x="168" y="136"/>
                    <a:pt x="144" y="208"/>
                  </a:cubicBezTo>
                  <a:lnTo>
                    <a:pt x="24" y="688"/>
                  </a:lnTo>
                  <a:cubicBezTo>
                    <a:pt x="0" y="760"/>
                    <a:pt x="0" y="856"/>
                    <a:pt x="48" y="904"/>
                  </a:cubicBezTo>
                  <a:cubicBezTo>
                    <a:pt x="72" y="976"/>
                    <a:pt x="144" y="1024"/>
                    <a:pt x="216" y="1048"/>
                  </a:cubicBezTo>
                  <a:cubicBezTo>
                    <a:pt x="288" y="1048"/>
                    <a:pt x="360" y="1048"/>
                    <a:pt x="432" y="1024"/>
                  </a:cubicBezTo>
                  <a:cubicBezTo>
                    <a:pt x="480" y="976"/>
                    <a:pt x="528" y="928"/>
                    <a:pt x="552" y="856"/>
                  </a:cubicBezTo>
                  <a:cubicBezTo>
                    <a:pt x="600" y="688"/>
                    <a:pt x="648" y="520"/>
                    <a:pt x="696" y="352"/>
                  </a:cubicBezTo>
                  <a:cubicBezTo>
                    <a:pt x="720" y="280"/>
                    <a:pt x="696" y="208"/>
                    <a:pt x="672" y="136"/>
                  </a:cubicBezTo>
                  <a:cubicBezTo>
                    <a:pt x="624" y="88"/>
                    <a:pt x="552" y="16"/>
                    <a:pt x="504" y="16"/>
                  </a:cubicBezTo>
                  <a:cubicBezTo>
                    <a:pt x="475" y="6"/>
                    <a:pt x="441"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2"/>
            <p:cNvSpPr/>
            <p:nvPr/>
          </p:nvSpPr>
          <p:spPr>
            <a:xfrm>
              <a:off x="4842400" y="3255600"/>
              <a:ext cx="18625" cy="38750"/>
            </a:xfrm>
            <a:custGeom>
              <a:avLst/>
              <a:gdLst/>
              <a:ahLst/>
              <a:cxnLst/>
              <a:rect l="l" t="t" r="r" b="b"/>
              <a:pathLst>
                <a:path w="745" h="1550" extrusionOk="0">
                  <a:moveTo>
                    <a:pt x="428" y="1"/>
                  </a:moveTo>
                  <a:cubicBezTo>
                    <a:pt x="312" y="1"/>
                    <a:pt x="208" y="87"/>
                    <a:pt x="168" y="205"/>
                  </a:cubicBezTo>
                  <a:cubicBezTo>
                    <a:pt x="48" y="541"/>
                    <a:pt x="0" y="901"/>
                    <a:pt x="48" y="1261"/>
                  </a:cubicBezTo>
                  <a:cubicBezTo>
                    <a:pt x="48" y="1357"/>
                    <a:pt x="72" y="1405"/>
                    <a:pt x="120" y="1477"/>
                  </a:cubicBezTo>
                  <a:cubicBezTo>
                    <a:pt x="168" y="1525"/>
                    <a:pt x="240" y="1549"/>
                    <a:pt x="312" y="1549"/>
                  </a:cubicBezTo>
                  <a:cubicBezTo>
                    <a:pt x="456" y="1549"/>
                    <a:pt x="624" y="1429"/>
                    <a:pt x="600" y="1261"/>
                  </a:cubicBezTo>
                  <a:cubicBezTo>
                    <a:pt x="576" y="1117"/>
                    <a:pt x="576" y="949"/>
                    <a:pt x="600" y="781"/>
                  </a:cubicBezTo>
                  <a:cubicBezTo>
                    <a:pt x="624" y="637"/>
                    <a:pt x="648" y="493"/>
                    <a:pt x="696" y="349"/>
                  </a:cubicBezTo>
                  <a:cubicBezTo>
                    <a:pt x="744" y="205"/>
                    <a:pt x="648" y="37"/>
                    <a:pt x="504" y="13"/>
                  </a:cubicBezTo>
                  <a:cubicBezTo>
                    <a:pt x="479" y="5"/>
                    <a:pt x="453"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2"/>
            <p:cNvSpPr/>
            <p:nvPr/>
          </p:nvSpPr>
          <p:spPr>
            <a:xfrm>
              <a:off x="4853200" y="3161950"/>
              <a:ext cx="20425" cy="48150"/>
            </a:xfrm>
            <a:custGeom>
              <a:avLst/>
              <a:gdLst/>
              <a:ahLst/>
              <a:cxnLst/>
              <a:rect l="l" t="t" r="r" b="b"/>
              <a:pathLst>
                <a:path w="817" h="1926" extrusionOk="0">
                  <a:moveTo>
                    <a:pt x="511" y="0"/>
                  </a:moveTo>
                  <a:cubicBezTo>
                    <a:pt x="394" y="0"/>
                    <a:pt x="284" y="73"/>
                    <a:pt x="264" y="207"/>
                  </a:cubicBezTo>
                  <a:cubicBezTo>
                    <a:pt x="168" y="663"/>
                    <a:pt x="96" y="1119"/>
                    <a:pt x="24" y="1575"/>
                  </a:cubicBezTo>
                  <a:cubicBezTo>
                    <a:pt x="0" y="1719"/>
                    <a:pt x="48" y="1887"/>
                    <a:pt x="216" y="1911"/>
                  </a:cubicBezTo>
                  <a:cubicBezTo>
                    <a:pt x="241" y="1921"/>
                    <a:pt x="268" y="1926"/>
                    <a:pt x="297" y="1926"/>
                  </a:cubicBezTo>
                  <a:cubicBezTo>
                    <a:pt x="408" y="1926"/>
                    <a:pt x="533" y="1853"/>
                    <a:pt x="552" y="1719"/>
                  </a:cubicBezTo>
                  <a:lnTo>
                    <a:pt x="792" y="351"/>
                  </a:lnTo>
                  <a:cubicBezTo>
                    <a:pt x="816" y="207"/>
                    <a:pt x="744" y="39"/>
                    <a:pt x="600" y="15"/>
                  </a:cubicBezTo>
                  <a:cubicBezTo>
                    <a:pt x="571" y="5"/>
                    <a:pt x="541"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2"/>
            <p:cNvSpPr/>
            <p:nvPr/>
          </p:nvSpPr>
          <p:spPr>
            <a:xfrm>
              <a:off x="4874200" y="3049375"/>
              <a:ext cx="21025" cy="35925"/>
            </a:xfrm>
            <a:custGeom>
              <a:avLst/>
              <a:gdLst/>
              <a:ahLst/>
              <a:cxnLst/>
              <a:rect l="l" t="t" r="r" b="b"/>
              <a:pathLst>
                <a:path w="841" h="1437" extrusionOk="0">
                  <a:moveTo>
                    <a:pt x="563" y="1"/>
                  </a:moveTo>
                  <a:cubicBezTo>
                    <a:pt x="422" y="1"/>
                    <a:pt x="307" y="74"/>
                    <a:pt x="265" y="221"/>
                  </a:cubicBezTo>
                  <a:cubicBezTo>
                    <a:pt x="192" y="509"/>
                    <a:pt x="120" y="797"/>
                    <a:pt x="24" y="1085"/>
                  </a:cubicBezTo>
                  <a:cubicBezTo>
                    <a:pt x="0" y="1229"/>
                    <a:pt x="72" y="1397"/>
                    <a:pt x="216" y="1421"/>
                  </a:cubicBezTo>
                  <a:cubicBezTo>
                    <a:pt x="251" y="1431"/>
                    <a:pt x="284" y="1436"/>
                    <a:pt x="316" y="1436"/>
                  </a:cubicBezTo>
                  <a:cubicBezTo>
                    <a:pt x="439" y="1436"/>
                    <a:pt x="538" y="1363"/>
                    <a:pt x="577" y="1229"/>
                  </a:cubicBezTo>
                  <a:cubicBezTo>
                    <a:pt x="649" y="941"/>
                    <a:pt x="721" y="653"/>
                    <a:pt x="817" y="365"/>
                  </a:cubicBezTo>
                  <a:cubicBezTo>
                    <a:pt x="841" y="221"/>
                    <a:pt x="769" y="53"/>
                    <a:pt x="625" y="5"/>
                  </a:cubicBezTo>
                  <a:cubicBezTo>
                    <a:pt x="604" y="2"/>
                    <a:pt x="583"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2"/>
            <p:cNvSpPr/>
            <p:nvPr/>
          </p:nvSpPr>
          <p:spPr>
            <a:xfrm>
              <a:off x="4894000" y="2977375"/>
              <a:ext cx="18625" cy="33250"/>
            </a:xfrm>
            <a:custGeom>
              <a:avLst/>
              <a:gdLst/>
              <a:ahLst/>
              <a:cxnLst/>
              <a:rect l="l" t="t" r="r" b="b"/>
              <a:pathLst>
                <a:path w="745" h="1330" extrusionOk="0">
                  <a:moveTo>
                    <a:pt x="474" y="0"/>
                  </a:moveTo>
                  <a:cubicBezTo>
                    <a:pt x="345" y="0"/>
                    <a:pt x="214" y="74"/>
                    <a:pt x="193" y="221"/>
                  </a:cubicBezTo>
                  <a:cubicBezTo>
                    <a:pt x="121" y="461"/>
                    <a:pt x="73" y="725"/>
                    <a:pt x="1" y="965"/>
                  </a:cubicBezTo>
                  <a:cubicBezTo>
                    <a:pt x="1" y="1037"/>
                    <a:pt x="1" y="1133"/>
                    <a:pt x="25" y="1181"/>
                  </a:cubicBezTo>
                  <a:cubicBezTo>
                    <a:pt x="73" y="1253"/>
                    <a:pt x="145" y="1301"/>
                    <a:pt x="193" y="1325"/>
                  </a:cubicBezTo>
                  <a:cubicBezTo>
                    <a:pt x="211" y="1328"/>
                    <a:pt x="230" y="1330"/>
                    <a:pt x="248" y="1330"/>
                  </a:cubicBezTo>
                  <a:cubicBezTo>
                    <a:pt x="377" y="1330"/>
                    <a:pt x="511" y="1259"/>
                    <a:pt x="553" y="1133"/>
                  </a:cubicBezTo>
                  <a:cubicBezTo>
                    <a:pt x="601" y="869"/>
                    <a:pt x="673" y="605"/>
                    <a:pt x="721" y="365"/>
                  </a:cubicBezTo>
                  <a:cubicBezTo>
                    <a:pt x="745" y="293"/>
                    <a:pt x="745" y="197"/>
                    <a:pt x="697" y="149"/>
                  </a:cubicBezTo>
                  <a:cubicBezTo>
                    <a:pt x="673" y="77"/>
                    <a:pt x="601" y="29"/>
                    <a:pt x="529" y="5"/>
                  </a:cubicBezTo>
                  <a:cubicBezTo>
                    <a:pt x="511" y="2"/>
                    <a:pt x="492"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2"/>
            <p:cNvSpPr/>
            <p:nvPr/>
          </p:nvSpPr>
          <p:spPr>
            <a:xfrm>
              <a:off x="4916200" y="2883775"/>
              <a:ext cx="25225" cy="38850"/>
            </a:xfrm>
            <a:custGeom>
              <a:avLst/>
              <a:gdLst/>
              <a:ahLst/>
              <a:cxnLst/>
              <a:rect l="l" t="t" r="r" b="b"/>
              <a:pathLst>
                <a:path w="1009" h="1554" extrusionOk="0">
                  <a:moveTo>
                    <a:pt x="707" y="0"/>
                  </a:moveTo>
                  <a:cubicBezTo>
                    <a:pt x="571" y="0"/>
                    <a:pt x="475" y="71"/>
                    <a:pt x="433" y="197"/>
                  </a:cubicBezTo>
                  <a:cubicBezTo>
                    <a:pt x="313" y="533"/>
                    <a:pt x="169" y="869"/>
                    <a:pt x="49" y="1205"/>
                  </a:cubicBezTo>
                  <a:cubicBezTo>
                    <a:pt x="1" y="1349"/>
                    <a:pt x="121" y="1517"/>
                    <a:pt x="265" y="1541"/>
                  </a:cubicBezTo>
                  <a:cubicBezTo>
                    <a:pt x="290" y="1549"/>
                    <a:pt x="316" y="1553"/>
                    <a:pt x="341" y="1553"/>
                  </a:cubicBezTo>
                  <a:cubicBezTo>
                    <a:pt x="457" y="1553"/>
                    <a:pt x="561" y="1467"/>
                    <a:pt x="601" y="1349"/>
                  </a:cubicBezTo>
                  <a:cubicBezTo>
                    <a:pt x="721" y="1013"/>
                    <a:pt x="841" y="701"/>
                    <a:pt x="961" y="365"/>
                  </a:cubicBezTo>
                  <a:cubicBezTo>
                    <a:pt x="1009" y="221"/>
                    <a:pt x="913" y="53"/>
                    <a:pt x="769" y="5"/>
                  </a:cubicBezTo>
                  <a:cubicBezTo>
                    <a:pt x="747" y="2"/>
                    <a:pt x="727"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2"/>
            <p:cNvSpPr/>
            <p:nvPr/>
          </p:nvSpPr>
          <p:spPr>
            <a:xfrm>
              <a:off x="4936600" y="2809225"/>
              <a:ext cx="24025" cy="35675"/>
            </a:xfrm>
            <a:custGeom>
              <a:avLst/>
              <a:gdLst/>
              <a:ahLst/>
              <a:cxnLst/>
              <a:rect l="l" t="t" r="r" b="b"/>
              <a:pathLst>
                <a:path w="961" h="1427" extrusionOk="0">
                  <a:moveTo>
                    <a:pt x="682" y="0"/>
                  </a:moveTo>
                  <a:cubicBezTo>
                    <a:pt x="631" y="0"/>
                    <a:pt x="580" y="17"/>
                    <a:pt x="529" y="34"/>
                  </a:cubicBezTo>
                  <a:cubicBezTo>
                    <a:pt x="481" y="82"/>
                    <a:pt x="409" y="130"/>
                    <a:pt x="409" y="202"/>
                  </a:cubicBezTo>
                  <a:cubicBezTo>
                    <a:pt x="385" y="346"/>
                    <a:pt x="337" y="466"/>
                    <a:pt x="289" y="610"/>
                  </a:cubicBezTo>
                  <a:cubicBezTo>
                    <a:pt x="241" y="730"/>
                    <a:pt x="169" y="850"/>
                    <a:pt x="73" y="970"/>
                  </a:cubicBezTo>
                  <a:cubicBezTo>
                    <a:pt x="25" y="1018"/>
                    <a:pt x="1" y="1090"/>
                    <a:pt x="1" y="1162"/>
                  </a:cubicBezTo>
                  <a:cubicBezTo>
                    <a:pt x="1" y="1210"/>
                    <a:pt x="49" y="1306"/>
                    <a:pt x="97" y="1354"/>
                  </a:cubicBezTo>
                  <a:cubicBezTo>
                    <a:pt x="145" y="1402"/>
                    <a:pt x="217" y="1426"/>
                    <a:pt x="289" y="1426"/>
                  </a:cubicBezTo>
                  <a:cubicBezTo>
                    <a:pt x="361" y="1426"/>
                    <a:pt x="433" y="1402"/>
                    <a:pt x="481" y="1354"/>
                  </a:cubicBezTo>
                  <a:cubicBezTo>
                    <a:pt x="721" y="1066"/>
                    <a:pt x="889" y="730"/>
                    <a:pt x="937" y="346"/>
                  </a:cubicBezTo>
                  <a:cubicBezTo>
                    <a:pt x="961" y="274"/>
                    <a:pt x="961" y="202"/>
                    <a:pt x="913" y="130"/>
                  </a:cubicBezTo>
                  <a:cubicBezTo>
                    <a:pt x="865" y="82"/>
                    <a:pt x="817" y="34"/>
                    <a:pt x="745" y="10"/>
                  </a:cubicBezTo>
                  <a:cubicBezTo>
                    <a:pt x="724" y="3"/>
                    <a:pt x="703" y="0"/>
                    <a:pt x="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2"/>
            <p:cNvSpPr/>
            <p:nvPr/>
          </p:nvSpPr>
          <p:spPr>
            <a:xfrm>
              <a:off x="4951600" y="2759425"/>
              <a:ext cx="28225" cy="35625"/>
            </a:xfrm>
            <a:custGeom>
              <a:avLst/>
              <a:gdLst/>
              <a:ahLst/>
              <a:cxnLst/>
              <a:rect l="l" t="t" r="r" b="b"/>
              <a:pathLst>
                <a:path w="1129" h="1425" extrusionOk="0">
                  <a:moveTo>
                    <a:pt x="819" y="0"/>
                  </a:moveTo>
                  <a:cubicBezTo>
                    <a:pt x="719" y="0"/>
                    <a:pt x="626" y="49"/>
                    <a:pt x="577" y="130"/>
                  </a:cubicBezTo>
                  <a:cubicBezTo>
                    <a:pt x="409" y="418"/>
                    <a:pt x="241" y="706"/>
                    <a:pt x="73" y="1018"/>
                  </a:cubicBezTo>
                  <a:cubicBezTo>
                    <a:pt x="1" y="1138"/>
                    <a:pt x="25" y="1330"/>
                    <a:pt x="169" y="1402"/>
                  </a:cubicBezTo>
                  <a:cubicBezTo>
                    <a:pt x="212" y="1417"/>
                    <a:pt x="258" y="1425"/>
                    <a:pt x="303" y="1425"/>
                  </a:cubicBezTo>
                  <a:cubicBezTo>
                    <a:pt x="406" y="1425"/>
                    <a:pt x="503" y="1383"/>
                    <a:pt x="553" y="1282"/>
                  </a:cubicBezTo>
                  <a:cubicBezTo>
                    <a:pt x="721" y="994"/>
                    <a:pt x="889" y="706"/>
                    <a:pt x="1057" y="418"/>
                  </a:cubicBezTo>
                  <a:cubicBezTo>
                    <a:pt x="1129" y="298"/>
                    <a:pt x="1081" y="106"/>
                    <a:pt x="961" y="34"/>
                  </a:cubicBezTo>
                  <a:cubicBezTo>
                    <a:pt x="915" y="11"/>
                    <a:pt x="866"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2"/>
            <p:cNvSpPr/>
            <p:nvPr/>
          </p:nvSpPr>
          <p:spPr>
            <a:xfrm>
              <a:off x="4974400" y="2697025"/>
              <a:ext cx="23425" cy="32450"/>
            </a:xfrm>
            <a:custGeom>
              <a:avLst/>
              <a:gdLst/>
              <a:ahLst/>
              <a:cxnLst/>
              <a:rect l="l" t="t" r="r" b="b"/>
              <a:pathLst>
                <a:path w="937" h="1298" extrusionOk="0">
                  <a:moveTo>
                    <a:pt x="662" y="0"/>
                  </a:moveTo>
                  <a:cubicBezTo>
                    <a:pt x="562" y="0"/>
                    <a:pt x="458" y="48"/>
                    <a:pt x="409" y="130"/>
                  </a:cubicBezTo>
                  <a:lnTo>
                    <a:pt x="49" y="898"/>
                  </a:lnTo>
                  <a:cubicBezTo>
                    <a:pt x="1" y="946"/>
                    <a:pt x="1" y="1018"/>
                    <a:pt x="25" y="1114"/>
                  </a:cubicBezTo>
                  <a:cubicBezTo>
                    <a:pt x="25" y="1162"/>
                    <a:pt x="73" y="1234"/>
                    <a:pt x="145" y="1258"/>
                  </a:cubicBezTo>
                  <a:cubicBezTo>
                    <a:pt x="188" y="1284"/>
                    <a:pt x="240" y="1297"/>
                    <a:pt x="293" y="1297"/>
                  </a:cubicBezTo>
                  <a:cubicBezTo>
                    <a:pt x="387" y="1297"/>
                    <a:pt x="483" y="1254"/>
                    <a:pt x="529" y="1162"/>
                  </a:cubicBezTo>
                  <a:lnTo>
                    <a:pt x="889" y="418"/>
                  </a:lnTo>
                  <a:cubicBezTo>
                    <a:pt x="937" y="346"/>
                    <a:pt x="937" y="274"/>
                    <a:pt x="937" y="202"/>
                  </a:cubicBezTo>
                  <a:cubicBezTo>
                    <a:pt x="913" y="130"/>
                    <a:pt x="865" y="82"/>
                    <a:pt x="793" y="34"/>
                  </a:cubicBezTo>
                  <a:cubicBezTo>
                    <a:pt x="755" y="11"/>
                    <a:pt x="709" y="0"/>
                    <a:pt x="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2"/>
            <p:cNvSpPr/>
            <p:nvPr/>
          </p:nvSpPr>
          <p:spPr>
            <a:xfrm>
              <a:off x="4996000" y="2643625"/>
              <a:ext cx="20450" cy="26900"/>
            </a:xfrm>
            <a:custGeom>
              <a:avLst/>
              <a:gdLst/>
              <a:ahLst/>
              <a:cxnLst/>
              <a:rect l="l" t="t" r="r" b="b"/>
              <a:pathLst>
                <a:path w="818" h="1076" extrusionOk="0">
                  <a:moveTo>
                    <a:pt x="515" y="0"/>
                  </a:moveTo>
                  <a:cubicBezTo>
                    <a:pt x="496" y="0"/>
                    <a:pt x="476" y="3"/>
                    <a:pt x="457" y="10"/>
                  </a:cubicBezTo>
                  <a:cubicBezTo>
                    <a:pt x="385" y="34"/>
                    <a:pt x="337" y="82"/>
                    <a:pt x="289" y="154"/>
                  </a:cubicBezTo>
                  <a:cubicBezTo>
                    <a:pt x="217" y="322"/>
                    <a:pt x="121" y="490"/>
                    <a:pt x="49" y="658"/>
                  </a:cubicBezTo>
                  <a:cubicBezTo>
                    <a:pt x="1" y="706"/>
                    <a:pt x="1" y="778"/>
                    <a:pt x="25" y="874"/>
                  </a:cubicBezTo>
                  <a:cubicBezTo>
                    <a:pt x="25" y="922"/>
                    <a:pt x="73" y="994"/>
                    <a:pt x="145" y="1042"/>
                  </a:cubicBezTo>
                  <a:cubicBezTo>
                    <a:pt x="196" y="1059"/>
                    <a:pt x="247" y="1076"/>
                    <a:pt x="298" y="1076"/>
                  </a:cubicBezTo>
                  <a:cubicBezTo>
                    <a:pt x="319" y="1076"/>
                    <a:pt x="340" y="1073"/>
                    <a:pt x="361" y="1066"/>
                  </a:cubicBezTo>
                  <a:cubicBezTo>
                    <a:pt x="433" y="1042"/>
                    <a:pt x="505" y="994"/>
                    <a:pt x="529" y="922"/>
                  </a:cubicBezTo>
                  <a:cubicBezTo>
                    <a:pt x="601" y="754"/>
                    <a:pt x="697" y="586"/>
                    <a:pt x="769" y="442"/>
                  </a:cubicBezTo>
                  <a:cubicBezTo>
                    <a:pt x="817" y="370"/>
                    <a:pt x="817" y="298"/>
                    <a:pt x="793" y="226"/>
                  </a:cubicBezTo>
                  <a:cubicBezTo>
                    <a:pt x="793" y="154"/>
                    <a:pt x="745" y="82"/>
                    <a:pt x="673" y="58"/>
                  </a:cubicBezTo>
                  <a:cubicBezTo>
                    <a:pt x="620" y="23"/>
                    <a:pt x="568" y="0"/>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2"/>
            <p:cNvSpPr/>
            <p:nvPr/>
          </p:nvSpPr>
          <p:spPr>
            <a:xfrm>
              <a:off x="4827400" y="3545150"/>
              <a:ext cx="22825" cy="33275"/>
            </a:xfrm>
            <a:custGeom>
              <a:avLst/>
              <a:gdLst/>
              <a:ahLst/>
              <a:cxnLst/>
              <a:rect l="l" t="t" r="r" b="b"/>
              <a:pathLst>
                <a:path w="913" h="1331" extrusionOk="0">
                  <a:moveTo>
                    <a:pt x="552" y="0"/>
                  </a:moveTo>
                  <a:cubicBezTo>
                    <a:pt x="480" y="24"/>
                    <a:pt x="408" y="72"/>
                    <a:pt x="384" y="144"/>
                  </a:cubicBezTo>
                  <a:lnTo>
                    <a:pt x="48" y="912"/>
                  </a:lnTo>
                  <a:cubicBezTo>
                    <a:pt x="24" y="984"/>
                    <a:pt x="0" y="1032"/>
                    <a:pt x="24" y="1128"/>
                  </a:cubicBezTo>
                  <a:cubicBezTo>
                    <a:pt x="48" y="1176"/>
                    <a:pt x="96" y="1248"/>
                    <a:pt x="144" y="1296"/>
                  </a:cubicBezTo>
                  <a:cubicBezTo>
                    <a:pt x="195" y="1313"/>
                    <a:pt x="246" y="1330"/>
                    <a:pt x="297" y="1330"/>
                  </a:cubicBezTo>
                  <a:cubicBezTo>
                    <a:pt x="318" y="1330"/>
                    <a:pt x="339" y="1327"/>
                    <a:pt x="360" y="1320"/>
                  </a:cubicBezTo>
                  <a:cubicBezTo>
                    <a:pt x="432" y="1296"/>
                    <a:pt x="504" y="1248"/>
                    <a:pt x="528" y="1200"/>
                  </a:cubicBezTo>
                  <a:lnTo>
                    <a:pt x="864" y="432"/>
                  </a:lnTo>
                  <a:cubicBezTo>
                    <a:pt x="888" y="360"/>
                    <a:pt x="912" y="288"/>
                    <a:pt x="888" y="216"/>
                  </a:cubicBezTo>
                  <a:cubicBezTo>
                    <a:pt x="864" y="144"/>
                    <a:pt x="816" y="72"/>
                    <a:pt x="768" y="48"/>
                  </a:cubicBezTo>
                  <a:cubicBezTo>
                    <a:pt x="696" y="0"/>
                    <a:pt x="624"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2"/>
            <p:cNvSpPr/>
            <p:nvPr/>
          </p:nvSpPr>
          <p:spPr>
            <a:xfrm>
              <a:off x="4849000" y="3486225"/>
              <a:ext cx="21625" cy="32850"/>
            </a:xfrm>
            <a:custGeom>
              <a:avLst/>
              <a:gdLst/>
              <a:ahLst/>
              <a:cxnLst/>
              <a:rect l="l" t="t" r="r" b="b"/>
              <a:pathLst>
                <a:path w="865" h="1314" extrusionOk="0">
                  <a:moveTo>
                    <a:pt x="571" y="1"/>
                  </a:moveTo>
                  <a:cubicBezTo>
                    <a:pt x="446" y="1"/>
                    <a:pt x="330" y="74"/>
                    <a:pt x="288" y="221"/>
                  </a:cubicBezTo>
                  <a:cubicBezTo>
                    <a:pt x="216" y="461"/>
                    <a:pt x="120" y="725"/>
                    <a:pt x="48" y="965"/>
                  </a:cubicBezTo>
                  <a:cubicBezTo>
                    <a:pt x="0" y="1109"/>
                    <a:pt x="96" y="1277"/>
                    <a:pt x="240" y="1301"/>
                  </a:cubicBezTo>
                  <a:cubicBezTo>
                    <a:pt x="270" y="1310"/>
                    <a:pt x="299" y="1314"/>
                    <a:pt x="327" y="1314"/>
                  </a:cubicBezTo>
                  <a:cubicBezTo>
                    <a:pt x="456" y="1314"/>
                    <a:pt x="561" y="1228"/>
                    <a:pt x="600" y="1109"/>
                  </a:cubicBezTo>
                  <a:cubicBezTo>
                    <a:pt x="672" y="869"/>
                    <a:pt x="744" y="605"/>
                    <a:pt x="816" y="365"/>
                  </a:cubicBezTo>
                  <a:cubicBezTo>
                    <a:pt x="864" y="221"/>
                    <a:pt x="768" y="53"/>
                    <a:pt x="624" y="5"/>
                  </a:cubicBezTo>
                  <a:cubicBezTo>
                    <a:pt x="606" y="2"/>
                    <a:pt x="588" y="1"/>
                    <a:pt x="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2"/>
            <p:cNvSpPr/>
            <p:nvPr/>
          </p:nvSpPr>
          <p:spPr>
            <a:xfrm>
              <a:off x="4868200" y="3411525"/>
              <a:ext cx="23425" cy="35625"/>
            </a:xfrm>
            <a:custGeom>
              <a:avLst/>
              <a:gdLst/>
              <a:ahLst/>
              <a:cxnLst/>
              <a:rect l="l" t="t" r="r" b="b"/>
              <a:pathLst>
                <a:path w="937" h="1425" extrusionOk="0">
                  <a:moveTo>
                    <a:pt x="631" y="1"/>
                  </a:moveTo>
                  <a:cubicBezTo>
                    <a:pt x="589" y="1"/>
                    <a:pt x="547" y="13"/>
                    <a:pt x="505" y="41"/>
                  </a:cubicBezTo>
                  <a:cubicBezTo>
                    <a:pt x="456" y="65"/>
                    <a:pt x="384" y="137"/>
                    <a:pt x="384" y="209"/>
                  </a:cubicBezTo>
                  <a:cubicBezTo>
                    <a:pt x="360" y="353"/>
                    <a:pt x="312" y="473"/>
                    <a:pt x="264" y="617"/>
                  </a:cubicBezTo>
                  <a:cubicBezTo>
                    <a:pt x="216" y="761"/>
                    <a:pt x="120" y="881"/>
                    <a:pt x="48" y="1001"/>
                  </a:cubicBezTo>
                  <a:cubicBezTo>
                    <a:pt x="0" y="1073"/>
                    <a:pt x="0" y="1169"/>
                    <a:pt x="0" y="1217"/>
                  </a:cubicBezTo>
                  <a:cubicBezTo>
                    <a:pt x="24" y="1289"/>
                    <a:pt x="72" y="1361"/>
                    <a:pt x="144" y="1385"/>
                  </a:cubicBezTo>
                  <a:cubicBezTo>
                    <a:pt x="173" y="1413"/>
                    <a:pt x="217" y="1425"/>
                    <a:pt x="264" y="1425"/>
                  </a:cubicBezTo>
                  <a:cubicBezTo>
                    <a:pt x="297" y="1425"/>
                    <a:pt x="331" y="1419"/>
                    <a:pt x="360" y="1409"/>
                  </a:cubicBezTo>
                  <a:cubicBezTo>
                    <a:pt x="432" y="1385"/>
                    <a:pt x="481" y="1361"/>
                    <a:pt x="529" y="1289"/>
                  </a:cubicBezTo>
                  <a:cubicBezTo>
                    <a:pt x="721" y="1025"/>
                    <a:pt x="865" y="689"/>
                    <a:pt x="913" y="353"/>
                  </a:cubicBezTo>
                  <a:cubicBezTo>
                    <a:pt x="937" y="281"/>
                    <a:pt x="937" y="209"/>
                    <a:pt x="889" y="137"/>
                  </a:cubicBezTo>
                  <a:cubicBezTo>
                    <a:pt x="865" y="89"/>
                    <a:pt x="793" y="17"/>
                    <a:pt x="721" y="17"/>
                  </a:cubicBezTo>
                  <a:cubicBezTo>
                    <a:pt x="691" y="7"/>
                    <a:pt x="661" y="1"/>
                    <a:pt x="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2"/>
            <p:cNvSpPr/>
            <p:nvPr/>
          </p:nvSpPr>
          <p:spPr>
            <a:xfrm>
              <a:off x="4889800" y="3317925"/>
              <a:ext cx="17425" cy="29625"/>
            </a:xfrm>
            <a:custGeom>
              <a:avLst/>
              <a:gdLst/>
              <a:ahLst/>
              <a:cxnLst/>
              <a:rect l="l" t="t" r="r" b="b"/>
              <a:pathLst>
                <a:path w="697" h="1185" extrusionOk="0">
                  <a:moveTo>
                    <a:pt x="391" y="1"/>
                  </a:moveTo>
                  <a:cubicBezTo>
                    <a:pt x="349" y="1"/>
                    <a:pt x="307" y="12"/>
                    <a:pt x="265" y="40"/>
                  </a:cubicBezTo>
                  <a:cubicBezTo>
                    <a:pt x="217" y="64"/>
                    <a:pt x="145" y="136"/>
                    <a:pt x="145" y="208"/>
                  </a:cubicBezTo>
                  <a:cubicBezTo>
                    <a:pt x="97" y="400"/>
                    <a:pt x="49" y="616"/>
                    <a:pt x="25" y="832"/>
                  </a:cubicBezTo>
                  <a:cubicBezTo>
                    <a:pt x="1" y="904"/>
                    <a:pt x="1" y="976"/>
                    <a:pt x="49" y="1048"/>
                  </a:cubicBezTo>
                  <a:cubicBezTo>
                    <a:pt x="73" y="1096"/>
                    <a:pt x="145" y="1144"/>
                    <a:pt x="217" y="1168"/>
                  </a:cubicBezTo>
                  <a:cubicBezTo>
                    <a:pt x="246" y="1178"/>
                    <a:pt x="276" y="1184"/>
                    <a:pt x="306" y="1184"/>
                  </a:cubicBezTo>
                  <a:cubicBezTo>
                    <a:pt x="348" y="1184"/>
                    <a:pt x="390" y="1173"/>
                    <a:pt x="433" y="1144"/>
                  </a:cubicBezTo>
                  <a:cubicBezTo>
                    <a:pt x="481" y="1096"/>
                    <a:pt x="529" y="1048"/>
                    <a:pt x="553" y="976"/>
                  </a:cubicBezTo>
                  <a:cubicBezTo>
                    <a:pt x="601" y="760"/>
                    <a:pt x="649" y="568"/>
                    <a:pt x="673" y="352"/>
                  </a:cubicBezTo>
                  <a:cubicBezTo>
                    <a:pt x="697" y="280"/>
                    <a:pt x="697" y="208"/>
                    <a:pt x="649" y="136"/>
                  </a:cubicBezTo>
                  <a:cubicBezTo>
                    <a:pt x="625" y="88"/>
                    <a:pt x="553" y="16"/>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2"/>
            <p:cNvSpPr/>
            <p:nvPr/>
          </p:nvSpPr>
          <p:spPr>
            <a:xfrm>
              <a:off x="4896400" y="3249325"/>
              <a:ext cx="17425" cy="38800"/>
            </a:xfrm>
            <a:custGeom>
              <a:avLst/>
              <a:gdLst/>
              <a:ahLst/>
              <a:cxnLst/>
              <a:rect l="l" t="t" r="r" b="b"/>
              <a:pathLst>
                <a:path w="697" h="1552" extrusionOk="0">
                  <a:moveTo>
                    <a:pt x="481" y="0"/>
                  </a:moveTo>
                  <a:cubicBezTo>
                    <a:pt x="409" y="0"/>
                    <a:pt x="337" y="0"/>
                    <a:pt x="265" y="24"/>
                  </a:cubicBezTo>
                  <a:cubicBezTo>
                    <a:pt x="217" y="72"/>
                    <a:pt x="145" y="144"/>
                    <a:pt x="145" y="192"/>
                  </a:cubicBezTo>
                  <a:cubicBezTo>
                    <a:pt x="97" y="528"/>
                    <a:pt x="49" y="864"/>
                    <a:pt x="1" y="1200"/>
                  </a:cubicBezTo>
                  <a:cubicBezTo>
                    <a:pt x="1" y="1272"/>
                    <a:pt x="1" y="1344"/>
                    <a:pt x="49" y="1416"/>
                  </a:cubicBezTo>
                  <a:cubicBezTo>
                    <a:pt x="73" y="1464"/>
                    <a:pt x="145" y="1536"/>
                    <a:pt x="217" y="1536"/>
                  </a:cubicBezTo>
                  <a:cubicBezTo>
                    <a:pt x="246" y="1546"/>
                    <a:pt x="276" y="1552"/>
                    <a:pt x="304" y="1552"/>
                  </a:cubicBezTo>
                  <a:cubicBezTo>
                    <a:pt x="344" y="1552"/>
                    <a:pt x="380" y="1540"/>
                    <a:pt x="409" y="1512"/>
                  </a:cubicBezTo>
                  <a:cubicBezTo>
                    <a:pt x="481" y="1488"/>
                    <a:pt x="529" y="1416"/>
                    <a:pt x="553" y="1344"/>
                  </a:cubicBezTo>
                  <a:cubicBezTo>
                    <a:pt x="601" y="1008"/>
                    <a:pt x="649" y="672"/>
                    <a:pt x="697" y="360"/>
                  </a:cubicBezTo>
                  <a:cubicBezTo>
                    <a:pt x="697" y="264"/>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2"/>
            <p:cNvSpPr/>
            <p:nvPr/>
          </p:nvSpPr>
          <p:spPr>
            <a:xfrm>
              <a:off x="4911400" y="3139850"/>
              <a:ext cx="18025" cy="35925"/>
            </a:xfrm>
            <a:custGeom>
              <a:avLst/>
              <a:gdLst/>
              <a:ahLst/>
              <a:cxnLst/>
              <a:rect l="l" t="t" r="r" b="b"/>
              <a:pathLst>
                <a:path w="721" h="1437" extrusionOk="0">
                  <a:moveTo>
                    <a:pt x="404" y="1"/>
                  </a:moveTo>
                  <a:cubicBezTo>
                    <a:pt x="381" y="1"/>
                    <a:pt x="358" y="4"/>
                    <a:pt x="337" y="11"/>
                  </a:cubicBezTo>
                  <a:cubicBezTo>
                    <a:pt x="289" y="35"/>
                    <a:pt x="217" y="83"/>
                    <a:pt x="169" y="155"/>
                  </a:cubicBezTo>
                  <a:cubicBezTo>
                    <a:pt x="150" y="210"/>
                    <a:pt x="146" y="251"/>
                    <a:pt x="145" y="300"/>
                  </a:cubicBezTo>
                  <a:lnTo>
                    <a:pt x="145" y="300"/>
                  </a:lnTo>
                  <a:cubicBezTo>
                    <a:pt x="145" y="300"/>
                    <a:pt x="145" y="299"/>
                    <a:pt x="145" y="299"/>
                  </a:cubicBezTo>
                  <a:cubicBezTo>
                    <a:pt x="145" y="323"/>
                    <a:pt x="145" y="347"/>
                    <a:pt x="145" y="347"/>
                  </a:cubicBezTo>
                  <a:cubicBezTo>
                    <a:pt x="145" y="330"/>
                    <a:pt x="145" y="315"/>
                    <a:pt x="145" y="300"/>
                  </a:cubicBezTo>
                  <a:lnTo>
                    <a:pt x="145" y="300"/>
                  </a:lnTo>
                  <a:cubicBezTo>
                    <a:pt x="169" y="420"/>
                    <a:pt x="169" y="563"/>
                    <a:pt x="145" y="683"/>
                  </a:cubicBezTo>
                  <a:cubicBezTo>
                    <a:pt x="121" y="803"/>
                    <a:pt x="97" y="947"/>
                    <a:pt x="49" y="1067"/>
                  </a:cubicBezTo>
                  <a:cubicBezTo>
                    <a:pt x="49" y="1043"/>
                    <a:pt x="49" y="1043"/>
                    <a:pt x="49" y="1043"/>
                  </a:cubicBezTo>
                  <a:cubicBezTo>
                    <a:pt x="25" y="1091"/>
                    <a:pt x="1" y="1163"/>
                    <a:pt x="25" y="1235"/>
                  </a:cubicBezTo>
                  <a:cubicBezTo>
                    <a:pt x="49" y="1307"/>
                    <a:pt x="97" y="1379"/>
                    <a:pt x="169" y="1403"/>
                  </a:cubicBezTo>
                  <a:cubicBezTo>
                    <a:pt x="203" y="1420"/>
                    <a:pt x="261" y="1437"/>
                    <a:pt x="317" y="1437"/>
                  </a:cubicBezTo>
                  <a:cubicBezTo>
                    <a:pt x="340" y="1437"/>
                    <a:pt x="364" y="1434"/>
                    <a:pt x="385" y="1427"/>
                  </a:cubicBezTo>
                  <a:cubicBezTo>
                    <a:pt x="433" y="1403"/>
                    <a:pt x="505" y="1355"/>
                    <a:pt x="529" y="1307"/>
                  </a:cubicBezTo>
                  <a:cubicBezTo>
                    <a:pt x="601" y="1139"/>
                    <a:pt x="673" y="971"/>
                    <a:pt x="697" y="803"/>
                  </a:cubicBezTo>
                  <a:cubicBezTo>
                    <a:pt x="697" y="707"/>
                    <a:pt x="721" y="611"/>
                    <a:pt x="721" y="515"/>
                  </a:cubicBezTo>
                  <a:cubicBezTo>
                    <a:pt x="721" y="395"/>
                    <a:pt x="697" y="299"/>
                    <a:pt x="697" y="203"/>
                  </a:cubicBezTo>
                  <a:cubicBezTo>
                    <a:pt x="673" y="155"/>
                    <a:pt x="625" y="83"/>
                    <a:pt x="553" y="35"/>
                  </a:cubicBezTo>
                  <a:cubicBezTo>
                    <a:pt x="519" y="18"/>
                    <a:pt x="461"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2"/>
            <p:cNvSpPr/>
            <p:nvPr/>
          </p:nvSpPr>
          <p:spPr>
            <a:xfrm>
              <a:off x="4927600" y="3062450"/>
              <a:ext cx="21025" cy="23325"/>
            </a:xfrm>
            <a:custGeom>
              <a:avLst/>
              <a:gdLst/>
              <a:ahLst/>
              <a:cxnLst/>
              <a:rect l="l" t="t" r="r" b="b"/>
              <a:pathLst>
                <a:path w="841" h="933" extrusionOk="0">
                  <a:moveTo>
                    <a:pt x="544" y="0"/>
                  </a:moveTo>
                  <a:cubicBezTo>
                    <a:pt x="523" y="0"/>
                    <a:pt x="502" y="3"/>
                    <a:pt x="481" y="10"/>
                  </a:cubicBezTo>
                  <a:cubicBezTo>
                    <a:pt x="457" y="10"/>
                    <a:pt x="433" y="34"/>
                    <a:pt x="409" y="34"/>
                  </a:cubicBezTo>
                  <a:cubicBezTo>
                    <a:pt x="361" y="58"/>
                    <a:pt x="337" y="82"/>
                    <a:pt x="313" y="130"/>
                  </a:cubicBezTo>
                  <a:lnTo>
                    <a:pt x="49" y="514"/>
                  </a:lnTo>
                  <a:cubicBezTo>
                    <a:pt x="25" y="538"/>
                    <a:pt x="25" y="562"/>
                    <a:pt x="25" y="610"/>
                  </a:cubicBezTo>
                  <a:cubicBezTo>
                    <a:pt x="1" y="658"/>
                    <a:pt x="1" y="682"/>
                    <a:pt x="25" y="730"/>
                  </a:cubicBezTo>
                  <a:cubicBezTo>
                    <a:pt x="25" y="754"/>
                    <a:pt x="49" y="778"/>
                    <a:pt x="73" y="826"/>
                  </a:cubicBezTo>
                  <a:cubicBezTo>
                    <a:pt x="97" y="850"/>
                    <a:pt x="121" y="874"/>
                    <a:pt x="145" y="898"/>
                  </a:cubicBezTo>
                  <a:cubicBezTo>
                    <a:pt x="196" y="915"/>
                    <a:pt x="247" y="932"/>
                    <a:pt x="297" y="932"/>
                  </a:cubicBezTo>
                  <a:cubicBezTo>
                    <a:pt x="319" y="932"/>
                    <a:pt x="340" y="929"/>
                    <a:pt x="361" y="922"/>
                  </a:cubicBezTo>
                  <a:cubicBezTo>
                    <a:pt x="385" y="898"/>
                    <a:pt x="409" y="898"/>
                    <a:pt x="433" y="898"/>
                  </a:cubicBezTo>
                  <a:cubicBezTo>
                    <a:pt x="481" y="874"/>
                    <a:pt x="505" y="826"/>
                    <a:pt x="529" y="778"/>
                  </a:cubicBezTo>
                  <a:cubicBezTo>
                    <a:pt x="625" y="658"/>
                    <a:pt x="697" y="538"/>
                    <a:pt x="793" y="418"/>
                  </a:cubicBezTo>
                  <a:cubicBezTo>
                    <a:pt x="817" y="394"/>
                    <a:pt x="817" y="346"/>
                    <a:pt x="817" y="322"/>
                  </a:cubicBezTo>
                  <a:cubicBezTo>
                    <a:pt x="841" y="274"/>
                    <a:pt x="817" y="250"/>
                    <a:pt x="817" y="202"/>
                  </a:cubicBezTo>
                  <a:cubicBezTo>
                    <a:pt x="817" y="154"/>
                    <a:pt x="793" y="130"/>
                    <a:pt x="769" y="106"/>
                  </a:cubicBezTo>
                  <a:cubicBezTo>
                    <a:pt x="745" y="82"/>
                    <a:pt x="721" y="58"/>
                    <a:pt x="697" y="34"/>
                  </a:cubicBezTo>
                  <a:cubicBezTo>
                    <a:pt x="646" y="17"/>
                    <a:pt x="595" y="0"/>
                    <a:pt x="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2"/>
            <p:cNvSpPr/>
            <p:nvPr/>
          </p:nvSpPr>
          <p:spPr>
            <a:xfrm>
              <a:off x="4942600" y="2990375"/>
              <a:ext cx="19225" cy="32525"/>
            </a:xfrm>
            <a:custGeom>
              <a:avLst/>
              <a:gdLst/>
              <a:ahLst/>
              <a:cxnLst/>
              <a:rect l="l" t="t" r="r" b="b"/>
              <a:pathLst>
                <a:path w="769" h="1301" extrusionOk="0">
                  <a:moveTo>
                    <a:pt x="415" y="1"/>
                  </a:moveTo>
                  <a:cubicBezTo>
                    <a:pt x="389" y="1"/>
                    <a:pt x="362" y="5"/>
                    <a:pt x="337" y="13"/>
                  </a:cubicBezTo>
                  <a:cubicBezTo>
                    <a:pt x="193" y="61"/>
                    <a:pt x="97" y="205"/>
                    <a:pt x="145" y="349"/>
                  </a:cubicBezTo>
                  <a:cubicBezTo>
                    <a:pt x="145" y="373"/>
                    <a:pt x="145" y="397"/>
                    <a:pt x="169" y="421"/>
                  </a:cubicBezTo>
                  <a:cubicBezTo>
                    <a:pt x="169" y="493"/>
                    <a:pt x="169" y="565"/>
                    <a:pt x="169" y="613"/>
                  </a:cubicBezTo>
                  <a:cubicBezTo>
                    <a:pt x="145" y="685"/>
                    <a:pt x="121" y="757"/>
                    <a:pt x="97" y="829"/>
                  </a:cubicBezTo>
                  <a:cubicBezTo>
                    <a:pt x="97" y="853"/>
                    <a:pt x="73" y="877"/>
                    <a:pt x="73" y="877"/>
                  </a:cubicBezTo>
                  <a:cubicBezTo>
                    <a:pt x="1" y="1021"/>
                    <a:pt x="25" y="1189"/>
                    <a:pt x="169" y="1261"/>
                  </a:cubicBezTo>
                  <a:cubicBezTo>
                    <a:pt x="220" y="1287"/>
                    <a:pt x="275" y="1300"/>
                    <a:pt x="328" y="1300"/>
                  </a:cubicBezTo>
                  <a:cubicBezTo>
                    <a:pt x="421" y="1300"/>
                    <a:pt x="507" y="1257"/>
                    <a:pt x="553" y="1165"/>
                  </a:cubicBezTo>
                  <a:cubicBezTo>
                    <a:pt x="721" y="877"/>
                    <a:pt x="769" y="541"/>
                    <a:pt x="673" y="205"/>
                  </a:cubicBezTo>
                  <a:cubicBezTo>
                    <a:pt x="653" y="87"/>
                    <a:pt x="536"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2"/>
            <p:cNvSpPr/>
            <p:nvPr/>
          </p:nvSpPr>
          <p:spPr>
            <a:xfrm>
              <a:off x="4967800" y="2893475"/>
              <a:ext cx="17425" cy="32825"/>
            </a:xfrm>
            <a:custGeom>
              <a:avLst/>
              <a:gdLst/>
              <a:ahLst/>
              <a:cxnLst/>
              <a:rect l="l" t="t" r="r" b="b"/>
              <a:pathLst>
                <a:path w="697" h="1313" extrusionOk="0">
                  <a:moveTo>
                    <a:pt x="481" y="1"/>
                  </a:moveTo>
                  <a:cubicBezTo>
                    <a:pt x="409" y="1"/>
                    <a:pt x="337" y="1"/>
                    <a:pt x="265" y="49"/>
                  </a:cubicBezTo>
                  <a:cubicBezTo>
                    <a:pt x="217" y="73"/>
                    <a:pt x="145" y="145"/>
                    <a:pt x="145" y="217"/>
                  </a:cubicBezTo>
                  <a:cubicBezTo>
                    <a:pt x="97" y="457"/>
                    <a:pt x="49" y="697"/>
                    <a:pt x="1" y="961"/>
                  </a:cubicBezTo>
                  <a:cubicBezTo>
                    <a:pt x="1" y="1033"/>
                    <a:pt x="1" y="1105"/>
                    <a:pt x="49" y="1177"/>
                  </a:cubicBezTo>
                  <a:cubicBezTo>
                    <a:pt x="73" y="1225"/>
                    <a:pt x="145" y="1273"/>
                    <a:pt x="217" y="1297"/>
                  </a:cubicBezTo>
                  <a:cubicBezTo>
                    <a:pt x="247" y="1307"/>
                    <a:pt x="277" y="1313"/>
                    <a:pt x="306" y="1313"/>
                  </a:cubicBezTo>
                  <a:cubicBezTo>
                    <a:pt x="349" y="1313"/>
                    <a:pt x="391" y="1301"/>
                    <a:pt x="433" y="1273"/>
                  </a:cubicBezTo>
                  <a:cubicBezTo>
                    <a:pt x="481" y="1225"/>
                    <a:pt x="529" y="1177"/>
                    <a:pt x="553" y="1105"/>
                  </a:cubicBezTo>
                  <a:cubicBezTo>
                    <a:pt x="601" y="865"/>
                    <a:pt x="625" y="601"/>
                    <a:pt x="673" y="361"/>
                  </a:cubicBezTo>
                  <a:cubicBezTo>
                    <a:pt x="697" y="289"/>
                    <a:pt x="697" y="217"/>
                    <a:pt x="649" y="145"/>
                  </a:cubicBezTo>
                  <a:cubicBezTo>
                    <a:pt x="625"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2"/>
            <p:cNvSpPr/>
            <p:nvPr/>
          </p:nvSpPr>
          <p:spPr>
            <a:xfrm>
              <a:off x="4981000" y="2840675"/>
              <a:ext cx="16825" cy="20275"/>
            </a:xfrm>
            <a:custGeom>
              <a:avLst/>
              <a:gdLst/>
              <a:ahLst/>
              <a:cxnLst/>
              <a:rect l="l" t="t" r="r" b="b"/>
              <a:pathLst>
                <a:path w="673" h="811" extrusionOk="0">
                  <a:moveTo>
                    <a:pt x="313" y="0"/>
                  </a:moveTo>
                  <a:cubicBezTo>
                    <a:pt x="313" y="24"/>
                    <a:pt x="289" y="24"/>
                    <a:pt x="265" y="24"/>
                  </a:cubicBezTo>
                  <a:cubicBezTo>
                    <a:pt x="217" y="48"/>
                    <a:pt x="193" y="96"/>
                    <a:pt x="145" y="144"/>
                  </a:cubicBezTo>
                  <a:cubicBezTo>
                    <a:pt x="121" y="216"/>
                    <a:pt x="73" y="312"/>
                    <a:pt x="25" y="384"/>
                  </a:cubicBezTo>
                  <a:cubicBezTo>
                    <a:pt x="1" y="408"/>
                    <a:pt x="1" y="456"/>
                    <a:pt x="1" y="480"/>
                  </a:cubicBezTo>
                  <a:cubicBezTo>
                    <a:pt x="1" y="528"/>
                    <a:pt x="1" y="552"/>
                    <a:pt x="1" y="600"/>
                  </a:cubicBezTo>
                  <a:cubicBezTo>
                    <a:pt x="1" y="649"/>
                    <a:pt x="25" y="673"/>
                    <a:pt x="49" y="697"/>
                  </a:cubicBezTo>
                  <a:cubicBezTo>
                    <a:pt x="73" y="721"/>
                    <a:pt x="97" y="745"/>
                    <a:pt x="121" y="769"/>
                  </a:cubicBezTo>
                  <a:cubicBezTo>
                    <a:pt x="145" y="769"/>
                    <a:pt x="169" y="793"/>
                    <a:pt x="193" y="793"/>
                  </a:cubicBezTo>
                  <a:cubicBezTo>
                    <a:pt x="217" y="805"/>
                    <a:pt x="241" y="811"/>
                    <a:pt x="265" y="811"/>
                  </a:cubicBezTo>
                  <a:cubicBezTo>
                    <a:pt x="289" y="811"/>
                    <a:pt x="313" y="805"/>
                    <a:pt x="337" y="793"/>
                  </a:cubicBezTo>
                  <a:cubicBezTo>
                    <a:pt x="361" y="793"/>
                    <a:pt x="385" y="769"/>
                    <a:pt x="409" y="769"/>
                  </a:cubicBezTo>
                  <a:cubicBezTo>
                    <a:pt x="457" y="745"/>
                    <a:pt x="481" y="721"/>
                    <a:pt x="505" y="673"/>
                  </a:cubicBezTo>
                  <a:lnTo>
                    <a:pt x="649" y="408"/>
                  </a:lnTo>
                  <a:cubicBezTo>
                    <a:pt x="649" y="384"/>
                    <a:pt x="673" y="360"/>
                    <a:pt x="673" y="312"/>
                  </a:cubicBezTo>
                  <a:cubicBezTo>
                    <a:pt x="673" y="288"/>
                    <a:pt x="673" y="240"/>
                    <a:pt x="673" y="192"/>
                  </a:cubicBezTo>
                  <a:cubicBezTo>
                    <a:pt x="649" y="168"/>
                    <a:pt x="649" y="144"/>
                    <a:pt x="625" y="96"/>
                  </a:cubicBezTo>
                  <a:cubicBezTo>
                    <a:pt x="601" y="72"/>
                    <a:pt x="577" y="48"/>
                    <a:pt x="529" y="24"/>
                  </a:cubicBezTo>
                  <a:cubicBezTo>
                    <a:pt x="505" y="24"/>
                    <a:pt x="505"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2"/>
            <p:cNvSpPr/>
            <p:nvPr/>
          </p:nvSpPr>
          <p:spPr>
            <a:xfrm>
              <a:off x="4993000" y="2765550"/>
              <a:ext cx="23450" cy="42250"/>
            </a:xfrm>
            <a:custGeom>
              <a:avLst/>
              <a:gdLst/>
              <a:ahLst/>
              <a:cxnLst/>
              <a:rect l="l" t="t" r="r" b="b"/>
              <a:pathLst>
                <a:path w="938" h="1690" extrusionOk="0">
                  <a:moveTo>
                    <a:pt x="658" y="1"/>
                  </a:moveTo>
                  <a:cubicBezTo>
                    <a:pt x="518" y="1"/>
                    <a:pt x="403" y="71"/>
                    <a:pt x="361" y="197"/>
                  </a:cubicBezTo>
                  <a:lnTo>
                    <a:pt x="49" y="1325"/>
                  </a:lnTo>
                  <a:cubicBezTo>
                    <a:pt x="1" y="1469"/>
                    <a:pt x="97" y="1637"/>
                    <a:pt x="241" y="1685"/>
                  </a:cubicBezTo>
                  <a:cubicBezTo>
                    <a:pt x="259" y="1688"/>
                    <a:pt x="278" y="1690"/>
                    <a:pt x="296" y="1690"/>
                  </a:cubicBezTo>
                  <a:cubicBezTo>
                    <a:pt x="420" y="1690"/>
                    <a:pt x="535" y="1619"/>
                    <a:pt x="577" y="1493"/>
                  </a:cubicBezTo>
                  <a:lnTo>
                    <a:pt x="913" y="341"/>
                  </a:lnTo>
                  <a:cubicBezTo>
                    <a:pt x="937" y="221"/>
                    <a:pt x="865" y="29"/>
                    <a:pt x="721" y="5"/>
                  </a:cubicBezTo>
                  <a:cubicBezTo>
                    <a:pt x="700" y="2"/>
                    <a:pt x="679"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2"/>
            <p:cNvSpPr/>
            <p:nvPr/>
          </p:nvSpPr>
          <p:spPr>
            <a:xfrm>
              <a:off x="5008625" y="2731475"/>
              <a:ext cx="13825" cy="16825"/>
            </a:xfrm>
            <a:custGeom>
              <a:avLst/>
              <a:gdLst/>
              <a:ahLst/>
              <a:cxnLst/>
              <a:rect l="l" t="t" r="r" b="b"/>
              <a:pathLst>
                <a:path w="553" h="673" extrusionOk="0">
                  <a:moveTo>
                    <a:pt x="216" y="0"/>
                  </a:moveTo>
                  <a:cubicBezTo>
                    <a:pt x="168" y="24"/>
                    <a:pt x="120" y="48"/>
                    <a:pt x="72" y="72"/>
                  </a:cubicBezTo>
                  <a:cubicBezTo>
                    <a:pt x="72" y="96"/>
                    <a:pt x="48" y="120"/>
                    <a:pt x="48" y="120"/>
                  </a:cubicBezTo>
                  <a:cubicBezTo>
                    <a:pt x="24" y="168"/>
                    <a:pt x="0" y="216"/>
                    <a:pt x="0" y="264"/>
                  </a:cubicBezTo>
                  <a:lnTo>
                    <a:pt x="0" y="384"/>
                  </a:lnTo>
                  <a:cubicBezTo>
                    <a:pt x="0" y="432"/>
                    <a:pt x="0" y="480"/>
                    <a:pt x="24" y="504"/>
                  </a:cubicBezTo>
                  <a:cubicBezTo>
                    <a:pt x="24" y="528"/>
                    <a:pt x="48" y="576"/>
                    <a:pt x="72" y="600"/>
                  </a:cubicBezTo>
                  <a:cubicBezTo>
                    <a:pt x="96" y="624"/>
                    <a:pt x="144" y="648"/>
                    <a:pt x="168" y="648"/>
                  </a:cubicBezTo>
                  <a:cubicBezTo>
                    <a:pt x="216" y="672"/>
                    <a:pt x="240" y="672"/>
                    <a:pt x="288" y="672"/>
                  </a:cubicBezTo>
                  <a:lnTo>
                    <a:pt x="360" y="672"/>
                  </a:lnTo>
                  <a:cubicBezTo>
                    <a:pt x="408" y="648"/>
                    <a:pt x="432" y="624"/>
                    <a:pt x="480" y="600"/>
                  </a:cubicBezTo>
                  <a:cubicBezTo>
                    <a:pt x="480" y="576"/>
                    <a:pt x="504" y="552"/>
                    <a:pt x="528" y="528"/>
                  </a:cubicBezTo>
                  <a:cubicBezTo>
                    <a:pt x="552" y="504"/>
                    <a:pt x="552" y="456"/>
                    <a:pt x="552" y="384"/>
                  </a:cubicBezTo>
                  <a:lnTo>
                    <a:pt x="552" y="264"/>
                  </a:lnTo>
                  <a:cubicBezTo>
                    <a:pt x="552" y="240"/>
                    <a:pt x="552" y="192"/>
                    <a:pt x="528" y="168"/>
                  </a:cubicBezTo>
                  <a:cubicBezTo>
                    <a:pt x="528" y="120"/>
                    <a:pt x="504" y="96"/>
                    <a:pt x="480" y="72"/>
                  </a:cubicBezTo>
                  <a:cubicBezTo>
                    <a:pt x="456" y="48"/>
                    <a:pt x="432" y="24"/>
                    <a:pt x="384" y="24"/>
                  </a:cubicBezTo>
                  <a:cubicBezTo>
                    <a:pt x="360" y="0"/>
                    <a:pt x="31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2"/>
            <p:cNvSpPr/>
            <p:nvPr/>
          </p:nvSpPr>
          <p:spPr>
            <a:xfrm>
              <a:off x="5015225" y="2675275"/>
              <a:ext cx="17425" cy="32600"/>
            </a:xfrm>
            <a:custGeom>
              <a:avLst/>
              <a:gdLst/>
              <a:ahLst/>
              <a:cxnLst/>
              <a:rect l="l" t="t" r="r" b="b"/>
              <a:pathLst>
                <a:path w="697" h="1304" extrusionOk="0">
                  <a:moveTo>
                    <a:pt x="391" y="0"/>
                  </a:moveTo>
                  <a:cubicBezTo>
                    <a:pt x="348" y="0"/>
                    <a:pt x="306" y="12"/>
                    <a:pt x="264" y="40"/>
                  </a:cubicBezTo>
                  <a:cubicBezTo>
                    <a:pt x="216" y="64"/>
                    <a:pt x="144" y="136"/>
                    <a:pt x="144" y="208"/>
                  </a:cubicBezTo>
                  <a:cubicBezTo>
                    <a:pt x="96" y="448"/>
                    <a:pt x="48" y="688"/>
                    <a:pt x="0" y="952"/>
                  </a:cubicBezTo>
                  <a:cubicBezTo>
                    <a:pt x="0" y="1024"/>
                    <a:pt x="0" y="1096"/>
                    <a:pt x="24" y="1168"/>
                  </a:cubicBezTo>
                  <a:cubicBezTo>
                    <a:pt x="72" y="1216"/>
                    <a:pt x="120" y="1288"/>
                    <a:pt x="192" y="1288"/>
                  </a:cubicBezTo>
                  <a:cubicBezTo>
                    <a:pt x="222" y="1298"/>
                    <a:pt x="256" y="1304"/>
                    <a:pt x="289" y="1304"/>
                  </a:cubicBezTo>
                  <a:cubicBezTo>
                    <a:pt x="335" y="1304"/>
                    <a:pt x="380" y="1292"/>
                    <a:pt x="408" y="1264"/>
                  </a:cubicBezTo>
                  <a:cubicBezTo>
                    <a:pt x="480" y="1216"/>
                    <a:pt x="528" y="1168"/>
                    <a:pt x="552" y="1096"/>
                  </a:cubicBezTo>
                  <a:cubicBezTo>
                    <a:pt x="576" y="856"/>
                    <a:pt x="624" y="592"/>
                    <a:pt x="672" y="352"/>
                  </a:cubicBezTo>
                  <a:cubicBezTo>
                    <a:pt x="696" y="280"/>
                    <a:pt x="696" y="208"/>
                    <a:pt x="648" y="136"/>
                  </a:cubicBezTo>
                  <a:cubicBezTo>
                    <a:pt x="624" y="64"/>
                    <a:pt x="552" y="16"/>
                    <a:pt x="480" y="16"/>
                  </a:cubicBezTo>
                  <a:cubicBezTo>
                    <a:pt x="450" y="6"/>
                    <a:pt x="420"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2"/>
            <p:cNvSpPr/>
            <p:nvPr/>
          </p:nvSpPr>
          <p:spPr>
            <a:xfrm>
              <a:off x="4139125" y="3546950"/>
              <a:ext cx="846100" cy="766300"/>
            </a:xfrm>
            <a:custGeom>
              <a:avLst/>
              <a:gdLst/>
              <a:ahLst/>
              <a:cxnLst/>
              <a:rect l="l" t="t" r="r" b="b"/>
              <a:pathLst>
                <a:path w="33844" h="30652" extrusionOk="0">
                  <a:moveTo>
                    <a:pt x="168" y="0"/>
                  </a:moveTo>
                  <a:cubicBezTo>
                    <a:pt x="144" y="24"/>
                    <a:pt x="96" y="48"/>
                    <a:pt x="72" y="72"/>
                  </a:cubicBezTo>
                  <a:cubicBezTo>
                    <a:pt x="24" y="120"/>
                    <a:pt x="0" y="168"/>
                    <a:pt x="0" y="264"/>
                  </a:cubicBezTo>
                  <a:cubicBezTo>
                    <a:pt x="0" y="648"/>
                    <a:pt x="0" y="1032"/>
                    <a:pt x="0" y="1416"/>
                  </a:cubicBezTo>
                  <a:cubicBezTo>
                    <a:pt x="0" y="1464"/>
                    <a:pt x="0" y="1512"/>
                    <a:pt x="0" y="1584"/>
                  </a:cubicBezTo>
                  <a:cubicBezTo>
                    <a:pt x="24" y="1920"/>
                    <a:pt x="24" y="2256"/>
                    <a:pt x="24" y="2617"/>
                  </a:cubicBezTo>
                  <a:lnTo>
                    <a:pt x="24" y="2713"/>
                  </a:lnTo>
                  <a:cubicBezTo>
                    <a:pt x="48" y="3073"/>
                    <a:pt x="48" y="3457"/>
                    <a:pt x="72" y="3817"/>
                  </a:cubicBezTo>
                  <a:lnTo>
                    <a:pt x="72" y="3865"/>
                  </a:lnTo>
                  <a:cubicBezTo>
                    <a:pt x="72" y="4249"/>
                    <a:pt x="96" y="4633"/>
                    <a:pt x="120" y="5041"/>
                  </a:cubicBezTo>
                  <a:cubicBezTo>
                    <a:pt x="168" y="5857"/>
                    <a:pt x="216" y="6673"/>
                    <a:pt x="288" y="7489"/>
                  </a:cubicBezTo>
                  <a:cubicBezTo>
                    <a:pt x="288" y="7705"/>
                    <a:pt x="312" y="7897"/>
                    <a:pt x="336" y="8089"/>
                  </a:cubicBezTo>
                  <a:cubicBezTo>
                    <a:pt x="360" y="8281"/>
                    <a:pt x="360" y="8473"/>
                    <a:pt x="384" y="8665"/>
                  </a:cubicBezTo>
                  <a:cubicBezTo>
                    <a:pt x="408" y="8905"/>
                    <a:pt x="432" y="9145"/>
                    <a:pt x="480" y="9409"/>
                  </a:cubicBezTo>
                  <a:cubicBezTo>
                    <a:pt x="480" y="9433"/>
                    <a:pt x="480" y="9481"/>
                    <a:pt x="480" y="9529"/>
                  </a:cubicBezTo>
                  <a:cubicBezTo>
                    <a:pt x="504" y="9793"/>
                    <a:pt x="552" y="10033"/>
                    <a:pt x="576" y="10297"/>
                  </a:cubicBezTo>
                  <a:cubicBezTo>
                    <a:pt x="576" y="10297"/>
                    <a:pt x="576" y="10297"/>
                    <a:pt x="576" y="10321"/>
                  </a:cubicBezTo>
                  <a:cubicBezTo>
                    <a:pt x="720" y="11377"/>
                    <a:pt x="888" y="12457"/>
                    <a:pt x="1105" y="13514"/>
                  </a:cubicBezTo>
                  <a:cubicBezTo>
                    <a:pt x="1105" y="13514"/>
                    <a:pt x="1105" y="13514"/>
                    <a:pt x="1105" y="13538"/>
                  </a:cubicBezTo>
                  <a:cubicBezTo>
                    <a:pt x="1177" y="13850"/>
                    <a:pt x="1249" y="14186"/>
                    <a:pt x="1321" y="14498"/>
                  </a:cubicBezTo>
                  <a:cubicBezTo>
                    <a:pt x="1369" y="14714"/>
                    <a:pt x="1393" y="14906"/>
                    <a:pt x="1441" y="15122"/>
                  </a:cubicBezTo>
                  <a:cubicBezTo>
                    <a:pt x="1513" y="15410"/>
                    <a:pt x="1585" y="15698"/>
                    <a:pt x="1657" y="15986"/>
                  </a:cubicBezTo>
                  <a:cubicBezTo>
                    <a:pt x="1681" y="15986"/>
                    <a:pt x="1681" y="16010"/>
                    <a:pt x="1681" y="16034"/>
                  </a:cubicBezTo>
                  <a:cubicBezTo>
                    <a:pt x="1753" y="16322"/>
                    <a:pt x="1825" y="16586"/>
                    <a:pt x="1921" y="16874"/>
                  </a:cubicBezTo>
                  <a:cubicBezTo>
                    <a:pt x="1969" y="17066"/>
                    <a:pt x="2017" y="17258"/>
                    <a:pt x="2065" y="17426"/>
                  </a:cubicBezTo>
                  <a:cubicBezTo>
                    <a:pt x="2089" y="17450"/>
                    <a:pt x="2089" y="17474"/>
                    <a:pt x="2089" y="17498"/>
                  </a:cubicBezTo>
                  <a:cubicBezTo>
                    <a:pt x="2209" y="17882"/>
                    <a:pt x="2329" y="18290"/>
                    <a:pt x="2449" y="18674"/>
                  </a:cubicBezTo>
                  <a:lnTo>
                    <a:pt x="2473" y="18674"/>
                  </a:lnTo>
                  <a:cubicBezTo>
                    <a:pt x="2521" y="18842"/>
                    <a:pt x="2569" y="18986"/>
                    <a:pt x="2641" y="19154"/>
                  </a:cubicBezTo>
                  <a:cubicBezTo>
                    <a:pt x="2641" y="19178"/>
                    <a:pt x="2641" y="19226"/>
                    <a:pt x="2665" y="19250"/>
                  </a:cubicBezTo>
                  <a:cubicBezTo>
                    <a:pt x="2713" y="19370"/>
                    <a:pt x="2761" y="19514"/>
                    <a:pt x="2809" y="19658"/>
                  </a:cubicBezTo>
                  <a:lnTo>
                    <a:pt x="2833" y="19730"/>
                  </a:lnTo>
                  <a:cubicBezTo>
                    <a:pt x="2905" y="19874"/>
                    <a:pt x="2953" y="20018"/>
                    <a:pt x="3001" y="20162"/>
                  </a:cubicBezTo>
                  <a:cubicBezTo>
                    <a:pt x="3025" y="20186"/>
                    <a:pt x="3025" y="20186"/>
                    <a:pt x="3025" y="20210"/>
                  </a:cubicBezTo>
                  <a:cubicBezTo>
                    <a:pt x="3097" y="20378"/>
                    <a:pt x="3145" y="20522"/>
                    <a:pt x="3217" y="20690"/>
                  </a:cubicBezTo>
                  <a:cubicBezTo>
                    <a:pt x="3385" y="21098"/>
                    <a:pt x="3577" y="21506"/>
                    <a:pt x="3769" y="21890"/>
                  </a:cubicBezTo>
                  <a:cubicBezTo>
                    <a:pt x="3769" y="21914"/>
                    <a:pt x="3793" y="21938"/>
                    <a:pt x="3793" y="21962"/>
                  </a:cubicBezTo>
                  <a:cubicBezTo>
                    <a:pt x="3889" y="22154"/>
                    <a:pt x="3985" y="22346"/>
                    <a:pt x="4081" y="22538"/>
                  </a:cubicBezTo>
                  <a:cubicBezTo>
                    <a:pt x="4081" y="22538"/>
                    <a:pt x="4105" y="22538"/>
                    <a:pt x="4105" y="22562"/>
                  </a:cubicBezTo>
                  <a:cubicBezTo>
                    <a:pt x="4177" y="22731"/>
                    <a:pt x="4273" y="22899"/>
                    <a:pt x="4369" y="23067"/>
                  </a:cubicBezTo>
                  <a:cubicBezTo>
                    <a:pt x="4393" y="23115"/>
                    <a:pt x="4417" y="23163"/>
                    <a:pt x="4441" y="23211"/>
                  </a:cubicBezTo>
                  <a:cubicBezTo>
                    <a:pt x="4561" y="23379"/>
                    <a:pt x="4657" y="23547"/>
                    <a:pt x="4753" y="23739"/>
                  </a:cubicBezTo>
                  <a:cubicBezTo>
                    <a:pt x="4897" y="23979"/>
                    <a:pt x="5065" y="24195"/>
                    <a:pt x="5209" y="24435"/>
                  </a:cubicBezTo>
                  <a:lnTo>
                    <a:pt x="5233" y="24435"/>
                  </a:lnTo>
                  <a:cubicBezTo>
                    <a:pt x="5305" y="24555"/>
                    <a:pt x="5377" y="24651"/>
                    <a:pt x="5449" y="24771"/>
                  </a:cubicBezTo>
                  <a:cubicBezTo>
                    <a:pt x="5665" y="25059"/>
                    <a:pt x="5881" y="25347"/>
                    <a:pt x="6097" y="25635"/>
                  </a:cubicBezTo>
                  <a:lnTo>
                    <a:pt x="6145" y="25683"/>
                  </a:lnTo>
                  <a:cubicBezTo>
                    <a:pt x="6409" y="26019"/>
                    <a:pt x="6697" y="26331"/>
                    <a:pt x="6985" y="26643"/>
                  </a:cubicBezTo>
                  <a:cubicBezTo>
                    <a:pt x="7009" y="26667"/>
                    <a:pt x="7033" y="26691"/>
                    <a:pt x="7057" y="26691"/>
                  </a:cubicBezTo>
                  <a:cubicBezTo>
                    <a:pt x="7297" y="26979"/>
                    <a:pt x="7585" y="27243"/>
                    <a:pt x="7873" y="27483"/>
                  </a:cubicBezTo>
                  <a:cubicBezTo>
                    <a:pt x="7993" y="27603"/>
                    <a:pt x="8113" y="27699"/>
                    <a:pt x="8257" y="27795"/>
                  </a:cubicBezTo>
                  <a:cubicBezTo>
                    <a:pt x="8353" y="27891"/>
                    <a:pt x="8449" y="27963"/>
                    <a:pt x="8569" y="28035"/>
                  </a:cubicBezTo>
                  <a:cubicBezTo>
                    <a:pt x="8569" y="28035"/>
                    <a:pt x="8569" y="28059"/>
                    <a:pt x="8569" y="28059"/>
                  </a:cubicBezTo>
                  <a:cubicBezTo>
                    <a:pt x="8665" y="28131"/>
                    <a:pt x="8761" y="28203"/>
                    <a:pt x="8857" y="28275"/>
                  </a:cubicBezTo>
                  <a:cubicBezTo>
                    <a:pt x="8905" y="28299"/>
                    <a:pt x="8929" y="28299"/>
                    <a:pt x="8953" y="28323"/>
                  </a:cubicBezTo>
                  <a:cubicBezTo>
                    <a:pt x="9025" y="28395"/>
                    <a:pt x="9121" y="28443"/>
                    <a:pt x="9193" y="28491"/>
                  </a:cubicBezTo>
                  <a:cubicBezTo>
                    <a:pt x="9313" y="28563"/>
                    <a:pt x="9409" y="28635"/>
                    <a:pt x="9529" y="28707"/>
                  </a:cubicBezTo>
                  <a:cubicBezTo>
                    <a:pt x="9865" y="28923"/>
                    <a:pt x="10225" y="29115"/>
                    <a:pt x="10561" y="29283"/>
                  </a:cubicBezTo>
                  <a:cubicBezTo>
                    <a:pt x="10922" y="29451"/>
                    <a:pt x="11282" y="29595"/>
                    <a:pt x="11642" y="29739"/>
                  </a:cubicBezTo>
                  <a:cubicBezTo>
                    <a:pt x="12842" y="30219"/>
                    <a:pt x="14138" y="30507"/>
                    <a:pt x="15434" y="30603"/>
                  </a:cubicBezTo>
                  <a:cubicBezTo>
                    <a:pt x="15818" y="30651"/>
                    <a:pt x="16226" y="30651"/>
                    <a:pt x="16610" y="30651"/>
                  </a:cubicBezTo>
                  <a:lnTo>
                    <a:pt x="16994" y="30651"/>
                  </a:lnTo>
                  <a:cubicBezTo>
                    <a:pt x="17642" y="30651"/>
                    <a:pt x="18314" y="30579"/>
                    <a:pt x="18938" y="30483"/>
                  </a:cubicBezTo>
                  <a:cubicBezTo>
                    <a:pt x="19202" y="30435"/>
                    <a:pt x="19466" y="30387"/>
                    <a:pt x="19706" y="30339"/>
                  </a:cubicBezTo>
                  <a:cubicBezTo>
                    <a:pt x="20355" y="30195"/>
                    <a:pt x="20979" y="30027"/>
                    <a:pt x="21603" y="29787"/>
                  </a:cubicBezTo>
                  <a:cubicBezTo>
                    <a:pt x="21723" y="29763"/>
                    <a:pt x="21843" y="29715"/>
                    <a:pt x="21963" y="29667"/>
                  </a:cubicBezTo>
                  <a:cubicBezTo>
                    <a:pt x="22011" y="29643"/>
                    <a:pt x="22059" y="29619"/>
                    <a:pt x="22107" y="29595"/>
                  </a:cubicBezTo>
                  <a:cubicBezTo>
                    <a:pt x="22179" y="29571"/>
                    <a:pt x="22251" y="29547"/>
                    <a:pt x="22323" y="29523"/>
                  </a:cubicBezTo>
                  <a:cubicBezTo>
                    <a:pt x="22371" y="29475"/>
                    <a:pt x="22443" y="29451"/>
                    <a:pt x="22515" y="29427"/>
                  </a:cubicBezTo>
                  <a:cubicBezTo>
                    <a:pt x="22563" y="29403"/>
                    <a:pt x="22611" y="29379"/>
                    <a:pt x="22659" y="29355"/>
                  </a:cubicBezTo>
                  <a:cubicBezTo>
                    <a:pt x="22731" y="29331"/>
                    <a:pt x="22803" y="29283"/>
                    <a:pt x="22875" y="29259"/>
                  </a:cubicBezTo>
                  <a:cubicBezTo>
                    <a:pt x="22923" y="29235"/>
                    <a:pt x="22947" y="29211"/>
                    <a:pt x="22995" y="29187"/>
                  </a:cubicBezTo>
                  <a:cubicBezTo>
                    <a:pt x="23067" y="29163"/>
                    <a:pt x="23163" y="29115"/>
                    <a:pt x="23235" y="29067"/>
                  </a:cubicBezTo>
                  <a:cubicBezTo>
                    <a:pt x="23259" y="29043"/>
                    <a:pt x="23307" y="29043"/>
                    <a:pt x="23331" y="29019"/>
                  </a:cubicBezTo>
                  <a:cubicBezTo>
                    <a:pt x="23403" y="28971"/>
                    <a:pt x="23499" y="28923"/>
                    <a:pt x="23595" y="28875"/>
                  </a:cubicBezTo>
                  <a:cubicBezTo>
                    <a:pt x="23595" y="28875"/>
                    <a:pt x="23619" y="28851"/>
                    <a:pt x="23643" y="28851"/>
                  </a:cubicBezTo>
                  <a:cubicBezTo>
                    <a:pt x="23739" y="28803"/>
                    <a:pt x="23835" y="28731"/>
                    <a:pt x="23931" y="28683"/>
                  </a:cubicBezTo>
                  <a:cubicBezTo>
                    <a:pt x="23931" y="28683"/>
                    <a:pt x="23931" y="28659"/>
                    <a:pt x="23955" y="28659"/>
                  </a:cubicBezTo>
                  <a:cubicBezTo>
                    <a:pt x="24171" y="28515"/>
                    <a:pt x="24411" y="28371"/>
                    <a:pt x="24627" y="28203"/>
                  </a:cubicBezTo>
                  <a:cubicBezTo>
                    <a:pt x="24651" y="28203"/>
                    <a:pt x="24651" y="28203"/>
                    <a:pt x="24651" y="28179"/>
                  </a:cubicBezTo>
                  <a:cubicBezTo>
                    <a:pt x="25443" y="27627"/>
                    <a:pt x="26163" y="26979"/>
                    <a:pt x="26811" y="26259"/>
                  </a:cubicBezTo>
                  <a:cubicBezTo>
                    <a:pt x="26835" y="26235"/>
                    <a:pt x="26859" y="26211"/>
                    <a:pt x="26883" y="26187"/>
                  </a:cubicBezTo>
                  <a:cubicBezTo>
                    <a:pt x="26955" y="26091"/>
                    <a:pt x="27051" y="25995"/>
                    <a:pt x="27123" y="25899"/>
                  </a:cubicBezTo>
                  <a:cubicBezTo>
                    <a:pt x="27987" y="24867"/>
                    <a:pt x="28731" y="23739"/>
                    <a:pt x="29379" y="22562"/>
                  </a:cubicBezTo>
                  <a:cubicBezTo>
                    <a:pt x="29379" y="22538"/>
                    <a:pt x="29379" y="22538"/>
                    <a:pt x="29379" y="22538"/>
                  </a:cubicBezTo>
                  <a:cubicBezTo>
                    <a:pt x="29571" y="22202"/>
                    <a:pt x="29764" y="21842"/>
                    <a:pt x="29932" y="21506"/>
                  </a:cubicBezTo>
                  <a:cubicBezTo>
                    <a:pt x="30004" y="21338"/>
                    <a:pt x="30076" y="21194"/>
                    <a:pt x="30148" y="21050"/>
                  </a:cubicBezTo>
                  <a:cubicBezTo>
                    <a:pt x="30148" y="21050"/>
                    <a:pt x="30148" y="21050"/>
                    <a:pt x="30148" y="21026"/>
                  </a:cubicBezTo>
                  <a:cubicBezTo>
                    <a:pt x="30220" y="20882"/>
                    <a:pt x="30292" y="20738"/>
                    <a:pt x="30364" y="20570"/>
                  </a:cubicBezTo>
                  <a:cubicBezTo>
                    <a:pt x="30532" y="20234"/>
                    <a:pt x="30700" y="19874"/>
                    <a:pt x="30844" y="19514"/>
                  </a:cubicBezTo>
                  <a:cubicBezTo>
                    <a:pt x="30868" y="19466"/>
                    <a:pt x="30868" y="19442"/>
                    <a:pt x="30892" y="19394"/>
                  </a:cubicBezTo>
                  <a:cubicBezTo>
                    <a:pt x="30988" y="19178"/>
                    <a:pt x="31084" y="18962"/>
                    <a:pt x="31156" y="18770"/>
                  </a:cubicBezTo>
                  <a:cubicBezTo>
                    <a:pt x="31180" y="18698"/>
                    <a:pt x="31204" y="18650"/>
                    <a:pt x="31228" y="18602"/>
                  </a:cubicBezTo>
                  <a:cubicBezTo>
                    <a:pt x="31300" y="18386"/>
                    <a:pt x="31396" y="18170"/>
                    <a:pt x="31468" y="17978"/>
                  </a:cubicBezTo>
                  <a:cubicBezTo>
                    <a:pt x="31468" y="17978"/>
                    <a:pt x="31468" y="17954"/>
                    <a:pt x="31468" y="17954"/>
                  </a:cubicBezTo>
                  <a:cubicBezTo>
                    <a:pt x="31540" y="17738"/>
                    <a:pt x="31636" y="17522"/>
                    <a:pt x="31708" y="17306"/>
                  </a:cubicBezTo>
                  <a:cubicBezTo>
                    <a:pt x="31732" y="17282"/>
                    <a:pt x="31732" y="17234"/>
                    <a:pt x="31756" y="17186"/>
                  </a:cubicBezTo>
                  <a:cubicBezTo>
                    <a:pt x="31828" y="16970"/>
                    <a:pt x="31900" y="16730"/>
                    <a:pt x="31972" y="16514"/>
                  </a:cubicBezTo>
                  <a:cubicBezTo>
                    <a:pt x="32044" y="16322"/>
                    <a:pt x="32116" y="16130"/>
                    <a:pt x="32164" y="15914"/>
                  </a:cubicBezTo>
                  <a:cubicBezTo>
                    <a:pt x="32260" y="15626"/>
                    <a:pt x="32356" y="15314"/>
                    <a:pt x="32452" y="15002"/>
                  </a:cubicBezTo>
                  <a:cubicBezTo>
                    <a:pt x="32524" y="14690"/>
                    <a:pt x="32620" y="14378"/>
                    <a:pt x="32692" y="14066"/>
                  </a:cubicBezTo>
                  <a:cubicBezTo>
                    <a:pt x="32740" y="13874"/>
                    <a:pt x="32788" y="13682"/>
                    <a:pt x="32836" y="13490"/>
                  </a:cubicBezTo>
                  <a:cubicBezTo>
                    <a:pt x="32908" y="13178"/>
                    <a:pt x="32980" y="12866"/>
                    <a:pt x="33052" y="12554"/>
                  </a:cubicBezTo>
                  <a:cubicBezTo>
                    <a:pt x="33100" y="12241"/>
                    <a:pt x="33172" y="11929"/>
                    <a:pt x="33220" y="11617"/>
                  </a:cubicBezTo>
                  <a:cubicBezTo>
                    <a:pt x="33268" y="11449"/>
                    <a:pt x="33292" y="11281"/>
                    <a:pt x="33316" y="11113"/>
                  </a:cubicBezTo>
                  <a:cubicBezTo>
                    <a:pt x="33316" y="11089"/>
                    <a:pt x="33316" y="11065"/>
                    <a:pt x="33340" y="11041"/>
                  </a:cubicBezTo>
                  <a:cubicBezTo>
                    <a:pt x="33364" y="10897"/>
                    <a:pt x="33388" y="10729"/>
                    <a:pt x="33412" y="10585"/>
                  </a:cubicBezTo>
                  <a:cubicBezTo>
                    <a:pt x="33412" y="10585"/>
                    <a:pt x="33412" y="10561"/>
                    <a:pt x="33412" y="10561"/>
                  </a:cubicBezTo>
                  <a:cubicBezTo>
                    <a:pt x="33484" y="10033"/>
                    <a:pt x="33556" y="9505"/>
                    <a:pt x="33628" y="8953"/>
                  </a:cubicBezTo>
                  <a:cubicBezTo>
                    <a:pt x="33700" y="8161"/>
                    <a:pt x="33772" y="7393"/>
                    <a:pt x="33820" y="6601"/>
                  </a:cubicBezTo>
                  <a:cubicBezTo>
                    <a:pt x="33820" y="6385"/>
                    <a:pt x="33820" y="6145"/>
                    <a:pt x="33844" y="5929"/>
                  </a:cubicBezTo>
                  <a:cubicBezTo>
                    <a:pt x="33844" y="5857"/>
                    <a:pt x="33844" y="5809"/>
                    <a:pt x="33844" y="5761"/>
                  </a:cubicBezTo>
                  <a:cubicBezTo>
                    <a:pt x="33844" y="5545"/>
                    <a:pt x="33844" y="5305"/>
                    <a:pt x="33844" y="5089"/>
                  </a:cubicBezTo>
                  <a:cubicBezTo>
                    <a:pt x="33844" y="4849"/>
                    <a:pt x="33844" y="4633"/>
                    <a:pt x="33844" y="4393"/>
                  </a:cubicBezTo>
                  <a:cubicBezTo>
                    <a:pt x="33844" y="4345"/>
                    <a:pt x="33844" y="4297"/>
                    <a:pt x="33844" y="4225"/>
                  </a:cubicBezTo>
                  <a:cubicBezTo>
                    <a:pt x="33844" y="4009"/>
                    <a:pt x="33844" y="3793"/>
                    <a:pt x="33820" y="3553"/>
                  </a:cubicBezTo>
                  <a:cubicBezTo>
                    <a:pt x="33796" y="3025"/>
                    <a:pt x="33772" y="2496"/>
                    <a:pt x="33724" y="1968"/>
                  </a:cubicBezTo>
                  <a:cubicBezTo>
                    <a:pt x="33772" y="1944"/>
                    <a:pt x="33772" y="1896"/>
                    <a:pt x="33772" y="1824"/>
                  </a:cubicBezTo>
                  <a:cubicBezTo>
                    <a:pt x="33772" y="1800"/>
                    <a:pt x="33772" y="1776"/>
                    <a:pt x="33772" y="1776"/>
                  </a:cubicBezTo>
                  <a:cubicBezTo>
                    <a:pt x="33772" y="1728"/>
                    <a:pt x="33748" y="1704"/>
                    <a:pt x="33724" y="1680"/>
                  </a:cubicBezTo>
                  <a:cubicBezTo>
                    <a:pt x="33724" y="1656"/>
                    <a:pt x="33724" y="1656"/>
                    <a:pt x="33700" y="1632"/>
                  </a:cubicBezTo>
                  <a:cubicBezTo>
                    <a:pt x="33700" y="1632"/>
                    <a:pt x="33700" y="1608"/>
                    <a:pt x="33700" y="1608"/>
                  </a:cubicBezTo>
                  <a:lnTo>
                    <a:pt x="33700" y="1560"/>
                  </a:lnTo>
                  <a:cubicBezTo>
                    <a:pt x="33700" y="1560"/>
                    <a:pt x="33700" y="1536"/>
                    <a:pt x="33676" y="1512"/>
                  </a:cubicBezTo>
                  <a:cubicBezTo>
                    <a:pt x="33676" y="1488"/>
                    <a:pt x="33676" y="1488"/>
                    <a:pt x="33652" y="1464"/>
                  </a:cubicBezTo>
                  <a:cubicBezTo>
                    <a:pt x="33604" y="1392"/>
                    <a:pt x="33508" y="1344"/>
                    <a:pt x="33412" y="1344"/>
                  </a:cubicBezTo>
                  <a:lnTo>
                    <a:pt x="33364" y="1344"/>
                  </a:lnTo>
                  <a:cubicBezTo>
                    <a:pt x="33220" y="1368"/>
                    <a:pt x="33172" y="1488"/>
                    <a:pt x="33148" y="1608"/>
                  </a:cubicBezTo>
                  <a:lnTo>
                    <a:pt x="33004" y="1608"/>
                  </a:lnTo>
                  <a:cubicBezTo>
                    <a:pt x="32668" y="1704"/>
                    <a:pt x="32332" y="1800"/>
                    <a:pt x="31996" y="1896"/>
                  </a:cubicBezTo>
                  <a:lnTo>
                    <a:pt x="31276" y="2064"/>
                  </a:lnTo>
                  <a:cubicBezTo>
                    <a:pt x="31252" y="2088"/>
                    <a:pt x="31204" y="2088"/>
                    <a:pt x="31180" y="2112"/>
                  </a:cubicBezTo>
                  <a:cubicBezTo>
                    <a:pt x="31180" y="2112"/>
                    <a:pt x="31156" y="2136"/>
                    <a:pt x="31156" y="2136"/>
                  </a:cubicBezTo>
                  <a:lnTo>
                    <a:pt x="30844" y="2232"/>
                  </a:lnTo>
                  <a:cubicBezTo>
                    <a:pt x="30532" y="2304"/>
                    <a:pt x="30220" y="2400"/>
                    <a:pt x="29908" y="2496"/>
                  </a:cubicBezTo>
                  <a:cubicBezTo>
                    <a:pt x="29860" y="2496"/>
                    <a:pt x="29812" y="2521"/>
                    <a:pt x="29764" y="2521"/>
                  </a:cubicBezTo>
                  <a:cubicBezTo>
                    <a:pt x="29692" y="2545"/>
                    <a:pt x="29619" y="2569"/>
                    <a:pt x="29547" y="2593"/>
                  </a:cubicBezTo>
                  <a:cubicBezTo>
                    <a:pt x="29379" y="2617"/>
                    <a:pt x="29211" y="2641"/>
                    <a:pt x="29019" y="2641"/>
                  </a:cubicBezTo>
                  <a:cubicBezTo>
                    <a:pt x="28803" y="2665"/>
                    <a:pt x="28587" y="2689"/>
                    <a:pt x="28371" y="2713"/>
                  </a:cubicBezTo>
                  <a:cubicBezTo>
                    <a:pt x="28179" y="2737"/>
                    <a:pt x="27963" y="2737"/>
                    <a:pt x="27771" y="2761"/>
                  </a:cubicBezTo>
                  <a:cubicBezTo>
                    <a:pt x="27579" y="2785"/>
                    <a:pt x="27363" y="2785"/>
                    <a:pt x="27171" y="2785"/>
                  </a:cubicBezTo>
                  <a:cubicBezTo>
                    <a:pt x="26379" y="2833"/>
                    <a:pt x="25587" y="2857"/>
                    <a:pt x="24771" y="2857"/>
                  </a:cubicBezTo>
                  <a:lnTo>
                    <a:pt x="23979" y="2857"/>
                  </a:lnTo>
                  <a:cubicBezTo>
                    <a:pt x="22899" y="2833"/>
                    <a:pt x="21843" y="2809"/>
                    <a:pt x="20787" y="2785"/>
                  </a:cubicBezTo>
                  <a:cubicBezTo>
                    <a:pt x="20042" y="2761"/>
                    <a:pt x="19298" y="2737"/>
                    <a:pt x="18554" y="2713"/>
                  </a:cubicBezTo>
                  <a:cubicBezTo>
                    <a:pt x="18170" y="2713"/>
                    <a:pt x="17810" y="2689"/>
                    <a:pt x="17426" y="2665"/>
                  </a:cubicBezTo>
                  <a:cubicBezTo>
                    <a:pt x="17066" y="2665"/>
                    <a:pt x="16682" y="2641"/>
                    <a:pt x="16322" y="2641"/>
                  </a:cubicBezTo>
                  <a:cubicBezTo>
                    <a:pt x="15602" y="2569"/>
                    <a:pt x="14882" y="2521"/>
                    <a:pt x="14138" y="2448"/>
                  </a:cubicBezTo>
                  <a:cubicBezTo>
                    <a:pt x="14114" y="2448"/>
                    <a:pt x="14090" y="2448"/>
                    <a:pt x="14066" y="2424"/>
                  </a:cubicBezTo>
                  <a:cubicBezTo>
                    <a:pt x="12986" y="2328"/>
                    <a:pt x="11930" y="2208"/>
                    <a:pt x="10850" y="2088"/>
                  </a:cubicBezTo>
                  <a:cubicBezTo>
                    <a:pt x="10586" y="2040"/>
                    <a:pt x="10321" y="2016"/>
                    <a:pt x="10057" y="1968"/>
                  </a:cubicBezTo>
                  <a:cubicBezTo>
                    <a:pt x="9265" y="1872"/>
                    <a:pt x="8473" y="1752"/>
                    <a:pt x="7681" y="1632"/>
                  </a:cubicBezTo>
                  <a:cubicBezTo>
                    <a:pt x="6361" y="1416"/>
                    <a:pt x="5041" y="1176"/>
                    <a:pt x="3745" y="912"/>
                  </a:cubicBezTo>
                  <a:cubicBezTo>
                    <a:pt x="2977" y="744"/>
                    <a:pt x="2185" y="552"/>
                    <a:pt x="1417" y="360"/>
                  </a:cubicBezTo>
                  <a:cubicBezTo>
                    <a:pt x="1153" y="312"/>
                    <a:pt x="912" y="240"/>
                    <a:pt x="648" y="168"/>
                  </a:cubicBezTo>
                  <a:lnTo>
                    <a:pt x="528" y="168"/>
                  </a:lnTo>
                  <a:cubicBezTo>
                    <a:pt x="528" y="144"/>
                    <a:pt x="504" y="144"/>
                    <a:pt x="504" y="120"/>
                  </a:cubicBezTo>
                  <a:cubicBezTo>
                    <a:pt x="480" y="96"/>
                    <a:pt x="456" y="72"/>
                    <a:pt x="432" y="48"/>
                  </a:cubicBezTo>
                  <a:cubicBezTo>
                    <a:pt x="432" y="48"/>
                    <a:pt x="408" y="48"/>
                    <a:pt x="408" y="24"/>
                  </a:cubicBezTo>
                  <a:cubicBezTo>
                    <a:pt x="360" y="24"/>
                    <a:pt x="312"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0" name="Google Shape;3720;p52"/>
          <p:cNvSpPr txBox="1">
            <a:spLocks noGrp="1"/>
          </p:cNvSpPr>
          <p:nvPr>
            <p:ph type="subTitle" idx="3"/>
          </p:nvPr>
        </p:nvSpPr>
        <p:spPr>
          <a:xfrm>
            <a:off x="1442655" y="1497743"/>
            <a:ext cx="5874982" cy="2393017"/>
          </a:xfrm>
          <a:prstGeom prst="rect">
            <a:avLst/>
          </a:prstGeom>
        </p:spPr>
        <p:txBody>
          <a:bodyPr spcFirstLastPara="1" wrap="square" lIns="91425" tIns="91425" rIns="91425" bIns="91425" anchor="ctr" anchorCtr="0">
            <a:noAutofit/>
          </a:bodyPr>
          <a:lstStyle/>
          <a:p>
            <a:pPr marL="0" lvl="0" indent="0" algn="just" rtl="0">
              <a:lnSpc>
                <a:spcPts val="3600"/>
              </a:lnSpc>
              <a:spcBef>
                <a:spcPts val="0"/>
              </a:spcBef>
              <a:spcAft>
                <a:spcPts val="1200"/>
              </a:spcAft>
            </a:pPr>
            <a:r>
              <a:rPr lang="en" sz="2600" b="1" dirty="0">
                <a:latin typeface="+mj-lt"/>
              </a:rPr>
              <a:t>Định luật bảo toàn năng lượng:</a:t>
            </a:r>
            <a:r>
              <a:rPr lang="en" sz="2600" dirty="0">
                <a:latin typeface="+mj-lt"/>
              </a:rPr>
              <a:t> Năng lượng không tự nhiên sinh ra cũng không tự nhiên mất đi, nó chỉ chuyển từ dạng này sang dạng khác hoặc truyền từ vật này sang vật khác. </a:t>
            </a:r>
            <a:endParaRPr sz="2600" dirty="0">
              <a:latin typeface="+mj-lt"/>
            </a:endParaRPr>
          </a:p>
        </p:txBody>
      </p:sp>
      <p:sp>
        <p:nvSpPr>
          <p:cNvPr id="296" name="Rectangle 8"/>
          <p:cNvSpPr>
            <a:spLocks noChangeArrowheads="1"/>
          </p:cNvSpPr>
          <p:nvPr/>
        </p:nvSpPr>
        <p:spPr bwMode="auto">
          <a:xfrm>
            <a:off x="846431" y="1375449"/>
            <a:ext cx="59622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3947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20">
                                            <p:txEl>
                                              <p:pRg st="0" end="0"/>
                                            </p:txEl>
                                          </p:spTgt>
                                        </p:tgtEl>
                                        <p:attrNameLst>
                                          <p:attrName>style.visibility</p:attrName>
                                        </p:attrNameLst>
                                      </p:cBhvr>
                                      <p:to>
                                        <p:strVal val="visible"/>
                                      </p:to>
                                    </p:set>
                                    <p:animEffect transition="in" filter="wipe(down)">
                                      <p:cBhvr>
                                        <p:cTn id="7" dur="500"/>
                                        <p:tgtEl>
                                          <p:spTgt spid="3720">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296">
                                            <p:txEl>
                                              <p:pRg st="0" end="0"/>
                                            </p:txEl>
                                          </p:spTgt>
                                        </p:tgtEl>
                                        <p:attrNameLst>
                                          <p:attrName>style.visibility</p:attrName>
                                        </p:attrNameLst>
                                      </p:cBhvr>
                                      <p:to>
                                        <p:strVal val="visible"/>
                                      </p:to>
                                    </p:set>
                                    <p:animEffect transition="in" filter="box(in)">
                                      <p:cBhvr>
                                        <p:cTn id="11" dur="500"/>
                                        <p:tgtEl>
                                          <p:spTgt spid="2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3" name="Title 1">
            <a:extLst>
              <a:ext uri="{FF2B5EF4-FFF2-40B4-BE49-F238E27FC236}">
                <a16:creationId xmlns:a16="http://schemas.microsoft.com/office/drawing/2014/main" id="{B9CDCB21-A52F-4D09-8F49-A4D16E39731B}"/>
              </a:ext>
            </a:extLst>
          </p:cNvPr>
          <p:cNvSpPr txBox="1">
            <a:spLocks/>
          </p:cNvSpPr>
          <p:nvPr/>
        </p:nvSpPr>
        <p:spPr>
          <a:xfrm>
            <a:off x="1371601" y="1"/>
            <a:ext cx="6273998" cy="608489"/>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pPr>
            <a:r>
              <a:rPr lang="en-US" sz="2700" b="1" dirty="0">
                <a:solidFill>
                  <a:schemeClr val="tx1"/>
                </a:solidFill>
                <a:latin typeface="Times New Roman" pitchFamily="18" charset="0"/>
                <a:cs typeface="Times New Roman" pitchFamily="18" charset="0"/>
              </a:rPr>
              <a:t>THÍ NGHIỆM QUẢ BÓNG NẢY</a:t>
            </a:r>
          </a:p>
        </p:txBody>
      </p:sp>
      <p:pic>
        <p:nvPicPr>
          <p:cNvPr id="5" name="Picture 4">
            <a:extLst>
              <a:ext uri="{FF2B5EF4-FFF2-40B4-BE49-F238E27FC236}">
                <a16:creationId xmlns:a16="http://schemas.microsoft.com/office/drawing/2014/main" id="{3ADD55F0-AAD4-4C12-B045-3D63C884DF8B}"/>
              </a:ext>
            </a:extLst>
          </p:cNvPr>
          <p:cNvPicPr>
            <a:picLocks noChangeAspect="1"/>
          </p:cNvPicPr>
          <p:nvPr/>
        </p:nvPicPr>
        <p:blipFill rotWithShape="1">
          <a:blip r:embed="rId3"/>
          <a:srcRect l="69333" t="35704" r="13750" b="23558"/>
          <a:stretch/>
        </p:blipFill>
        <p:spPr>
          <a:xfrm>
            <a:off x="7372350" y="747414"/>
            <a:ext cx="1588770" cy="4396085"/>
          </a:xfrm>
          <a:prstGeom prst="rect">
            <a:avLst/>
          </a:prstGeom>
        </p:spPr>
      </p:pic>
      <p:sp>
        <p:nvSpPr>
          <p:cNvPr id="6" name="Rectangle 5"/>
          <p:cNvSpPr/>
          <p:nvPr/>
        </p:nvSpPr>
        <p:spPr>
          <a:xfrm>
            <a:off x="1143000" y="1828801"/>
            <a:ext cx="1877437" cy="507831"/>
          </a:xfrm>
          <a:prstGeom prst="rect">
            <a:avLst/>
          </a:prstGeom>
        </p:spPr>
        <p:txBody>
          <a:bodyPr wrap="none">
            <a:spAutoFit/>
          </a:bodyPr>
          <a:lstStyle/>
          <a:p>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Tiến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hành</a:t>
            </a:r>
            <a:r>
              <a:rPr lang="en-US" sz="2700" dirty="0">
                <a:latin typeface="Times New Roman" pitchFamily="18" charset="0"/>
                <a:cs typeface="Times New Roman" pitchFamily="18" charset="0"/>
              </a:rPr>
              <a:t>:</a:t>
            </a:r>
          </a:p>
        </p:txBody>
      </p:sp>
      <p:sp>
        <p:nvSpPr>
          <p:cNvPr id="7" name="Rectangle 6"/>
          <p:cNvSpPr/>
          <p:nvPr/>
        </p:nvSpPr>
        <p:spPr>
          <a:xfrm>
            <a:off x="1143000" y="2286000"/>
            <a:ext cx="5486400" cy="923330"/>
          </a:xfrm>
          <a:prstGeom prst="rect">
            <a:avLst/>
          </a:prstGeom>
        </p:spPr>
        <p:txBody>
          <a:bodyPr wrap="square">
            <a:spAutoFit/>
          </a:bodyPr>
          <a:lstStyle/>
          <a:p>
            <a:r>
              <a:rPr lang="vi-VN" sz="2700" dirty="0">
                <a:latin typeface="Times New Roman" pitchFamily="18" charset="0"/>
                <a:cs typeface="Times New Roman" pitchFamily="18" charset="0"/>
              </a:rPr>
              <a:t>+ Thả rơi quả bóng tennis ở độ cao 1m so với sàn nhà. </a:t>
            </a:r>
            <a:endParaRPr lang="en-US" sz="2700" dirty="0">
              <a:latin typeface="Times New Roman" pitchFamily="18" charset="0"/>
              <a:cs typeface="Times New Roman" pitchFamily="18" charset="0"/>
            </a:endParaRPr>
          </a:p>
        </p:txBody>
      </p:sp>
      <p:sp>
        <p:nvSpPr>
          <p:cNvPr id="8" name="Rectangle 7"/>
          <p:cNvSpPr/>
          <p:nvPr/>
        </p:nvSpPr>
        <p:spPr>
          <a:xfrm>
            <a:off x="1143000" y="4000500"/>
            <a:ext cx="6229350" cy="923330"/>
          </a:xfrm>
          <a:prstGeom prst="rect">
            <a:avLst/>
          </a:prstGeom>
        </p:spPr>
        <p:txBody>
          <a:bodyPr wrap="square">
            <a:spAutoFit/>
          </a:bodyPr>
          <a:lstStyle/>
          <a:p>
            <a:r>
              <a:rPr lang="vi-VN" sz="2700" dirty="0">
                <a:latin typeface="Times New Roman" pitchFamily="18" charset="0"/>
                <a:cs typeface="Times New Roman" pitchFamily="18" charset="0"/>
              </a:rPr>
              <a:t>+ Yêu cầu các bạn </a:t>
            </a:r>
            <a:r>
              <a:rPr lang="en-US" sz="2700" dirty="0" err="1" smtClean="0">
                <a:latin typeface="Times New Roman" pitchFamily="18" charset="0"/>
                <a:cs typeface="Times New Roman" pitchFamily="18" charset="0"/>
              </a:rPr>
              <a:t>quan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sát</a:t>
            </a:r>
            <a:r>
              <a:rPr lang="en-US" sz="2700" dirty="0" smtClean="0">
                <a:latin typeface="Times New Roman" pitchFamily="18" charset="0"/>
                <a:cs typeface="Times New Roman" pitchFamily="18" charset="0"/>
              </a:rPr>
              <a:t> </a:t>
            </a:r>
            <a:r>
              <a:rPr lang="vi-VN" sz="2700" dirty="0" smtClean="0">
                <a:latin typeface="Times New Roman" pitchFamily="18" charset="0"/>
                <a:cs typeface="Times New Roman" pitchFamily="18" charset="0"/>
              </a:rPr>
              <a:t>đo </a:t>
            </a:r>
            <a:r>
              <a:rPr lang="vi-VN" sz="2700" dirty="0">
                <a:latin typeface="Times New Roman" pitchFamily="18" charset="0"/>
                <a:cs typeface="Times New Roman" pitchFamily="18" charset="0"/>
              </a:rPr>
              <a:t>độ cao mà quả bóng đạt được sau lần nảy đầu tiên.</a:t>
            </a:r>
            <a:endParaRPr lang="en-US" sz="2700" dirty="0">
              <a:latin typeface="Times New Roman" pitchFamily="18" charset="0"/>
              <a:cs typeface="Times New Roman" pitchFamily="18" charset="0"/>
            </a:endParaRPr>
          </a:p>
        </p:txBody>
      </p:sp>
    </p:spTree>
    <p:extLst>
      <p:ext uri="{BB962C8B-B14F-4D97-AF65-F5344CB8AC3E}">
        <p14:creationId xmlns:p14="http://schemas.microsoft.com/office/powerpoint/2010/main" val="149114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plus(in)">
                                      <p:cBhvr>
                                        <p:cTn id="20" dur="2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Horizont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lide(fromBottom)">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HÃ­ng dÃn tÃ¦ ch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1450"/>
            <a:ext cx="8001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2114550" y="190500"/>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1C0ECC"/>
                </a:solidFill>
                <a:latin typeface="Arial" panose="020B0604020202020204" pitchFamily="34" charset="0"/>
              </a:rPr>
              <a:t>Chọn từ thích hợp điền vào chỗ trống</a:t>
            </a:r>
          </a:p>
        </p:txBody>
      </p:sp>
      <p:sp>
        <p:nvSpPr>
          <p:cNvPr id="48136" name="Text Box 8"/>
          <p:cNvSpPr txBox="1">
            <a:spLocks noChangeArrowheads="1"/>
          </p:cNvSpPr>
          <p:nvPr/>
        </p:nvSpPr>
        <p:spPr bwMode="auto">
          <a:xfrm>
            <a:off x="6457950" y="514350"/>
            <a:ext cx="1428750" cy="34163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động năng</a:t>
            </a:r>
          </a:p>
          <a:p>
            <a:pPr eaLnBrk="1" hangingPunct="1">
              <a:lnSpc>
                <a:spcPct val="100000"/>
              </a:lnSpc>
              <a:spcBef>
                <a:spcPct val="50000"/>
              </a:spcBef>
              <a:buFontTx/>
              <a:buNone/>
            </a:pPr>
            <a:r>
              <a:rPr lang="en-US" altLang="en-US" sz="1800">
                <a:solidFill>
                  <a:srgbClr val="FF3300"/>
                </a:solidFill>
                <a:latin typeface="Arial" panose="020B0604020202020204" pitchFamily="34" charset="0"/>
              </a:rPr>
              <a:t>-thế năng</a:t>
            </a:r>
          </a:p>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nhiệt năng</a:t>
            </a:r>
          </a:p>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chuyển hóa</a:t>
            </a:r>
          </a:p>
          <a:p>
            <a:pPr eaLnBrk="1" hangingPunct="1">
              <a:lnSpc>
                <a:spcPct val="100000"/>
              </a:lnSpc>
              <a:spcBef>
                <a:spcPct val="50000"/>
              </a:spcBef>
              <a:buFontTx/>
              <a:buNone/>
            </a:pPr>
            <a:r>
              <a:rPr lang="en-US" altLang="en-US" sz="1800">
                <a:solidFill>
                  <a:srgbClr val="FF3300"/>
                </a:solidFill>
                <a:latin typeface="Arial" panose="020B0604020202020204" pitchFamily="34" charset="0"/>
              </a:rPr>
              <a:t>-bảo toàn</a:t>
            </a:r>
          </a:p>
          <a:p>
            <a:pPr eaLnBrk="1" hangingPunct="1">
              <a:lnSpc>
                <a:spcPct val="100000"/>
              </a:lnSpc>
              <a:spcBef>
                <a:spcPct val="50000"/>
              </a:spcBef>
              <a:buFontTx/>
              <a:buNone/>
            </a:pPr>
            <a:r>
              <a:rPr lang="en-US" altLang="en-US" sz="1800">
                <a:solidFill>
                  <a:srgbClr val="FF3300"/>
                </a:solidFill>
                <a:latin typeface="Arial" panose="020B0604020202020204" pitchFamily="34" charset="0"/>
              </a:rPr>
              <a:t>-tự mất đi</a:t>
            </a:r>
          </a:p>
          <a:p>
            <a:pPr eaLnBrk="1" hangingPunct="1">
              <a:lnSpc>
                <a:spcPct val="100000"/>
              </a:lnSpc>
              <a:spcBef>
                <a:spcPct val="50000"/>
              </a:spcBef>
              <a:buFontTx/>
              <a:buChar char="-"/>
            </a:pPr>
            <a:r>
              <a:rPr lang="en-US" altLang="en-US" sz="1800">
                <a:solidFill>
                  <a:srgbClr val="FF3300"/>
                </a:solidFill>
                <a:latin typeface="Arial" panose="020B0604020202020204" pitchFamily="34" charset="0"/>
              </a:rPr>
              <a:t>năng lượng âm</a:t>
            </a:r>
          </a:p>
        </p:txBody>
      </p:sp>
      <p:sp>
        <p:nvSpPr>
          <p:cNvPr id="48137" name="Text Box 9"/>
          <p:cNvSpPr txBox="1">
            <a:spLocks noChangeArrowheads="1"/>
          </p:cNvSpPr>
          <p:nvPr/>
        </p:nvSpPr>
        <p:spPr bwMode="auto">
          <a:xfrm>
            <a:off x="1314450" y="966788"/>
            <a:ext cx="520065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rPr>
              <a:t>a) </a:t>
            </a:r>
            <a:r>
              <a:rPr lang="en-US" altLang="en-US" sz="1800" dirty="0" err="1">
                <a:latin typeface="Arial" panose="020B0604020202020204" pitchFamily="34" charset="0"/>
              </a:rPr>
              <a:t>Khi</a:t>
            </a:r>
            <a:r>
              <a:rPr lang="en-US" altLang="en-US" sz="1800" dirty="0">
                <a:latin typeface="Arial" panose="020B0604020202020204" pitchFamily="34" charset="0"/>
              </a:rPr>
              <a:t> </a:t>
            </a:r>
            <a:r>
              <a:rPr lang="en-US" altLang="en-US" sz="1800" dirty="0" err="1">
                <a:latin typeface="Arial" panose="020B0604020202020204" pitchFamily="34" charset="0"/>
              </a:rPr>
              <a:t>quả</a:t>
            </a:r>
            <a:r>
              <a:rPr lang="en-US" altLang="en-US" sz="1800" dirty="0">
                <a:latin typeface="Arial" panose="020B0604020202020204" pitchFamily="34" charset="0"/>
              </a:rPr>
              <a:t> </a:t>
            </a:r>
            <a:r>
              <a:rPr lang="en-US" altLang="en-US" sz="1800" dirty="0" err="1">
                <a:latin typeface="Arial" panose="020B0604020202020204" pitchFamily="34" charset="0"/>
              </a:rPr>
              <a:t>bóng</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giữ</a:t>
            </a:r>
            <a:r>
              <a:rPr lang="en-US" altLang="en-US" sz="1800" dirty="0">
                <a:latin typeface="Arial" panose="020B0604020202020204" pitchFamily="34" charset="0"/>
              </a:rPr>
              <a:t> </a:t>
            </a:r>
            <a:r>
              <a:rPr lang="en-US" altLang="en-US" sz="1800" dirty="0" err="1">
                <a:latin typeface="Arial" panose="020B0604020202020204" pitchFamily="34" charset="0"/>
              </a:rPr>
              <a:t>yên</a:t>
            </a:r>
            <a:r>
              <a:rPr lang="en-US" altLang="en-US" sz="1800" dirty="0">
                <a:latin typeface="Arial" panose="020B0604020202020204" pitchFamily="34" charset="0"/>
              </a:rPr>
              <a:t> ở </a:t>
            </a:r>
            <a:r>
              <a:rPr lang="en-US" altLang="en-US" sz="1800" dirty="0" err="1">
                <a:latin typeface="Arial" panose="020B0604020202020204" pitchFamily="34" charset="0"/>
              </a:rPr>
              <a:t>trên</a:t>
            </a:r>
            <a:r>
              <a:rPr lang="en-US" altLang="en-US" sz="1800" dirty="0">
                <a:latin typeface="Arial" panose="020B0604020202020204" pitchFamily="34" charset="0"/>
              </a:rPr>
              <a:t> </a:t>
            </a:r>
            <a:r>
              <a:rPr lang="en-US" altLang="en-US" sz="1800" dirty="0" err="1">
                <a:latin typeface="Arial" panose="020B0604020202020204" pitchFamily="34" charset="0"/>
              </a:rPr>
              <a:t>cao</a:t>
            </a:r>
            <a:r>
              <a:rPr lang="en-US" altLang="en-US" sz="1800" dirty="0">
                <a:latin typeface="Arial" panose="020B0604020202020204" pitchFamily="34" charset="0"/>
              </a:rPr>
              <a:t>, </a:t>
            </a:r>
            <a:r>
              <a:rPr lang="en-US" altLang="en-US" sz="1800" dirty="0" err="1">
                <a:latin typeface="Arial" panose="020B0604020202020204" pitchFamily="34" charset="0"/>
              </a:rPr>
              <a:t>nó</a:t>
            </a:r>
            <a:r>
              <a:rPr lang="en-US" altLang="en-US" sz="1800" dirty="0">
                <a:latin typeface="Arial" panose="020B0604020202020204" pitchFamily="34" charset="0"/>
              </a:rPr>
              <a:t> </a:t>
            </a:r>
            <a:r>
              <a:rPr lang="en-US" altLang="en-US" sz="1800" dirty="0" err="1">
                <a:latin typeface="Arial" panose="020B0604020202020204" pitchFamily="34" charset="0"/>
              </a:rPr>
              <a:t>đang</a:t>
            </a:r>
            <a:r>
              <a:rPr lang="en-US" altLang="en-US" sz="1800" dirty="0">
                <a:latin typeface="Arial" panose="020B0604020202020204" pitchFamily="34" charset="0"/>
              </a:rPr>
              <a:t> </a:t>
            </a:r>
            <a:r>
              <a:rPr lang="en-US" altLang="en-US" sz="1800" dirty="0" err="1">
                <a:latin typeface="Arial" panose="020B0604020202020204" pitchFamily="34" charset="0"/>
              </a:rPr>
              <a:t>có</a:t>
            </a:r>
            <a:r>
              <a:rPr lang="en-US" altLang="en-US" sz="1800" dirty="0">
                <a:latin typeface="Arial" panose="020B0604020202020204" pitchFamily="34" charset="0"/>
              </a:rPr>
              <a:t>............</a:t>
            </a:r>
          </a:p>
          <a:p>
            <a:pPr eaLnBrk="1" hangingPunct="1">
              <a:lnSpc>
                <a:spcPct val="100000"/>
              </a:lnSpc>
              <a:spcBef>
                <a:spcPct val="0"/>
              </a:spcBef>
              <a:buFontTx/>
              <a:buNone/>
            </a:pPr>
            <a:r>
              <a:rPr lang="en-US" altLang="en-US" sz="1800" dirty="0" err="1">
                <a:latin typeface="Arial" panose="020B0604020202020204" pitchFamily="34" charset="0"/>
              </a:rPr>
              <a:t>Khi</a:t>
            </a:r>
            <a:r>
              <a:rPr lang="en-US" altLang="en-US" sz="1800" dirty="0">
                <a:latin typeface="Arial" panose="020B0604020202020204" pitchFamily="34" charset="0"/>
              </a:rPr>
              <a:t> </a:t>
            </a:r>
            <a:r>
              <a:rPr lang="en-US" altLang="en-US" sz="1800" dirty="0" err="1">
                <a:latin typeface="Arial" panose="020B0604020202020204" pitchFamily="34" charset="0"/>
              </a:rPr>
              <a:t>quả</a:t>
            </a:r>
            <a:r>
              <a:rPr lang="en-US" altLang="en-US" sz="1800" dirty="0">
                <a:latin typeface="Arial" panose="020B0604020202020204" pitchFamily="34" charset="0"/>
              </a:rPr>
              <a:t> </a:t>
            </a:r>
            <a:r>
              <a:rPr lang="en-US" altLang="en-US" sz="1800" dirty="0" err="1">
                <a:latin typeface="Arial" panose="020B0604020202020204" pitchFamily="34" charset="0"/>
              </a:rPr>
              <a:t>bóng</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thả</a:t>
            </a:r>
            <a:r>
              <a:rPr lang="en-US" altLang="en-US" sz="1800" dirty="0">
                <a:latin typeface="Arial" panose="020B0604020202020204" pitchFamily="34" charset="0"/>
              </a:rPr>
              <a:t> </a:t>
            </a:r>
            <a:r>
              <a:rPr lang="en-US" altLang="en-US" sz="1800" dirty="0" err="1">
                <a:latin typeface="Arial" panose="020B0604020202020204" pitchFamily="34" charset="0"/>
              </a:rPr>
              <a:t>rơi</a:t>
            </a:r>
            <a:r>
              <a:rPr lang="en-US" altLang="en-US" sz="1800" dirty="0">
                <a:latin typeface="Arial" panose="020B0604020202020204" pitchFamily="34" charset="0"/>
              </a:rPr>
              <a:t>,................</a:t>
            </a:r>
            <a:r>
              <a:rPr lang="en-US" altLang="en-US" sz="1800" dirty="0" err="1">
                <a:latin typeface="Arial" panose="020B0604020202020204" pitchFamily="34" charset="0"/>
              </a:rPr>
              <a:t>của</a:t>
            </a:r>
            <a:r>
              <a:rPr lang="en-US" altLang="en-US" sz="1800" dirty="0">
                <a:latin typeface="Arial" panose="020B0604020202020204" pitchFamily="34" charset="0"/>
              </a:rPr>
              <a:t> </a:t>
            </a:r>
            <a:r>
              <a:rPr lang="en-US" altLang="en-US" sz="1800" dirty="0" err="1">
                <a:latin typeface="Arial" panose="020B0604020202020204" pitchFamily="34" charset="0"/>
              </a:rPr>
              <a:t>nó</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chuyển</a:t>
            </a:r>
            <a:r>
              <a:rPr lang="en-US" altLang="en-US" sz="1800" dirty="0">
                <a:latin typeface="Arial" panose="020B0604020202020204" pitchFamily="34" charset="0"/>
              </a:rPr>
              <a:t> </a:t>
            </a:r>
            <a:r>
              <a:rPr lang="en-US" altLang="en-US" sz="1800" dirty="0" err="1">
                <a:latin typeface="Arial" panose="020B0604020202020204" pitchFamily="34" charset="0"/>
              </a:rPr>
              <a:t>hóa</a:t>
            </a:r>
            <a:r>
              <a:rPr lang="en-US" altLang="en-US" sz="1800" dirty="0">
                <a:latin typeface="Arial" panose="020B0604020202020204" pitchFamily="34" charset="0"/>
              </a:rPr>
              <a:t> </a:t>
            </a:r>
            <a:r>
              <a:rPr lang="en-US" altLang="en-US" sz="1800" dirty="0" err="1">
                <a:latin typeface="Arial" panose="020B0604020202020204" pitchFamily="34" charset="0"/>
              </a:rPr>
              <a:t>thành</a:t>
            </a:r>
            <a:r>
              <a:rPr lang="en-US" altLang="en-US" sz="1800" dirty="0">
                <a:latin typeface="Arial" panose="020B0604020202020204" pitchFamily="34" charset="0"/>
              </a:rPr>
              <a:t>...........</a:t>
            </a:r>
          </a:p>
          <a:p>
            <a:pPr eaLnBrk="1" hangingPunct="1">
              <a:lnSpc>
                <a:spcPct val="100000"/>
              </a:lnSpc>
              <a:spcBef>
                <a:spcPct val="0"/>
              </a:spcBef>
              <a:buFontTx/>
              <a:buNone/>
            </a:pPr>
            <a:r>
              <a:rPr lang="en-US" altLang="en-US" sz="1800" dirty="0">
                <a:latin typeface="Arial" panose="020B0604020202020204" pitchFamily="34" charset="0"/>
              </a:rPr>
              <a:t>b) </a:t>
            </a:r>
            <a:r>
              <a:rPr lang="en-US" altLang="en-US" sz="1800" dirty="0" err="1">
                <a:latin typeface="Arial" panose="020B0604020202020204" pitchFamily="34" charset="0"/>
              </a:rPr>
              <a:t>Quả</a:t>
            </a:r>
            <a:r>
              <a:rPr lang="en-US" altLang="en-US" sz="1800" dirty="0">
                <a:latin typeface="Arial" panose="020B0604020202020204" pitchFamily="34" charset="0"/>
              </a:rPr>
              <a:t> </a:t>
            </a:r>
            <a:r>
              <a:rPr lang="en-US" altLang="en-US" sz="1800" dirty="0" err="1">
                <a:latin typeface="Arial" panose="020B0604020202020204" pitchFamily="34" charset="0"/>
              </a:rPr>
              <a:t>bóng</a:t>
            </a:r>
            <a:r>
              <a:rPr lang="en-US" altLang="en-US" sz="1800" dirty="0">
                <a:latin typeface="Arial" panose="020B0604020202020204" pitchFamily="34" charset="0"/>
              </a:rPr>
              <a:t> </a:t>
            </a:r>
            <a:r>
              <a:rPr lang="en-US" altLang="en-US" sz="1800" dirty="0" err="1">
                <a:latin typeface="Arial" panose="020B0604020202020204" pitchFamily="34" charset="0"/>
              </a:rPr>
              <a:t>không</a:t>
            </a:r>
            <a:r>
              <a:rPr lang="en-US" altLang="en-US" sz="1800" dirty="0">
                <a:latin typeface="Arial" panose="020B0604020202020204" pitchFamily="34" charset="0"/>
              </a:rPr>
              <a:t> </a:t>
            </a:r>
            <a:r>
              <a:rPr lang="en-US" altLang="en-US" sz="1800" dirty="0" err="1">
                <a:latin typeface="Arial" panose="020B0604020202020204" pitchFamily="34" charset="0"/>
              </a:rPr>
              <a:t>thể</a:t>
            </a:r>
            <a:r>
              <a:rPr lang="en-US" altLang="en-US" sz="1800" dirty="0">
                <a:latin typeface="Arial" panose="020B0604020202020204" pitchFamily="34" charset="0"/>
              </a:rPr>
              <a:t> </a:t>
            </a:r>
            <a:r>
              <a:rPr lang="en-US" altLang="en-US" sz="1800" dirty="0" err="1">
                <a:latin typeface="Arial" panose="020B0604020202020204" pitchFamily="34" charset="0"/>
              </a:rPr>
              <a:t>nảy</a:t>
            </a:r>
            <a:r>
              <a:rPr lang="en-US" altLang="en-US" sz="1800" dirty="0">
                <a:latin typeface="Arial" panose="020B0604020202020204" pitchFamily="34" charset="0"/>
              </a:rPr>
              <a:t> </a:t>
            </a:r>
            <a:r>
              <a:rPr lang="en-US" altLang="en-US" sz="1800" dirty="0" err="1">
                <a:latin typeface="Arial" panose="020B0604020202020204" pitchFamily="34" charset="0"/>
              </a:rPr>
              <a:t>trở</a:t>
            </a:r>
            <a:r>
              <a:rPr lang="en-US" altLang="en-US" sz="1800" dirty="0">
                <a:latin typeface="Arial" panose="020B0604020202020204" pitchFamily="34" charset="0"/>
              </a:rPr>
              <a:t> </a:t>
            </a:r>
            <a:r>
              <a:rPr lang="en-US" altLang="en-US" sz="1800" dirty="0" err="1">
                <a:latin typeface="Arial" panose="020B0604020202020204" pitchFamily="34" charset="0"/>
              </a:rPr>
              <a:t>lại</a:t>
            </a:r>
            <a:r>
              <a:rPr lang="en-US" altLang="en-US" sz="1800" dirty="0">
                <a:latin typeface="Arial" panose="020B0604020202020204" pitchFamily="34" charset="0"/>
              </a:rPr>
              <a:t> </a:t>
            </a:r>
            <a:r>
              <a:rPr lang="en-US" altLang="en-US" sz="1800" dirty="0" err="1">
                <a:latin typeface="Arial" panose="020B0604020202020204" pitchFamily="34" charset="0"/>
              </a:rPr>
              <a:t>độ</a:t>
            </a:r>
            <a:r>
              <a:rPr lang="en-US" altLang="en-US" sz="1800" dirty="0">
                <a:latin typeface="Arial" panose="020B0604020202020204" pitchFamily="34" charset="0"/>
              </a:rPr>
              <a:t> </a:t>
            </a:r>
            <a:r>
              <a:rPr lang="en-US" altLang="en-US" sz="1800" dirty="0" err="1">
                <a:latin typeface="Arial" panose="020B0604020202020204" pitchFamily="34" charset="0"/>
              </a:rPr>
              <a:t>cao</a:t>
            </a:r>
            <a:r>
              <a:rPr lang="en-US" altLang="en-US" sz="1800" dirty="0">
                <a:latin typeface="Arial" panose="020B0604020202020204" pitchFamily="34" charset="0"/>
              </a:rPr>
              <a:t> ban </a:t>
            </a:r>
            <a:r>
              <a:rPr lang="en-US" altLang="en-US" sz="1800" dirty="0" err="1">
                <a:latin typeface="Arial" panose="020B0604020202020204" pitchFamily="34" charset="0"/>
              </a:rPr>
              <a:t>đầu</a:t>
            </a:r>
            <a:r>
              <a:rPr lang="en-US" altLang="en-US" sz="1800" dirty="0">
                <a:latin typeface="Arial" panose="020B0604020202020204" pitchFamily="34" charset="0"/>
              </a:rPr>
              <a:t>, </a:t>
            </a:r>
            <a:r>
              <a:rPr lang="en-US" altLang="en-US" sz="1800" dirty="0" err="1">
                <a:latin typeface="Arial" panose="020B0604020202020204" pitchFamily="34" charset="0"/>
              </a:rPr>
              <a:t>nơi</a:t>
            </a:r>
            <a:r>
              <a:rPr lang="en-US" altLang="en-US" sz="1800" dirty="0">
                <a:latin typeface="Arial" panose="020B0604020202020204" pitchFamily="34" charset="0"/>
              </a:rPr>
              <a:t> </a:t>
            </a:r>
            <a:r>
              <a:rPr lang="en-US" altLang="en-US" sz="1800" dirty="0" err="1">
                <a:latin typeface="Arial" panose="020B0604020202020204" pitchFamily="34" charset="0"/>
              </a:rPr>
              <a:t>nó</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thả</a:t>
            </a:r>
            <a:r>
              <a:rPr lang="en-US" altLang="en-US" sz="1800" dirty="0">
                <a:latin typeface="Arial" panose="020B0604020202020204" pitchFamily="34" charset="0"/>
              </a:rPr>
              <a:t> </a:t>
            </a:r>
            <a:r>
              <a:rPr lang="en-US" altLang="en-US" sz="1800" dirty="0" err="1">
                <a:latin typeface="Arial" panose="020B0604020202020204" pitchFamily="34" charset="0"/>
              </a:rPr>
              <a:t>rơi</a:t>
            </a:r>
            <a:r>
              <a:rPr lang="en-US" altLang="en-US" sz="1800" dirty="0">
                <a:latin typeface="Arial" panose="020B0604020202020204" pitchFamily="34" charset="0"/>
              </a:rPr>
              <a:t>, </a:t>
            </a:r>
            <a:r>
              <a:rPr lang="en-US" altLang="en-US" sz="1800" dirty="0" err="1">
                <a:latin typeface="Arial" panose="020B0604020202020204" pitchFamily="34" charset="0"/>
              </a:rPr>
              <a:t>bởi</a:t>
            </a:r>
            <a:r>
              <a:rPr lang="en-US" altLang="en-US" sz="1800" dirty="0">
                <a:latin typeface="Arial" panose="020B0604020202020204" pitchFamily="34" charset="0"/>
              </a:rPr>
              <a:t> </a:t>
            </a:r>
            <a:r>
              <a:rPr lang="en-US" altLang="en-US" sz="1800" dirty="0" err="1">
                <a:latin typeface="Arial" panose="020B0604020202020204" pitchFamily="34" charset="0"/>
              </a:rPr>
              <a:t>vì</a:t>
            </a:r>
            <a:r>
              <a:rPr lang="en-US" altLang="en-US" sz="1800" dirty="0">
                <a:latin typeface="Arial" panose="020B0604020202020204" pitchFamily="34" charset="0"/>
              </a:rPr>
              <a:t> </a:t>
            </a:r>
            <a:r>
              <a:rPr lang="en-US" altLang="en-US" sz="1800" dirty="0" err="1">
                <a:latin typeface="Arial" panose="020B0604020202020204" pitchFamily="34" charset="0"/>
              </a:rPr>
              <a:t>không</a:t>
            </a:r>
            <a:r>
              <a:rPr lang="en-US" altLang="en-US" sz="1800" dirty="0">
                <a:latin typeface="Arial" panose="020B0604020202020204" pitchFamily="34" charset="0"/>
              </a:rPr>
              <a:t> </a:t>
            </a:r>
            <a:r>
              <a:rPr lang="en-US" altLang="en-US" sz="1800" dirty="0" err="1">
                <a:latin typeface="Arial" panose="020B0604020202020204" pitchFamily="34" charset="0"/>
              </a:rPr>
              <a:t>phải</a:t>
            </a:r>
            <a:r>
              <a:rPr lang="en-US" altLang="en-US" sz="1800" dirty="0">
                <a:latin typeface="Arial" panose="020B0604020202020204" pitchFamily="34" charset="0"/>
              </a:rPr>
              <a:t> </a:t>
            </a:r>
            <a:r>
              <a:rPr lang="en-US" altLang="en-US" sz="1800" dirty="0" err="1">
                <a:latin typeface="Arial" panose="020B0604020202020204" pitchFamily="34" charset="0"/>
              </a:rPr>
              <a:t>tất</a:t>
            </a:r>
            <a:r>
              <a:rPr lang="en-US" altLang="en-US" sz="1800" dirty="0">
                <a:latin typeface="Arial" panose="020B0604020202020204" pitchFamily="34" charset="0"/>
              </a:rPr>
              <a:t> </a:t>
            </a:r>
            <a:r>
              <a:rPr lang="en-US" altLang="en-US" sz="1800" dirty="0" err="1">
                <a:latin typeface="Arial" panose="020B0604020202020204" pitchFamily="34" charset="0"/>
              </a:rPr>
              <a:t>cả</a:t>
            </a:r>
            <a:endParaRPr lang="en-US" altLang="en-US" sz="1800" dirty="0">
              <a:latin typeface="Arial" panose="020B0604020202020204" pitchFamily="34" charset="0"/>
            </a:endParaRPr>
          </a:p>
          <a:p>
            <a:pPr eaLnBrk="1" hangingPunct="1">
              <a:lnSpc>
                <a:spcPct val="100000"/>
              </a:lnSpc>
              <a:spcBef>
                <a:spcPct val="0"/>
              </a:spcBef>
              <a:buFontTx/>
              <a:buNone/>
            </a:pPr>
            <a:r>
              <a:rPr lang="en-US" altLang="en-US" sz="1800" dirty="0">
                <a:latin typeface="Arial" panose="020B0604020202020204" pitchFamily="34" charset="0"/>
              </a:rPr>
              <a:t>.............. </a:t>
            </a:r>
            <a:r>
              <a:rPr lang="en-US" altLang="en-US" sz="1800" dirty="0" err="1">
                <a:latin typeface="Arial" panose="020B0604020202020204" pitchFamily="34" charset="0"/>
              </a:rPr>
              <a:t>của</a:t>
            </a:r>
            <a:r>
              <a:rPr lang="en-US" altLang="en-US" sz="1800" dirty="0">
                <a:latin typeface="Arial" panose="020B0604020202020204" pitchFamily="34" charset="0"/>
              </a:rPr>
              <a:t> </a:t>
            </a:r>
            <a:r>
              <a:rPr lang="en-US" altLang="en-US" sz="1800" dirty="0" err="1">
                <a:latin typeface="Arial" panose="020B0604020202020204" pitchFamily="34" charset="0"/>
              </a:rPr>
              <a:t>nó</a:t>
            </a:r>
            <a:r>
              <a:rPr lang="en-US" altLang="en-US" sz="1800" dirty="0">
                <a:latin typeface="Arial" panose="020B0604020202020204" pitchFamily="34" charset="0"/>
              </a:rPr>
              <a:t> </a:t>
            </a:r>
            <a:r>
              <a:rPr lang="en-US" altLang="en-US" sz="1800" dirty="0" err="1">
                <a:latin typeface="Arial" panose="020B0604020202020204" pitchFamily="34" charset="0"/>
              </a:rPr>
              <a:t>biến</a:t>
            </a:r>
            <a:r>
              <a:rPr lang="en-US" altLang="en-US" sz="1800" dirty="0">
                <a:latin typeface="Arial" panose="020B0604020202020204" pitchFamily="34" charset="0"/>
              </a:rPr>
              <a:t> </a:t>
            </a:r>
            <a:r>
              <a:rPr lang="en-US" altLang="en-US" sz="1800" dirty="0" err="1">
                <a:latin typeface="Arial" panose="020B0604020202020204" pitchFamily="34" charset="0"/>
              </a:rPr>
              <a:t>thành</a:t>
            </a:r>
            <a:r>
              <a:rPr lang="en-US" altLang="en-US" sz="1800" dirty="0">
                <a:latin typeface="Arial" panose="020B0604020202020204" pitchFamily="34" charset="0"/>
              </a:rPr>
              <a:t>.............. </a:t>
            </a:r>
            <a:r>
              <a:rPr lang="en-US" altLang="en-US" sz="1800" dirty="0" err="1">
                <a:latin typeface="Arial" panose="020B0604020202020204" pitchFamily="34" charset="0"/>
              </a:rPr>
              <a:t>Thực</a:t>
            </a:r>
            <a:r>
              <a:rPr lang="en-US" altLang="en-US" sz="1800" dirty="0">
                <a:latin typeface="Arial" panose="020B0604020202020204" pitchFamily="34" charset="0"/>
              </a:rPr>
              <a:t> </a:t>
            </a:r>
            <a:r>
              <a:rPr lang="en-US" altLang="en-US" sz="1800" dirty="0" err="1">
                <a:latin typeface="Arial" panose="020B0604020202020204" pitchFamily="34" charset="0"/>
              </a:rPr>
              <a:t>tế</a:t>
            </a:r>
            <a:r>
              <a:rPr lang="en-US" altLang="en-US" sz="1800" dirty="0">
                <a:latin typeface="Arial" panose="020B0604020202020204" pitchFamily="34" charset="0"/>
              </a:rPr>
              <a:t>, </a:t>
            </a:r>
            <a:r>
              <a:rPr lang="en-US" altLang="en-US" sz="1800" dirty="0" err="1">
                <a:latin typeface="Arial" panose="020B0604020202020204" pitchFamily="34" charset="0"/>
              </a:rPr>
              <a:t>luôn</a:t>
            </a:r>
            <a:r>
              <a:rPr lang="en-US" altLang="en-US" sz="1800" dirty="0">
                <a:latin typeface="Arial" panose="020B0604020202020204" pitchFamily="34" charset="0"/>
              </a:rPr>
              <a:t> </a:t>
            </a:r>
            <a:r>
              <a:rPr lang="en-US" altLang="en-US" sz="1800" dirty="0" err="1">
                <a:latin typeface="Arial" panose="020B0604020202020204" pitchFamily="34" charset="0"/>
              </a:rPr>
              <a:t>có</a:t>
            </a:r>
            <a:r>
              <a:rPr lang="en-US" altLang="en-US" sz="1800" dirty="0">
                <a:latin typeface="Arial" panose="020B0604020202020204" pitchFamily="34" charset="0"/>
              </a:rPr>
              <a:t> </a:t>
            </a:r>
            <a:r>
              <a:rPr lang="en-US" altLang="en-US" sz="1800" dirty="0" err="1">
                <a:latin typeface="Arial" panose="020B0604020202020204" pitchFamily="34" charset="0"/>
              </a:rPr>
              <a:t>một</a:t>
            </a:r>
            <a:r>
              <a:rPr lang="en-US" altLang="en-US" sz="1800" dirty="0">
                <a:latin typeface="Arial" panose="020B0604020202020204" pitchFamily="34" charset="0"/>
              </a:rPr>
              <a:t> </a:t>
            </a:r>
            <a:r>
              <a:rPr lang="en-US" altLang="en-US" sz="1800" dirty="0" err="1">
                <a:latin typeface="Arial" panose="020B0604020202020204" pitchFamily="34" charset="0"/>
              </a:rPr>
              <a:t>phần</a:t>
            </a:r>
            <a:r>
              <a:rPr lang="en-US" altLang="en-US" sz="1800" dirty="0">
                <a:latin typeface="Arial" panose="020B0604020202020204" pitchFamily="34" charset="0"/>
              </a:rPr>
              <a:t> </a:t>
            </a:r>
            <a:r>
              <a:rPr lang="en-US" altLang="en-US" sz="1800" dirty="0" err="1">
                <a:latin typeface="Arial" panose="020B0604020202020204" pitchFamily="34" charset="0"/>
              </a:rPr>
              <a:t>năng</a:t>
            </a:r>
            <a:r>
              <a:rPr lang="en-US" altLang="en-US" sz="1800" dirty="0">
                <a:latin typeface="Arial" panose="020B0604020202020204" pitchFamily="34" charset="0"/>
              </a:rPr>
              <a:t> </a:t>
            </a:r>
            <a:r>
              <a:rPr lang="en-US" altLang="en-US" sz="1800" dirty="0" err="1">
                <a:latin typeface="Arial" panose="020B0604020202020204" pitchFamily="34" charset="0"/>
              </a:rPr>
              <a:t>lượng</a:t>
            </a:r>
            <a:r>
              <a:rPr lang="en-US" altLang="en-US" sz="1800" dirty="0">
                <a:latin typeface="Arial" panose="020B0604020202020204" pitchFamily="34" charset="0"/>
              </a:rPr>
              <a:t> </a:t>
            </a:r>
            <a:r>
              <a:rPr lang="en-US" altLang="en-US" sz="1800" dirty="0" err="1">
                <a:latin typeface="Arial" panose="020B0604020202020204" pitchFamily="34" charset="0"/>
              </a:rPr>
              <a:t>của</a:t>
            </a:r>
            <a:r>
              <a:rPr lang="en-US" altLang="en-US" sz="1800" dirty="0">
                <a:latin typeface="Arial" panose="020B0604020202020204" pitchFamily="34" charset="0"/>
              </a:rPr>
              <a:t> </a:t>
            </a:r>
            <a:r>
              <a:rPr lang="en-US" altLang="en-US" sz="1800" dirty="0" err="1">
                <a:latin typeface="Arial" panose="020B0604020202020204" pitchFamily="34" charset="0"/>
              </a:rPr>
              <a:t>nó</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chuyển</a:t>
            </a:r>
            <a:r>
              <a:rPr lang="en-US" altLang="en-US" sz="1800" dirty="0">
                <a:latin typeface="Arial" panose="020B0604020202020204" pitchFamily="34" charset="0"/>
              </a:rPr>
              <a:t> </a:t>
            </a:r>
            <a:r>
              <a:rPr lang="en-US" altLang="en-US" sz="1800" dirty="0" err="1">
                <a:latin typeface="Arial" panose="020B0604020202020204" pitchFamily="34" charset="0"/>
              </a:rPr>
              <a:t>hóa</a:t>
            </a:r>
            <a:r>
              <a:rPr lang="en-US" altLang="en-US" sz="1800" dirty="0">
                <a:latin typeface="Arial" panose="020B0604020202020204" pitchFamily="34" charset="0"/>
              </a:rPr>
              <a:t> </a:t>
            </a:r>
            <a:r>
              <a:rPr lang="en-US" altLang="en-US" sz="1800" dirty="0" err="1">
                <a:latin typeface="Arial" panose="020B0604020202020204" pitchFamily="34" charset="0"/>
              </a:rPr>
              <a:t>thành</a:t>
            </a:r>
            <a:r>
              <a:rPr lang="en-US" altLang="en-US" sz="1800" dirty="0">
                <a:latin typeface="Arial" panose="020B0604020202020204" pitchFamily="34" charset="0"/>
              </a:rPr>
              <a:t> .............. ....</a:t>
            </a:r>
            <a:r>
              <a:rPr lang="en-US" altLang="en-US" sz="1800" dirty="0" err="1">
                <a:latin typeface="Arial" panose="020B0604020202020204" pitchFamily="34" charset="0"/>
              </a:rPr>
              <a:t>và</a:t>
            </a:r>
            <a:r>
              <a:rPr lang="en-US" altLang="en-US" sz="1800" dirty="0">
                <a:latin typeface="Arial" panose="020B0604020202020204" pitchFamily="34" charset="0"/>
              </a:rPr>
              <a:t>.............................</a:t>
            </a:r>
            <a:r>
              <a:rPr lang="en-US" altLang="en-US" sz="1800" dirty="0" err="1">
                <a:latin typeface="Arial" panose="020B0604020202020204" pitchFamily="34" charset="0"/>
              </a:rPr>
              <a:t>trong</a:t>
            </a:r>
            <a:r>
              <a:rPr lang="en-US" altLang="en-US" sz="1800" dirty="0">
                <a:latin typeface="Arial" panose="020B0604020202020204" pitchFamily="34" charset="0"/>
              </a:rPr>
              <a:t> </a:t>
            </a:r>
            <a:r>
              <a:rPr lang="en-US" altLang="en-US" sz="1800" dirty="0" err="1">
                <a:latin typeface="Arial" panose="020B0604020202020204" pitchFamily="34" charset="0"/>
              </a:rPr>
              <a:t>khi</a:t>
            </a:r>
            <a:r>
              <a:rPr lang="en-US" altLang="en-US" sz="1800" dirty="0">
                <a:latin typeface="Arial" panose="020B0604020202020204" pitchFamily="34" charset="0"/>
              </a:rPr>
              <a:t> </a:t>
            </a:r>
            <a:r>
              <a:rPr lang="en-US" altLang="en-US" sz="1800" dirty="0" err="1">
                <a:latin typeface="Arial" panose="020B0604020202020204" pitchFamily="34" charset="0"/>
              </a:rPr>
              <a:t>va</a:t>
            </a:r>
            <a:r>
              <a:rPr lang="en-US" altLang="en-US" sz="1800" dirty="0">
                <a:latin typeface="Arial" panose="020B0604020202020204" pitchFamily="34" charset="0"/>
              </a:rPr>
              <a:t> </a:t>
            </a:r>
            <a:r>
              <a:rPr lang="en-US" altLang="en-US" sz="1800" dirty="0" err="1">
                <a:latin typeface="Arial" panose="020B0604020202020204" pitchFamily="34" charset="0"/>
              </a:rPr>
              <a:t>chạm</a:t>
            </a:r>
            <a:r>
              <a:rPr lang="en-US" altLang="en-US" sz="1800" dirty="0">
                <a:latin typeface="Arial" panose="020B0604020202020204" pitchFamily="34" charset="0"/>
              </a:rPr>
              <a:t>.</a:t>
            </a:r>
          </a:p>
          <a:p>
            <a:pPr eaLnBrk="1" hangingPunct="1">
              <a:lnSpc>
                <a:spcPct val="100000"/>
              </a:lnSpc>
              <a:spcBef>
                <a:spcPct val="0"/>
              </a:spcBef>
              <a:buFontTx/>
              <a:buNone/>
            </a:pPr>
            <a:r>
              <a:rPr lang="en-US" altLang="en-US" sz="1800" dirty="0">
                <a:latin typeface="Arial" panose="020B0604020202020204" pitchFamily="34" charset="0"/>
              </a:rPr>
              <a:t>c) </a:t>
            </a:r>
            <a:r>
              <a:rPr lang="en-US" altLang="en-US" sz="1800" dirty="0" err="1">
                <a:latin typeface="Arial" panose="020B0604020202020204" pitchFamily="34" charset="0"/>
              </a:rPr>
              <a:t>Trong</a:t>
            </a:r>
            <a:r>
              <a:rPr lang="en-US" altLang="en-US" sz="1800" dirty="0">
                <a:latin typeface="Arial" panose="020B0604020202020204" pitchFamily="34" charset="0"/>
              </a:rPr>
              <a:t> </a:t>
            </a:r>
            <a:r>
              <a:rPr lang="en-US" altLang="en-US" sz="1800" dirty="0" err="1">
                <a:latin typeface="Arial" panose="020B0604020202020204" pitchFamily="34" charset="0"/>
              </a:rPr>
              <a:t>quá</a:t>
            </a:r>
            <a:r>
              <a:rPr lang="en-US" altLang="en-US" sz="1800" dirty="0">
                <a:latin typeface="Arial" panose="020B0604020202020204" pitchFamily="34" charset="0"/>
              </a:rPr>
              <a:t> </a:t>
            </a:r>
            <a:r>
              <a:rPr lang="en-US" altLang="en-US" sz="1800" dirty="0" err="1">
                <a:latin typeface="Arial" panose="020B0604020202020204" pitchFamily="34" charset="0"/>
              </a:rPr>
              <a:t>trình</a:t>
            </a:r>
            <a:r>
              <a:rPr lang="en-US" altLang="en-US" sz="1800" dirty="0">
                <a:latin typeface="Arial" panose="020B0604020202020204" pitchFamily="34" charset="0"/>
              </a:rPr>
              <a:t> </a:t>
            </a:r>
            <a:r>
              <a:rPr lang="en-US" altLang="en-US" sz="1800" dirty="0" err="1">
                <a:latin typeface="Arial" panose="020B0604020202020204" pitchFamily="34" charset="0"/>
              </a:rPr>
              <a:t>chuyển</a:t>
            </a:r>
            <a:r>
              <a:rPr lang="en-US" altLang="en-US" sz="1800" dirty="0">
                <a:latin typeface="Arial" panose="020B0604020202020204" pitchFamily="34" charset="0"/>
              </a:rPr>
              <a:t> </a:t>
            </a:r>
            <a:r>
              <a:rPr lang="en-US" altLang="en-US" sz="1800" dirty="0" err="1">
                <a:latin typeface="Arial" panose="020B0604020202020204" pitchFamily="34" charset="0"/>
              </a:rPr>
              <a:t>động</a:t>
            </a:r>
            <a:r>
              <a:rPr lang="en-US" altLang="en-US" sz="1800" dirty="0">
                <a:latin typeface="Arial" panose="020B0604020202020204" pitchFamily="34" charset="0"/>
              </a:rPr>
              <a:t> </a:t>
            </a:r>
            <a:r>
              <a:rPr lang="en-US" altLang="en-US" sz="1800" dirty="0" err="1">
                <a:latin typeface="Arial" panose="020B0604020202020204" pitchFamily="34" charset="0"/>
              </a:rPr>
              <a:t>của</a:t>
            </a:r>
            <a:r>
              <a:rPr lang="en-US" altLang="en-US" sz="1800" dirty="0">
                <a:latin typeface="Arial" panose="020B0604020202020204" pitchFamily="34" charset="0"/>
              </a:rPr>
              <a:t> </a:t>
            </a:r>
            <a:r>
              <a:rPr lang="en-US" altLang="en-US" sz="1800" dirty="0" err="1">
                <a:latin typeface="Arial" panose="020B0604020202020204" pitchFamily="34" charset="0"/>
              </a:rPr>
              <a:t>quả</a:t>
            </a:r>
            <a:r>
              <a:rPr lang="en-US" altLang="en-US" sz="1800" dirty="0">
                <a:latin typeface="Arial" panose="020B0604020202020204" pitchFamily="34" charset="0"/>
              </a:rPr>
              <a:t> </a:t>
            </a:r>
            <a:r>
              <a:rPr lang="en-US" altLang="en-US" sz="1800" dirty="0" err="1">
                <a:latin typeface="Arial" panose="020B0604020202020204" pitchFamily="34" charset="0"/>
              </a:rPr>
              <a:t>bóng</a:t>
            </a:r>
            <a:r>
              <a:rPr lang="en-US" altLang="en-US" sz="1800" dirty="0">
                <a:latin typeface="Arial" panose="020B0604020202020204" pitchFamily="34" charset="0"/>
              </a:rPr>
              <a:t>, </a:t>
            </a:r>
            <a:r>
              <a:rPr lang="en-US" altLang="en-US" sz="1800" dirty="0" err="1">
                <a:latin typeface="Arial" panose="020B0604020202020204" pitchFamily="34" charset="0"/>
              </a:rPr>
              <a:t>luôn</a:t>
            </a:r>
            <a:r>
              <a:rPr lang="en-US" altLang="en-US" sz="1800" dirty="0">
                <a:latin typeface="Arial" panose="020B0604020202020204" pitchFamily="34" charset="0"/>
              </a:rPr>
              <a:t> </a:t>
            </a:r>
            <a:r>
              <a:rPr lang="en-US" altLang="en-US" sz="1800" dirty="0" err="1">
                <a:latin typeface="Arial" panose="020B0604020202020204" pitchFamily="34" charset="0"/>
              </a:rPr>
              <a:t>có</a:t>
            </a:r>
            <a:r>
              <a:rPr lang="en-US" altLang="en-US" sz="1800" dirty="0">
                <a:latin typeface="Arial" panose="020B0604020202020204" pitchFamily="34" charset="0"/>
              </a:rPr>
              <a:t> </a:t>
            </a:r>
            <a:r>
              <a:rPr lang="en-US" altLang="en-US" sz="1800" dirty="0" err="1">
                <a:latin typeface="Arial" panose="020B0604020202020204" pitchFamily="34" charset="0"/>
              </a:rPr>
              <a:t>sự</a:t>
            </a:r>
            <a:r>
              <a:rPr lang="en-US" altLang="en-US" sz="1800" dirty="0">
                <a:latin typeface="Arial" panose="020B0604020202020204" pitchFamily="34" charset="0"/>
              </a:rPr>
              <a:t>.................... </a:t>
            </a:r>
            <a:r>
              <a:rPr lang="en-US" altLang="en-US" sz="1800" dirty="0" err="1">
                <a:latin typeface="Arial" panose="020B0604020202020204" pitchFamily="34" charset="0"/>
              </a:rPr>
              <a:t>từ</a:t>
            </a:r>
            <a:r>
              <a:rPr lang="en-US" altLang="en-US" sz="1800" dirty="0">
                <a:latin typeface="Arial" panose="020B0604020202020204" pitchFamily="34" charset="0"/>
              </a:rPr>
              <a:t> </a:t>
            </a:r>
            <a:r>
              <a:rPr lang="en-US" altLang="en-US" sz="1800" dirty="0" err="1">
                <a:latin typeface="Arial" panose="020B0604020202020204" pitchFamily="34" charset="0"/>
              </a:rPr>
              <a:t>dạng</a:t>
            </a:r>
            <a:r>
              <a:rPr lang="en-US" altLang="en-US" sz="1800" dirty="0">
                <a:latin typeface="Arial" panose="020B0604020202020204" pitchFamily="34" charset="0"/>
              </a:rPr>
              <a:t> </a:t>
            </a:r>
            <a:r>
              <a:rPr lang="en-US" altLang="en-US" sz="1800" dirty="0" err="1">
                <a:latin typeface="Arial" panose="020B0604020202020204" pitchFamily="34" charset="0"/>
              </a:rPr>
              <a:t>năng</a:t>
            </a:r>
            <a:r>
              <a:rPr lang="en-US" altLang="en-US" sz="1800" dirty="0">
                <a:latin typeface="Arial" panose="020B0604020202020204" pitchFamily="34" charset="0"/>
              </a:rPr>
              <a:t> </a:t>
            </a:r>
            <a:r>
              <a:rPr lang="en-US" altLang="en-US" sz="1800" dirty="0" err="1">
                <a:latin typeface="Arial" panose="020B0604020202020204" pitchFamily="34" charset="0"/>
              </a:rPr>
              <a:t>lượng</a:t>
            </a:r>
            <a:r>
              <a:rPr lang="en-US" altLang="en-US" sz="1800" dirty="0">
                <a:latin typeface="Arial" panose="020B0604020202020204" pitchFamily="34" charset="0"/>
              </a:rPr>
              <a:t> </a:t>
            </a:r>
            <a:r>
              <a:rPr lang="en-US" altLang="en-US" sz="1800" dirty="0" err="1">
                <a:latin typeface="Arial" panose="020B0604020202020204" pitchFamily="34" charset="0"/>
              </a:rPr>
              <a:t>này</a:t>
            </a:r>
            <a:r>
              <a:rPr lang="en-US" altLang="en-US" sz="1800" dirty="0">
                <a:latin typeface="Arial" panose="020B0604020202020204" pitchFamily="34" charset="0"/>
              </a:rPr>
              <a:t> sang </a:t>
            </a:r>
            <a:r>
              <a:rPr lang="en-US" altLang="en-US" sz="1800" dirty="0" err="1">
                <a:latin typeface="Arial" panose="020B0604020202020204" pitchFamily="34" charset="0"/>
              </a:rPr>
              <a:t>dạng</a:t>
            </a:r>
            <a:r>
              <a:rPr lang="en-US" altLang="en-US" sz="1800" dirty="0">
                <a:latin typeface="Arial" panose="020B0604020202020204" pitchFamily="34" charset="0"/>
              </a:rPr>
              <a:t> </a:t>
            </a:r>
            <a:r>
              <a:rPr lang="en-US" altLang="en-US" sz="1800" dirty="0" err="1">
                <a:latin typeface="Arial" panose="020B0604020202020204" pitchFamily="34" charset="0"/>
              </a:rPr>
              <a:t>năng</a:t>
            </a:r>
            <a:r>
              <a:rPr lang="en-US" altLang="en-US" sz="1800" dirty="0">
                <a:latin typeface="Arial" panose="020B0604020202020204" pitchFamily="34" charset="0"/>
              </a:rPr>
              <a:t> </a:t>
            </a:r>
            <a:r>
              <a:rPr lang="en-US" altLang="en-US" sz="1800" dirty="0" err="1">
                <a:latin typeface="Arial" panose="020B0604020202020204" pitchFamily="34" charset="0"/>
              </a:rPr>
              <a:t>lượng</a:t>
            </a:r>
            <a:r>
              <a:rPr lang="en-US" altLang="en-US" sz="1800" dirty="0">
                <a:latin typeface="Arial" panose="020B0604020202020204" pitchFamily="34" charset="0"/>
              </a:rPr>
              <a:t> </a:t>
            </a:r>
            <a:r>
              <a:rPr lang="en-US" altLang="en-US" sz="1800" dirty="0" err="1">
                <a:latin typeface="Arial" panose="020B0604020202020204" pitchFamily="34" charset="0"/>
              </a:rPr>
              <a:t>khác</a:t>
            </a:r>
            <a:r>
              <a:rPr lang="en-US" altLang="en-US" sz="1800" dirty="0">
                <a:latin typeface="Arial" panose="020B0604020202020204" pitchFamily="34" charset="0"/>
              </a:rPr>
              <a:t>. </a:t>
            </a:r>
            <a:r>
              <a:rPr lang="en-US" altLang="en-US" sz="1800" dirty="0" err="1">
                <a:latin typeface="Arial" panose="020B0604020202020204" pitchFamily="34" charset="0"/>
              </a:rPr>
              <a:t>Năng</a:t>
            </a:r>
            <a:r>
              <a:rPr lang="en-US" altLang="en-US" sz="1800" dirty="0">
                <a:latin typeface="Arial" panose="020B0604020202020204" pitchFamily="34" charset="0"/>
              </a:rPr>
              <a:t> </a:t>
            </a:r>
            <a:r>
              <a:rPr lang="en-US" altLang="en-US" sz="1800" dirty="0" err="1">
                <a:latin typeface="Arial" panose="020B0604020202020204" pitchFamily="34" charset="0"/>
              </a:rPr>
              <a:t>lượng</a:t>
            </a:r>
            <a:r>
              <a:rPr lang="en-US" altLang="en-US" sz="1800" dirty="0">
                <a:latin typeface="Arial" panose="020B0604020202020204" pitchFamily="34" charset="0"/>
              </a:rPr>
              <a:t> </a:t>
            </a:r>
            <a:r>
              <a:rPr lang="en-US" altLang="en-US" sz="1800" dirty="0" err="1">
                <a:latin typeface="Arial" panose="020B0604020202020204" pitchFamily="34" charset="0"/>
              </a:rPr>
              <a:t>toàn</a:t>
            </a:r>
            <a:r>
              <a:rPr lang="en-US" altLang="en-US" sz="1800" dirty="0">
                <a:latin typeface="Arial" panose="020B0604020202020204" pitchFamily="34" charset="0"/>
              </a:rPr>
              <a:t> </a:t>
            </a:r>
            <a:r>
              <a:rPr lang="en-US" altLang="en-US" sz="1800" dirty="0" err="1">
                <a:latin typeface="Arial" panose="020B0604020202020204" pitchFamily="34" charset="0"/>
              </a:rPr>
              <a:t>phần</a:t>
            </a:r>
            <a:r>
              <a:rPr lang="en-US" altLang="en-US" sz="1800" dirty="0">
                <a:latin typeface="Arial" panose="020B0604020202020204" pitchFamily="34" charset="0"/>
              </a:rPr>
              <a:t> </a:t>
            </a:r>
            <a:r>
              <a:rPr lang="en-US" altLang="en-US" sz="1800" dirty="0" err="1">
                <a:latin typeface="Arial" panose="020B0604020202020204" pitchFamily="34" charset="0"/>
              </a:rPr>
              <a:t>của</a:t>
            </a:r>
            <a:r>
              <a:rPr lang="en-US" altLang="en-US" sz="1800" dirty="0">
                <a:latin typeface="Arial" panose="020B0604020202020204" pitchFamily="34" charset="0"/>
              </a:rPr>
              <a:t> </a:t>
            </a:r>
            <a:r>
              <a:rPr lang="en-US" altLang="en-US" sz="1800" dirty="0" err="1">
                <a:latin typeface="Arial" panose="020B0604020202020204" pitchFamily="34" charset="0"/>
              </a:rPr>
              <a:t>quả</a:t>
            </a:r>
            <a:r>
              <a:rPr lang="en-US" altLang="en-US" sz="1800" dirty="0">
                <a:latin typeface="Arial" panose="020B0604020202020204" pitchFamily="34" charset="0"/>
              </a:rPr>
              <a:t> </a:t>
            </a:r>
            <a:r>
              <a:rPr lang="en-US" altLang="en-US" sz="1800" dirty="0" err="1">
                <a:latin typeface="Arial" panose="020B0604020202020204" pitchFamily="34" charset="0"/>
              </a:rPr>
              <a:t>bóng</a:t>
            </a:r>
            <a:r>
              <a:rPr lang="en-US" altLang="en-US" sz="1800" dirty="0">
                <a:latin typeface="Arial" panose="020B0604020202020204" pitchFamily="34" charset="0"/>
              </a:rPr>
              <a:t> </a:t>
            </a:r>
            <a:r>
              <a:rPr lang="en-US" altLang="en-US" sz="1800" dirty="0" err="1">
                <a:latin typeface="Arial" panose="020B0604020202020204" pitchFamily="34" charset="0"/>
              </a:rPr>
              <a:t>luôn</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không</a:t>
            </a:r>
            <a:r>
              <a:rPr lang="en-US" altLang="en-US" sz="1800" dirty="0">
                <a:latin typeface="Arial" panose="020B0604020202020204" pitchFamily="34" charset="0"/>
              </a:rPr>
              <a:t> </a:t>
            </a:r>
            <a:r>
              <a:rPr lang="en-US" altLang="en-US" sz="1800" dirty="0" err="1">
                <a:latin typeface="Arial" panose="020B0604020202020204" pitchFamily="34" charset="0"/>
              </a:rPr>
              <a:t>bao</a:t>
            </a:r>
            <a:r>
              <a:rPr lang="en-US" altLang="en-US" sz="1800" dirty="0">
                <a:latin typeface="Arial" panose="020B0604020202020204" pitchFamily="34" charset="0"/>
              </a:rPr>
              <a:t> </a:t>
            </a:r>
            <a:r>
              <a:rPr lang="en-US" altLang="en-US" sz="1800" dirty="0" err="1">
                <a:latin typeface="Arial" panose="020B0604020202020204" pitchFamily="34" charset="0"/>
              </a:rPr>
              <a:t>giờ</a:t>
            </a:r>
            <a:r>
              <a:rPr lang="en-US" altLang="en-US" sz="1800" dirty="0">
                <a:latin typeface="Arial" panose="020B0604020202020204" pitchFamily="34" charset="0"/>
              </a:rPr>
              <a:t> ..................... </a:t>
            </a:r>
            <a:r>
              <a:rPr lang="en-US" altLang="en-US" sz="1800" dirty="0" err="1">
                <a:latin typeface="Arial" panose="020B0604020202020204" pitchFamily="34" charset="0"/>
              </a:rPr>
              <a:t>hoặc</a:t>
            </a:r>
            <a:r>
              <a:rPr lang="en-US" altLang="en-US" sz="1800" dirty="0">
                <a:latin typeface="Arial" panose="020B0604020202020204" pitchFamily="34" charset="0"/>
              </a:rPr>
              <a:t> </a:t>
            </a:r>
            <a:r>
              <a:rPr lang="en-US" altLang="en-US" sz="1800" dirty="0" err="1">
                <a:latin typeface="Arial" panose="020B0604020202020204" pitchFamily="34" charset="0"/>
              </a:rPr>
              <a:t>được</a:t>
            </a:r>
            <a:r>
              <a:rPr lang="en-US" altLang="en-US" sz="1800" dirty="0">
                <a:latin typeface="Arial" panose="020B0604020202020204" pitchFamily="34" charset="0"/>
              </a:rPr>
              <a:t> </a:t>
            </a:r>
            <a:r>
              <a:rPr lang="en-US" altLang="en-US" sz="1800" dirty="0" err="1">
                <a:latin typeface="Arial" panose="020B0604020202020204" pitchFamily="34" charset="0"/>
              </a:rPr>
              <a:t>tạo</a:t>
            </a:r>
            <a:r>
              <a:rPr lang="en-US" altLang="en-US" sz="1800" dirty="0">
                <a:latin typeface="Arial" panose="020B0604020202020204" pitchFamily="34" charset="0"/>
              </a:rPr>
              <a:t> </a:t>
            </a:r>
            <a:r>
              <a:rPr lang="en-US" altLang="en-US" sz="1800" dirty="0" err="1">
                <a:latin typeface="Arial" panose="020B0604020202020204" pitchFamily="34" charset="0"/>
              </a:rPr>
              <a:t>ra</a:t>
            </a:r>
            <a:r>
              <a:rPr lang="en-US" altLang="en-US" sz="1800" dirty="0">
                <a:latin typeface="Arial" panose="020B0604020202020204" pitchFamily="34" charset="0"/>
              </a:rPr>
              <a:t> </a:t>
            </a:r>
            <a:r>
              <a:rPr lang="en-US" altLang="en-US" sz="1800" dirty="0" err="1">
                <a:latin typeface="Arial" panose="020B0604020202020204" pitchFamily="34" charset="0"/>
              </a:rPr>
              <a:t>thêm</a:t>
            </a:r>
            <a:r>
              <a:rPr lang="en-US" altLang="en-US" sz="1800" dirty="0">
                <a:latin typeface="Arial" panose="020B0604020202020204" pitchFamily="34" charset="0"/>
              </a:rPr>
              <a:t>.</a:t>
            </a:r>
          </a:p>
        </p:txBody>
      </p:sp>
      <p:sp>
        <p:nvSpPr>
          <p:cNvPr id="48138" name="Text Box 10"/>
          <p:cNvSpPr txBox="1">
            <a:spLocks noChangeArrowheads="1"/>
          </p:cNvSpPr>
          <p:nvPr/>
        </p:nvSpPr>
        <p:spPr bwMode="auto">
          <a:xfrm>
            <a:off x="2171700" y="1238250"/>
            <a:ext cx="1085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thế năng</a:t>
            </a:r>
          </a:p>
        </p:txBody>
      </p:sp>
      <p:sp>
        <p:nvSpPr>
          <p:cNvPr id="48139" name="Text Box 11"/>
          <p:cNvSpPr txBox="1">
            <a:spLocks noChangeArrowheads="1"/>
          </p:cNvSpPr>
          <p:nvPr/>
        </p:nvSpPr>
        <p:spPr bwMode="auto">
          <a:xfrm>
            <a:off x="2415540" y="1198066"/>
            <a:ext cx="1600200" cy="37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solidFill>
                  <a:srgbClr val="FF3300"/>
                </a:solidFill>
                <a:latin typeface="Arial" panose="020B0604020202020204" pitchFamily="34" charset="0"/>
              </a:rPr>
              <a:t>(1)</a:t>
            </a:r>
          </a:p>
        </p:txBody>
      </p:sp>
      <p:sp>
        <p:nvSpPr>
          <p:cNvPr id="48140" name="Text Box 12"/>
          <p:cNvSpPr txBox="1">
            <a:spLocks noChangeArrowheads="1"/>
          </p:cNvSpPr>
          <p:nvPr/>
        </p:nvSpPr>
        <p:spPr bwMode="auto">
          <a:xfrm>
            <a:off x="4305300" y="1457325"/>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(2)</a:t>
            </a:r>
          </a:p>
        </p:txBody>
      </p:sp>
      <p:sp>
        <p:nvSpPr>
          <p:cNvPr id="48141" name="Text Box 13"/>
          <p:cNvSpPr txBox="1">
            <a:spLocks noChangeArrowheads="1"/>
          </p:cNvSpPr>
          <p:nvPr/>
        </p:nvSpPr>
        <p:spPr bwMode="auto">
          <a:xfrm>
            <a:off x="3909060" y="1771650"/>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solidFill>
                  <a:srgbClr val="FF3300"/>
                </a:solidFill>
                <a:latin typeface="Arial" panose="020B0604020202020204" pitchFamily="34" charset="0"/>
              </a:rPr>
              <a:t>(3)</a:t>
            </a:r>
          </a:p>
        </p:txBody>
      </p:sp>
      <p:sp>
        <p:nvSpPr>
          <p:cNvPr id="48142" name="Text Box 14"/>
          <p:cNvSpPr txBox="1">
            <a:spLocks noChangeArrowheads="1"/>
          </p:cNvSpPr>
          <p:nvPr/>
        </p:nvSpPr>
        <p:spPr bwMode="auto">
          <a:xfrm>
            <a:off x="1543050" y="2571750"/>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(4)</a:t>
            </a:r>
          </a:p>
        </p:txBody>
      </p:sp>
      <p:sp>
        <p:nvSpPr>
          <p:cNvPr id="48143" name="Text Box 15"/>
          <p:cNvSpPr txBox="1">
            <a:spLocks noChangeArrowheads="1"/>
          </p:cNvSpPr>
          <p:nvPr/>
        </p:nvSpPr>
        <p:spPr bwMode="auto">
          <a:xfrm>
            <a:off x="4286250" y="2571750"/>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(5)</a:t>
            </a:r>
          </a:p>
        </p:txBody>
      </p:sp>
      <p:sp>
        <p:nvSpPr>
          <p:cNvPr id="48144" name="Text Box 16"/>
          <p:cNvSpPr txBox="1">
            <a:spLocks noChangeArrowheads="1"/>
          </p:cNvSpPr>
          <p:nvPr/>
        </p:nvSpPr>
        <p:spPr bwMode="auto">
          <a:xfrm>
            <a:off x="3382328" y="3142596"/>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solidFill>
                  <a:srgbClr val="FF3300"/>
                </a:solidFill>
                <a:latin typeface="Arial" panose="020B0604020202020204" pitchFamily="34" charset="0"/>
              </a:rPr>
              <a:t>(6)</a:t>
            </a:r>
          </a:p>
        </p:txBody>
      </p:sp>
      <p:sp>
        <p:nvSpPr>
          <p:cNvPr id="48145" name="Text Box 17"/>
          <p:cNvSpPr txBox="1">
            <a:spLocks noChangeArrowheads="1"/>
          </p:cNvSpPr>
          <p:nvPr/>
        </p:nvSpPr>
        <p:spPr bwMode="auto">
          <a:xfrm>
            <a:off x="2571750" y="3438824"/>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solidFill>
                  <a:srgbClr val="FF3300"/>
                </a:solidFill>
                <a:latin typeface="Arial" panose="020B0604020202020204" pitchFamily="34" charset="0"/>
              </a:rPr>
              <a:t>(7)</a:t>
            </a:r>
          </a:p>
        </p:txBody>
      </p:sp>
      <p:sp>
        <p:nvSpPr>
          <p:cNvPr id="48146" name="Text Box 18"/>
          <p:cNvSpPr txBox="1">
            <a:spLocks noChangeArrowheads="1"/>
          </p:cNvSpPr>
          <p:nvPr/>
        </p:nvSpPr>
        <p:spPr bwMode="auto">
          <a:xfrm>
            <a:off x="2686050" y="3952875"/>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(8)</a:t>
            </a:r>
          </a:p>
        </p:txBody>
      </p:sp>
      <p:sp>
        <p:nvSpPr>
          <p:cNvPr id="48147" name="Text Box 19"/>
          <p:cNvSpPr txBox="1">
            <a:spLocks noChangeArrowheads="1"/>
          </p:cNvSpPr>
          <p:nvPr/>
        </p:nvSpPr>
        <p:spPr bwMode="auto">
          <a:xfrm>
            <a:off x="4857750" y="4514850"/>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(9)</a:t>
            </a:r>
          </a:p>
        </p:txBody>
      </p:sp>
      <p:sp>
        <p:nvSpPr>
          <p:cNvPr id="48148" name="Text Box 20"/>
          <p:cNvSpPr txBox="1">
            <a:spLocks noChangeArrowheads="1"/>
          </p:cNvSpPr>
          <p:nvPr/>
        </p:nvSpPr>
        <p:spPr bwMode="auto">
          <a:xfrm>
            <a:off x="2743200" y="4800600"/>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(10)</a:t>
            </a:r>
          </a:p>
        </p:txBody>
      </p:sp>
      <p:sp>
        <p:nvSpPr>
          <p:cNvPr id="48149" name="Text Box 21"/>
          <p:cNvSpPr txBox="1">
            <a:spLocks noChangeArrowheads="1"/>
          </p:cNvSpPr>
          <p:nvPr/>
        </p:nvSpPr>
        <p:spPr bwMode="auto">
          <a:xfrm>
            <a:off x="4105275" y="2609850"/>
            <a:ext cx="1085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thế năng</a:t>
            </a:r>
          </a:p>
        </p:txBody>
      </p:sp>
      <p:sp>
        <p:nvSpPr>
          <p:cNvPr id="48150" name="Text Box 22"/>
          <p:cNvSpPr txBox="1">
            <a:spLocks noChangeArrowheads="1"/>
          </p:cNvSpPr>
          <p:nvPr/>
        </p:nvSpPr>
        <p:spPr bwMode="auto">
          <a:xfrm>
            <a:off x="4114800" y="1495425"/>
            <a:ext cx="1085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thế năng</a:t>
            </a:r>
          </a:p>
        </p:txBody>
      </p:sp>
      <p:sp>
        <p:nvSpPr>
          <p:cNvPr id="48151" name="Text Box 23"/>
          <p:cNvSpPr txBox="1">
            <a:spLocks noChangeArrowheads="1"/>
          </p:cNvSpPr>
          <p:nvPr/>
        </p:nvSpPr>
        <p:spPr bwMode="auto">
          <a:xfrm>
            <a:off x="3914775" y="1760458"/>
            <a:ext cx="1743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err="1">
                <a:solidFill>
                  <a:srgbClr val="FF3300"/>
                </a:solidFill>
                <a:latin typeface="Arial" panose="020B0604020202020204" pitchFamily="34" charset="0"/>
              </a:rPr>
              <a:t>động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năng</a:t>
            </a:r>
            <a:endParaRPr lang="en-US" altLang="en-US" sz="1800" dirty="0">
              <a:solidFill>
                <a:srgbClr val="FF3300"/>
              </a:solidFill>
              <a:latin typeface="Arial" panose="020B0604020202020204" pitchFamily="34" charset="0"/>
            </a:endParaRPr>
          </a:p>
        </p:txBody>
      </p:sp>
      <p:sp>
        <p:nvSpPr>
          <p:cNvPr id="48152" name="Text Box 24"/>
          <p:cNvSpPr txBox="1">
            <a:spLocks noChangeArrowheads="1"/>
          </p:cNvSpPr>
          <p:nvPr/>
        </p:nvSpPr>
        <p:spPr bwMode="auto">
          <a:xfrm>
            <a:off x="857250" y="2600325"/>
            <a:ext cx="1533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err="1">
                <a:solidFill>
                  <a:srgbClr val="FF3300"/>
                </a:solidFill>
                <a:latin typeface="Arial" panose="020B0604020202020204" pitchFamily="34" charset="0"/>
              </a:rPr>
              <a:t>động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năng</a:t>
            </a:r>
            <a:endParaRPr lang="en-US" altLang="en-US" sz="1800" dirty="0">
              <a:solidFill>
                <a:srgbClr val="FF3300"/>
              </a:solidFill>
              <a:latin typeface="Arial" panose="020B0604020202020204" pitchFamily="34" charset="0"/>
            </a:endParaRPr>
          </a:p>
        </p:txBody>
      </p:sp>
      <p:sp>
        <p:nvSpPr>
          <p:cNvPr id="48153" name="Text Box 25"/>
          <p:cNvSpPr txBox="1">
            <a:spLocks noChangeArrowheads="1"/>
          </p:cNvSpPr>
          <p:nvPr/>
        </p:nvSpPr>
        <p:spPr bwMode="auto">
          <a:xfrm>
            <a:off x="3301365" y="3120509"/>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err="1">
                <a:solidFill>
                  <a:srgbClr val="FF3300"/>
                </a:solidFill>
                <a:latin typeface="Arial" panose="020B0604020202020204" pitchFamily="34" charset="0"/>
              </a:rPr>
              <a:t>nhiệt</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năng</a:t>
            </a:r>
            <a:endParaRPr lang="en-US" altLang="en-US" sz="1800" dirty="0">
              <a:latin typeface="Arial" panose="020B0604020202020204" pitchFamily="34" charset="0"/>
            </a:endParaRPr>
          </a:p>
        </p:txBody>
      </p:sp>
      <p:sp>
        <p:nvSpPr>
          <p:cNvPr id="48154" name="Text Box 26"/>
          <p:cNvSpPr txBox="1">
            <a:spLocks noChangeArrowheads="1"/>
          </p:cNvSpPr>
          <p:nvPr/>
        </p:nvSpPr>
        <p:spPr bwMode="auto">
          <a:xfrm>
            <a:off x="2457450" y="3981450"/>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chuyển hóa</a:t>
            </a:r>
          </a:p>
        </p:txBody>
      </p:sp>
      <p:sp>
        <p:nvSpPr>
          <p:cNvPr id="48155" name="Text Box 27"/>
          <p:cNvSpPr txBox="1">
            <a:spLocks noChangeArrowheads="1"/>
          </p:cNvSpPr>
          <p:nvPr/>
        </p:nvSpPr>
        <p:spPr bwMode="auto">
          <a:xfrm>
            <a:off x="1971675" y="3416737"/>
            <a:ext cx="1828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err="1">
                <a:solidFill>
                  <a:srgbClr val="FF3300"/>
                </a:solidFill>
                <a:latin typeface="Arial" panose="020B0604020202020204" pitchFamily="34" charset="0"/>
              </a:rPr>
              <a:t>năng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lượng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âm</a:t>
            </a:r>
            <a:endParaRPr lang="en-US" altLang="en-US" sz="1800" dirty="0">
              <a:solidFill>
                <a:srgbClr val="FF3300"/>
              </a:solidFill>
              <a:latin typeface="Arial" panose="020B0604020202020204" pitchFamily="34" charset="0"/>
            </a:endParaRPr>
          </a:p>
        </p:txBody>
      </p:sp>
      <p:sp>
        <p:nvSpPr>
          <p:cNvPr id="48156" name="Text Box 28"/>
          <p:cNvSpPr txBox="1">
            <a:spLocks noChangeArrowheads="1"/>
          </p:cNvSpPr>
          <p:nvPr/>
        </p:nvSpPr>
        <p:spPr bwMode="auto">
          <a:xfrm>
            <a:off x="4514850" y="4533900"/>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bảo toàn</a:t>
            </a:r>
          </a:p>
        </p:txBody>
      </p:sp>
      <p:sp>
        <p:nvSpPr>
          <p:cNvPr id="48157" name="Text Box 29"/>
          <p:cNvSpPr txBox="1">
            <a:spLocks noChangeArrowheads="1"/>
          </p:cNvSpPr>
          <p:nvPr/>
        </p:nvSpPr>
        <p:spPr bwMode="auto">
          <a:xfrm>
            <a:off x="2343150" y="4781550"/>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a:solidFill>
                  <a:srgbClr val="FF3300"/>
                </a:solidFill>
                <a:latin typeface="Arial" panose="020B0604020202020204" pitchFamily="34" charset="0"/>
              </a:rPr>
              <a:t>tự mất đi</a:t>
            </a:r>
          </a:p>
        </p:txBody>
      </p:sp>
    </p:spTree>
    <p:extLst>
      <p:ext uri="{BB962C8B-B14F-4D97-AF65-F5344CB8AC3E}">
        <p14:creationId xmlns:p14="http://schemas.microsoft.com/office/powerpoint/2010/main" val="922113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box(in)">
                                      <p:cBhvr>
                                        <p:cTn id="7" dur="500"/>
                                        <p:tgtEl>
                                          <p:spTgt spid="48133"/>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8134"/>
                                        </p:tgtEl>
                                        <p:attrNameLst>
                                          <p:attrName>style.visibility</p:attrName>
                                        </p:attrNameLst>
                                      </p:cBhvr>
                                      <p:to>
                                        <p:strVal val="visible"/>
                                      </p:to>
                                    </p:set>
                                    <p:animEffect transition="in" filter="box(in)">
                                      <p:cBhvr>
                                        <p:cTn id="11" dur="500"/>
                                        <p:tgtEl>
                                          <p:spTgt spid="48134"/>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box(in)">
                                      <p:cBhvr>
                                        <p:cTn id="15" dur="500"/>
                                        <p:tgtEl>
                                          <p:spTgt spid="481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8137"/>
                                        </p:tgtEl>
                                        <p:attrNameLst>
                                          <p:attrName>style.visibility</p:attrName>
                                        </p:attrNameLst>
                                      </p:cBhvr>
                                      <p:to>
                                        <p:strVal val="visible"/>
                                      </p:to>
                                    </p:set>
                                    <p:animEffect transition="in" filter="box(in)">
                                      <p:cBhvr>
                                        <p:cTn id="20" dur="500"/>
                                        <p:tgtEl>
                                          <p:spTgt spid="48137"/>
                                        </p:tgtEl>
                                      </p:cBhvr>
                                    </p:animEffect>
                                  </p:childTnLst>
                                </p:cTn>
                              </p:par>
                            </p:childTnLst>
                          </p:cTn>
                        </p:par>
                        <p:par>
                          <p:cTn id="21" fill="hold" nodeType="afterGroup">
                            <p:stCondLst>
                              <p:cond delay="500"/>
                            </p:stCondLst>
                            <p:childTnLst>
                              <p:par>
                                <p:cTn id="22" presetID="4" presetClass="entr" presetSubtype="16" fill="hold" grpId="0" nodeType="afterEffect">
                                  <p:stCondLst>
                                    <p:cond delay="0"/>
                                  </p:stCondLst>
                                  <p:childTnLst>
                                    <p:set>
                                      <p:cBhvr>
                                        <p:cTn id="23" dur="1" fill="hold">
                                          <p:stCondLst>
                                            <p:cond delay="0"/>
                                          </p:stCondLst>
                                        </p:cTn>
                                        <p:tgtEl>
                                          <p:spTgt spid="48139"/>
                                        </p:tgtEl>
                                        <p:attrNameLst>
                                          <p:attrName>style.visibility</p:attrName>
                                        </p:attrNameLst>
                                      </p:cBhvr>
                                      <p:to>
                                        <p:strVal val="visible"/>
                                      </p:to>
                                    </p:set>
                                    <p:animEffect transition="in" filter="box(in)">
                                      <p:cBhvr>
                                        <p:cTn id="24" dur="500"/>
                                        <p:tgtEl>
                                          <p:spTgt spid="48139"/>
                                        </p:tgtEl>
                                      </p:cBhvr>
                                    </p:animEffect>
                                  </p:childTnLst>
                                </p:cTn>
                              </p:par>
                            </p:childTnLst>
                          </p:cTn>
                        </p:par>
                        <p:par>
                          <p:cTn id="25" fill="hold" nodeType="afterGroup">
                            <p:stCondLst>
                              <p:cond delay="1000"/>
                            </p:stCondLst>
                            <p:childTnLst>
                              <p:par>
                                <p:cTn id="26" presetID="4" presetClass="entr" presetSubtype="16" fill="hold" grpId="0" nodeType="afterEffect">
                                  <p:stCondLst>
                                    <p:cond delay="0"/>
                                  </p:stCondLst>
                                  <p:childTnLst>
                                    <p:set>
                                      <p:cBhvr>
                                        <p:cTn id="27" dur="1" fill="hold">
                                          <p:stCondLst>
                                            <p:cond delay="0"/>
                                          </p:stCondLst>
                                        </p:cTn>
                                        <p:tgtEl>
                                          <p:spTgt spid="48140"/>
                                        </p:tgtEl>
                                        <p:attrNameLst>
                                          <p:attrName>style.visibility</p:attrName>
                                        </p:attrNameLst>
                                      </p:cBhvr>
                                      <p:to>
                                        <p:strVal val="visible"/>
                                      </p:to>
                                    </p:set>
                                    <p:animEffect transition="in" filter="box(in)">
                                      <p:cBhvr>
                                        <p:cTn id="28" dur="500"/>
                                        <p:tgtEl>
                                          <p:spTgt spid="48140"/>
                                        </p:tgtEl>
                                      </p:cBhvr>
                                    </p:animEffect>
                                  </p:childTnLst>
                                </p:cTn>
                              </p:par>
                            </p:childTnLst>
                          </p:cTn>
                        </p:par>
                        <p:par>
                          <p:cTn id="29" fill="hold" nodeType="afterGroup">
                            <p:stCondLst>
                              <p:cond delay="1500"/>
                            </p:stCondLst>
                            <p:childTnLst>
                              <p:par>
                                <p:cTn id="30" presetID="4" presetClass="entr" presetSubtype="16" fill="hold" grpId="0" nodeType="afterEffect">
                                  <p:stCondLst>
                                    <p:cond delay="0"/>
                                  </p:stCondLst>
                                  <p:childTnLst>
                                    <p:set>
                                      <p:cBhvr>
                                        <p:cTn id="31" dur="1" fill="hold">
                                          <p:stCondLst>
                                            <p:cond delay="0"/>
                                          </p:stCondLst>
                                        </p:cTn>
                                        <p:tgtEl>
                                          <p:spTgt spid="48141">
                                            <p:txEl>
                                              <p:pRg st="0" end="0"/>
                                            </p:txEl>
                                          </p:spTgt>
                                        </p:tgtEl>
                                        <p:attrNameLst>
                                          <p:attrName>style.visibility</p:attrName>
                                        </p:attrNameLst>
                                      </p:cBhvr>
                                      <p:to>
                                        <p:strVal val="visible"/>
                                      </p:to>
                                    </p:set>
                                    <p:animEffect transition="in" filter="box(in)">
                                      <p:cBhvr>
                                        <p:cTn id="32" dur="500"/>
                                        <p:tgtEl>
                                          <p:spTgt spid="48141">
                                            <p:txEl>
                                              <p:pRg st="0" end="0"/>
                                            </p:txEl>
                                          </p:spTgt>
                                        </p:tgtEl>
                                      </p:cBhvr>
                                    </p:animEffect>
                                  </p:childTnLst>
                                </p:cTn>
                              </p:par>
                            </p:childTnLst>
                          </p:cTn>
                        </p:par>
                        <p:par>
                          <p:cTn id="33" fill="hold" nodeType="afterGroup">
                            <p:stCondLst>
                              <p:cond delay="2000"/>
                            </p:stCondLst>
                            <p:childTnLst>
                              <p:par>
                                <p:cTn id="34" presetID="4" presetClass="entr" presetSubtype="16" fill="hold" grpId="0" nodeType="afterEffect">
                                  <p:stCondLst>
                                    <p:cond delay="0"/>
                                  </p:stCondLst>
                                  <p:childTnLst>
                                    <p:set>
                                      <p:cBhvr>
                                        <p:cTn id="35" dur="1" fill="hold">
                                          <p:stCondLst>
                                            <p:cond delay="0"/>
                                          </p:stCondLst>
                                        </p:cTn>
                                        <p:tgtEl>
                                          <p:spTgt spid="48142">
                                            <p:txEl>
                                              <p:pRg st="0" end="0"/>
                                            </p:txEl>
                                          </p:spTgt>
                                        </p:tgtEl>
                                        <p:attrNameLst>
                                          <p:attrName>style.visibility</p:attrName>
                                        </p:attrNameLst>
                                      </p:cBhvr>
                                      <p:to>
                                        <p:strVal val="visible"/>
                                      </p:to>
                                    </p:set>
                                    <p:animEffect transition="in" filter="box(in)">
                                      <p:cBhvr>
                                        <p:cTn id="36" dur="500"/>
                                        <p:tgtEl>
                                          <p:spTgt spid="48142">
                                            <p:txEl>
                                              <p:pRg st="0" end="0"/>
                                            </p:txEl>
                                          </p:spTgt>
                                        </p:tgtEl>
                                      </p:cBhvr>
                                    </p:animEffect>
                                  </p:childTnLst>
                                </p:cTn>
                              </p:par>
                            </p:childTnLst>
                          </p:cTn>
                        </p:par>
                        <p:par>
                          <p:cTn id="37" fill="hold" nodeType="afterGroup">
                            <p:stCondLst>
                              <p:cond delay="2500"/>
                            </p:stCondLst>
                            <p:childTnLst>
                              <p:par>
                                <p:cTn id="38" presetID="4" presetClass="entr" presetSubtype="16" fill="hold" grpId="0" nodeType="afterEffect">
                                  <p:stCondLst>
                                    <p:cond delay="0"/>
                                  </p:stCondLst>
                                  <p:childTnLst>
                                    <p:set>
                                      <p:cBhvr>
                                        <p:cTn id="39" dur="1" fill="hold">
                                          <p:stCondLst>
                                            <p:cond delay="0"/>
                                          </p:stCondLst>
                                        </p:cTn>
                                        <p:tgtEl>
                                          <p:spTgt spid="48143">
                                            <p:txEl>
                                              <p:pRg st="0" end="0"/>
                                            </p:txEl>
                                          </p:spTgt>
                                        </p:tgtEl>
                                        <p:attrNameLst>
                                          <p:attrName>style.visibility</p:attrName>
                                        </p:attrNameLst>
                                      </p:cBhvr>
                                      <p:to>
                                        <p:strVal val="visible"/>
                                      </p:to>
                                    </p:set>
                                    <p:animEffect transition="in" filter="box(in)">
                                      <p:cBhvr>
                                        <p:cTn id="40" dur="500"/>
                                        <p:tgtEl>
                                          <p:spTgt spid="48143">
                                            <p:txEl>
                                              <p:pRg st="0" end="0"/>
                                            </p:txEl>
                                          </p:spTgt>
                                        </p:tgtEl>
                                      </p:cBhvr>
                                    </p:animEffect>
                                  </p:childTnLst>
                                </p:cTn>
                              </p:par>
                            </p:childTnLst>
                          </p:cTn>
                        </p:par>
                        <p:par>
                          <p:cTn id="41" fill="hold" nodeType="afterGroup">
                            <p:stCondLst>
                              <p:cond delay="3000"/>
                            </p:stCondLst>
                            <p:childTnLst>
                              <p:par>
                                <p:cTn id="42" presetID="4" presetClass="entr" presetSubtype="16" fill="hold" grpId="0" nodeType="afterEffect">
                                  <p:stCondLst>
                                    <p:cond delay="0"/>
                                  </p:stCondLst>
                                  <p:childTnLst>
                                    <p:set>
                                      <p:cBhvr>
                                        <p:cTn id="43" dur="1" fill="hold">
                                          <p:stCondLst>
                                            <p:cond delay="0"/>
                                          </p:stCondLst>
                                        </p:cTn>
                                        <p:tgtEl>
                                          <p:spTgt spid="48144">
                                            <p:txEl>
                                              <p:pRg st="0" end="0"/>
                                            </p:txEl>
                                          </p:spTgt>
                                        </p:tgtEl>
                                        <p:attrNameLst>
                                          <p:attrName>style.visibility</p:attrName>
                                        </p:attrNameLst>
                                      </p:cBhvr>
                                      <p:to>
                                        <p:strVal val="visible"/>
                                      </p:to>
                                    </p:set>
                                    <p:animEffect transition="in" filter="box(in)">
                                      <p:cBhvr>
                                        <p:cTn id="44" dur="500"/>
                                        <p:tgtEl>
                                          <p:spTgt spid="48144">
                                            <p:txEl>
                                              <p:pRg st="0" end="0"/>
                                            </p:txEl>
                                          </p:spTgt>
                                        </p:tgtEl>
                                      </p:cBhvr>
                                    </p:animEffect>
                                  </p:childTnLst>
                                </p:cTn>
                              </p:par>
                            </p:childTnLst>
                          </p:cTn>
                        </p:par>
                        <p:par>
                          <p:cTn id="45" fill="hold" nodeType="afterGroup">
                            <p:stCondLst>
                              <p:cond delay="3500"/>
                            </p:stCondLst>
                            <p:childTnLst>
                              <p:par>
                                <p:cTn id="46" presetID="4" presetClass="entr" presetSubtype="16" fill="hold" grpId="0" nodeType="afterEffect">
                                  <p:stCondLst>
                                    <p:cond delay="0"/>
                                  </p:stCondLst>
                                  <p:childTnLst>
                                    <p:set>
                                      <p:cBhvr>
                                        <p:cTn id="47" dur="1" fill="hold">
                                          <p:stCondLst>
                                            <p:cond delay="0"/>
                                          </p:stCondLst>
                                        </p:cTn>
                                        <p:tgtEl>
                                          <p:spTgt spid="48145">
                                            <p:txEl>
                                              <p:pRg st="0" end="0"/>
                                            </p:txEl>
                                          </p:spTgt>
                                        </p:tgtEl>
                                        <p:attrNameLst>
                                          <p:attrName>style.visibility</p:attrName>
                                        </p:attrNameLst>
                                      </p:cBhvr>
                                      <p:to>
                                        <p:strVal val="visible"/>
                                      </p:to>
                                    </p:set>
                                    <p:animEffect transition="in" filter="box(in)">
                                      <p:cBhvr>
                                        <p:cTn id="48" dur="500"/>
                                        <p:tgtEl>
                                          <p:spTgt spid="48145">
                                            <p:txEl>
                                              <p:pRg st="0" end="0"/>
                                            </p:txEl>
                                          </p:spTgt>
                                        </p:tgtEl>
                                      </p:cBhvr>
                                    </p:animEffect>
                                  </p:childTnLst>
                                </p:cTn>
                              </p:par>
                            </p:childTnLst>
                          </p:cTn>
                        </p:par>
                        <p:par>
                          <p:cTn id="49" fill="hold" nodeType="afterGroup">
                            <p:stCondLst>
                              <p:cond delay="4000"/>
                            </p:stCondLst>
                            <p:childTnLst>
                              <p:par>
                                <p:cTn id="50" presetID="4" presetClass="entr" presetSubtype="16" fill="hold" grpId="0" nodeType="afterEffect">
                                  <p:stCondLst>
                                    <p:cond delay="0"/>
                                  </p:stCondLst>
                                  <p:childTnLst>
                                    <p:set>
                                      <p:cBhvr>
                                        <p:cTn id="51" dur="1" fill="hold">
                                          <p:stCondLst>
                                            <p:cond delay="0"/>
                                          </p:stCondLst>
                                        </p:cTn>
                                        <p:tgtEl>
                                          <p:spTgt spid="48146">
                                            <p:txEl>
                                              <p:pRg st="0" end="0"/>
                                            </p:txEl>
                                          </p:spTgt>
                                        </p:tgtEl>
                                        <p:attrNameLst>
                                          <p:attrName>style.visibility</p:attrName>
                                        </p:attrNameLst>
                                      </p:cBhvr>
                                      <p:to>
                                        <p:strVal val="visible"/>
                                      </p:to>
                                    </p:set>
                                    <p:animEffect transition="in" filter="box(in)">
                                      <p:cBhvr>
                                        <p:cTn id="52" dur="500"/>
                                        <p:tgtEl>
                                          <p:spTgt spid="48146">
                                            <p:txEl>
                                              <p:pRg st="0" end="0"/>
                                            </p:txEl>
                                          </p:spTgt>
                                        </p:tgtEl>
                                      </p:cBhvr>
                                    </p:animEffect>
                                  </p:childTnLst>
                                </p:cTn>
                              </p:par>
                            </p:childTnLst>
                          </p:cTn>
                        </p:par>
                        <p:par>
                          <p:cTn id="53" fill="hold" nodeType="afterGroup">
                            <p:stCondLst>
                              <p:cond delay="4500"/>
                            </p:stCondLst>
                            <p:childTnLst>
                              <p:par>
                                <p:cTn id="54" presetID="4" presetClass="entr" presetSubtype="16" fill="hold" grpId="0" nodeType="afterEffect">
                                  <p:stCondLst>
                                    <p:cond delay="0"/>
                                  </p:stCondLst>
                                  <p:childTnLst>
                                    <p:set>
                                      <p:cBhvr>
                                        <p:cTn id="55" dur="1" fill="hold">
                                          <p:stCondLst>
                                            <p:cond delay="0"/>
                                          </p:stCondLst>
                                        </p:cTn>
                                        <p:tgtEl>
                                          <p:spTgt spid="48147">
                                            <p:txEl>
                                              <p:pRg st="0" end="0"/>
                                            </p:txEl>
                                          </p:spTgt>
                                        </p:tgtEl>
                                        <p:attrNameLst>
                                          <p:attrName>style.visibility</p:attrName>
                                        </p:attrNameLst>
                                      </p:cBhvr>
                                      <p:to>
                                        <p:strVal val="visible"/>
                                      </p:to>
                                    </p:set>
                                    <p:animEffect transition="in" filter="box(in)">
                                      <p:cBhvr>
                                        <p:cTn id="56" dur="500"/>
                                        <p:tgtEl>
                                          <p:spTgt spid="48147">
                                            <p:txEl>
                                              <p:pRg st="0" end="0"/>
                                            </p:txEl>
                                          </p:spTgt>
                                        </p:tgtEl>
                                      </p:cBhvr>
                                    </p:animEffect>
                                  </p:childTnLst>
                                </p:cTn>
                              </p:par>
                            </p:childTnLst>
                          </p:cTn>
                        </p:par>
                        <p:par>
                          <p:cTn id="57" fill="hold" nodeType="afterGroup">
                            <p:stCondLst>
                              <p:cond delay="5000"/>
                            </p:stCondLst>
                            <p:childTnLst>
                              <p:par>
                                <p:cTn id="58" presetID="4" presetClass="entr" presetSubtype="16" fill="hold" grpId="0" nodeType="afterEffect">
                                  <p:stCondLst>
                                    <p:cond delay="0"/>
                                  </p:stCondLst>
                                  <p:childTnLst>
                                    <p:set>
                                      <p:cBhvr>
                                        <p:cTn id="59" dur="1" fill="hold">
                                          <p:stCondLst>
                                            <p:cond delay="0"/>
                                          </p:stCondLst>
                                        </p:cTn>
                                        <p:tgtEl>
                                          <p:spTgt spid="48148">
                                            <p:txEl>
                                              <p:pRg st="0" end="0"/>
                                            </p:txEl>
                                          </p:spTgt>
                                        </p:tgtEl>
                                        <p:attrNameLst>
                                          <p:attrName>style.visibility</p:attrName>
                                        </p:attrNameLst>
                                      </p:cBhvr>
                                      <p:to>
                                        <p:strVal val="visible"/>
                                      </p:to>
                                    </p:set>
                                    <p:animEffect transition="in" filter="box(in)">
                                      <p:cBhvr>
                                        <p:cTn id="60" dur="500"/>
                                        <p:tgtEl>
                                          <p:spTgt spid="48148">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48138"/>
                                        </p:tgtEl>
                                        <p:attrNameLst>
                                          <p:attrName>style.visibility</p:attrName>
                                        </p:attrNameLst>
                                      </p:cBhvr>
                                      <p:to>
                                        <p:strVal val="visible"/>
                                      </p:to>
                                    </p:set>
                                    <p:animEffect transition="in" filter="box(in)">
                                      <p:cBhvr>
                                        <p:cTn id="65" dur="500"/>
                                        <p:tgtEl>
                                          <p:spTgt spid="48138"/>
                                        </p:tgtEl>
                                      </p:cBhvr>
                                    </p:animEffect>
                                  </p:childTnLst>
                                </p:cTn>
                              </p:par>
                            </p:childTnLst>
                          </p:cTn>
                        </p:par>
                        <p:par>
                          <p:cTn id="66" fill="hold" nodeType="afterGroup">
                            <p:stCondLst>
                              <p:cond delay="500"/>
                            </p:stCondLst>
                            <p:childTnLst>
                              <p:par>
                                <p:cTn id="67" presetID="3" presetClass="exit" presetSubtype="10" fill="hold" grpId="1" nodeType="afterEffect">
                                  <p:stCondLst>
                                    <p:cond delay="0"/>
                                  </p:stCondLst>
                                  <p:childTnLst>
                                    <p:animEffect transition="out" filter="blinds(horizontal)">
                                      <p:cBhvr>
                                        <p:cTn id="68" dur="500"/>
                                        <p:tgtEl>
                                          <p:spTgt spid="48139"/>
                                        </p:tgtEl>
                                      </p:cBhvr>
                                    </p:animEffect>
                                    <p:set>
                                      <p:cBhvr>
                                        <p:cTn id="69" dur="1" fill="hold">
                                          <p:stCondLst>
                                            <p:cond delay="499"/>
                                          </p:stCondLst>
                                        </p:cTn>
                                        <p:tgtEl>
                                          <p:spTgt spid="4813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48150"/>
                                        </p:tgtEl>
                                        <p:attrNameLst>
                                          <p:attrName>style.visibility</p:attrName>
                                        </p:attrNameLst>
                                      </p:cBhvr>
                                      <p:to>
                                        <p:strVal val="visible"/>
                                      </p:to>
                                    </p:set>
                                    <p:animEffect transition="in" filter="box(in)">
                                      <p:cBhvr>
                                        <p:cTn id="74" dur="500"/>
                                        <p:tgtEl>
                                          <p:spTgt spid="48150"/>
                                        </p:tgtEl>
                                      </p:cBhvr>
                                    </p:animEffect>
                                  </p:childTnLst>
                                </p:cTn>
                              </p:par>
                            </p:childTnLst>
                          </p:cTn>
                        </p:par>
                        <p:par>
                          <p:cTn id="75" fill="hold" nodeType="afterGroup">
                            <p:stCondLst>
                              <p:cond delay="500"/>
                            </p:stCondLst>
                            <p:childTnLst>
                              <p:par>
                                <p:cTn id="76" presetID="4" presetClass="exit" presetSubtype="16" fill="hold" grpId="1" nodeType="afterEffect">
                                  <p:stCondLst>
                                    <p:cond delay="0"/>
                                  </p:stCondLst>
                                  <p:childTnLst>
                                    <p:animEffect transition="out" filter="box(in)">
                                      <p:cBhvr>
                                        <p:cTn id="77" dur="500"/>
                                        <p:tgtEl>
                                          <p:spTgt spid="48140"/>
                                        </p:tgtEl>
                                      </p:cBhvr>
                                    </p:animEffect>
                                    <p:set>
                                      <p:cBhvr>
                                        <p:cTn id="78" dur="1" fill="hold">
                                          <p:stCondLst>
                                            <p:cond delay="499"/>
                                          </p:stCondLst>
                                        </p:cTn>
                                        <p:tgtEl>
                                          <p:spTgt spid="48140"/>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nodeType="clickEffect">
                                  <p:stCondLst>
                                    <p:cond delay="0"/>
                                  </p:stCondLst>
                                  <p:childTnLst>
                                    <p:set>
                                      <p:cBhvr>
                                        <p:cTn id="82" dur="1" fill="hold">
                                          <p:stCondLst>
                                            <p:cond delay="0"/>
                                          </p:stCondLst>
                                        </p:cTn>
                                        <p:tgtEl>
                                          <p:spTgt spid="48151">
                                            <p:txEl>
                                              <p:pRg st="0" end="0"/>
                                            </p:txEl>
                                          </p:spTgt>
                                        </p:tgtEl>
                                        <p:attrNameLst>
                                          <p:attrName>style.visibility</p:attrName>
                                        </p:attrNameLst>
                                      </p:cBhvr>
                                      <p:to>
                                        <p:strVal val="visible"/>
                                      </p:to>
                                    </p:set>
                                    <p:animEffect transition="in" filter="blinds(horizontal)">
                                      <p:cBhvr>
                                        <p:cTn id="83" dur="500"/>
                                        <p:tgtEl>
                                          <p:spTgt spid="48151">
                                            <p:txEl>
                                              <p:pRg st="0" end="0"/>
                                            </p:txEl>
                                          </p:spTgt>
                                        </p:tgtEl>
                                      </p:cBhvr>
                                    </p:animEffect>
                                  </p:childTnLst>
                                </p:cTn>
                              </p:par>
                            </p:childTnLst>
                          </p:cTn>
                        </p:par>
                        <p:par>
                          <p:cTn id="84" fill="hold" nodeType="afterGroup">
                            <p:stCondLst>
                              <p:cond delay="500"/>
                            </p:stCondLst>
                            <p:childTnLst>
                              <p:par>
                                <p:cTn id="85" presetID="4" presetClass="exit" presetSubtype="16" fill="hold" nodeType="afterEffect">
                                  <p:stCondLst>
                                    <p:cond delay="0"/>
                                  </p:stCondLst>
                                  <p:childTnLst>
                                    <p:animEffect transition="out" filter="box(in)">
                                      <p:cBhvr>
                                        <p:cTn id="86" dur="500"/>
                                        <p:tgtEl>
                                          <p:spTgt spid="48141">
                                            <p:txEl>
                                              <p:pRg st="0" end="0"/>
                                            </p:txEl>
                                          </p:spTgt>
                                        </p:tgtEl>
                                      </p:cBhvr>
                                    </p:animEffect>
                                    <p:set>
                                      <p:cBhvr>
                                        <p:cTn id="87" dur="1" fill="hold">
                                          <p:stCondLst>
                                            <p:cond delay="499"/>
                                          </p:stCondLst>
                                        </p:cTn>
                                        <p:tgtEl>
                                          <p:spTgt spid="48141">
                                            <p:txEl>
                                              <p:pRg st="0" end="0"/>
                                            </p:txEl>
                                          </p:spTgt>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48152"/>
                                        </p:tgtEl>
                                        <p:attrNameLst>
                                          <p:attrName>style.visibility</p:attrName>
                                        </p:attrNameLst>
                                      </p:cBhvr>
                                      <p:to>
                                        <p:strVal val="visible"/>
                                      </p:to>
                                    </p:set>
                                    <p:animEffect transition="in" filter="box(in)">
                                      <p:cBhvr>
                                        <p:cTn id="92" dur="500"/>
                                        <p:tgtEl>
                                          <p:spTgt spid="48152"/>
                                        </p:tgtEl>
                                      </p:cBhvr>
                                    </p:animEffect>
                                  </p:childTnLst>
                                </p:cTn>
                              </p:par>
                            </p:childTnLst>
                          </p:cTn>
                        </p:par>
                        <p:par>
                          <p:cTn id="93" fill="hold" nodeType="afterGroup">
                            <p:stCondLst>
                              <p:cond delay="500"/>
                            </p:stCondLst>
                            <p:childTnLst>
                              <p:par>
                                <p:cTn id="94" presetID="4" presetClass="exit" presetSubtype="16" fill="hold" nodeType="afterEffect">
                                  <p:stCondLst>
                                    <p:cond delay="0"/>
                                  </p:stCondLst>
                                  <p:childTnLst>
                                    <p:animEffect transition="out" filter="box(in)">
                                      <p:cBhvr>
                                        <p:cTn id="95" dur="500"/>
                                        <p:tgtEl>
                                          <p:spTgt spid="48142">
                                            <p:txEl>
                                              <p:pRg st="0" end="0"/>
                                            </p:txEl>
                                          </p:spTgt>
                                        </p:tgtEl>
                                      </p:cBhvr>
                                    </p:animEffect>
                                    <p:set>
                                      <p:cBhvr>
                                        <p:cTn id="96" dur="1" fill="hold">
                                          <p:stCondLst>
                                            <p:cond delay="499"/>
                                          </p:stCondLst>
                                        </p:cTn>
                                        <p:tgtEl>
                                          <p:spTgt spid="48142">
                                            <p:txEl>
                                              <p:pRg st="0" end="0"/>
                                            </p:txEl>
                                          </p:spTgt>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48149"/>
                                        </p:tgtEl>
                                        <p:attrNameLst>
                                          <p:attrName>style.visibility</p:attrName>
                                        </p:attrNameLst>
                                      </p:cBhvr>
                                      <p:to>
                                        <p:strVal val="visible"/>
                                      </p:to>
                                    </p:set>
                                    <p:animEffect transition="in" filter="checkerboard(across)">
                                      <p:cBhvr>
                                        <p:cTn id="101" dur="500"/>
                                        <p:tgtEl>
                                          <p:spTgt spid="48149"/>
                                        </p:tgtEl>
                                      </p:cBhvr>
                                    </p:animEffect>
                                  </p:childTnLst>
                                </p:cTn>
                              </p:par>
                            </p:childTnLst>
                          </p:cTn>
                        </p:par>
                        <p:par>
                          <p:cTn id="102" fill="hold" nodeType="afterGroup">
                            <p:stCondLst>
                              <p:cond delay="500"/>
                            </p:stCondLst>
                            <p:childTnLst>
                              <p:par>
                                <p:cTn id="103" presetID="4" presetClass="exit" presetSubtype="16" fill="hold" nodeType="afterEffect">
                                  <p:stCondLst>
                                    <p:cond delay="0"/>
                                  </p:stCondLst>
                                  <p:childTnLst>
                                    <p:animEffect transition="out" filter="box(in)">
                                      <p:cBhvr>
                                        <p:cTn id="104" dur="500"/>
                                        <p:tgtEl>
                                          <p:spTgt spid="48143">
                                            <p:txEl>
                                              <p:pRg st="0" end="0"/>
                                            </p:txEl>
                                          </p:spTgt>
                                        </p:tgtEl>
                                      </p:cBhvr>
                                    </p:animEffect>
                                    <p:set>
                                      <p:cBhvr>
                                        <p:cTn id="105" dur="1" fill="hold">
                                          <p:stCondLst>
                                            <p:cond delay="499"/>
                                          </p:stCondLst>
                                        </p:cTn>
                                        <p:tgtEl>
                                          <p:spTgt spid="48143">
                                            <p:txEl>
                                              <p:pRg st="0" end="0"/>
                                            </p:txEl>
                                          </p:spTgt>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48153"/>
                                        </p:tgtEl>
                                        <p:attrNameLst>
                                          <p:attrName>style.visibility</p:attrName>
                                        </p:attrNameLst>
                                      </p:cBhvr>
                                      <p:to>
                                        <p:strVal val="visible"/>
                                      </p:to>
                                    </p:set>
                                    <p:animEffect transition="in" filter="box(in)">
                                      <p:cBhvr>
                                        <p:cTn id="110" dur="500"/>
                                        <p:tgtEl>
                                          <p:spTgt spid="48153"/>
                                        </p:tgtEl>
                                      </p:cBhvr>
                                    </p:animEffect>
                                  </p:childTnLst>
                                </p:cTn>
                              </p:par>
                            </p:childTnLst>
                          </p:cTn>
                        </p:par>
                        <p:par>
                          <p:cTn id="111" fill="hold" nodeType="afterGroup">
                            <p:stCondLst>
                              <p:cond delay="500"/>
                            </p:stCondLst>
                            <p:childTnLst>
                              <p:par>
                                <p:cTn id="112" presetID="4" presetClass="exit" presetSubtype="16" fill="hold" nodeType="afterEffect">
                                  <p:stCondLst>
                                    <p:cond delay="0"/>
                                  </p:stCondLst>
                                  <p:childTnLst>
                                    <p:animEffect transition="out" filter="box(in)">
                                      <p:cBhvr>
                                        <p:cTn id="113" dur="500"/>
                                        <p:tgtEl>
                                          <p:spTgt spid="48144">
                                            <p:txEl>
                                              <p:pRg st="0" end="0"/>
                                            </p:txEl>
                                          </p:spTgt>
                                        </p:tgtEl>
                                      </p:cBhvr>
                                    </p:animEffect>
                                    <p:set>
                                      <p:cBhvr>
                                        <p:cTn id="114" dur="1" fill="hold">
                                          <p:stCondLst>
                                            <p:cond delay="499"/>
                                          </p:stCondLst>
                                        </p:cTn>
                                        <p:tgtEl>
                                          <p:spTgt spid="48144">
                                            <p:txEl>
                                              <p:pRg st="0" end="0"/>
                                            </p:txEl>
                                          </p:spTgt>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 presetClass="entr" presetSubtype="10" fill="hold" grpId="0" nodeType="clickEffect">
                                  <p:stCondLst>
                                    <p:cond delay="0"/>
                                  </p:stCondLst>
                                  <p:childTnLst>
                                    <p:set>
                                      <p:cBhvr>
                                        <p:cTn id="118" dur="1" fill="hold">
                                          <p:stCondLst>
                                            <p:cond delay="0"/>
                                          </p:stCondLst>
                                        </p:cTn>
                                        <p:tgtEl>
                                          <p:spTgt spid="48155"/>
                                        </p:tgtEl>
                                        <p:attrNameLst>
                                          <p:attrName>style.visibility</p:attrName>
                                        </p:attrNameLst>
                                      </p:cBhvr>
                                      <p:to>
                                        <p:strVal val="visible"/>
                                      </p:to>
                                    </p:set>
                                    <p:animEffect transition="in" filter="checkerboard(across)">
                                      <p:cBhvr>
                                        <p:cTn id="119" dur="500"/>
                                        <p:tgtEl>
                                          <p:spTgt spid="48155"/>
                                        </p:tgtEl>
                                      </p:cBhvr>
                                    </p:animEffect>
                                  </p:childTnLst>
                                </p:cTn>
                              </p:par>
                            </p:childTnLst>
                          </p:cTn>
                        </p:par>
                        <p:par>
                          <p:cTn id="120" fill="hold" nodeType="afterGroup">
                            <p:stCondLst>
                              <p:cond delay="500"/>
                            </p:stCondLst>
                            <p:childTnLst>
                              <p:par>
                                <p:cTn id="121" presetID="4" presetClass="exit" presetSubtype="16" fill="hold" nodeType="afterEffect">
                                  <p:stCondLst>
                                    <p:cond delay="0"/>
                                  </p:stCondLst>
                                  <p:childTnLst>
                                    <p:animEffect transition="out" filter="box(in)">
                                      <p:cBhvr>
                                        <p:cTn id="122" dur="500"/>
                                        <p:tgtEl>
                                          <p:spTgt spid="48145">
                                            <p:txEl>
                                              <p:pRg st="0" end="0"/>
                                            </p:txEl>
                                          </p:spTgt>
                                        </p:tgtEl>
                                      </p:cBhvr>
                                    </p:animEffect>
                                    <p:set>
                                      <p:cBhvr>
                                        <p:cTn id="123" dur="1" fill="hold">
                                          <p:stCondLst>
                                            <p:cond delay="499"/>
                                          </p:stCondLst>
                                        </p:cTn>
                                        <p:tgtEl>
                                          <p:spTgt spid="48145">
                                            <p:txEl>
                                              <p:pRg st="0" end="0"/>
                                            </p:txEl>
                                          </p:spTgt>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5" presetClass="entr" presetSubtype="10" fill="hold" grpId="0" nodeType="clickEffect">
                                  <p:stCondLst>
                                    <p:cond delay="0"/>
                                  </p:stCondLst>
                                  <p:childTnLst>
                                    <p:set>
                                      <p:cBhvr>
                                        <p:cTn id="127" dur="1" fill="hold">
                                          <p:stCondLst>
                                            <p:cond delay="0"/>
                                          </p:stCondLst>
                                        </p:cTn>
                                        <p:tgtEl>
                                          <p:spTgt spid="48154"/>
                                        </p:tgtEl>
                                        <p:attrNameLst>
                                          <p:attrName>style.visibility</p:attrName>
                                        </p:attrNameLst>
                                      </p:cBhvr>
                                      <p:to>
                                        <p:strVal val="visible"/>
                                      </p:to>
                                    </p:set>
                                    <p:animEffect transition="in" filter="checkerboard(across)">
                                      <p:cBhvr>
                                        <p:cTn id="128" dur="500"/>
                                        <p:tgtEl>
                                          <p:spTgt spid="48154"/>
                                        </p:tgtEl>
                                      </p:cBhvr>
                                    </p:animEffect>
                                  </p:childTnLst>
                                </p:cTn>
                              </p:par>
                            </p:childTnLst>
                          </p:cTn>
                        </p:par>
                        <p:par>
                          <p:cTn id="129" fill="hold" nodeType="afterGroup">
                            <p:stCondLst>
                              <p:cond delay="500"/>
                            </p:stCondLst>
                            <p:childTnLst>
                              <p:par>
                                <p:cTn id="130" presetID="4" presetClass="exit" presetSubtype="16" fill="hold" nodeType="afterEffect">
                                  <p:stCondLst>
                                    <p:cond delay="0"/>
                                  </p:stCondLst>
                                  <p:childTnLst>
                                    <p:animEffect transition="out" filter="box(in)">
                                      <p:cBhvr>
                                        <p:cTn id="131" dur="500"/>
                                        <p:tgtEl>
                                          <p:spTgt spid="48146">
                                            <p:txEl>
                                              <p:pRg st="0" end="0"/>
                                            </p:txEl>
                                          </p:spTgt>
                                        </p:tgtEl>
                                      </p:cBhvr>
                                    </p:animEffect>
                                    <p:set>
                                      <p:cBhvr>
                                        <p:cTn id="132" dur="1" fill="hold">
                                          <p:stCondLst>
                                            <p:cond delay="499"/>
                                          </p:stCondLst>
                                        </p:cTn>
                                        <p:tgtEl>
                                          <p:spTgt spid="48146">
                                            <p:txEl>
                                              <p:pRg st="0" end="0"/>
                                            </p:txEl>
                                          </p:spTgt>
                                        </p:tgtEl>
                                        <p:attrNameLst>
                                          <p:attrName>style.visibility</p:attrName>
                                        </p:attrNameLst>
                                      </p:cBhvr>
                                      <p:to>
                                        <p:strVal val="hidden"/>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nodeType="clickEffect">
                                  <p:stCondLst>
                                    <p:cond delay="0"/>
                                  </p:stCondLst>
                                  <p:childTnLst>
                                    <p:set>
                                      <p:cBhvr>
                                        <p:cTn id="136" dur="1" fill="hold">
                                          <p:stCondLst>
                                            <p:cond delay="0"/>
                                          </p:stCondLst>
                                        </p:cTn>
                                        <p:tgtEl>
                                          <p:spTgt spid="48156">
                                            <p:txEl>
                                              <p:pRg st="0" end="0"/>
                                            </p:txEl>
                                          </p:spTgt>
                                        </p:tgtEl>
                                        <p:attrNameLst>
                                          <p:attrName>style.visibility</p:attrName>
                                        </p:attrNameLst>
                                      </p:cBhvr>
                                      <p:to>
                                        <p:strVal val="visible"/>
                                      </p:to>
                                    </p:set>
                                    <p:animEffect transition="in" filter="box(in)">
                                      <p:cBhvr>
                                        <p:cTn id="137" dur="500"/>
                                        <p:tgtEl>
                                          <p:spTgt spid="48156">
                                            <p:txEl>
                                              <p:pRg st="0" end="0"/>
                                            </p:txEl>
                                          </p:spTgt>
                                        </p:tgtEl>
                                      </p:cBhvr>
                                    </p:animEffect>
                                  </p:childTnLst>
                                </p:cTn>
                              </p:par>
                            </p:childTnLst>
                          </p:cTn>
                        </p:par>
                        <p:par>
                          <p:cTn id="138" fill="hold" nodeType="afterGroup">
                            <p:stCondLst>
                              <p:cond delay="500"/>
                            </p:stCondLst>
                            <p:childTnLst>
                              <p:par>
                                <p:cTn id="139" presetID="3" presetClass="exit" presetSubtype="10" fill="hold" nodeType="afterEffect">
                                  <p:stCondLst>
                                    <p:cond delay="0"/>
                                  </p:stCondLst>
                                  <p:childTnLst>
                                    <p:animEffect transition="out" filter="blinds(horizontal)">
                                      <p:cBhvr>
                                        <p:cTn id="140" dur="500"/>
                                        <p:tgtEl>
                                          <p:spTgt spid="48147">
                                            <p:txEl>
                                              <p:pRg st="0" end="0"/>
                                            </p:txEl>
                                          </p:spTgt>
                                        </p:tgtEl>
                                      </p:cBhvr>
                                    </p:animEffect>
                                    <p:set>
                                      <p:cBhvr>
                                        <p:cTn id="141" dur="1" fill="hold">
                                          <p:stCondLst>
                                            <p:cond delay="499"/>
                                          </p:stCondLst>
                                        </p:cTn>
                                        <p:tgtEl>
                                          <p:spTgt spid="48147">
                                            <p:txEl>
                                              <p:pRg st="0" end="0"/>
                                            </p:txEl>
                                          </p:spTgt>
                                        </p:tgtEl>
                                        <p:attrNameLst>
                                          <p:attrName>style.visibility</p:attrName>
                                        </p:attrNameLst>
                                      </p:cBhvr>
                                      <p:to>
                                        <p:strVal val="hidden"/>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4" presetClass="entr" presetSubtype="16" fill="hold" nodeType="clickEffect">
                                  <p:stCondLst>
                                    <p:cond delay="0"/>
                                  </p:stCondLst>
                                  <p:childTnLst>
                                    <p:set>
                                      <p:cBhvr>
                                        <p:cTn id="145" dur="1" fill="hold">
                                          <p:stCondLst>
                                            <p:cond delay="0"/>
                                          </p:stCondLst>
                                        </p:cTn>
                                        <p:tgtEl>
                                          <p:spTgt spid="48157">
                                            <p:txEl>
                                              <p:pRg st="0" end="0"/>
                                            </p:txEl>
                                          </p:spTgt>
                                        </p:tgtEl>
                                        <p:attrNameLst>
                                          <p:attrName>style.visibility</p:attrName>
                                        </p:attrNameLst>
                                      </p:cBhvr>
                                      <p:to>
                                        <p:strVal val="visible"/>
                                      </p:to>
                                    </p:set>
                                    <p:animEffect transition="in" filter="box(in)">
                                      <p:cBhvr>
                                        <p:cTn id="146" dur="500"/>
                                        <p:tgtEl>
                                          <p:spTgt spid="48157">
                                            <p:txEl>
                                              <p:pRg st="0" end="0"/>
                                            </p:txEl>
                                          </p:spTgt>
                                        </p:tgtEl>
                                      </p:cBhvr>
                                    </p:animEffect>
                                  </p:childTnLst>
                                </p:cTn>
                              </p:par>
                            </p:childTnLst>
                          </p:cTn>
                        </p:par>
                        <p:par>
                          <p:cTn id="147" fill="hold" nodeType="afterGroup">
                            <p:stCondLst>
                              <p:cond delay="500"/>
                            </p:stCondLst>
                            <p:childTnLst>
                              <p:par>
                                <p:cTn id="148" presetID="4" presetClass="exit" presetSubtype="16" fill="hold" nodeType="afterEffect">
                                  <p:stCondLst>
                                    <p:cond delay="0"/>
                                  </p:stCondLst>
                                  <p:childTnLst>
                                    <p:animEffect transition="out" filter="box(in)">
                                      <p:cBhvr>
                                        <p:cTn id="149" dur="500"/>
                                        <p:tgtEl>
                                          <p:spTgt spid="48148">
                                            <p:txEl>
                                              <p:pRg st="0" end="0"/>
                                            </p:txEl>
                                          </p:spTgt>
                                        </p:tgtEl>
                                      </p:cBhvr>
                                    </p:animEffect>
                                    <p:set>
                                      <p:cBhvr>
                                        <p:cTn id="150" dur="1" fill="hold">
                                          <p:stCondLst>
                                            <p:cond delay="499"/>
                                          </p:stCondLst>
                                        </p:cTn>
                                        <p:tgtEl>
                                          <p:spTgt spid="48148">
                                            <p:txEl>
                                              <p:pRg st="0" end="0"/>
                                            </p:txEl>
                                          </p:spTgt>
                                        </p:tgtEl>
                                        <p:attrNameLst>
                                          <p:attrName>style.visibility</p:attrName>
                                        </p:attrNameLst>
                                      </p:cBhvr>
                                      <p:to>
                                        <p:strVal val="hidden"/>
                                      </p:to>
                                    </p:set>
                                  </p:childTnLst>
                                </p:cTn>
                              </p:par>
                            </p:childTnLst>
                          </p:cTn>
                        </p:par>
                        <p:par>
                          <p:cTn id="151" fill="hold" nodeType="afterGroup">
                            <p:stCondLst>
                              <p:cond delay="1000"/>
                            </p:stCondLst>
                            <p:childTnLst>
                              <p:par>
                                <p:cTn id="152" presetID="4" presetClass="exit" presetSubtype="16" fill="hold" grpId="1" nodeType="afterEffect">
                                  <p:stCondLst>
                                    <p:cond delay="0"/>
                                  </p:stCondLst>
                                  <p:childTnLst>
                                    <p:animEffect transition="out" filter="box(in)">
                                      <p:cBhvr>
                                        <p:cTn id="153" dur="500"/>
                                        <p:tgtEl>
                                          <p:spTgt spid="48136"/>
                                        </p:tgtEl>
                                      </p:cBhvr>
                                    </p:animEffect>
                                    <p:set>
                                      <p:cBhvr>
                                        <p:cTn id="154" dur="1" fill="hold">
                                          <p:stCondLst>
                                            <p:cond delay="499"/>
                                          </p:stCondLst>
                                        </p:cTn>
                                        <p:tgtEl>
                                          <p:spTgt spid="48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36" grpId="0" animBg="1"/>
      <p:bldP spid="48136" grpId="1" animBg="1"/>
      <p:bldP spid="48137" grpId="0"/>
      <p:bldP spid="48138" grpId="0"/>
      <p:bldP spid="48139" grpId="0"/>
      <p:bldP spid="48139" grpId="1"/>
      <p:bldP spid="48140" grpId="0"/>
      <p:bldP spid="48140" grpId="1"/>
      <p:bldP spid="48141" grpId="0" build="allAtOnce"/>
      <p:bldP spid="48142" grpId="0" build="allAtOnce"/>
      <p:bldP spid="48143" grpId="0" build="allAtOnce"/>
      <p:bldP spid="48144" grpId="0" build="allAtOnce"/>
      <p:bldP spid="48145" grpId="0" build="allAtOnce"/>
      <p:bldP spid="48146" grpId="0" build="allAtOnce"/>
      <p:bldP spid="48147" grpId="0" build="allAtOnce"/>
      <p:bldP spid="48148" grpId="0" build="allAtOnce"/>
      <p:bldP spid="48149" grpId="0"/>
      <p:bldP spid="48150" grpId="0"/>
      <p:bldP spid="48152" grpId="0"/>
      <p:bldP spid="48153" grpId="0"/>
      <p:bldP spid="48154" grpId="0"/>
      <p:bldP spid="481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20210712033633_wm_shs-khoa-hoc-tu-nhien-6"/>
          <p:cNvPicPr>
            <a:picLocks noChangeAspect="1" noChangeArrowheads="1"/>
          </p:cNvPicPr>
          <p:nvPr/>
        </p:nvPicPr>
        <p:blipFill>
          <a:blip r:embed="rId2">
            <a:extLst>
              <a:ext uri="{28A0092B-C50C-407E-A947-70E740481C1C}">
                <a14:useLocalDpi xmlns:a14="http://schemas.microsoft.com/office/drawing/2010/main" val="0"/>
              </a:ext>
            </a:extLst>
          </a:blip>
          <a:srcRect l="47865" t="1845" r="7564" b="76956"/>
          <a:stretch>
            <a:fillRect/>
          </a:stretch>
        </p:blipFill>
        <p:spPr bwMode="auto">
          <a:xfrm>
            <a:off x="6515100" y="1371779"/>
            <a:ext cx="2628900" cy="350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365760" y="171450"/>
            <a:ext cx="56007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1800" dirty="0" err="1">
                <a:solidFill>
                  <a:srgbClr val="002060"/>
                </a:solidFill>
                <a:latin typeface="Arial" panose="020B0604020202020204" pitchFamily="34" charset="0"/>
              </a:rPr>
              <a:t>Một</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em</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bé</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đang</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chơi</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xích</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đu</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trong</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sân</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Muốn</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cho</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xích</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đu</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luôn</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lên</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tới</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độ</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cao</a:t>
            </a:r>
            <a:r>
              <a:rPr lang="en-US" altLang="en-US" sz="1800" dirty="0">
                <a:solidFill>
                  <a:srgbClr val="002060"/>
                </a:solidFill>
                <a:latin typeface="Arial" panose="020B0604020202020204" pitchFamily="34" charset="0"/>
              </a:rPr>
              <a:t> ban </a:t>
            </a:r>
            <a:r>
              <a:rPr lang="en-US" altLang="en-US" sz="1800" dirty="0" err="1">
                <a:solidFill>
                  <a:srgbClr val="002060"/>
                </a:solidFill>
                <a:latin typeface="Arial" panose="020B0604020202020204" pitchFamily="34" charset="0"/>
              </a:rPr>
              <a:t>đầu</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thỉnh</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thoảng</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người</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mẹ</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phải</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đẩy</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vào</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xích</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đu</a:t>
            </a:r>
            <a:r>
              <a:rPr lang="en-US" altLang="en-US" sz="1800">
                <a:solidFill>
                  <a:srgbClr val="002060"/>
                </a:solidFill>
                <a:latin typeface="Arial" panose="020B0604020202020204" pitchFamily="34" charset="0"/>
              </a:rPr>
              <a:t> </a:t>
            </a:r>
            <a:r>
              <a:rPr lang="en-US" altLang="en-US" sz="1800" smtClean="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Tại</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sao</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cần</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làm</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như</a:t>
            </a:r>
            <a:r>
              <a:rPr lang="en-US" altLang="en-US" sz="1800" dirty="0">
                <a:solidFill>
                  <a:srgbClr val="002060"/>
                </a:solidFill>
                <a:latin typeface="Arial" panose="020B0604020202020204" pitchFamily="34" charset="0"/>
              </a:rPr>
              <a:t> </a:t>
            </a:r>
            <a:r>
              <a:rPr lang="en-US" altLang="en-US" sz="1800" dirty="0" err="1">
                <a:solidFill>
                  <a:srgbClr val="002060"/>
                </a:solidFill>
                <a:latin typeface="Arial" panose="020B0604020202020204" pitchFamily="34" charset="0"/>
              </a:rPr>
              <a:t>thế</a:t>
            </a:r>
            <a:r>
              <a:rPr lang="en-US" altLang="en-US" sz="1800" dirty="0">
                <a:solidFill>
                  <a:srgbClr val="002060"/>
                </a:solidFill>
                <a:latin typeface="Arial" panose="020B0604020202020204" pitchFamily="34" charset="0"/>
              </a:rPr>
              <a:t>?</a:t>
            </a:r>
          </a:p>
        </p:txBody>
      </p:sp>
      <p:sp>
        <p:nvSpPr>
          <p:cNvPr id="46088" name="Text Box 8"/>
          <p:cNvSpPr txBox="1">
            <a:spLocks noChangeArrowheads="1"/>
          </p:cNvSpPr>
          <p:nvPr/>
        </p:nvSpPr>
        <p:spPr bwMode="auto">
          <a:xfrm>
            <a:off x="0" y="3123337"/>
            <a:ext cx="64579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err="1">
                <a:solidFill>
                  <a:srgbClr val="FF3300"/>
                </a:solidFill>
                <a:latin typeface="Arial" panose="020B0604020202020204" pitchFamily="34" charset="0"/>
              </a:rPr>
              <a:t>Muốn</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cho</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xích</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đu</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luôn</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lên</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tới</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độ</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cao</a:t>
            </a:r>
            <a:r>
              <a:rPr lang="en-US" altLang="en-US" sz="1800" dirty="0">
                <a:solidFill>
                  <a:srgbClr val="FF3300"/>
                </a:solidFill>
                <a:latin typeface="Arial" panose="020B0604020202020204" pitchFamily="34" charset="0"/>
              </a:rPr>
              <a:t> ban </a:t>
            </a:r>
            <a:r>
              <a:rPr lang="en-US" altLang="en-US" sz="1800" dirty="0" err="1">
                <a:solidFill>
                  <a:srgbClr val="FF3300"/>
                </a:solidFill>
                <a:latin typeface="Arial" panose="020B0604020202020204" pitchFamily="34" charset="0"/>
              </a:rPr>
              <a:t>đầu</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thỉnh</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thoảng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người</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mẹ</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phải</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đẩy</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vào</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xích</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đu</a:t>
            </a:r>
            <a:r>
              <a:rPr lang="en-US" altLang="en-US" sz="1800" dirty="0">
                <a:solidFill>
                  <a:srgbClr val="FF3300"/>
                </a:solidFill>
                <a:latin typeface="Arial" panose="020B0604020202020204" pitchFamily="34" charset="0"/>
              </a:rPr>
              <a:t> </a:t>
            </a:r>
            <a:r>
              <a:rPr lang="en-US" altLang="en-US" sz="1800" dirty="0" err="1">
                <a:solidFill>
                  <a:srgbClr val="1C0ECC"/>
                </a:solidFill>
                <a:latin typeface="Arial" panose="020B0604020202020204" pitchFamily="34" charset="0"/>
              </a:rPr>
              <a:t>vì</a:t>
            </a:r>
            <a:r>
              <a:rPr lang="en-US" altLang="en-US" sz="1800" dirty="0">
                <a:solidFill>
                  <a:srgbClr val="FF3300"/>
                </a:solidFill>
                <a:latin typeface="Arial" panose="020B0604020202020204" pitchFamily="34" charset="0"/>
              </a:rPr>
              <a:t> </a:t>
            </a:r>
            <a:r>
              <a:rPr lang="en-US" altLang="en-US" sz="1800" dirty="0" err="1">
                <a:solidFill>
                  <a:srgbClr val="1C0ECC"/>
                </a:solidFill>
                <a:latin typeface="Arial" panose="020B0604020202020204" pitchFamily="34" charset="0"/>
              </a:rPr>
              <a:t>trong</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quá</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trình</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chuyển</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động</a:t>
            </a:r>
            <a:r>
              <a:rPr lang="en-US" altLang="en-US" sz="1800" dirty="0">
                <a:solidFill>
                  <a:srgbClr val="1C0ECC"/>
                </a:solidFill>
                <a:latin typeface="Arial" panose="020B0604020202020204" pitchFamily="34" charset="0"/>
              </a:rPr>
              <a:t>,</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xích</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đu</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và</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cậu</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bé</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va</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chạm</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với</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không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khí</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và</a:t>
            </a:r>
            <a:r>
              <a:rPr lang="en-US" altLang="en-US" sz="1800" dirty="0">
                <a:solidFill>
                  <a:srgbClr val="FF3300"/>
                </a:solidFill>
                <a:latin typeface="Arial" panose="020B0604020202020204" pitchFamily="34" charset="0"/>
              </a:rPr>
              <a:t> </a:t>
            </a:r>
            <a:r>
              <a:rPr lang="en-US" altLang="en-US" sz="1800" dirty="0" err="1">
                <a:solidFill>
                  <a:srgbClr val="1C0ECC"/>
                </a:solidFill>
                <a:latin typeface="Arial" panose="020B0604020202020204" pitchFamily="34" charset="0"/>
              </a:rPr>
              <a:t>lực</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cản</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của</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không</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khí</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làm</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tiêu</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hao</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một</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phần</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năng</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lượng</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của</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cậu</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bé</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và</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xích</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đu</a:t>
            </a:r>
            <a:r>
              <a:rPr lang="en-US" altLang="en-US" sz="1800" dirty="0">
                <a:solidFill>
                  <a:srgbClr val="FF3300"/>
                </a:solidFill>
                <a:latin typeface="Arial" panose="020B0604020202020204" pitchFamily="34" charset="0"/>
              </a:rPr>
              <a:t>. Do </a:t>
            </a:r>
            <a:r>
              <a:rPr lang="en-US" altLang="en-US" sz="1800" dirty="0" err="1">
                <a:solidFill>
                  <a:srgbClr val="FF3300"/>
                </a:solidFill>
                <a:latin typeface="Arial" panose="020B0604020202020204" pitchFamily="34" charset="0"/>
              </a:rPr>
              <a:t>đó</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thi</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thoảng</a:t>
            </a:r>
            <a:r>
              <a:rPr lang="en-US" altLang="en-US" sz="1800" dirty="0">
                <a:solidFill>
                  <a:srgbClr val="FF3300"/>
                </a:solidFill>
                <a:latin typeface="Arial" panose="020B0604020202020204" pitchFamily="34" charset="0"/>
              </a:rPr>
              <a:t> </a:t>
            </a:r>
            <a:r>
              <a:rPr lang="en-US" altLang="en-US" sz="1800" dirty="0" err="1">
                <a:solidFill>
                  <a:srgbClr val="1C0ECC"/>
                </a:solidFill>
                <a:latin typeface="Arial" panose="020B0604020202020204" pitchFamily="34" charset="0"/>
              </a:rPr>
              <a:t>cần</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phải</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đẩy</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vào</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xích</a:t>
            </a:r>
            <a:r>
              <a:rPr lang="en-US" altLang="en-US" sz="1800" dirty="0">
                <a:solidFill>
                  <a:srgbClr val="1C0ECC"/>
                </a:solidFill>
                <a:latin typeface="Arial" panose="020B0604020202020204" pitchFamily="34" charset="0"/>
              </a:rPr>
              <a:t> </a:t>
            </a:r>
            <a:r>
              <a:rPr lang="en-US" altLang="en-US" sz="1800" dirty="0" err="1">
                <a:solidFill>
                  <a:srgbClr val="1C0ECC"/>
                </a:solidFill>
                <a:latin typeface="Arial" panose="020B0604020202020204" pitchFamily="34" charset="0"/>
              </a:rPr>
              <a:t>đu</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để</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nó</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lên</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độ</a:t>
            </a:r>
            <a:r>
              <a:rPr lang="en-US" altLang="en-US" sz="1800" dirty="0">
                <a:solidFill>
                  <a:srgbClr val="FF3300"/>
                </a:solidFill>
                <a:latin typeface="Arial" panose="020B0604020202020204" pitchFamily="34" charset="0"/>
              </a:rPr>
              <a:t> </a:t>
            </a:r>
            <a:r>
              <a:rPr lang="en-US" altLang="en-US" sz="1800" dirty="0" err="1">
                <a:solidFill>
                  <a:srgbClr val="FF3300"/>
                </a:solidFill>
                <a:latin typeface="Arial" panose="020B0604020202020204" pitchFamily="34" charset="0"/>
              </a:rPr>
              <a:t>cao</a:t>
            </a:r>
            <a:r>
              <a:rPr lang="en-US" altLang="en-US" sz="1800" dirty="0">
                <a:solidFill>
                  <a:srgbClr val="FF3300"/>
                </a:solidFill>
                <a:latin typeface="Arial" panose="020B0604020202020204" pitchFamily="34" charset="0"/>
              </a:rPr>
              <a:t> ban </a:t>
            </a:r>
            <a:r>
              <a:rPr lang="en-US" altLang="en-US" sz="1800" dirty="0" err="1">
                <a:solidFill>
                  <a:srgbClr val="FF3300"/>
                </a:solidFill>
                <a:latin typeface="Arial" panose="020B0604020202020204" pitchFamily="34" charset="0"/>
              </a:rPr>
              <a:t>đầu</a:t>
            </a:r>
            <a:r>
              <a:rPr lang="en-US" altLang="en-US" sz="1800" dirty="0">
                <a:solidFill>
                  <a:srgbClr val="FF3300"/>
                </a:solidFill>
                <a:latin typeface="Arial" panose="020B0604020202020204" pitchFamily="34" charset="0"/>
              </a:rPr>
              <a:t>.</a:t>
            </a:r>
            <a:r>
              <a:rPr lang="en-US" altLang="en-US" sz="1800" dirty="0">
                <a:latin typeface="Arial" panose="020B0604020202020204" pitchFamily="34" charset="0"/>
              </a:rPr>
              <a:t> </a:t>
            </a:r>
          </a:p>
        </p:txBody>
      </p:sp>
    </p:spTree>
    <p:extLst>
      <p:ext uri="{BB962C8B-B14F-4D97-AF65-F5344CB8AC3E}">
        <p14:creationId xmlns:p14="http://schemas.microsoft.com/office/powerpoint/2010/main" val="139974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box(in)">
                                      <p:cBhvr>
                                        <p:cTn id="7" dur="500"/>
                                        <p:tgtEl>
                                          <p:spTgt spid="46086"/>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6087"/>
                                        </p:tgtEl>
                                        <p:attrNameLst>
                                          <p:attrName>style.visibility</p:attrName>
                                        </p:attrNameLst>
                                      </p:cBhvr>
                                      <p:to>
                                        <p:strVal val="visible"/>
                                      </p:to>
                                    </p:set>
                                    <p:animEffect transition="in" filter="box(in)">
                                      <p:cBhvr>
                                        <p:cTn id="11" dur="500"/>
                                        <p:tgtEl>
                                          <p:spTgt spid="4608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6088"/>
                                        </p:tgtEl>
                                        <p:attrNameLst>
                                          <p:attrName>style.visibility</p:attrName>
                                        </p:attrNameLst>
                                      </p:cBhvr>
                                      <p:to>
                                        <p:strVal val="visible"/>
                                      </p:to>
                                    </p:set>
                                    <p:anim calcmode="lin" valueType="num">
                                      <p:cBhvr additive="base">
                                        <p:cTn id="16" dur="500" fill="hold"/>
                                        <p:tgtEl>
                                          <p:spTgt spid="46088"/>
                                        </p:tgtEl>
                                        <p:attrNameLst>
                                          <p:attrName>ppt_x</p:attrName>
                                        </p:attrNameLst>
                                      </p:cBhvr>
                                      <p:tavLst>
                                        <p:tav tm="0">
                                          <p:val>
                                            <p:strVal val="#ppt_x"/>
                                          </p:val>
                                        </p:tav>
                                        <p:tav tm="100000">
                                          <p:val>
                                            <p:strVal val="#ppt_x"/>
                                          </p:val>
                                        </p:tav>
                                      </p:tavLst>
                                    </p:anim>
                                    <p:anim calcmode="lin" valueType="num">
                                      <p:cBhvr additive="base">
                                        <p:cTn id="17"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59C3A3-8A39-4F13-8DBA-B139BEE6300B}"/>
              </a:ext>
            </a:extLst>
          </p:cNvPr>
          <p:cNvSpPr txBox="1"/>
          <p:nvPr/>
        </p:nvSpPr>
        <p:spPr>
          <a:xfrm>
            <a:off x="434340" y="137679"/>
            <a:ext cx="2914650" cy="461665"/>
          </a:xfrm>
          <a:prstGeom prst="rect">
            <a:avLst/>
          </a:prstGeom>
          <a:solidFill>
            <a:schemeClr val="bg1"/>
          </a:solidFill>
        </p:spPr>
        <p:txBody>
          <a:bodyPr wrap="square" rtlCol="0">
            <a:spAutoFit/>
          </a:bodyPr>
          <a:lstStyle/>
          <a:p>
            <a:pPr>
              <a:spcBef>
                <a:spcPts val="450"/>
              </a:spcBef>
              <a:spcAft>
                <a:spcPts val="450"/>
              </a:spcAft>
            </a:pPr>
            <a:r>
              <a:rPr lang="en-US" sz="2400" b="1" dirty="0">
                <a:solidFill>
                  <a:srgbClr val="C00000"/>
                </a:solidFill>
                <a:latin typeface="Times New Roman" pitchFamily="18" charset="0"/>
                <a:ea typeface="Cambria" panose="02040503050406030204" pitchFamily="18" charset="0"/>
                <a:cs typeface="Times New Roman" pitchFamily="18" charset="0"/>
              </a:rPr>
              <a:t>LUYỆN TẬP</a:t>
            </a:r>
          </a:p>
        </p:txBody>
      </p:sp>
      <p:pic>
        <p:nvPicPr>
          <p:cNvPr id="9" name="Picture 8">
            <a:extLst>
              <a:ext uri="{FF2B5EF4-FFF2-40B4-BE49-F238E27FC236}">
                <a16:creationId xmlns:a16="http://schemas.microsoft.com/office/drawing/2014/main" id="{9D990802-05EE-4040-A5CD-1552DE7D80DF}"/>
              </a:ext>
            </a:extLst>
          </p:cNvPr>
          <p:cNvPicPr>
            <a:picLocks noChangeAspect="1"/>
          </p:cNvPicPr>
          <p:nvPr/>
        </p:nvPicPr>
        <p:blipFill rotWithShape="1">
          <a:blip r:embed="rId2"/>
          <a:srcRect l="39375" t="1945" r="1172" b="10972"/>
          <a:stretch/>
        </p:blipFill>
        <p:spPr>
          <a:xfrm>
            <a:off x="577213" y="1062990"/>
            <a:ext cx="8395335" cy="4080510"/>
          </a:xfrm>
          <a:prstGeom prst="rect">
            <a:avLst/>
          </a:prstGeom>
        </p:spPr>
      </p:pic>
      <p:sp>
        <p:nvSpPr>
          <p:cNvPr id="10" name="Rectangle 9"/>
          <p:cNvSpPr/>
          <p:nvPr/>
        </p:nvSpPr>
        <p:spPr>
          <a:xfrm>
            <a:off x="577214" y="491490"/>
            <a:ext cx="8395335" cy="461665"/>
          </a:xfrm>
          <a:prstGeom prst="rect">
            <a:avLst/>
          </a:prstGeom>
        </p:spPr>
        <p:txBody>
          <a:bodyPr wrap="square">
            <a:spAutoFit/>
          </a:bodyPr>
          <a:lstStyle/>
          <a:p>
            <a:r>
              <a:rPr lang="en-US" sz="2400" spc="-38" dirty="0" err="1">
                <a:solidFill>
                  <a:prstClr val="black"/>
                </a:solidFill>
                <a:latin typeface="Times New Roman" pitchFamily="18" charset="0"/>
                <a:cs typeface="Times New Roman" pitchFamily="18" charset="0"/>
              </a:rPr>
              <a:t>Gọi</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tên</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các</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dạng</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năng</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lượng</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được</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đánh</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số</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từ</a:t>
            </a:r>
            <a:r>
              <a:rPr lang="en-US" sz="2400" spc="-38" dirty="0">
                <a:solidFill>
                  <a:prstClr val="black"/>
                </a:solidFill>
                <a:latin typeface="Times New Roman" pitchFamily="18" charset="0"/>
                <a:cs typeface="Times New Roman" pitchFamily="18" charset="0"/>
              </a:rPr>
              <a:t> (1) </a:t>
            </a:r>
            <a:r>
              <a:rPr lang="en-US" sz="2400" spc="-38" dirty="0" err="1">
                <a:solidFill>
                  <a:prstClr val="black"/>
                </a:solidFill>
                <a:latin typeface="Times New Roman" pitchFamily="18" charset="0"/>
                <a:cs typeface="Times New Roman" pitchFamily="18" charset="0"/>
              </a:rPr>
              <a:t>đến</a:t>
            </a:r>
            <a:r>
              <a:rPr lang="en-US" sz="2400" spc="-38" dirty="0">
                <a:solidFill>
                  <a:prstClr val="black"/>
                </a:solidFill>
                <a:latin typeface="Times New Roman" pitchFamily="18" charset="0"/>
                <a:cs typeface="Times New Roman" pitchFamily="18" charset="0"/>
              </a:rPr>
              <a:t> (8) </a:t>
            </a:r>
            <a:r>
              <a:rPr lang="en-US" sz="2400" spc="-38" dirty="0" err="1">
                <a:solidFill>
                  <a:prstClr val="black"/>
                </a:solidFill>
                <a:latin typeface="Times New Roman" pitchFamily="18" charset="0"/>
                <a:cs typeface="Times New Roman" pitchFamily="18" charset="0"/>
              </a:rPr>
              <a:t>trong</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sơ</a:t>
            </a:r>
            <a:r>
              <a:rPr lang="en-US" sz="2400" spc="-38" dirty="0">
                <a:solidFill>
                  <a:prstClr val="black"/>
                </a:solidFill>
                <a:latin typeface="Times New Roman" pitchFamily="18" charset="0"/>
                <a:cs typeface="Times New Roman" pitchFamily="18" charset="0"/>
              </a:rPr>
              <a:t> </a:t>
            </a:r>
            <a:r>
              <a:rPr lang="en-US" sz="2400" spc="-38" dirty="0" err="1">
                <a:solidFill>
                  <a:prstClr val="black"/>
                </a:solidFill>
                <a:latin typeface="Times New Roman" pitchFamily="18" charset="0"/>
                <a:cs typeface="Times New Roman" pitchFamily="18" charset="0"/>
              </a:rPr>
              <a:t>đồ</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7407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1992E2-8CA8-46C0-927C-6E64BCC69900}"/>
              </a:ext>
            </a:extLst>
          </p:cNvPr>
          <p:cNvSpPr/>
          <p:nvPr/>
        </p:nvSpPr>
        <p:spPr>
          <a:xfrm>
            <a:off x="1769865" y="1092995"/>
            <a:ext cx="5765006" cy="335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panose="020F0502020204030204"/>
            </a:endParaRPr>
          </a:p>
        </p:txBody>
      </p:sp>
      <p:pic>
        <p:nvPicPr>
          <p:cNvPr id="3" name="Picture 2" descr="A picture containing chart&#10;&#10;Description automatically generated">
            <a:extLst>
              <a:ext uri="{FF2B5EF4-FFF2-40B4-BE49-F238E27FC236}">
                <a16:creationId xmlns:a16="http://schemas.microsoft.com/office/drawing/2014/main" id="{01E08756-5D91-4A75-A18A-1A359CA6AE46}"/>
              </a:ext>
            </a:extLst>
          </p:cNvPr>
          <p:cNvPicPr>
            <a:picLocks noChangeAspect="1"/>
          </p:cNvPicPr>
          <p:nvPr/>
        </p:nvPicPr>
        <p:blipFill rotWithShape="1">
          <a:blip r:embed="rId2">
            <a:extLst>
              <a:ext uri="{28A0092B-C50C-407E-A947-70E740481C1C}">
                <a14:useLocalDpi xmlns:a14="http://schemas.microsoft.com/office/drawing/2010/main" val="0"/>
              </a:ext>
            </a:extLst>
          </a:blip>
          <a:srcRect l="2128" t="7916" r="68248" b="16209"/>
          <a:stretch/>
        </p:blipFill>
        <p:spPr>
          <a:xfrm>
            <a:off x="114300" y="63598"/>
            <a:ext cx="7434502" cy="5055881"/>
          </a:xfrm>
          <a:prstGeom prst="rect">
            <a:avLst/>
          </a:prstGeom>
        </p:spPr>
      </p:pic>
      <p:sp>
        <p:nvSpPr>
          <p:cNvPr id="5" name="TextBox 4">
            <a:extLst>
              <a:ext uri="{FF2B5EF4-FFF2-40B4-BE49-F238E27FC236}">
                <a16:creationId xmlns:a16="http://schemas.microsoft.com/office/drawing/2014/main" id="{E637CB3B-FFCD-48EC-8711-2A6506FB0A90}"/>
              </a:ext>
            </a:extLst>
          </p:cNvPr>
          <p:cNvSpPr txBox="1"/>
          <p:nvPr/>
        </p:nvSpPr>
        <p:spPr>
          <a:xfrm>
            <a:off x="2802852" y="827186"/>
            <a:ext cx="1085850" cy="738664"/>
          </a:xfrm>
          <a:prstGeom prst="rect">
            <a:avLst/>
          </a:prstGeom>
          <a:noFill/>
        </p:spPr>
        <p:txBody>
          <a:bodyPr wrap="square" rtlCol="0">
            <a:spAutoFit/>
          </a:bodyPr>
          <a:lstStyle/>
          <a:p>
            <a:pPr algn="ctr" defTabSz="342900">
              <a:buClrTx/>
              <a:defRPr/>
            </a:pPr>
            <a:r>
              <a:rPr lang="en-US" sz="2100" b="1" kern="1200" dirty="0" err="1">
                <a:solidFill>
                  <a:srgbClr val="FF0000"/>
                </a:solidFill>
                <a:latin typeface="Times New Roman" pitchFamily="18" charset="0"/>
                <a:cs typeface="Times New Roman" pitchFamily="18" charset="0"/>
              </a:rPr>
              <a:t>Hóa</a:t>
            </a:r>
            <a:r>
              <a:rPr lang="en-US" sz="2100" b="1" kern="1200" dirty="0">
                <a:solidFill>
                  <a:srgbClr val="FF0000"/>
                </a:solidFill>
                <a:latin typeface="Times New Roman" pitchFamily="18" charset="0"/>
                <a:cs typeface="Times New Roman" pitchFamily="18" charset="0"/>
              </a:rPr>
              <a:t> </a:t>
            </a:r>
            <a:r>
              <a:rPr lang="en-US" sz="2100" b="1" kern="1200" dirty="0" err="1">
                <a:solidFill>
                  <a:srgbClr val="FF0000"/>
                </a:solidFill>
                <a:latin typeface="Times New Roman" pitchFamily="18" charset="0"/>
                <a:cs typeface="Times New Roman" pitchFamily="18" charset="0"/>
              </a:rPr>
              <a:t>năng</a:t>
            </a:r>
            <a:endParaRPr lang="en-US" sz="2100" b="1" kern="12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9A554267-2176-4AD0-A0C3-9AC3447A5BDD}"/>
              </a:ext>
            </a:extLst>
          </p:cNvPr>
          <p:cNvSpPr txBox="1"/>
          <p:nvPr/>
        </p:nvSpPr>
        <p:spPr>
          <a:xfrm>
            <a:off x="1083530" y="1382405"/>
            <a:ext cx="851892" cy="461665"/>
          </a:xfrm>
          <a:prstGeom prst="rect">
            <a:avLst/>
          </a:prstGeom>
          <a:noFill/>
        </p:spPr>
        <p:txBody>
          <a:bodyPr wrap="square" rtlCol="0">
            <a:spAutoFit/>
          </a:bodyPr>
          <a:lstStyle/>
          <a:p>
            <a:pPr algn="ctr" defTabSz="342900">
              <a:buClrTx/>
              <a:defRPr/>
            </a:pPr>
            <a:r>
              <a:rPr lang="en-US" sz="2400" b="1" kern="1200" dirty="0" err="1">
                <a:solidFill>
                  <a:prstClr val="black"/>
                </a:solidFill>
                <a:latin typeface="Times New Roman" pitchFamily="18" charset="0"/>
                <a:cs typeface="Times New Roman" pitchFamily="18" charset="0"/>
              </a:rPr>
              <a:t>Điện</a:t>
            </a:r>
            <a:r>
              <a:rPr lang="en-US" sz="2400" b="1" kern="1200" dirty="0">
                <a:solidFill>
                  <a:prstClr val="black"/>
                </a:solidFill>
                <a:latin typeface="Times New Roman" pitchFamily="18" charset="0"/>
                <a:cs typeface="Times New Roman" pitchFamily="18" charset="0"/>
              </a:rPr>
              <a:t> </a:t>
            </a:r>
          </a:p>
        </p:txBody>
      </p:sp>
      <p:sp>
        <p:nvSpPr>
          <p:cNvPr id="7" name="TextBox 6">
            <a:extLst>
              <a:ext uri="{FF2B5EF4-FFF2-40B4-BE49-F238E27FC236}">
                <a16:creationId xmlns:a16="http://schemas.microsoft.com/office/drawing/2014/main" id="{7940F555-6B94-4BA1-8824-A6CF3A5E9670}"/>
              </a:ext>
            </a:extLst>
          </p:cNvPr>
          <p:cNvSpPr txBox="1"/>
          <p:nvPr/>
        </p:nvSpPr>
        <p:spPr>
          <a:xfrm>
            <a:off x="2174202" y="2841003"/>
            <a:ext cx="2343150" cy="461665"/>
          </a:xfrm>
          <a:prstGeom prst="rect">
            <a:avLst/>
          </a:prstGeom>
          <a:noFill/>
        </p:spPr>
        <p:txBody>
          <a:bodyPr wrap="square" rtlCol="0">
            <a:spAutoFit/>
          </a:bodyPr>
          <a:lstStyle/>
          <a:p>
            <a:pPr algn="ctr" defTabSz="342900">
              <a:buClrTx/>
              <a:defRPr/>
            </a:pPr>
            <a:r>
              <a:rPr lang="en-US" sz="2400" b="1" kern="1200" dirty="0" err="1">
                <a:solidFill>
                  <a:prstClr val="black"/>
                </a:solidFill>
                <a:latin typeface="Times New Roman" pitchFamily="18" charset="0"/>
                <a:cs typeface="Times New Roman" pitchFamily="18" charset="0"/>
              </a:rPr>
              <a:t>Động</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năng</a:t>
            </a:r>
            <a:endParaRPr lang="en-US" sz="2400" b="1" kern="1200" dirty="0">
              <a:solidFill>
                <a:prstClr val="black"/>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3CC91601-2AD5-4EB0-A4A8-2FA96026C488}"/>
              </a:ext>
            </a:extLst>
          </p:cNvPr>
          <p:cNvSpPr txBox="1"/>
          <p:nvPr/>
        </p:nvSpPr>
        <p:spPr>
          <a:xfrm>
            <a:off x="2823210" y="3989800"/>
            <a:ext cx="1543050" cy="830997"/>
          </a:xfrm>
          <a:prstGeom prst="rect">
            <a:avLst/>
          </a:prstGeom>
          <a:noFill/>
        </p:spPr>
        <p:txBody>
          <a:bodyPr wrap="square" rtlCol="0">
            <a:spAutoFit/>
          </a:bodyPr>
          <a:lstStyle/>
          <a:p>
            <a:pPr algn="ctr" defTabSz="342900">
              <a:buClrTx/>
              <a:defRPr/>
            </a:pPr>
            <a:r>
              <a:rPr lang="en-US" sz="2400" b="1" kern="1200" dirty="0" err="1">
                <a:solidFill>
                  <a:prstClr val="black"/>
                </a:solidFill>
                <a:latin typeface="Times New Roman" pitchFamily="18" charset="0"/>
                <a:cs typeface="Times New Roman" pitchFamily="18" charset="0"/>
              </a:rPr>
              <a:t>Quang</a:t>
            </a:r>
            <a:r>
              <a:rPr lang="en-US" sz="2400" b="1" kern="1200" dirty="0">
                <a:solidFill>
                  <a:prstClr val="black"/>
                </a:solidFill>
                <a:latin typeface="Times New Roman" pitchFamily="18" charset="0"/>
                <a:cs typeface="Times New Roman" pitchFamily="18" charset="0"/>
              </a:rPr>
              <a:t> +</a:t>
            </a:r>
            <a:r>
              <a:rPr lang="en-US" sz="2400" b="1" kern="1200" dirty="0" err="1" smtClean="0">
                <a:solidFill>
                  <a:prstClr val="black"/>
                </a:solidFill>
                <a:latin typeface="Times New Roman" pitchFamily="18" charset="0"/>
                <a:cs typeface="Times New Roman" pitchFamily="18" charset="0"/>
              </a:rPr>
              <a:t>nhiệt</a:t>
            </a:r>
            <a:r>
              <a:rPr lang="en-US" sz="2400" b="1" kern="1200" dirty="0" smtClean="0">
                <a:solidFill>
                  <a:prstClr val="black"/>
                </a:solidFill>
                <a:latin typeface="Times New Roman" pitchFamily="18" charset="0"/>
                <a:cs typeface="Times New Roman" pitchFamily="18" charset="0"/>
              </a:rPr>
              <a:t> </a:t>
            </a:r>
            <a:endParaRPr lang="en-US" sz="2400" b="1" kern="1200"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6C8AF4B7-566F-4BCA-9B14-4E63B6048060}"/>
              </a:ext>
            </a:extLst>
          </p:cNvPr>
          <p:cNvSpPr txBox="1"/>
          <p:nvPr/>
        </p:nvSpPr>
        <p:spPr>
          <a:xfrm>
            <a:off x="4483967" y="2311205"/>
            <a:ext cx="988502" cy="461665"/>
          </a:xfrm>
          <a:prstGeom prst="rect">
            <a:avLst/>
          </a:prstGeom>
          <a:noFill/>
        </p:spPr>
        <p:txBody>
          <a:bodyPr wrap="square" rtlCol="0">
            <a:spAutoFit/>
          </a:bodyPr>
          <a:lstStyle/>
          <a:p>
            <a:pPr algn="ctr" defTabSz="342900">
              <a:buClrTx/>
              <a:defRPr/>
            </a:pPr>
            <a:r>
              <a:rPr lang="en-US" sz="2400" b="1" kern="1200" dirty="0" err="1">
                <a:solidFill>
                  <a:prstClr val="black"/>
                </a:solidFill>
                <a:latin typeface="Times New Roman" pitchFamily="18" charset="0"/>
                <a:cs typeface="Times New Roman" pitchFamily="18" charset="0"/>
              </a:rPr>
              <a:t>Điện</a:t>
            </a:r>
            <a:r>
              <a:rPr lang="en-US" sz="2400" b="1" kern="1200" dirty="0">
                <a:solidFill>
                  <a:prstClr val="black"/>
                </a:solidFill>
                <a:latin typeface="Times New Roman" pitchFamily="18" charset="0"/>
                <a:cs typeface="Times New Roman" pitchFamily="18" charset="0"/>
              </a:rPr>
              <a:t> </a:t>
            </a:r>
          </a:p>
        </p:txBody>
      </p:sp>
      <p:sp>
        <p:nvSpPr>
          <p:cNvPr id="10" name="TextBox 9">
            <a:extLst>
              <a:ext uri="{FF2B5EF4-FFF2-40B4-BE49-F238E27FC236}">
                <a16:creationId xmlns:a16="http://schemas.microsoft.com/office/drawing/2014/main" id="{58E29456-C58D-4DE1-AFB3-56102F33C12C}"/>
              </a:ext>
            </a:extLst>
          </p:cNvPr>
          <p:cNvSpPr txBox="1"/>
          <p:nvPr/>
        </p:nvSpPr>
        <p:spPr>
          <a:xfrm>
            <a:off x="6269548" y="3758968"/>
            <a:ext cx="1714500" cy="1061829"/>
          </a:xfrm>
          <a:prstGeom prst="rect">
            <a:avLst/>
          </a:prstGeom>
          <a:noFill/>
        </p:spPr>
        <p:txBody>
          <a:bodyPr wrap="square" rtlCol="0">
            <a:spAutoFit/>
          </a:bodyPr>
          <a:lstStyle/>
          <a:p>
            <a:pPr algn="ctr" defTabSz="342900">
              <a:buClrTx/>
              <a:defRPr/>
            </a:pPr>
            <a:r>
              <a:rPr lang="en-US" sz="2100" b="1" kern="1200" dirty="0">
                <a:solidFill>
                  <a:prstClr val="black"/>
                </a:solidFill>
                <a:latin typeface="Times New Roman" pitchFamily="18" charset="0"/>
                <a:cs typeface="Times New Roman" pitchFamily="18" charset="0"/>
              </a:rPr>
              <a:t>Quang </a:t>
            </a:r>
            <a:r>
              <a:rPr lang="en-US" sz="2100" b="1" kern="1200" dirty="0" err="1">
                <a:solidFill>
                  <a:prstClr val="black"/>
                </a:solidFill>
                <a:latin typeface="Times New Roman" pitchFamily="18" charset="0"/>
                <a:cs typeface="Times New Roman" pitchFamily="18" charset="0"/>
              </a:rPr>
              <a:t>năng</a:t>
            </a:r>
            <a:r>
              <a:rPr lang="en-US" sz="2100" b="1" kern="1200" dirty="0">
                <a:solidFill>
                  <a:prstClr val="black"/>
                </a:solidFill>
                <a:latin typeface="Times New Roman" pitchFamily="18" charset="0"/>
                <a:cs typeface="Times New Roman" pitchFamily="18" charset="0"/>
              </a:rPr>
              <a:t> </a:t>
            </a:r>
            <a:r>
              <a:rPr lang="en-US" sz="2100" b="1" kern="1200" dirty="0" err="1">
                <a:solidFill>
                  <a:prstClr val="black"/>
                </a:solidFill>
                <a:latin typeface="Times New Roman" pitchFamily="18" charset="0"/>
                <a:cs typeface="Times New Roman" pitchFamily="18" charset="0"/>
              </a:rPr>
              <a:t>và</a:t>
            </a:r>
            <a:r>
              <a:rPr lang="en-US" sz="2100" b="1" kern="1200" dirty="0">
                <a:solidFill>
                  <a:prstClr val="black"/>
                </a:solidFill>
                <a:latin typeface="Times New Roman" pitchFamily="18" charset="0"/>
                <a:cs typeface="Times New Roman" pitchFamily="18" charset="0"/>
              </a:rPr>
              <a:t> </a:t>
            </a:r>
            <a:r>
              <a:rPr lang="en-US" sz="2100" b="1" kern="1200" dirty="0" err="1">
                <a:solidFill>
                  <a:prstClr val="black"/>
                </a:solidFill>
                <a:latin typeface="Times New Roman" pitchFamily="18" charset="0"/>
                <a:cs typeface="Times New Roman" pitchFamily="18" charset="0"/>
              </a:rPr>
              <a:t>năng</a:t>
            </a:r>
            <a:r>
              <a:rPr lang="en-US" sz="2100" b="1" kern="1200" dirty="0">
                <a:solidFill>
                  <a:prstClr val="black"/>
                </a:solidFill>
                <a:latin typeface="Times New Roman" pitchFamily="18" charset="0"/>
                <a:cs typeface="Times New Roman" pitchFamily="18" charset="0"/>
              </a:rPr>
              <a:t> </a:t>
            </a:r>
            <a:r>
              <a:rPr lang="en-US" sz="2100" b="1" kern="1200" dirty="0" err="1">
                <a:solidFill>
                  <a:prstClr val="black"/>
                </a:solidFill>
                <a:latin typeface="Times New Roman" pitchFamily="18" charset="0"/>
                <a:cs typeface="Times New Roman" pitchFamily="18" charset="0"/>
              </a:rPr>
              <a:t>lượng</a:t>
            </a:r>
            <a:r>
              <a:rPr lang="en-US" sz="2100" b="1" kern="1200" dirty="0">
                <a:solidFill>
                  <a:prstClr val="black"/>
                </a:solidFill>
                <a:latin typeface="Times New Roman" pitchFamily="18" charset="0"/>
                <a:cs typeface="Times New Roman" pitchFamily="18" charset="0"/>
              </a:rPr>
              <a:t> </a:t>
            </a:r>
            <a:r>
              <a:rPr lang="en-US" sz="2100" b="1" kern="1200" dirty="0" err="1">
                <a:solidFill>
                  <a:prstClr val="black"/>
                </a:solidFill>
                <a:latin typeface="Times New Roman" pitchFamily="18" charset="0"/>
                <a:cs typeface="Times New Roman" pitchFamily="18" charset="0"/>
              </a:rPr>
              <a:t>âm</a:t>
            </a:r>
            <a:endParaRPr lang="en-US" sz="2100" b="1" kern="1200" dirty="0">
              <a:solidFill>
                <a:prstClr val="black"/>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C492294-8198-42A5-B759-96B6393FE52A}"/>
              </a:ext>
            </a:extLst>
          </p:cNvPr>
          <p:cNvSpPr txBox="1"/>
          <p:nvPr/>
        </p:nvSpPr>
        <p:spPr>
          <a:xfrm>
            <a:off x="6198467" y="2403538"/>
            <a:ext cx="1257300" cy="738664"/>
          </a:xfrm>
          <a:prstGeom prst="rect">
            <a:avLst/>
          </a:prstGeom>
          <a:noFill/>
        </p:spPr>
        <p:txBody>
          <a:bodyPr wrap="square" rtlCol="0">
            <a:spAutoFit/>
          </a:bodyPr>
          <a:lstStyle/>
          <a:p>
            <a:pPr algn="ctr" defTabSz="342900">
              <a:buClrTx/>
              <a:defRPr/>
            </a:pPr>
            <a:r>
              <a:rPr lang="en-US" sz="2100" b="1" kern="1200" dirty="0" err="1">
                <a:solidFill>
                  <a:prstClr val="black"/>
                </a:solidFill>
                <a:latin typeface="Times New Roman" pitchFamily="18" charset="0"/>
                <a:cs typeface="Times New Roman" pitchFamily="18" charset="0"/>
              </a:rPr>
              <a:t>Động</a:t>
            </a:r>
            <a:r>
              <a:rPr lang="en-US" sz="2100" b="1" kern="1200" dirty="0">
                <a:solidFill>
                  <a:prstClr val="black"/>
                </a:solidFill>
                <a:latin typeface="Times New Roman" pitchFamily="18" charset="0"/>
                <a:cs typeface="Times New Roman" pitchFamily="18" charset="0"/>
              </a:rPr>
              <a:t> </a:t>
            </a:r>
            <a:r>
              <a:rPr lang="en-US" sz="2100" b="1" kern="1200" dirty="0" err="1">
                <a:solidFill>
                  <a:prstClr val="black"/>
                </a:solidFill>
                <a:latin typeface="Times New Roman" pitchFamily="18" charset="0"/>
                <a:cs typeface="Times New Roman" pitchFamily="18" charset="0"/>
              </a:rPr>
              <a:t>năng</a:t>
            </a:r>
            <a:endParaRPr lang="en-US" sz="2100" b="1" kern="1200" dirty="0">
              <a:solidFill>
                <a:prstClr val="black"/>
              </a:solidFill>
              <a:latin typeface="Times New Roman" pitchFamily="18" charset="0"/>
              <a:cs typeface="Times New Roman" pitchFamily="18" charset="0"/>
            </a:endParaRPr>
          </a:p>
        </p:txBody>
      </p:sp>
      <p:pic>
        <p:nvPicPr>
          <p:cNvPr id="20" name="Picture 19">
            <a:extLst>
              <a:ext uri="{FF2B5EF4-FFF2-40B4-BE49-F238E27FC236}">
                <a16:creationId xmlns:a16="http://schemas.microsoft.com/office/drawing/2014/main" id="{5A5FD059-3372-4CFA-8038-22D0F644FD6C}"/>
              </a:ext>
            </a:extLst>
          </p:cNvPr>
          <p:cNvPicPr>
            <a:picLocks noChangeAspect="1"/>
          </p:cNvPicPr>
          <p:nvPr/>
        </p:nvPicPr>
        <p:blipFill rotWithShape="1">
          <a:blip r:embed="rId3"/>
          <a:srcRect l="67500" t="8000" r="22584" b="17482"/>
          <a:stretch/>
        </p:blipFill>
        <p:spPr>
          <a:xfrm>
            <a:off x="7912061" y="411688"/>
            <a:ext cx="800100" cy="3832860"/>
          </a:xfrm>
          <a:prstGeom prst="rect">
            <a:avLst/>
          </a:prstGeom>
        </p:spPr>
      </p:pic>
      <p:sp>
        <p:nvSpPr>
          <p:cNvPr id="12" name="TextBox 11">
            <a:extLst>
              <a:ext uri="{FF2B5EF4-FFF2-40B4-BE49-F238E27FC236}">
                <a16:creationId xmlns:a16="http://schemas.microsoft.com/office/drawing/2014/main" id="{08198804-9FA2-4D4C-A658-BA1E926952A2}"/>
              </a:ext>
            </a:extLst>
          </p:cNvPr>
          <p:cNvSpPr txBox="1"/>
          <p:nvPr/>
        </p:nvSpPr>
        <p:spPr>
          <a:xfrm>
            <a:off x="7809191" y="411688"/>
            <a:ext cx="1428750" cy="415498"/>
          </a:xfrm>
          <a:prstGeom prst="rect">
            <a:avLst/>
          </a:prstGeom>
          <a:noFill/>
        </p:spPr>
        <p:txBody>
          <a:bodyPr wrap="square" rtlCol="0">
            <a:spAutoFit/>
          </a:bodyPr>
          <a:lstStyle/>
          <a:p>
            <a:pPr algn="ctr" defTabSz="342900">
              <a:buClrTx/>
              <a:defRPr/>
            </a:pPr>
            <a:r>
              <a:rPr lang="en-US" sz="2100" b="1" kern="1200" dirty="0" err="1">
                <a:solidFill>
                  <a:srgbClr val="FF0000"/>
                </a:solidFill>
                <a:latin typeface="Times New Roman" pitchFamily="18" charset="0"/>
                <a:cs typeface="Times New Roman" pitchFamily="18" charset="0"/>
              </a:rPr>
              <a:t>Hóa</a:t>
            </a:r>
            <a:r>
              <a:rPr lang="en-US" sz="2100" b="1" kern="1200" dirty="0">
                <a:solidFill>
                  <a:srgbClr val="FF0000"/>
                </a:solidFill>
                <a:latin typeface="Times New Roman" pitchFamily="18" charset="0"/>
                <a:cs typeface="Times New Roman" pitchFamily="18" charset="0"/>
              </a:rPr>
              <a:t> </a:t>
            </a:r>
            <a:r>
              <a:rPr lang="en-US" sz="2100" b="1" kern="1200" dirty="0" err="1">
                <a:solidFill>
                  <a:srgbClr val="FF0000"/>
                </a:solidFill>
                <a:latin typeface="Times New Roman" pitchFamily="18" charset="0"/>
                <a:cs typeface="Times New Roman" pitchFamily="18" charset="0"/>
              </a:rPr>
              <a:t>năng</a:t>
            </a:r>
            <a:endParaRPr lang="en-US" sz="2100" b="1" kern="1200"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C43804FD-7614-4688-BEAC-C894A454A636}"/>
              </a:ext>
            </a:extLst>
          </p:cNvPr>
          <p:cNvSpPr txBox="1"/>
          <p:nvPr/>
        </p:nvSpPr>
        <p:spPr>
          <a:xfrm>
            <a:off x="7925992" y="4219232"/>
            <a:ext cx="971550" cy="738664"/>
          </a:xfrm>
          <a:prstGeom prst="rect">
            <a:avLst/>
          </a:prstGeom>
          <a:noFill/>
        </p:spPr>
        <p:txBody>
          <a:bodyPr wrap="square" rtlCol="0">
            <a:spAutoFit/>
          </a:bodyPr>
          <a:lstStyle/>
          <a:p>
            <a:pPr algn="ctr" defTabSz="342900">
              <a:buClrTx/>
              <a:defRPr/>
            </a:pPr>
            <a:r>
              <a:rPr lang="en-US" sz="2100" b="1" kern="1200" dirty="0" err="1">
                <a:solidFill>
                  <a:prstClr val="black"/>
                </a:solidFill>
                <a:latin typeface="Times New Roman" pitchFamily="18" charset="0"/>
                <a:cs typeface="Times New Roman" pitchFamily="18" charset="0"/>
              </a:rPr>
              <a:t>Động</a:t>
            </a:r>
            <a:r>
              <a:rPr lang="en-US" sz="2100" b="1" kern="1200" dirty="0">
                <a:solidFill>
                  <a:prstClr val="black"/>
                </a:solidFill>
                <a:latin typeface="Times New Roman" pitchFamily="18" charset="0"/>
                <a:cs typeface="Times New Roman" pitchFamily="18" charset="0"/>
              </a:rPr>
              <a:t> </a:t>
            </a:r>
            <a:r>
              <a:rPr lang="en-US" sz="2100" b="1" kern="1200" dirty="0" err="1">
                <a:solidFill>
                  <a:prstClr val="black"/>
                </a:solidFill>
                <a:latin typeface="Times New Roman" pitchFamily="18" charset="0"/>
                <a:cs typeface="Times New Roman" pitchFamily="18" charset="0"/>
              </a:rPr>
              <a:t>năng</a:t>
            </a:r>
            <a:endParaRPr lang="en-US" sz="2100" b="1" kern="1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1949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0" fill="hold"/>
                                        <p:tgtEl>
                                          <p:spTgt spid="12"/>
                                        </p:tgtEl>
                                        <p:attrNameLst>
                                          <p:attrName>ppt_x</p:attrName>
                                        </p:attrNameLst>
                                      </p:cBhvr>
                                      <p:tavLst>
                                        <p:tav tm="0">
                                          <p:val>
                                            <p:strVal val="#ppt_x"/>
                                          </p:val>
                                        </p:tav>
                                        <p:tav tm="100000">
                                          <p:val>
                                            <p:strVal val="#ppt_x"/>
                                          </p:val>
                                        </p:tav>
                                      </p:tavLst>
                                    </p:anim>
                                    <p:anim calcmode="lin" valueType="num">
                                      <p:cBhvr additive="base">
                                        <p:cTn id="40"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2"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EF8C-1DFF-47CE-9FFF-12A5C5F69A28}"/>
              </a:ext>
            </a:extLst>
          </p:cNvPr>
          <p:cNvSpPr>
            <a:spLocks noGrp="1"/>
          </p:cNvSpPr>
          <p:nvPr>
            <p:ph type="title"/>
          </p:nvPr>
        </p:nvSpPr>
        <p:spPr>
          <a:xfrm>
            <a:off x="2228850" y="0"/>
            <a:ext cx="3857625" cy="561341"/>
          </a:xfrm>
        </p:spPr>
        <p:txBody>
          <a:bodyPr>
            <a:normAutofit fontScale="90000"/>
          </a:bodyPr>
          <a:lstStyle/>
          <a:p>
            <a:pPr algn="ctr"/>
            <a:r>
              <a:rPr lang="en-US" sz="2850" dirty="0">
                <a:solidFill>
                  <a:srgbClr val="C00000"/>
                </a:solidFill>
                <a:latin typeface="Times New Roman" pitchFamily="18" charset="0"/>
                <a:cs typeface="Times New Roman" pitchFamily="18" charset="0"/>
              </a:rPr>
              <a:t>AI NHANH HƠN ?</a:t>
            </a:r>
          </a:p>
        </p:txBody>
      </p:sp>
      <p:sp>
        <p:nvSpPr>
          <p:cNvPr id="4" name="Content Placeholder 2">
            <a:extLst>
              <a:ext uri="{FF2B5EF4-FFF2-40B4-BE49-F238E27FC236}">
                <a16:creationId xmlns:a16="http://schemas.microsoft.com/office/drawing/2014/main" id="{48135CC4-1B88-4589-BA6F-D922ED4569FF}"/>
              </a:ext>
            </a:extLst>
          </p:cNvPr>
          <p:cNvSpPr txBox="1">
            <a:spLocks/>
          </p:cNvSpPr>
          <p:nvPr/>
        </p:nvSpPr>
        <p:spPr>
          <a:xfrm>
            <a:off x="1257300" y="571500"/>
            <a:ext cx="6743700" cy="289988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30000"/>
              </a:lnSpc>
              <a:spcBef>
                <a:spcPts val="300"/>
              </a:spcBef>
              <a:spcAft>
                <a:spcPts val="0"/>
              </a:spcAft>
              <a:buClr>
                <a:schemeClr val="tx1"/>
              </a:buClr>
              <a:buNone/>
            </a:pPr>
            <a:r>
              <a:rPr lang="en-US" sz="2700" dirty="0" err="1">
                <a:solidFill>
                  <a:schemeClr val="tx1"/>
                </a:solidFill>
                <a:latin typeface="Times New Roman" pitchFamily="18" charset="0"/>
                <a:ea typeface="Calibri" panose="020F0502020204030204" pitchFamily="34" charset="0"/>
                <a:cs typeface="Times New Roman" pitchFamily="18" charset="0"/>
              </a:rPr>
              <a:t>Hãy</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ghép</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các</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bức</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tranh</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tương</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ứng</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với</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các</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quá</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trình</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chuyển</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hóa</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năng</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lượng</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đã</a:t>
            </a:r>
            <a:r>
              <a:rPr lang="en-US" sz="2700" dirty="0">
                <a:solidFill>
                  <a:schemeClr val="tx1"/>
                </a:solidFill>
                <a:latin typeface="Times New Roman" pitchFamily="18" charset="0"/>
                <a:ea typeface="Calibri" panose="020F0502020204030204" pitchFamily="34" charset="0"/>
                <a:cs typeface="Times New Roman" pitchFamily="18" charset="0"/>
              </a:rPr>
              <a:t> </a:t>
            </a:r>
            <a:r>
              <a:rPr lang="en-US" sz="2700" dirty="0" err="1">
                <a:solidFill>
                  <a:schemeClr val="tx1"/>
                </a:solidFill>
                <a:latin typeface="Times New Roman" pitchFamily="18" charset="0"/>
                <a:ea typeface="Calibri" panose="020F0502020204030204" pitchFamily="34" charset="0"/>
                <a:cs typeface="Times New Roman" pitchFamily="18" charset="0"/>
              </a:rPr>
              <a:t>cho</a:t>
            </a:r>
            <a:r>
              <a:rPr lang="en-US" sz="2700" dirty="0">
                <a:solidFill>
                  <a:schemeClr val="tx1"/>
                </a:solidFill>
                <a:latin typeface="Times New Roman" pitchFamily="18" charset="0"/>
                <a:ea typeface="Calibri" panose="020F0502020204030204" pitchFamily="34" charset="0"/>
                <a:cs typeface="Times New Roman" pitchFamily="18" charset="0"/>
              </a:rPr>
              <a:t>.</a:t>
            </a:r>
            <a:r>
              <a:rPr lang="en-US" sz="27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77666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EF8C-1DFF-47CE-9FFF-12A5C5F69A28}"/>
              </a:ext>
            </a:extLst>
          </p:cNvPr>
          <p:cNvSpPr>
            <a:spLocks noGrp="1"/>
          </p:cNvSpPr>
          <p:nvPr>
            <p:ph type="title"/>
          </p:nvPr>
        </p:nvSpPr>
        <p:spPr>
          <a:xfrm>
            <a:off x="1143000" y="103201"/>
            <a:ext cx="2914650" cy="696573"/>
          </a:xfrm>
        </p:spPr>
        <p:txBody>
          <a:bodyPr spcFirstLastPara="1" vert="horz" wrap="square" lIns="68580" tIns="34290" rIns="68580" bIns="34290" rtlCol="0" anchor="b" anchorCtr="0">
            <a:normAutofit fontScale="90000"/>
          </a:bodyPr>
          <a:lstStyle/>
          <a:p>
            <a:pPr algn="l"/>
            <a:r>
              <a:rPr lang="en-US" sz="2850" dirty="0">
                <a:solidFill>
                  <a:srgbClr val="C00000"/>
                </a:solidFill>
                <a:latin typeface="Times New Roman" pitchFamily="18" charset="0"/>
                <a:cs typeface="Times New Roman" pitchFamily="18" charset="0"/>
              </a:rPr>
              <a:t>AI NHANH HƠN?</a:t>
            </a:r>
          </a:p>
        </p:txBody>
      </p:sp>
      <p:graphicFrame>
        <p:nvGraphicFramePr>
          <p:cNvPr id="5" name="Table 4">
            <a:extLst>
              <a:ext uri="{FF2B5EF4-FFF2-40B4-BE49-F238E27FC236}">
                <a16:creationId xmlns:a16="http://schemas.microsoft.com/office/drawing/2014/main" id="{18E39C44-ECB6-46A1-90B0-61D544399F3A}"/>
              </a:ext>
            </a:extLst>
          </p:cNvPr>
          <p:cNvGraphicFramePr>
            <a:graphicFrameLocks noGrp="1"/>
          </p:cNvGraphicFramePr>
          <p:nvPr>
            <p:extLst>
              <p:ext uri="{D42A27DB-BD31-4B8C-83A1-F6EECF244321}">
                <p14:modId xmlns:p14="http://schemas.microsoft.com/office/powerpoint/2010/main" val="119243652"/>
              </p:ext>
            </p:extLst>
          </p:nvPr>
        </p:nvGraphicFramePr>
        <p:xfrm>
          <a:off x="3886200" y="-1"/>
          <a:ext cx="5257801" cy="5063491"/>
        </p:xfrm>
        <a:graphic>
          <a:graphicData uri="http://schemas.openxmlformats.org/drawingml/2006/table">
            <a:tbl>
              <a:tblPr firstRow="1" firstCol="1" bandRow="1"/>
              <a:tblGrid>
                <a:gridCol w="1501394">
                  <a:extLst>
                    <a:ext uri="{9D8B030D-6E8A-4147-A177-3AD203B41FA5}">
                      <a16:colId xmlns:a16="http://schemas.microsoft.com/office/drawing/2014/main" val="1678139059"/>
                    </a:ext>
                  </a:extLst>
                </a:gridCol>
                <a:gridCol w="1939922">
                  <a:extLst>
                    <a:ext uri="{9D8B030D-6E8A-4147-A177-3AD203B41FA5}">
                      <a16:colId xmlns:a16="http://schemas.microsoft.com/office/drawing/2014/main" val="3122944116"/>
                    </a:ext>
                  </a:extLst>
                </a:gridCol>
                <a:gridCol w="1816485">
                  <a:extLst>
                    <a:ext uri="{9D8B030D-6E8A-4147-A177-3AD203B41FA5}">
                      <a16:colId xmlns:a16="http://schemas.microsoft.com/office/drawing/2014/main" val="2409593445"/>
                    </a:ext>
                  </a:extLst>
                </a:gridCol>
              </a:tblGrid>
              <a:tr h="2079733">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Hóa</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quang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sáng</a:t>
                      </a:r>
                      <a:r>
                        <a:rPr lang="en-US" sz="1500" b="0" i="0" u="none" strike="noStrike" dirty="0">
                          <a:effectLst/>
                          <a:latin typeface="Times New Roman" pitchFamily="18" charset="0"/>
                          <a:ea typeface="Calibri" panose="020F0502020204030204" pitchFamily="34" charset="0"/>
                          <a:cs typeface="Times New Roman" pitchFamily="18" charset="0"/>
                        </a:rPr>
                        <a:t>.</a:t>
                      </a:r>
                      <a:endParaRPr lang="en-US" sz="15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1500" b="0" i="0" u="none" strike="noStrike" dirty="0">
                          <a:effectLst/>
                          <a:latin typeface="Times New Roman" pitchFamily="18" charset="0"/>
                          <a:ea typeface="Calibri" panose="020F0502020204030204" pitchFamily="34" charset="0"/>
                          <a:cs typeface="Times New Roman" pitchFamily="18" charset="0"/>
                        </a:rPr>
                        <a:t> </a:t>
                      </a:r>
                      <a:endParaRPr lang="en-US" sz="15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1500" b="0" i="0" u="none" strike="noStrike" dirty="0">
                          <a:effectLst/>
                          <a:latin typeface="Times New Roman" pitchFamily="18" charset="0"/>
                          <a:ea typeface="Calibri" panose="020F0502020204030204" pitchFamily="34" charset="0"/>
                          <a:cs typeface="Times New Roman" pitchFamily="18" charset="0"/>
                        </a:rPr>
                        <a:t> </a:t>
                      </a:r>
                      <a:endParaRPr lang="en-US" sz="15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Nhiệt</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và</a:t>
                      </a:r>
                      <a:r>
                        <a:rPr lang="en-US" sz="1800" b="0" i="0" u="none" strike="noStrike" dirty="0">
                          <a:effectLst/>
                          <a:latin typeface="Times New Roman" pitchFamily="18" charset="0"/>
                          <a:ea typeface="Calibri" panose="020F0502020204030204" pitchFamily="34" charset="0"/>
                          <a:cs typeface="Times New Roman" pitchFamily="18" charset="0"/>
                        </a:rPr>
                        <a:t>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Hóa</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nhiệt</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năng,quang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và</a:t>
                      </a:r>
                      <a:r>
                        <a:rPr lang="en-US" sz="1800" b="0" i="0" u="none" strike="noStrike" dirty="0">
                          <a:effectLst/>
                          <a:latin typeface="Times New Roman" pitchFamily="18" charset="0"/>
                          <a:ea typeface="Calibri" panose="020F0502020204030204" pitchFamily="34" charset="0"/>
                          <a:cs typeface="Times New Roman" pitchFamily="18" charset="0"/>
                        </a:rPr>
                        <a:t>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6317695"/>
                  </a:ext>
                </a:extLst>
              </a:tr>
              <a:tr h="1339670">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Thế</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và</a:t>
                      </a:r>
                      <a:r>
                        <a:rPr lang="en-US" sz="1800" b="0" i="0" u="none" strike="noStrike" dirty="0">
                          <a:effectLst/>
                          <a:latin typeface="Times New Roman" pitchFamily="18" charset="0"/>
                          <a:ea typeface="Calibri" panose="020F0502020204030204" pitchFamily="34" charset="0"/>
                          <a:cs typeface="Times New Roman" pitchFamily="18" charset="0"/>
                        </a:rPr>
                        <a:t>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800" b="0" i="0" u="none" strike="noStrike" dirty="0" smtClean="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thế</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đàn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hồi</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2593898"/>
                  </a:ext>
                </a:extLst>
              </a:tr>
              <a:tr h="1644088">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Hóa</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nhiệt</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smtClean="0">
                          <a:effectLst/>
                          <a:latin typeface="Times New Roman" pitchFamily="18" charset="0"/>
                          <a:ea typeface="Calibri" panose="020F0502020204030204" pitchFamily="34" charset="0"/>
                          <a:cs typeface="Times New Roman" pitchFamily="18" charset="0"/>
                        </a:rPr>
                        <a:t>năng</a:t>
                      </a:r>
                      <a:endParaRPr lang="en-US" sz="15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100" b="0" i="0" u="none" strike="noStrike" dirty="0" err="1">
                          <a:effectLst/>
                          <a:latin typeface="Times New Roman" pitchFamily="18" charset="0"/>
                          <a:ea typeface="Calibri" panose="020F0502020204030204" pitchFamily="34" charset="0"/>
                          <a:cs typeface="Times New Roman" pitchFamily="18" charset="0"/>
                        </a:rPr>
                        <a:t>Quang</a:t>
                      </a:r>
                      <a:r>
                        <a:rPr lang="en-US" sz="2100" b="0" i="0" u="none" strike="noStrike" dirty="0">
                          <a:effectLst/>
                          <a:latin typeface="Times New Roman" pitchFamily="18" charset="0"/>
                          <a:ea typeface="Calibri" panose="020F0502020204030204" pitchFamily="34" charset="0"/>
                          <a:cs typeface="Times New Roman" pitchFamily="18" charset="0"/>
                        </a:rPr>
                        <a:t> </a:t>
                      </a:r>
                      <a:r>
                        <a:rPr lang="en-US" sz="2100" b="0" i="0" u="none" strike="noStrike" dirty="0" err="1">
                          <a:effectLst/>
                          <a:latin typeface="Times New Roman" pitchFamily="18" charset="0"/>
                          <a:ea typeface="Calibri" panose="020F0502020204030204" pitchFamily="34" charset="0"/>
                          <a:cs typeface="Times New Roman" pitchFamily="18" charset="0"/>
                        </a:rPr>
                        <a:t>năng</a:t>
                      </a:r>
                      <a:r>
                        <a:rPr lang="en-US" sz="2100" b="0" i="0" u="none" strike="noStrike" dirty="0">
                          <a:effectLst/>
                          <a:latin typeface="Times New Roman" pitchFamily="18" charset="0"/>
                          <a:ea typeface="Calibri" panose="020F0502020204030204" pitchFamily="34" charset="0"/>
                          <a:cs typeface="Times New Roman" pitchFamily="18" charset="0"/>
                        </a:rPr>
                        <a:t> → </a:t>
                      </a:r>
                      <a:r>
                        <a:rPr lang="en-US" sz="2100" b="0" i="0" u="none" strike="noStrike" dirty="0" err="1">
                          <a:effectLst/>
                          <a:latin typeface="Times New Roman" pitchFamily="18" charset="0"/>
                          <a:ea typeface="Calibri" panose="020F0502020204030204" pitchFamily="34" charset="0"/>
                          <a:cs typeface="Times New Roman" pitchFamily="18" charset="0"/>
                        </a:rPr>
                        <a:t>điện</a:t>
                      </a:r>
                      <a:r>
                        <a:rPr lang="en-US" sz="2100" b="0" i="0" u="none" strike="noStrike" dirty="0">
                          <a:effectLst/>
                          <a:latin typeface="Times New Roman" pitchFamily="18" charset="0"/>
                          <a:ea typeface="Calibri" panose="020F0502020204030204" pitchFamily="34" charset="0"/>
                          <a:cs typeface="Times New Roman" pitchFamily="18" charset="0"/>
                        </a:rPr>
                        <a:t> </a:t>
                      </a:r>
                      <a:r>
                        <a:rPr lang="en-US" sz="2100" b="0" i="0" u="none" strike="noStrike" dirty="0" err="1">
                          <a:effectLst/>
                          <a:latin typeface="Times New Roman" pitchFamily="18" charset="0"/>
                          <a:ea typeface="Calibri" panose="020F0502020204030204" pitchFamily="34" charset="0"/>
                          <a:cs typeface="Times New Roman" pitchFamily="18" charset="0"/>
                        </a:rPr>
                        <a:t>năng</a:t>
                      </a:r>
                      <a:r>
                        <a:rPr lang="en-US" sz="2100" b="0" i="0" u="none" strike="noStrike" dirty="0">
                          <a:effectLst/>
                          <a:latin typeface="Times New Roman" pitchFamily="18" charset="0"/>
                          <a:ea typeface="Calibri" panose="020F0502020204030204" pitchFamily="34" charset="0"/>
                          <a:cs typeface="Times New Roman" pitchFamily="18" charset="0"/>
                        </a:rPr>
                        <a:t>. </a:t>
                      </a:r>
                      <a:endParaRPr lang="en-US" sz="21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100" b="0" i="0" u="none" strike="noStrike" dirty="0" err="1">
                          <a:effectLst/>
                          <a:latin typeface="Times New Roman" pitchFamily="18" charset="0"/>
                          <a:ea typeface="Calibri" panose="020F0502020204030204" pitchFamily="34" charset="0"/>
                          <a:cs typeface="Times New Roman" pitchFamily="18" charset="0"/>
                        </a:rPr>
                        <a:t>Động</a:t>
                      </a:r>
                      <a:r>
                        <a:rPr lang="en-US" sz="2100" b="0" i="0" u="none" strike="noStrike" dirty="0">
                          <a:effectLst/>
                          <a:latin typeface="Times New Roman" pitchFamily="18" charset="0"/>
                          <a:ea typeface="Calibri" panose="020F0502020204030204" pitchFamily="34" charset="0"/>
                          <a:cs typeface="Times New Roman" pitchFamily="18" charset="0"/>
                        </a:rPr>
                        <a:t> </a:t>
                      </a:r>
                      <a:r>
                        <a:rPr lang="en-US" sz="2100" b="0" i="0" u="none" strike="noStrike" dirty="0" err="1">
                          <a:effectLst/>
                          <a:latin typeface="Times New Roman" pitchFamily="18" charset="0"/>
                          <a:ea typeface="Calibri" panose="020F0502020204030204" pitchFamily="34" charset="0"/>
                          <a:cs typeface="Times New Roman" pitchFamily="18" charset="0"/>
                        </a:rPr>
                        <a:t>năng</a:t>
                      </a:r>
                      <a:r>
                        <a:rPr lang="en-US" sz="2100" b="0" i="0" u="none" strike="noStrike" dirty="0">
                          <a:effectLst/>
                          <a:latin typeface="Times New Roman" pitchFamily="18" charset="0"/>
                          <a:ea typeface="Calibri" panose="020F0502020204030204" pitchFamily="34" charset="0"/>
                          <a:cs typeface="Times New Roman" pitchFamily="18" charset="0"/>
                        </a:rPr>
                        <a:t> → </a:t>
                      </a:r>
                      <a:r>
                        <a:rPr lang="en-US" sz="2100" b="0" i="0" u="none" strike="noStrike" dirty="0" err="1">
                          <a:effectLst/>
                          <a:latin typeface="Times New Roman" pitchFamily="18" charset="0"/>
                          <a:ea typeface="Calibri" panose="020F0502020204030204" pitchFamily="34" charset="0"/>
                          <a:cs typeface="Times New Roman" pitchFamily="18" charset="0"/>
                        </a:rPr>
                        <a:t>điện</a:t>
                      </a:r>
                      <a:r>
                        <a:rPr lang="en-US" sz="2100" b="0" i="0" u="none" strike="noStrike" dirty="0">
                          <a:effectLst/>
                          <a:latin typeface="Times New Roman" pitchFamily="18" charset="0"/>
                          <a:ea typeface="Calibri" panose="020F0502020204030204" pitchFamily="34" charset="0"/>
                          <a:cs typeface="Times New Roman" pitchFamily="18" charset="0"/>
                        </a:rPr>
                        <a:t> </a:t>
                      </a:r>
                      <a:r>
                        <a:rPr lang="en-US" sz="2100" b="0" i="0" u="none" strike="noStrike" dirty="0" err="1">
                          <a:effectLst/>
                          <a:latin typeface="Times New Roman" pitchFamily="18" charset="0"/>
                          <a:ea typeface="Calibri" panose="020F0502020204030204" pitchFamily="34" charset="0"/>
                          <a:cs typeface="Times New Roman" pitchFamily="18" charset="0"/>
                        </a:rPr>
                        <a:t>năng</a:t>
                      </a:r>
                      <a:r>
                        <a:rPr lang="en-US" sz="2100" b="0" i="0" u="none" strike="noStrike" dirty="0">
                          <a:effectLst/>
                          <a:latin typeface="Times New Roman" pitchFamily="18" charset="0"/>
                          <a:ea typeface="Calibri" panose="020F0502020204030204" pitchFamily="34" charset="0"/>
                          <a:cs typeface="Times New Roman" pitchFamily="18" charset="0"/>
                        </a:rPr>
                        <a:t>.</a:t>
                      </a:r>
                      <a:endParaRPr lang="en-US" sz="21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5687216"/>
                  </a:ext>
                </a:extLst>
              </a:tr>
            </a:tbl>
          </a:graphicData>
        </a:graphic>
      </p:graphicFrame>
      <p:pic>
        <p:nvPicPr>
          <p:cNvPr id="7" name="Picture 6">
            <a:extLst>
              <a:ext uri="{FF2B5EF4-FFF2-40B4-BE49-F238E27FC236}">
                <a16:creationId xmlns:a16="http://schemas.microsoft.com/office/drawing/2014/main" id="{C9EFD751-A7F7-4149-AFD2-79BE32706098}"/>
              </a:ext>
            </a:extLst>
          </p:cNvPr>
          <p:cNvPicPr>
            <a:picLocks noChangeAspect="1"/>
          </p:cNvPicPr>
          <p:nvPr/>
        </p:nvPicPr>
        <p:blipFill>
          <a:blip r:embed="rId2"/>
          <a:stretch>
            <a:fillRect/>
          </a:stretch>
        </p:blipFill>
        <p:spPr>
          <a:xfrm>
            <a:off x="171023" y="902976"/>
            <a:ext cx="3543727" cy="4343394"/>
          </a:xfrm>
          <a:prstGeom prst="rect">
            <a:avLst/>
          </a:prstGeom>
        </p:spPr>
      </p:pic>
    </p:spTree>
    <p:extLst>
      <p:ext uri="{BB962C8B-B14F-4D97-AF65-F5344CB8AC3E}">
        <p14:creationId xmlns:p14="http://schemas.microsoft.com/office/powerpoint/2010/main" val="39892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8E39C44-ECB6-46A1-90B0-61D544399F3A}"/>
              </a:ext>
            </a:extLst>
          </p:cNvPr>
          <p:cNvGraphicFramePr>
            <a:graphicFrameLocks noGrp="1"/>
          </p:cNvGraphicFramePr>
          <p:nvPr>
            <p:extLst>
              <p:ext uri="{D42A27DB-BD31-4B8C-83A1-F6EECF244321}">
                <p14:modId xmlns:p14="http://schemas.microsoft.com/office/powerpoint/2010/main" val="1064321746"/>
              </p:ext>
            </p:extLst>
          </p:nvPr>
        </p:nvGraphicFramePr>
        <p:xfrm>
          <a:off x="365762" y="1"/>
          <a:ext cx="8778239" cy="5013663"/>
        </p:xfrm>
        <a:graphic>
          <a:graphicData uri="http://schemas.openxmlformats.org/drawingml/2006/table">
            <a:tbl>
              <a:tblPr firstRow="1" firstCol="1" bandRow="1"/>
              <a:tblGrid>
                <a:gridCol w="2506674">
                  <a:extLst>
                    <a:ext uri="{9D8B030D-6E8A-4147-A177-3AD203B41FA5}">
                      <a16:colId xmlns:a16="http://schemas.microsoft.com/office/drawing/2014/main" val="1678139059"/>
                    </a:ext>
                  </a:extLst>
                </a:gridCol>
                <a:gridCol w="3238826">
                  <a:extLst>
                    <a:ext uri="{9D8B030D-6E8A-4147-A177-3AD203B41FA5}">
                      <a16:colId xmlns:a16="http://schemas.microsoft.com/office/drawing/2014/main" val="3122944116"/>
                    </a:ext>
                  </a:extLst>
                </a:gridCol>
                <a:gridCol w="3032739">
                  <a:extLst>
                    <a:ext uri="{9D8B030D-6E8A-4147-A177-3AD203B41FA5}">
                      <a16:colId xmlns:a16="http://schemas.microsoft.com/office/drawing/2014/main" val="2409593445"/>
                    </a:ext>
                  </a:extLst>
                </a:gridCol>
              </a:tblGrid>
              <a:tr h="1709366">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Hóa</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quang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sáng</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1500" b="0" i="0" u="none" strike="noStrike" dirty="0">
                          <a:effectLst/>
                          <a:latin typeface="Times New Roman" pitchFamily="18" charset="0"/>
                          <a:ea typeface="Calibri" panose="020F0502020204030204" pitchFamily="34" charset="0"/>
                          <a:cs typeface="Times New Roman" pitchFamily="18" charset="0"/>
                        </a:rPr>
                        <a:t> </a:t>
                      </a:r>
                      <a:endParaRPr lang="en-US" sz="15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1500" b="0" i="0" u="none" strike="noStrike" dirty="0">
                          <a:effectLst/>
                          <a:latin typeface="Times New Roman" pitchFamily="18" charset="0"/>
                          <a:ea typeface="Calibri" panose="020F0502020204030204" pitchFamily="34" charset="0"/>
                          <a:cs typeface="Times New Roman" pitchFamily="18" charset="0"/>
                        </a:rPr>
                        <a:t> </a:t>
                      </a:r>
                      <a:endParaRPr lang="en-US" sz="15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nhiệt</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và</a:t>
                      </a:r>
                      <a:r>
                        <a:rPr lang="en-US" sz="1800" b="0" i="0" u="none" strike="noStrike" dirty="0">
                          <a:effectLst/>
                          <a:latin typeface="Times New Roman" pitchFamily="18" charset="0"/>
                          <a:ea typeface="Calibri" panose="020F0502020204030204" pitchFamily="34" charset="0"/>
                          <a:cs typeface="Times New Roman" pitchFamily="18" charset="0"/>
                        </a:rPr>
                        <a:t>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Hóa</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nhiệt</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năng,quang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và</a:t>
                      </a:r>
                      <a:r>
                        <a:rPr lang="en-US" sz="1800" b="0" i="0" u="none" strike="noStrike" dirty="0">
                          <a:effectLst/>
                          <a:latin typeface="Times New Roman" pitchFamily="18" charset="0"/>
                          <a:ea typeface="Calibri" panose="020F0502020204030204" pitchFamily="34" charset="0"/>
                          <a:cs typeface="Times New Roman" pitchFamily="18" charset="0"/>
                        </a:rPr>
                        <a:t>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6317695"/>
                  </a:ext>
                </a:extLst>
              </a:tr>
              <a:tr h="1617703">
                <a:tc>
                  <a:txBody>
                    <a:bodyPr/>
                    <a:lstStyle/>
                    <a:p>
                      <a:pPr algn="l"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Thế</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smtClean="0">
                          <a:effectLst/>
                          <a:latin typeface="Times New Roman" pitchFamily="18" charset="0"/>
                          <a:ea typeface="Calibri" panose="020F0502020204030204" pitchFamily="34" charset="0"/>
                          <a:cs typeface="Times New Roman" pitchFamily="18" charset="0"/>
                        </a:rPr>
                        <a:t>năng</a:t>
                      </a:r>
                      <a:r>
                        <a:rPr lang="en-US" sz="1800" b="0" i="0" u="none" strike="noStrike" dirty="0" smtClean="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endParaRPr lang="en-US" sz="18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endParaRPr lang="en-US" sz="15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thế</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đàn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hồi</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NL </a:t>
                      </a:r>
                      <a:r>
                        <a:rPr lang="en-US" sz="1800" b="0" i="0" u="none" strike="noStrike" dirty="0" err="1">
                          <a:effectLst/>
                          <a:latin typeface="Times New Roman" pitchFamily="18" charset="0"/>
                          <a:ea typeface="Calibri" panose="020F0502020204030204" pitchFamily="34" charset="0"/>
                          <a:cs typeface="Times New Roman" pitchFamily="18" charset="0"/>
                        </a:rPr>
                        <a:t>âm</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thanh</a:t>
                      </a:r>
                      <a:r>
                        <a:rPr lang="en-US" sz="1500" b="0" i="0" u="none" strike="noStrike" dirty="0">
                          <a:effectLst/>
                          <a:latin typeface="Times New Roman" pitchFamily="18" charset="0"/>
                          <a:ea typeface="Calibri" panose="020F0502020204030204" pitchFamily="34" charset="0"/>
                          <a:cs typeface="Times New Roman" pitchFamily="18" charset="0"/>
                        </a:rPr>
                        <a:t>.</a:t>
                      </a:r>
                      <a:endParaRPr lang="en-US" sz="15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2593898"/>
                  </a:ext>
                </a:extLst>
              </a:tr>
              <a:tr h="1686594">
                <a:tc>
                  <a:txBody>
                    <a:bodyPr/>
                    <a:lstStyle/>
                    <a:p>
                      <a:pPr algn="ctr"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Hóa</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nhiệt</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1500" b="0" i="0" u="none" strike="noStrike" dirty="0">
                          <a:effectLst/>
                          <a:latin typeface="Times New Roman" pitchFamily="18" charset="0"/>
                          <a:ea typeface="Calibri" panose="020F0502020204030204" pitchFamily="34" charset="0"/>
                          <a:cs typeface="Times New Roman" pitchFamily="18" charset="0"/>
                        </a:rPr>
                        <a:t> </a:t>
                      </a:r>
                      <a:endParaRPr lang="en-US" sz="15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1500" b="0" i="0" u="none" strike="noStrike" dirty="0">
                          <a:effectLst/>
                          <a:latin typeface="Times New Roman" pitchFamily="18" charset="0"/>
                          <a:ea typeface="Calibri" panose="020F0502020204030204" pitchFamily="34" charset="0"/>
                          <a:cs typeface="Times New Roman" pitchFamily="18" charset="0"/>
                        </a:rPr>
                        <a:t> </a:t>
                      </a:r>
                      <a:endParaRPr lang="en-US" sz="15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1800" b="0" i="0" u="none" strike="noStrike" dirty="0">
                          <a:effectLst/>
                          <a:latin typeface="Times New Roman" pitchFamily="18" charset="0"/>
                          <a:ea typeface="Calibri" panose="020F0502020204030204" pitchFamily="34" charset="0"/>
                          <a:cs typeface="Times New Roman" pitchFamily="18" charset="0"/>
                        </a:rPr>
                        <a:t>Quang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1800" b="0" i="0" u="none" strike="noStrike" dirty="0" err="1">
                          <a:effectLst/>
                          <a:latin typeface="Times New Roman" pitchFamily="18" charset="0"/>
                          <a:ea typeface="Calibri" panose="020F0502020204030204" pitchFamily="34" charset="0"/>
                          <a:cs typeface="Times New Roman" pitchFamily="18" charset="0"/>
                        </a:rPr>
                        <a:t>Động</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 → </a:t>
                      </a:r>
                      <a:r>
                        <a:rPr lang="en-US" sz="1800" b="0" i="0" u="none" strike="noStrike" dirty="0" err="1">
                          <a:effectLst/>
                          <a:latin typeface="Times New Roman" pitchFamily="18" charset="0"/>
                          <a:ea typeface="Calibri" panose="020F0502020204030204" pitchFamily="34" charset="0"/>
                          <a:cs typeface="Times New Roman" pitchFamily="18" charset="0"/>
                        </a:rPr>
                        <a:t>điện</a:t>
                      </a:r>
                      <a:r>
                        <a:rPr lang="en-US" sz="1800" b="0" i="0" u="none" strike="noStrike" dirty="0">
                          <a:effectLst/>
                          <a:latin typeface="Times New Roman" pitchFamily="18" charset="0"/>
                          <a:ea typeface="Calibri" panose="020F0502020204030204" pitchFamily="34" charset="0"/>
                          <a:cs typeface="Times New Roman" pitchFamily="18" charset="0"/>
                        </a:rPr>
                        <a:t> </a:t>
                      </a:r>
                      <a:r>
                        <a:rPr lang="en-US" sz="1800" b="0" i="0" u="none" strike="noStrike" dirty="0" err="1">
                          <a:effectLst/>
                          <a:latin typeface="Times New Roman" pitchFamily="18" charset="0"/>
                          <a:ea typeface="Calibri" panose="020F0502020204030204" pitchFamily="34" charset="0"/>
                          <a:cs typeface="Times New Roman" pitchFamily="18" charset="0"/>
                        </a:rPr>
                        <a:t>năng</a:t>
                      </a:r>
                      <a:r>
                        <a:rPr lang="en-US" sz="1800" b="0" i="0" u="none" strike="noStrike" dirty="0">
                          <a:effectLst/>
                          <a:latin typeface="Times New Roman" pitchFamily="18" charset="0"/>
                          <a:ea typeface="Calibri" panose="020F0502020204030204" pitchFamily="34" charset="0"/>
                          <a:cs typeface="Times New Roman" pitchFamily="18" charset="0"/>
                        </a:rPr>
                        <a:t>.</a:t>
                      </a:r>
                      <a:endParaRPr lang="en-US" sz="1800" b="0" i="0" u="none" strike="noStrike" dirty="0">
                        <a:effectLst/>
                        <a:latin typeface="Times New Roman" pitchFamily="18" charset="0"/>
                        <a:cs typeface="Times New Roman" pitchFamily="18" charset="0"/>
                      </a:endParaRPr>
                    </a:p>
                  </a:txBody>
                  <a:tcPr marL="34591" marR="34591" marT="640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5687216"/>
                  </a:ext>
                </a:extLst>
              </a:tr>
            </a:tbl>
          </a:graphicData>
        </a:graphic>
      </p:graphicFrame>
      <p:pic>
        <p:nvPicPr>
          <p:cNvPr id="14" name="Picture 13">
            <a:extLst>
              <a:ext uri="{FF2B5EF4-FFF2-40B4-BE49-F238E27FC236}">
                <a16:creationId xmlns:a16="http://schemas.microsoft.com/office/drawing/2014/main" id="{F3BBC143-9394-4392-B81E-75C0BF865B28}"/>
              </a:ext>
            </a:extLst>
          </p:cNvPr>
          <p:cNvPicPr>
            <a:picLocks noChangeAspect="1"/>
          </p:cNvPicPr>
          <p:nvPr/>
        </p:nvPicPr>
        <p:blipFill rotWithShape="1">
          <a:blip r:embed="rId2"/>
          <a:srcRect l="68835" t="1264" b="70898"/>
          <a:stretch/>
        </p:blipFill>
        <p:spPr>
          <a:xfrm>
            <a:off x="640079" y="768593"/>
            <a:ext cx="2000250" cy="840155"/>
          </a:xfrm>
          <a:prstGeom prst="rect">
            <a:avLst/>
          </a:prstGeom>
        </p:spPr>
      </p:pic>
      <p:pic>
        <p:nvPicPr>
          <p:cNvPr id="16" name="Picture 15">
            <a:extLst>
              <a:ext uri="{FF2B5EF4-FFF2-40B4-BE49-F238E27FC236}">
                <a16:creationId xmlns:a16="http://schemas.microsoft.com/office/drawing/2014/main" id="{BA12B39D-1065-419F-8E44-A25C7C7F9583}"/>
              </a:ext>
            </a:extLst>
          </p:cNvPr>
          <p:cNvPicPr>
            <a:picLocks noChangeAspect="1"/>
          </p:cNvPicPr>
          <p:nvPr/>
        </p:nvPicPr>
        <p:blipFill rotWithShape="1">
          <a:blip r:embed="rId2"/>
          <a:srcRect l="68242" t="66847" r="190" b="3320"/>
          <a:stretch/>
        </p:blipFill>
        <p:spPr>
          <a:xfrm>
            <a:off x="3314700" y="764186"/>
            <a:ext cx="2457450" cy="847703"/>
          </a:xfrm>
          <a:prstGeom prst="rect">
            <a:avLst/>
          </a:prstGeom>
        </p:spPr>
      </p:pic>
      <p:pic>
        <p:nvPicPr>
          <p:cNvPr id="18" name="Picture 17">
            <a:extLst>
              <a:ext uri="{FF2B5EF4-FFF2-40B4-BE49-F238E27FC236}">
                <a16:creationId xmlns:a16="http://schemas.microsoft.com/office/drawing/2014/main" id="{82272960-97A9-4273-A283-95FDB260EEDA}"/>
              </a:ext>
            </a:extLst>
          </p:cNvPr>
          <p:cNvPicPr>
            <a:picLocks noChangeAspect="1"/>
          </p:cNvPicPr>
          <p:nvPr/>
        </p:nvPicPr>
        <p:blipFill rotWithShape="1">
          <a:blip r:embed="rId2"/>
          <a:srcRect l="33118" t="65819" r="34876" b="1631"/>
          <a:stretch/>
        </p:blipFill>
        <p:spPr>
          <a:xfrm>
            <a:off x="640079" y="4034918"/>
            <a:ext cx="1885950" cy="897298"/>
          </a:xfrm>
          <a:prstGeom prst="rect">
            <a:avLst/>
          </a:prstGeom>
        </p:spPr>
      </p:pic>
      <p:pic>
        <p:nvPicPr>
          <p:cNvPr id="20" name="Picture 19">
            <a:extLst>
              <a:ext uri="{FF2B5EF4-FFF2-40B4-BE49-F238E27FC236}">
                <a16:creationId xmlns:a16="http://schemas.microsoft.com/office/drawing/2014/main" id="{DC15BEF6-067A-4928-90CD-04BF76C9D8C5}"/>
              </a:ext>
            </a:extLst>
          </p:cNvPr>
          <p:cNvPicPr>
            <a:picLocks noChangeAspect="1"/>
          </p:cNvPicPr>
          <p:nvPr/>
        </p:nvPicPr>
        <p:blipFill rotWithShape="1">
          <a:blip r:embed="rId2"/>
          <a:srcRect l="33118" t="31488" r="33992" b="36245"/>
          <a:stretch/>
        </p:blipFill>
        <p:spPr>
          <a:xfrm>
            <a:off x="3429000" y="3771900"/>
            <a:ext cx="2057400" cy="1123786"/>
          </a:xfrm>
          <a:prstGeom prst="rect">
            <a:avLst/>
          </a:prstGeom>
        </p:spPr>
      </p:pic>
      <p:pic>
        <p:nvPicPr>
          <p:cNvPr id="22" name="Picture 21">
            <a:extLst>
              <a:ext uri="{FF2B5EF4-FFF2-40B4-BE49-F238E27FC236}">
                <a16:creationId xmlns:a16="http://schemas.microsoft.com/office/drawing/2014/main" id="{AC568283-D907-4C5B-813C-FA5DF1B68F0B}"/>
              </a:ext>
            </a:extLst>
          </p:cNvPr>
          <p:cNvPicPr>
            <a:picLocks noChangeAspect="1"/>
          </p:cNvPicPr>
          <p:nvPr/>
        </p:nvPicPr>
        <p:blipFill rotWithShape="1">
          <a:blip r:embed="rId2"/>
          <a:srcRect t="65020" r="71186" b="3072"/>
          <a:stretch/>
        </p:blipFill>
        <p:spPr>
          <a:xfrm>
            <a:off x="640079" y="2343150"/>
            <a:ext cx="2331721" cy="938902"/>
          </a:xfrm>
          <a:prstGeom prst="rect">
            <a:avLst/>
          </a:prstGeom>
        </p:spPr>
      </p:pic>
      <p:pic>
        <p:nvPicPr>
          <p:cNvPr id="24" name="Picture 23">
            <a:extLst>
              <a:ext uri="{FF2B5EF4-FFF2-40B4-BE49-F238E27FC236}">
                <a16:creationId xmlns:a16="http://schemas.microsoft.com/office/drawing/2014/main" id="{210C7081-8F9A-4E40-8A3E-EEBC45929BE6}"/>
              </a:ext>
            </a:extLst>
          </p:cNvPr>
          <p:cNvPicPr>
            <a:picLocks noChangeAspect="1"/>
          </p:cNvPicPr>
          <p:nvPr/>
        </p:nvPicPr>
        <p:blipFill rotWithShape="1">
          <a:blip r:embed="rId2"/>
          <a:srcRect r="69156" b="71044"/>
          <a:stretch/>
        </p:blipFill>
        <p:spPr>
          <a:xfrm>
            <a:off x="6515100" y="2260244"/>
            <a:ext cx="2171700" cy="940529"/>
          </a:xfrm>
          <a:prstGeom prst="rect">
            <a:avLst/>
          </a:prstGeom>
        </p:spPr>
      </p:pic>
      <p:pic>
        <p:nvPicPr>
          <p:cNvPr id="25" name="Picture 24">
            <a:extLst>
              <a:ext uri="{FF2B5EF4-FFF2-40B4-BE49-F238E27FC236}">
                <a16:creationId xmlns:a16="http://schemas.microsoft.com/office/drawing/2014/main" id="{C67928A4-745D-4D73-B086-2330097C229F}"/>
              </a:ext>
            </a:extLst>
          </p:cNvPr>
          <p:cNvPicPr>
            <a:picLocks noChangeAspect="1"/>
          </p:cNvPicPr>
          <p:nvPr/>
        </p:nvPicPr>
        <p:blipFill rotWithShape="1">
          <a:blip r:embed="rId2"/>
          <a:srcRect l="67514" t="30712" b="35514"/>
          <a:stretch/>
        </p:blipFill>
        <p:spPr>
          <a:xfrm>
            <a:off x="3486150" y="2400300"/>
            <a:ext cx="1943100" cy="881470"/>
          </a:xfrm>
          <a:prstGeom prst="rect">
            <a:avLst/>
          </a:prstGeom>
        </p:spPr>
      </p:pic>
      <p:pic>
        <p:nvPicPr>
          <p:cNvPr id="26" name="Picture 25">
            <a:extLst>
              <a:ext uri="{FF2B5EF4-FFF2-40B4-BE49-F238E27FC236}">
                <a16:creationId xmlns:a16="http://schemas.microsoft.com/office/drawing/2014/main" id="{0804BB34-4575-4641-9C28-0685EEE14AF3}"/>
              </a:ext>
            </a:extLst>
          </p:cNvPr>
          <p:cNvPicPr>
            <a:picLocks noChangeAspect="1"/>
          </p:cNvPicPr>
          <p:nvPr/>
        </p:nvPicPr>
        <p:blipFill rotWithShape="1">
          <a:blip r:embed="rId2"/>
          <a:srcRect l="34549" t="771" r="34026" b="71754"/>
          <a:stretch/>
        </p:blipFill>
        <p:spPr>
          <a:xfrm>
            <a:off x="6515100" y="3940114"/>
            <a:ext cx="2114550" cy="1016400"/>
          </a:xfrm>
          <a:prstGeom prst="rect">
            <a:avLst/>
          </a:prstGeom>
        </p:spPr>
      </p:pic>
      <p:pic>
        <p:nvPicPr>
          <p:cNvPr id="28" name="Picture 27">
            <a:extLst>
              <a:ext uri="{FF2B5EF4-FFF2-40B4-BE49-F238E27FC236}">
                <a16:creationId xmlns:a16="http://schemas.microsoft.com/office/drawing/2014/main" id="{FFDFC4DB-D309-4D14-A461-130F5ADB163E}"/>
              </a:ext>
            </a:extLst>
          </p:cNvPr>
          <p:cNvPicPr>
            <a:picLocks noChangeAspect="1"/>
          </p:cNvPicPr>
          <p:nvPr/>
        </p:nvPicPr>
        <p:blipFill rotWithShape="1">
          <a:blip r:embed="rId2"/>
          <a:srcRect l="687" t="31702" r="69478" b="36520"/>
          <a:stretch/>
        </p:blipFill>
        <p:spPr>
          <a:xfrm>
            <a:off x="7157568" y="706271"/>
            <a:ext cx="1312062" cy="847703"/>
          </a:xfrm>
          <a:prstGeom prst="rect">
            <a:avLst/>
          </a:prstGeom>
        </p:spPr>
      </p:pic>
    </p:spTree>
    <p:extLst>
      <p:ext uri="{BB962C8B-B14F-4D97-AF65-F5344CB8AC3E}">
        <p14:creationId xmlns:p14="http://schemas.microsoft.com/office/powerpoint/2010/main" val="2479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3" name="Google Shape;3003;p42"/>
          <p:cNvSpPr txBox="1">
            <a:spLocks noGrp="1"/>
          </p:cNvSpPr>
          <p:nvPr>
            <p:ph type="title" idx="21"/>
          </p:nvPr>
        </p:nvSpPr>
        <p:spPr>
          <a:xfrm>
            <a:off x="1" y="872879"/>
            <a:ext cx="9144000" cy="641368"/>
          </a:xfrm>
          <a:prstGeom prst="rect">
            <a:avLst/>
          </a:prstGeom>
        </p:spPr>
        <p:txBody>
          <a:bodyPr spcFirstLastPara="1" wrap="square" lIns="91425" tIns="91425" rIns="91425" bIns="91425" anchor="ctr" anchorCtr="0">
            <a:noAutofit/>
          </a:bodyPr>
          <a:lstStyle/>
          <a:p>
            <a:pPr marL="0" lvl="0" indent="0" algn="ctr" rtl="0">
              <a:lnSpc>
                <a:spcPts val="4400"/>
              </a:lnSpc>
              <a:spcBef>
                <a:spcPts val="0"/>
              </a:spcBef>
              <a:spcAft>
                <a:spcPts val="0"/>
              </a:spcAft>
              <a:buNone/>
            </a:pPr>
            <a:r>
              <a:rPr lang="en" sz="3000" dirty="0">
                <a:latin typeface="+mj-lt"/>
              </a:rPr>
              <a:t>NỘI DUNG BÀI HỌC</a:t>
            </a:r>
            <a:endParaRPr sz="3000" dirty="0">
              <a:solidFill>
                <a:schemeClr val="dk2"/>
              </a:solidFill>
              <a:latin typeface="+mj-lt"/>
            </a:endParaRPr>
          </a:p>
        </p:txBody>
      </p:sp>
      <p:sp>
        <p:nvSpPr>
          <p:cNvPr id="3004" name="Google Shape;3004;p42"/>
          <p:cNvSpPr txBox="1">
            <a:spLocks noGrp="1"/>
          </p:cNvSpPr>
          <p:nvPr>
            <p:ph type="ctrTitle"/>
          </p:nvPr>
        </p:nvSpPr>
        <p:spPr>
          <a:xfrm>
            <a:off x="3546791" y="1969457"/>
            <a:ext cx="4981732"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solidFill>
                  <a:schemeClr val="tx1">
                    <a:lumMod val="50000"/>
                  </a:schemeClr>
                </a:solidFill>
                <a:latin typeface="+mj-lt"/>
              </a:rPr>
              <a:t>Bảo toàn năng lượng</a:t>
            </a:r>
            <a:endParaRPr sz="2600" dirty="0">
              <a:solidFill>
                <a:schemeClr val="tx1">
                  <a:lumMod val="50000"/>
                </a:schemeClr>
              </a:solidFill>
              <a:latin typeface="+mj-lt"/>
            </a:endParaRPr>
          </a:p>
        </p:txBody>
      </p:sp>
      <p:pic>
        <p:nvPicPr>
          <p:cNvPr id="38" name="Google Shape;171;p31"/>
          <p:cNvPicPr preferRelativeResize="0"/>
          <p:nvPr/>
        </p:nvPicPr>
        <p:blipFill>
          <a:blip r:embed="rId3">
            <a:alphaModFix/>
          </a:blip>
          <a:stretch>
            <a:fillRect/>
          </a:stretch>
        </p:blipFill>
        <p:spPr>
          <a:xfrm>
            <a:off x="2435963" y="1724264"/>
            <a:ext cx="1015730" cy="957176"/>
          </a:xfrm>
          <a:prstGeom prst="rect">
            <a:avLst/>
          </a:prstGeom>
          <a:noFill/>
          <a:ln>
            <a:noFill/>
          </a:ln>
        </p:spPr>
      </p:pic>
      <p:sp>
        <p:nvSpPr>
          <p:cNvPr id="39" name="Google Shape;175;p31"/>
          <p:cNvSpPr txBox="1">
            <a:spLocks/>
          </p:cNvSpPr>
          <p:nvPr/>
        </p:nvSpPr>
        <p:spPr>
          <a:xfrm>
            <a:off x="2658918" y="1835238"/>
            <a:ext cx="569820" cy="624500"/>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600" b="1" dirty="0"/>
              <a:t>1</a:t>
            </a:r>
          </a:p>
        </p:txBody>
      </p:sp>
      <p:sp>
        <p:nvSpPr>
          <p:cNvPr id="40" name="Google Shape;3004;p42"/>
          <p:cNvSpPr txBox="1">
            <a:spLocks noGrp="1"/>
          </p:cNvSpPr>
          <p:nvPr>
            <p:ph type="ctrTitle"/>
          </p:nvPr>
        </p:nvSpPr>
        <p:spPr>
          <a:xfrm>
            <a:off x="3591682" y="3031642"/>
            <a:ext cx="5552317"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solidFill>
                  <a:schemeClr val="tx1">
                    <a:lumMod val="50000"/>
                  </a:schemeClr>
                </a:solidFill>
                <a:latin typeface="+mj-lt"/>
              </a:rPr>
              <a:t>Năng lượng hao phí trong sử dụng</a:t>
            </a:r>
            <a:endParaRPr sz="2600" dirty="0">
              <a:solidFill>
                <a:schemeClr val="tx1">
                  <a:lumMod val="50000"/>
                </a:schemeClr>
              </a:solidFill>
              <a:latin typeface="+mj-lt"/>
            </a:endParaRPr>
          </a:p>
        </p:txBody>
      </p:sp>
      <p:pic>
        <p:nvPicPr>
          <p:cNvPr id="41" name="Google Shape;171;p31"/>
          <p:cNvPicPr preferRelativeResize="0"/>
          <p:nvPr/>
        </p:nvPicPr>
        <p:blipFill>
          <a:blip r:embed="rId3">
            <a:alphaModFix/>
          </a:blip>
          <a:stretch>
            <a:fillRect/>
          </a:stretch>
        </p:blipFill>
        <p:spPr>
          <a:xfrm>
            <a:off x="2531061" y="2792168"/>
            <a:ext cx="1015730" cy="957176"/>
          </a:xfrm>
          <a:prstGeom prst="rect">
            <a:avLst/>
          </a:prstGeom>
          <a:noFill/>
          <a:ln>
            <a:noFill/>
          </a:ln>
        </p:spPr>
      </p:pic>
      <p:sp>
        <p:nvSpPr>
          <p:cNvPr id="42" name="Google Shape;175;p31"/>
          <p:cNvSpPr txBox="1">
            <a:spLocks/>
          </p:cNvSpPr>
          <p:nvPr/>
        </p:nvSpPr>
        <p:spPr>
          <a:xfrm>
            <a:off x="2754016" y="2903142"/>
            <a:ext cx="569820" cy="624500"/>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600" b="1" dirty="0"/>
              <a:t>2</a:t>
            </a:r>
          </a:p>
        </p:txBody>
      </p:sp>
      <p:sp>
        <p:nvSpPr>
          <p:cNvPr id="43" name="Google Shape;3004;p42"/>
          <p:cNvSpPr txBox="1">
            <a:spLocks noGrp="1"/>
          </p:cNvSpPr>
          <p:nvPr>
            <p:ph type="ctrTitle"/>
          </p:nvPr>
        </p:nvSpPr>
        <p:spPr>
          <a:xfrm>
            <a:off x="3591683" y="4093826"/>
            <a:ext cx="4981732"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solidFill>
                  <a:schemeClr val="tx1">
                    <a:lumMod val="50000"/>
                  </a:schemeClr>
                </a:solidFill>
                <a:latin typeface="+mj-lt"/>
              </a:rPr>
              <a:t>Tiết kiệm năng lượng</a:t>
            </a:r>
            <a:endParaRPr sz="2600" dirty="0">
              <a:solidFill>
                <a:schemeClr val="tx1">
                  <a:lumMod val="50000"/>
                </a:schemeClr>
              </a:solidFill>
              <a:latin typeface="+mj-lt"/>
            </a:endParaRPr>
          </a:p>
        </p:txBody>
      </p:sp>
      <p:pic>
        <p:nvPicPr>
          <p:cNvPr id="44" name="Google Shape;171;p31"/>
          <p:cNvPicPr preferRelativeResize="0"/>
          <p:nvPr/>
        </p:nvPicPr>
        <p:blipFill>
          <a:blip r:embed="rId3">
            <a:alphaModFix/>
          </a:blip>
          <a:stretch>
            <a:fillRect/>
          </a:stretch>
        </p:blipFill>
        <p:spPr>
          <a:xfrm>
            <a:off x="2531061" y="3854352"/>
            <a:ext cx="1015730" cy="957176"/>
          </a:xfrm>
          <a:prstGeom prst="rect">
            <a:avLst/>
          </a:prstGeom>
          <a:noFill/>
          <a:ln>
            <a:noFill/>
          </a:ln>
        </p:spPr>
      </p:pic>
      <p:sp>
        <p:nvSpPr>
          <p:cNvPr id="45" name="Google Shape;175;p31"/>
          <p:cNvSpPr txBox="1">
            <a:spLocks/>
          </p:cNvSpPr>
          <p:nvPr/>
        </p:nvSpPr>
        <p:spPr>
          <a:xfrm>
            <a:off x="2754016" y="3985721"/>
            <a:ext cx="569820" cy="624500"/>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600" b="1" dirty="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3"/>
                                        </p:tgtEl>
                                        <p:attrNameLst>
                                          <p:attrName>style.visibility</p:attrName>
                                        </p:attrNameLst>
                                      </p:cBhvr>
                                      <p:to>
                                        <p:strVal val="visible"/>
                                      </p:to>
                                    </p:set>
                                    <p:animEffect transition="in" filter="barn(inVertical)">
                                      <p:cBhvr>
                                        <p:cTn id="7" dur="500"/>
                                        <p:tgtEl>
                                          <p:spTgt spid="300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04"/>
                                        </p:tgtEl>
                                        <p:attrNameLst>
                                          <p:attrName>style.visibility</p:attrName>
                                        </p:attrNameLst>
                                      </p:cBhvr>
                                      <p:to>
                                        <p:strVal val="visible"/>
                                      </p:to>
                                    </p:set>
                                    <p:animEffect transition="in" filter="barn(inVertical)">
                                      <p:cBhvr>
                                        <p:cTn id="18" dur="500"/>
                                        <p:tgtEl>
                                          <p:spTgt spid="300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3" grpId="0"/>
      <p:bldP spid="3004" grpId="0"/>
      <p:bldP spid="39" grpId="0"/>
      <p:bldP spid="40" grpId="0"/>
      <p:bldP spid="42" grpId="0"/>
      <p:bldP spid="43" grpId="0"/>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4" name="Subtitle 3"/>
          <p:cNvSpPr>
            <a:spLocks noGrp="1"/>
          </p:cNvSpPr>
          <p:nvPr>
            <p:ph type="subTitle" idx="2"/>
          </p:nvPr>
        </p:nvSpPr>
        <p:spPr>
          <a:xfrm>
            <a:off x="1353817" y="590843"/>
            <a:ext cx="6035400" cy="2975317"/>
          </a:xfrm>
        </p:spPr>
        <p:txBody>
          <a:bodyPr/>
          <a:lstStyle/>
          <a:p>
            <a:pPr marL="482600" indent="-342900" algn="just">
              <a:lnSpc>
                <a:spcPts val="3600"/>
              </a:lnSpc>
              <a:buFont typeface="Arial" panose="020B0604020202020204" pitchFamily="34" charset="0"/>
              <a:buChar char="•"/>
            </a:pPr>
            <a:r>
              <a:rPr lang="en-US" sz="2600" dirty="0">
                <a:latin typeface="+mj-lt"/>
              </a:rPr>
              <a:t>Khi quạt điện hoạt động, điện năng cung cấp cho quạt điện chuyển hóa thành những dạng năng lượng nào?</a:t>
            </a:r>
          </a:p>
          <a:p>
            <a:pPr marL="482600" indent="-342900" algn="just">
              <a:lnSpc>
                <a:spcPts val="3600"/>
              </a:lnSpc>
              <a:buFont typeface="Arial" panose="020B0604020202020204" pitchFamily="34" charset="0"/>
              <a:buChar char="•"/>
            </a:pPr>
            <a:r>
              <a:rPr lang="en-US" sz="2600" dirty="0">
                <a:latin typeface="+mj-lt"/>
              </a:rPr>
              <a:t>Tổng các dạng năng lượng đó có bằng phần điện năng ban đầu cung cấp cho quạt không?</a:t>
            </a:r>
          </a:p>
        </p:txBody>
      </p:sp>
      <p:pic>
        <p:nvPicPr>
          <p:cNvPr id="46"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387926" y="2904143"/>
            <a:ext cx="2247476" cy="2298229"/>
          </a:xfrm>
          <a:prstGeom prst="rect">
            <a:avLst/>
          </a:prstGeom>
        </p:spPr>
      </p:pic>
      <p:pic>
        <p:nvPicPr>
          <p:cNvPr id="5" name="Picture 4">
            <a:extLst>
              <a:ext uri="{FF2B5EF4-FFF2-40B4-BE49-F238E27FC236}">
                <a16:creationId xmlns:a16="http://schemas.microsoft.com/office/drawing/2014/main" id="{3EF97481-DFFC-48AE-88E2-628397E5D0D6}"/>
              </a:ext>
            </a:extLst>
          </p:cNvPr>
          <p:cNvPicPr>
            <a:picLocks noChangeAspect="1"/>
          </p:cNvPicPr>
          <p:nvPr/>
        </p:nvPicPr>
        <p:blipFill>
          <a:blip r:embed="rId4"/>
          <a:stretch>
            <a:fillRect/>
          </a:stretch>
        </p:blipFill>
        <p:spPr>
          <a:xfrm>
            <a:off x="148623" y="3290375"/>
            <a:ext cx="1926818" cy="191199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15" name="Rectangle 14"/>
          <p:cNvSpPr/>
          <p:nvPr/>
        </p:nvSpPr>
        <p:spPr>
          <a:xfrm>
            <a:off x="175843" y="1517571"/>
            <a:ext cx="5838093" cy="2400657"/>
          </a:xfrm>
          <a:prstGeom prst="rect">
            <a:avLst/>
          </a:prstGeom>
        </p:spPr>
        <p:txBody>
          <a:bodyPr wrap="square">
            <a:spAutoFit/>
          </a:bodyPr>
          <a:lstStyle/>
          <a:p>
            <a:pPr algn="just">
              <a:lnSpc>
                <a:spcPts val="3600"/>
              </a:lnSpc>
            </a:pPr>
            <a:r>
              <a:rPr lang="en-US" sz="2600" dirty="0">
                <a:latin typeface="+mn-lt"/>
                <a:ea typeface="Calibri" panose="020F0502020204030204" pitchFamily="34" charset="0"/>
              </a:rPr>
              <a:t>Đ</a:t>
            </a:r>
            <a:r>
              <a:rPr lang="vi-VN" sz="2600" dirty="0">
                <a:latin typeface="+mn-lt"/>
                <a:ea typeface="Calibri" panose="020F0502020204030204" pitchFamily="34" charset="0"/>
              </a:rPr>
              <a:t>iện n</a:t>
            </a:r>
            <a:r>
              <a:rPr lang="en-US" sz="2600" dirty="0">
                <a:latin typeface="+mn-lt"/>
                <a:ea typeface="Calibri" panose="020F0502020204030204" pitchFamily="34" charset="0"/>
              </a:rPr>
              <a:t>ă</a:t>
            </a:r>
            <a:r>
              <a:rPr lang="vi-VN" sz="2600" dirty="0">
                <a:latin typeface="+mn-lt"/>
                <a:ea typeface="Calibri" panose="020F0502020204030204" pitchFamily="34" charset="0"/>
              </a:rPr>
              <a:t>ng cung cấp cho quạt điện chuyển hoá thành cơ năng làm cho quạt quay và nhiệt năng làm nóng quạt. Tổng hai dạng năng lượng này bằng điện năng đã cung cấp cho quạt.</a:t>
            </a:r>
            <a:endParaRPr lang="en-US" sz="2600" dirty="0">
              <a:latin typeface="+mn-lt"/>
              <a:ea typeface="Calibri" panose="020F0502020204030204" pitchFamily="34" charset="0"/>
            </a:endParaRPr>
          </a:p>
        </p:txBody>
      </p:sp>
      <p:pic>
        <p:nvPicPr>
          <p:cNvPr id="2" name="Picture 1"/>
          <p:cNvPicPr>
            <a:picLocks noChangeAspect="1"/>
          </p:cNvPicPr>
          <p:nvPr/>
        </p:nvPicPr>
        <p:blipFill>
          <a:blip r:embed="rId3"/>
          <a:stretch>
            <a:fillRect/>
          </a:stretch>
        </p:blipFill>
        <p:spPr>
          <a:xfrm>
            <a:off x="5939731" y="1327127"/>
            <a:ext cx="2951050" cy="2928350"/>
          </a:xfrm>
          <a:prstGeom prst="ellipse">
            <a:avLst/>
          </a:prstGeom>
          <a:ln>
            <a:noFill/>
          </a:ln>
          <a:effectLst>
            <a:softEdge rad="112500"/>
          </a:effectLst>
        </p:spPr>
      </p:pic>
    </p:spTree>
    <p:extLst>
      <p:ext uri="{BB962C8B-B14F-4D97-AF65-F5344CB8AC3E}">
        <p14:creationId xmlns:p14="http://schemas.microsoft.com/office/powerpoint/2010/main" val="69325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2948;p39"/>
          <p:cNvSpPr txBox="1">
            <a:spLocks/>
          </p:cNvSpPr>
          <p:nvPr/>
        </p:nvSpPr>
        <p:spPr>
          <a:xfrm>
            <a:off x="0" y="1252422"/>
            <a:ext cx="9144000"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400"/>
              </a:lnSpc>
            </a:pPr>
            <a:r>
              <a:rPr lang="en-US" sz="3600" dirty="0">
                <a:solidFill>
                  <a:schemeClr val="tx1">
                    <a:lumMod val="50000"/>
                  </a:schemeClr>
                </a:solidFill>
                <a:latin typeface="+mj-lt"/>
              </a:rPr>
              <a:t>BÀI 42: BẢO TOÀN NĂNG LƯỢNG</a:t>
            </a:r>
          </a:p>
          <a:p>
            <a:pPr>
              <a:lnSpc>
                <a:spcPts val="5400"/>
              </a:lnSpc>
            </a:pPr>
            <a:r>
              <a:rPr lang="en-US" sz="3600" dirty="0">
                <a:solidFill>
                  <a:schemeClr val="tx1">
                    <a:lumMod val="50000"/>
                  </a:schemeClr>
                </a:solidFill>
                <a:latin typeface="+mj-lt"/>
              </a:rPr>
              <a:t> VÀ SỬ DỤNG NĂNG </a:t>
            </a:r>
            <a:r>
              <a:rPr lang="en-US" sz="3600" dirty="0" smtClean="0">
                <a:solidFill>
                  <a:schemeClr val="tx1">
                    <a:lumMod val="50000"/>
                  </a:schemeClr>
                </a:solidFill>
                <a:latin typeface="+mj-lt"/>
              </a:rPr>
              <a:t>LƯỢNG(</a:t>
            </a:r>
            <a:r>
              <a:rPr lang="en-US" sz="3600" dirty="0" err="1" smtClean="0">
                <a:solidFill>
                  <a:schemeClr val="tx1">
                    <a:lumMod val="50000"/>
                  </a:schemeClr>
                </a:solidFill>
                <a:latin typeface="+mj-lt"/>
              </a:rPr>
              <a:t>tiết</a:t>
            </a:r>
            <a:r>
              <a:rPr lang="en-US" sz="3600" dirty="0" smtClean="0">
                <a:solidFill>
                  <a:schemeClr val="tx1">
                    <a:lumMod val="50000"/>
                  </a:schemeClr>
                </a:solidFill>
                <a:latin typeface="+mj-lt"/>
              </a:rPr>
              <a:t> 3)</a:t>
            </a:r>
            <a:endParaRPr lang="en-US" sz="3600" dirty="0">
              <a:solidFill>
                <a:schemeClr val="tx1">
                  <a:lumMod val="50000"/>
                </a:schemeClr>
              </a:solidFill>
              <a:latin typeface="+mj-lt"/>
            </a:endParaRPr>
          </a:p>
        </p:txBody>
      </p:sp>
      <p:pic>
        <p:nvPicPr>
          <p:cNvPr id="27"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32647" y="2684391"/>
            <a:ext cx="2478706" cy="2534680"/>
          </a:xfrm>
          <a:prstGeom prst="rect">
            <a:avLst/>
          </a:prstGeom>
        </p:spPr>
      </p:pic>
      <p:pic>
        <p:nvPicPr>
          <p:cNvPr id="28" name="Google Shape;328;p33"/>
          <p:cNvPicPr preferRelativeResize="0"/>
          <p:nvPr/>
        </p:nvPicPr>
        <p:blipFill>
          <a:blip r:embed="rId4">
            <a:alphaModFix/>
          </a:blip>
          <a:stretch>
            <a:fillRect/>
          </a:stretch>
        </p:blipFill>
        <p:spPr>
          <a:xfrm>
            <a:off x="1398049" y="3714593"/>
            <a:ext cx="1591653" cy="1428907"/>
          </a:xfrm>
          <a:prstGeom prst="rect">
            <a:avLst/>
          </a:prstGeom>
          <a:noFill/>
          <a:ln>
            <a:noFill/>
          </a:ln>
        </p:spPr>
      </p:pic>
      <p:pic>
        <p:nvPicPr>
          <p:cNvPr id="29" name="Google Shape;328;p33"/>
          <p:cNvPicPr preferRelativeResize="0"/>
          <p:nvPr/>
        </p:nvPicPr>
        <p:blipFill>
          <a:blip r:embed="rId4">
            <a:alphaModFix/>
          </a:blip>
          <a:stretch>
            <a:fillRect/>
          </a:stretch>
        </p:blipFill>
        <p:spPr>
          <a:xfrm>
            <a:off x="6164193" y="3714592"/>
            <a:ext cx="1591653" cy="1428907"/>
          </a:xfrm>
          <a:prstGeom prst="rect">
            <a:avLst/>
          </a:prstGeom>
          <a:noFill/>
          <a:ln>
            <a:noFill/>
          </a:ln>
        </p:spPr>
      </p:pic>
    </p:spTree>
    <p:extLst>
      <p:ext uri="{BB962C8B-B14F-4D97-AF65-F5344CB8AC3E}">
        <p14:creationId xmlns:p14="http://schemas.microsoft.com/office/powerpoint/2010/main" val="5822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A2529-0390-4CE4-AA98-A4007E174BAB}"/>
              </a:ext>
            </a:extLst>
          </p:cNvPr>
          <p:cNvPicPr>
            <a:picLocks noChangeAspect="1"/>
          </p:cNvPicPr>
          <p:nvPr/>
        </p:nvPicPr>
        <p:blipFill rotWithShape="1">
          <a:blip r:embed="rId2"/>
          <a:srcRect l="41370" t="23799" r="23549" b="24157"/>
          <a:stretch/>
        </p:blipFill>
        <p:spPr>
          <a:xfrm>
            <a:off x="0" y="571500"/>
            <a:ext cx="5171073" cy="4572000"/>
          </a:xfrm>
          <a:prstGeom prst="rect">
            <a:avLst/>
          </a:prstGeom>
        </p:spPr>
      </p:pic>
      <p:sp>
        <p:nvSpPr>
          <p:cNvPr id="9" name="Rectangle 8">
            <a:extLst>
              <a:ext uri="{FF2B5EF4-FFF2-40B4-BE49-F238E27FC236}">
                <a16:creationId xmlns:a16="http://schemas.microsoft.com/office/drawing/2014/main" id="{F25EE156-BA7C-44AD-9C32-995C2B39F1B3}"/>
              </a:ext>
            </a:extLst>
          </p:cNvPr>
          <p:cNvSpPr/>
          <p:nvPr/>
        </p:nvSpPr>
        <p:spPr>
          <a:xfrm>
            <a:off x="5493544" y="1285876"/>
            <a:ext cx="2298502" cy="55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TextBox 10">
            <a:extLst>
              <a:ext uri="{FF2B5EF4-FFF2-40B4-BE49-F238E27FC236}">
                <a16:creationId xmlns:a16="http://schemas.microsoft.com/office/drawing/2014/main" id="{BE9F6EE9-6802-416A-87CF-A39B867789A2}"/>
              </a:ext>
            </a:extLst>
          </p:cNvPr>
          <p:cNvSpPr txBox="1"/>
          <p:nvPr/>
        </p:nvSpPr>
        <p:spPr>
          <a:xfrm>
            <a:off x="1143000" y="114301"/>
            <a:ext cx="3486150" cy="507831"/>
          </a:xfrm>
          <a:prstGeom prst="rect">
            <a:avLst/>
          </a:prstGeom>
          <a:noFill/>
        </p:spPr>
        <p:txBody>
          <a:bodyPr wrap="square" rtlCol="0">
            <a:spAutoFit/>
          </a:bodyPr>
          <a:lstStyle/>
          <a:p>
            <a:pPr fontAlgn="base"/>
            <a:r>
              <a:rPr lang="vi-VN" sz="2700" b="1" dirty="0">
                <a:latin typeface="Times New Roman" pitchFamily="18" charset="0"/>
                <a:cs typeface="Times New Roman" pitchFamily="18" charset="0"/>
              </a:rPr>
              <a:t>KHỞI  ĐỘNG </a:t>
            </a:r>
          </a:p>
        </p:txBody>
      </p:sp>
      <p:grpSp>
        <p:nvGrpSpPr>
          <p:cNvPr id="12" name="Group 11"/>
          <p:cNvGrpSpPr/>
          <p:nvPr/>
        </p:nvGrpSpPr>
        <p:grpSpPr>
          <a:xfrm>
            <a:off x="5493544" y="311066"/>
            <a:ext cx="2914650" cy="2000250"/>
            <a:chOff x="0" y="35763"/>
            <a:chExt cx="3886200" cy="1948050"/>
          </a:xfrm>
        </p:grpSpPr>
        <p:sp>
          <p:nvSpPr>
            <p:cNvPr id="13" name="Rounded Rectangle 12"/>
            <p:cNvSpPr/>
            <p:nvPr/>
          </p:nvSpPr>
          <p:spPr>
            <a:xfrm>
              <a:off x="0" y="35763"/>
              <a:ext cx="3886200" cy="194805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ounded Rectangle 4"/>
            <p:cNvSpPr/>
            <p:nvPr/>
          </p:nvSpPr>
          <p:spPr>
            <a:xfrm>
              <a:off x="95096" y="225955"/>
              <a:ext cx="3791104" cy="1757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112000"/>
                </a:lnSpc>
                <a:spcBef>
                  <a:spcPct val="0"/>
                </a:spcBef>
              </a:pPr>
              <a:r>
                <a:rPr lang="en-US" sz="2400" b="1" kern="1200" dirty="0" err="1">
                  <a:solidFill>
                    <a:schemeClr val="tx1"/>
                  </a:solidFill>
                  <a:latin typeface="Times New Roman" pitchFamily="18" charset="0"/>
                  <a:cs typeface="Times New Roman" pitchFamily="18" charset="0"/>
                </a:rPr>
                <a:t>Quan</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sát</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bức</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tranh</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và</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gọi</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tên</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ít</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nhất</a:t>
              </a:r>
              <a:r>
                <a:rPr lang="en-US" sz="2400" b="1" kern="1200" dirty="0">
                  <a:solidFill>
                    <a:schemeClr val="tx1"/>
                  </a:solidFill>
                  <a:latin typeface="Times New Roman" pitchFamily="18" charset="0"/>
                  <a:cs typeface="Times New Roman" pitchFamily="18" charset="0"/>
                </a:rPr>
                <a:t> 5 </a:t>
              </a:r>
              <a:r>
                <a:rPr lang="en-US" sz="2400" b="1" u="sng" kern="1200" dirty="0" err="1">
                  <a:solidFill>
                    <a:schemeClr val="tx1"/>
                  </a:solidFill>
                  <a:latin typeface="Times New Roman" pitchFamily="18" charset="0"/>
                  <a:cs typeface="Times New Roman" pitchFamily="18" charset="0"/>
                </a:rPr>
                <a:t>thiết</a:t>
              </a:r>
              <a:r>
                <a:rPr lang="en-US" sz="2400" b="1" u="sng" kern="1200" dirty="0">
                  <a:solidFill>
                    <a:schemeClr val="tx1"/>
                  </a:solidFill>
                  <a:latin typeface="Times New Roman" pitchFamily="18" charset="0"/>
                  <a:cs typeface="Times New Roman" pitchFamily="18" charset="0"/>
                </a:rPr>
                <a:t> </a:t>
              </a:r>
              <a:r>
                <a:rPr lang="en-US" sz="2400" b="1" u="sng" kern="1200" dirty="0" err="1">
                  <a:solidFill>
                    <a:schemeClr val="tx1"/>
                  </a:solidFill>
                  <a:latin typeface="Times New Roman" pitchFamily="18" charset="0"/>
                  <a:cs typeface="Times New Roman" pitchFamily="18" charset="0"/>
                </a:rPr>
                <a:t>bị</a:t>
              </a:r>
              <a:r>
                <a:rPr lang="en-US" sz="2400" b="1" u="sng" kern="1200" dirty="0">
                  <a:solidFill>
                    <a:schemeClr val="tx1"/>
                  </a:solidFill>
                  <a:latin typeface="Times New Roman" pitchFamily="18" charset="0"/>
                  <a:cs typeface="Times New Roman" pitchFamily="18" charset="0"/>
                </a:rPr>
                <a:t> </a:t>
              </a:r>
              <a:r>
                <a:rPr lang="en-US" sz="2400" b="1" u="sng" kern="1200" dirty="0" err="1">
                  <a:solidFill>
                    <a:schemeClr val="tx1"/>
                  </a:solidFill>
                  <a:latin typeface="Times New Roman" pitchFamily="18" charset="0"/>
                  <a:cs typeface="Times New Roman" pitchFamily="18" charset="0"/>
                </a:rPr>
                <a:t>điện</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mà</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em</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nhìn</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thấy</a:t>
              </a:r>
              <a:r>
                <a:rPr lang="en-US" sz="2400" b="1" kern="1200" dirty="0">
                  <a:solidFill>
                    <a:schemeClr val="tx1"/>
                  </a:solidFill>
                  <a:latin typeface="Times New Roman" pitchFamily="18" charset="0"/>
                  <a:cs typeface="Times New Roman" pitchFamily="18" charset="0"/>
                </a:rPr>
                <a:t>. </a:t>
              </a:r>
            </a:p>
          </p:txBody>
        </p:sp>
      </p:grpSp>
      <p:grpSp>
        <p:nvGrpSpPr>
          <p:cNvPr id="20" name="Group 19"/>
          <p:cNvGrpSpPr/>
          <p:nvPr/>
        </p:nvGrpSpPr>
        <p:grpSpPr>
          <a:xfrm>
            <a:off x="6078430" y="2971800"/>
            <a:ext cx="2699810" cy="2171700"/>
            <a:chOff x="0" y="1059963"/>
            <a:chExt cx="3599747" cy="1977300"/>
          </a:xfrm>
        </p:grpSpPr>
        <p:sp>
          <p:nvSpPr>
            <p:cNvPr id="22" name="Rounded Rectangle 21"/>
            <p:cNvSpPr/>
            <p:nvPr/>
          </p:nvSpPr>
          <p:spPr>
            <a:xfrm>
              <a:off x="0" y="1059963"/>
              <a:ext cx="3599747" cy="197730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Rounded Rectangle 4"/>
            <p:cNvSpPr/>
            <p:nvPr/>
          </p:nvSpPr>
          <p:spPr>
            <a:xfrm>
              <a:off x="155507" y="1156487"/>
              <a:ext cx="3444239" cy="1784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112000"/>
                </a:lnSpc>
                <a:spcBef>
                  <a:spcPct val="0"/>
                </a:spcBef>
              </a:pPr>
              <a:r>
                <a:rPr lang="en-US" sz="2400" b="1" kern="1200" dirty="0" err="1">
                  <a:solidFill>
                    <a:schemeClr val="tx1"/>
                  </a:solidFill>
                  <a:latin typeface="Times New Roman" pitchFamily="18" charset="0"/>
                  <a:cs typeface="Times New Roman" pitchFamily="18" charset="0"/>
                </a:rPr>
                <a:t>Gọi</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tên</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dạng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năng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lượng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được</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sử</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dụng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khi</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các</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thiết</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bị</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đó</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hoạt</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động</a:t>
              </a:r>
              <a:r>
                <a:rPr lang="en-US" sz="2400" b="1" kern="1200" dirty="0">
                  <a:solidFill>
                    <a:schemeClr val="tx1"/>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2516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plus(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4)">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8E90C-B126-4A87-BF14-34C4964DC58B}"/>
              </a:ext>
            </a:extLst>
          </p:cNvPr>
          <p:cNvSpPr/>
          <p:nvPr/>
        </p:nvSpPr>
        <p:spPr>
          <a:xfrm>
            <a:off x="1743076" y="1057276"/>
            <a:ext cx="5743574" cy="378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aphicFrame>
        <p:nvGraphicFramePr>
          <p:cNvPr id="4" name="Table 4">
            <a:extLst>
              <a:ext uri="{FF2B5EF4-FFF2-40B4-BE49-F238E27FC236}">
                <a16:creationId xmlns:a16="http://schemas.microsoft.com/office/drawing/2014/main" id="{547BE2D5-5BBF-41E4-B734-4DF68418FB94}"/>
              </a:ext>
            </a:extLst>
          </p:cNvPr>
          <p:cNvGraphicFramePr>
            <a:graphicFrameLocks noGrp="1"/>
          </p:cNvGraphicFramePr>
          <p:nvPr>
            <p:ph idx="1"/>
            <p:extLst>
              <p:ext uri="{D42A27DB-BD31-4B8C-83A1-F6EECF244321}">
                <p14:modId xmlns:p14="http://schemas.microsoft.com/office/powerpoint/2010/main" val="2072764643"/>
              </p:ext>
            </p:extLst>
          </p:nvPr>
        </p:nvGraphicFramePr>
        <p:xfrm>
          <a:off x="5543550" y="116837"/>
          <a:ext cx="3303270" cy="477429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846568030"/>
                    </a:ext>
                  </a:extLst>
                </a:gridCol>
                <a:gridCol w="1931670">
                  <a:extLst>
                    <a:ext uri="{9D8B030D-6E8A-4147-A177-3AD203B41FA5}">
                      <a16:colId xmlns:a16="http://schemas.microsoft.com/office/drawing/2014/main" val="1794195668"/>
                    </a:ext>
                  </a:extLst>
                </a:gridCol>
              </a:tblGrid>
              <a:tr h="1197613">
                <a:tc>
                  <a:txBody>
                    <a:bodyPr/>
                    <a:lstStyle/>
                    <a:p>
                      <a:pPr algn="ctr">
                        <a:lnSpc>
                          <a:spcPct val="200000"/>
                        </a:lnSpc>
                      </a:pPr>
                      <a:r>
                        <a:rPr lang="en-US" sz="1800" dirty="0" err="1">
                          <a:solidFill>
                            <a:schemeClr val="bg1"/>
                          </a:solidFill>
                          <a:latin typeface="Times New Roman" pitchFamily="18" charset="0"/>
                          <a:ea typeface="Aachen" panose="02020500000000000000" pitchFamily="18" charset="0"/>
                          <a:cs typeface="Times New Roman" pitchFamily="18" charset="0"/>
                        </a:rPr>
                        <a:t>Thiết</a:t>
                      </a:r>
                      <a:r>
                        <a:rPr lang="en-US" sz="1800" dirty="0">
                          <a:solidFill>
                            <a:schemeClr val="bg1"/>
                          </a:solidFill>
                          <a:latin typeface="Times New Roman" pitchFamily="18" charset="0"/>
                          <a:ea typeface="Aachen" panose="02020500000000000000" pitchFamily="18" charset="0"/>
                          <a:cs typeface="Times New Roman" pitchFamily="18" charset="0"/>
                        </a:rPr>
                        <a:t> </a:t>
                      </a:r>
                      <a:r>
                        <a:rPr lang="en-US" sz="1800" dirty="0" err="1">
                          <a:solidFill>
                            <a:schemeClr val="bg1"/>
                          </a:solidFill>
                          <a:latin typeface="Times New Roman" pitchFamily="18" charset="0"/>
                          <a:ea typeface="Aachen" panose="02020500000000000000" pitchFamily="18" charset="0"/>
                          <a:cs typeface="Times New Roman" pitchFamily="18" charset="0"/>
                        </a:rPr>
                        <a:t>bị</a:t>
                      </a:r>
                      <a:r>
                        <a:rPr lang="en-US" sz="1800" dirty="0">
                          <a:solidFill>
                            <a:schemeClr val="bg1"/>
                          </a:solidFill>
                          <a:latin typeface="Times New Roman" pitchFamily="18" charset="0"/>
                          <a:ea typeface="Aachen" panose="02020500000000000000" pitchFamily="18" charset="0"/>
                          <a:cs typeface="Times New Roman" pitchFamily="18" charset="0"/>
                        </a:rPr>
                        <a:t> </a:t>
                      </a:r>
                      <a:r>
                        <a:rPr lang="en-US" sz="1800" dirty="0" err="1">
                          <a:solidFill>
                            <a:schemeClr val="bg1"/>
                          </a:solidFill>
                          <a:latin typeface="Times New Roman" pitchFamily="18" charset="0"/>
                          <a:ea typeface="Aachen" panose="02020500000000000000" pitchFamily="18" charset="0"/>
                          <a:cs typeface="Times New Roman" pitchFamily="18" charset="0"/>
                        </a:rPr>
                        <a:t>điện</a:t>
                      </a:r>
                      <a:endParaRPr lang="en-US" sz="1800" dirty="0">
                        <a:solidFill>
                          <a:schemeClr val="bg1"/>
                        </a:solidFill>
                        <a:latin typeface="Times New Roman" pitchFamily="18" charset="0"/>
                        <a:ea typeface="Aachen" panose="02020500000000000000"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200000"/>
                        </a:lnSpc>
                      </a:pPr>
                      <a:r>
                        <a:rPr lang="en-US" sz="1800" dirty="0" err="1">
                          <a:solidFill>
                            <a:schemeClr val="bg1"/>
                          </a:solidFill>
                          <a:latin typeface="Times New Roman" pitchFamily="18" charset="0"/>
                          <a:ea typeface="Aachen" panose="02020500000000000000" pitchFamily="18" charset="0"/>
                          <a:cs typeface="Times New Roman" pitchFamily="18" charset="0"/>
                        </a:rPr>
                        <a:t>Năng</a:t>
                      </a:r>
                      <a:r>
                        <a:rPr lang="en-US" sz="1800" dirty="0">
                          <a:solidFill>
                            <a:schemeClr val="bg1"/>
                          </a:solidFill>
                          <a:latin typeface="Times New Roman" pitchFamily="18" charset="0"/>
                          <a:ea typeface="Aachen" panose="02020500000000000000" pitchFamily="18" charset="0"/>
                          <a:cs typeface="Times New Roman" pitchFamily="18" charset="0"/>
                        </a:rPr>
                        <a:t> </a:t>
                      </a:r>
                      <a:r>
                        <a:rPr lang="en-US" sz="1800" dirty="0" err="1">
                          <a:solidFill>
                            <a:schemeClr val="bg1"/>
                          </a:solidFill>
                          <a:latin typeface="Times New Roman" pitchFamily="18" charset="0"/>
                          <a:ea typeface="Aachen" panose="02020500000000000000" pitchFamily="18" charset="0"/>
                          <a:cs typeface="Times New Roman" pitchFamily="18" charset="0"/>
                        </a:rPr>
                        <a:t>lượng</a:t>
                      </a:r>
                      <a:r>
                        <a:rPr lang="en-US" sz="1800" dirty="0">
                          <a:solidFill>
                            <a:schemeClr val="bg1"/>
                          </a:solidFill>
                          <a:latin typeface="Times New Roman" pitchFamily="18" charset="0"/>
                          <a:ea typeface="Aachen" panose="02020500000000000000" pitchFamily="18" charset="0"/>
                          <a:cs typeface="Times New Roman" pitchFamily="18" charset="0"/>
                        </a:rPr>
                        <a:t> </a:t>
                      </a:r>
                      <a:r>
                        <a:rPr lang="en-US" sz="1800" dirty="0" err="1">
                          <a:solidFill>
                            <a:schemeClr val="bg1"/>
                          </a:solidFill>
                          <a:latin typeface="Times New Roman" pitchFamily="18" charset="0"/>
                          <a:ea typeface="Aachen" panose="02020500000000000000" pitchFamily="18" charset="0"/>
                          <a:cs typeface="Times New Roman" pitchFamily="18" charset="0"/>
                        </a:rPr>
                        <a:t>sử</a:t>
                      </a:r>
                      <a:r>
                        <a:rPr lang="en-US" sz="1800" dirty="0">
                          <a:solidFill>
                            <a:schemeClr val="bg1"/>
                          </a:solidFill>
                          <a:latin typeface="Times New Roman" pitchFamily="18" charset="0"/>
                          <a:ea typeface="Aachen" panose="02020500000000000000" pitchFamily="18" charset="0"/>
                          <a:cs typeface="Times New Roman" pitchFamily="18" charset="0"/>
                        </a:rPr>
                        <a:t> </a:t>
                      </a:r>
                      <a:r>
                        <a:rPr lang="en-US" sz="1800" dirty="0" err="1" smtClean="0">
                          <a:solidFill>
                            <a:schemeClr val="bg1"/>
                          </a:solidFill>
                          <a:latin typeface="Times New Roman" pitchFamily="18" charset="0"/>
                          <a:ea typeface="Aachen" panose="02020500000000000000" pitchFamily="18" charset="0"/>
                          <a:cs typeface="Times New Roman" pitchFamily="18" charset="0"/>
                        </a:rPr>
                        <a:t>dụng</a:t>
                      </a:r>
                      <a:endParaRPr lang="en-US" sz="1800" dirty="0">
                        <a:solidFill>
                          <a:schemeClr val="bg1"/>
                        </a:solidFill>
                        <a:latin typeface="Times New Roman" pitchFamily="18" charset="0"/>
                        <a:ea typeface="Aachen" panose="02020500000000000000"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89821383"/>
                  </a:ext>
                </a:extLst>
              </a:tr>
              <a:tr h="628650">
                <a:tc>
                  <a:txBody>
                    <a:bodyPr/>
                    <a:lstStyle/>
                    <a:p>
                      <a:pPr algn="l">
                        <a:lnSpc>
                          <a:spcPct val="200000"/>
                        </a:lnSpc>
                      </a:pPr>
                      <a:r>
                        <a:rPr lang="en-US" sz="2000" dirty="0" err="1">
                          <a:latin typeface="Times New Roman" pitchFamily="18" charset="0"/>
                          <a:cs typeface="Times New Roman" pitchFamily="18" charset="0"/>
                        </a:rPr>
                        <a:t>Ấm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điện</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66614"/>
                  </a:ext>
                </a:extLst>
              </a:tr>
              <a:tr h="548640">
                <a:tc>
                  <a:txBody>
                    <a:bodyPr/>
                    <a:lstStyle/>
                    <a:p>
                      <a:pPr algn="l">
                        <a:lnSpc>
                          <a:spcPct val="200000"/>
                        </a:lnSpc>
                      </a:pPr>
                      <a:r>
                        <a:rPr lang="en-US" sz="2000" dirty="0" err="1">
                          <a:latin typeface="Times New Roman" pitchFamily="18" charset="0"/>
                          <a:cs typeface="Times New Roman" pitchFamily="18" charset="0"/>
                        </a:rPr>
                        <a:t>Máy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giặt</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150642"/>
                  </a:ext>
                </a:extLst>
              </a:tr>
              <a:tr h="815340">
                <a:tc>
                  <a:txBody>
                    <a:bodyPr/>
                    <a:lstStyle/>
                    <a:p>
                      <a:pPr algn="l">
                        <a:lnSpc>
                          <a:spcPct val="200000"/>
                        </a:lnSpc>
                      </a:pPr>
                      <a:r>
                        <a:rPr lang="en-US" sz="2000" dirty="0" err="1" smtClean="0">
                          <a:latin typeface="Times New Roman" pitchFamily="18" charset="0"/>
                          <a:cs typeface="Times New Roman" pitchFamily="18" charset="0"/>
                        </a:rPr>
                        <a:t>Đàicassette</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âm</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570609"/>
                  </a:ext>
                </a:extLst>
              </a:tr>
              <a:tr h="662940">
                <a:tc>
                  <a:txBody>
                    <a:bodyPr/>
                    <a:lstStyle/>
                    <a:p>
                      <a:pPr algn="l">
                        <a:lnSpc>
                          <a:spcPct val="200000"/>
                        </a:lnSpc>
                      </a:pPr>
                      <a:r>
                        <a:rPr lang="en-US" sz="2000" dirty="0" err="1">
                          <a:latin typeface="Times New Roman" pitchFamily="18" charset="0"/>
                          <a:cs typeface="Times New Roman" pitchFamily="18" charset="0"/>
                        </a:rPr>
                        <a:t>Bàn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1108440"/>
                  </a:ext>
                </a:extLst>
              </a:tr>
              <a:tr h="726797">
                <a:tc>
                  <a:txBody>
                    <a:bodyPr/>
                    <a:lstStyle/>
                    <a:p>
                      <a:pPr algn="l">
                        <a:lnSpc>
                          <a:spcPct val="200000"/>
                        </a:lnSpc>
                      </a:pPr>
                      <a:r>
                        <a:rPr lang="en-US" sz="2000" dirty="0" err="1">
                          <a:latin typeface="Times New Roman" pitchFamily="18" charset="0"/>
                          <a:cs typeface="Times New Roman" pitchFamily="18" charset="0"/>
                        </a:rPr>
                        <a:t>Lò</a:t>
                      </a:r>
                      <a:r>
                        <a:rPr lang="en-US" sz="2000" dirty="0">
                          <a:latin typeface="Times New Roman" pitchFamily="18" charset="0"/>
                          <a:cs typeface="Times New Roman" pitchFamily="18" charset="0"/>
                        </a:rPr>
                        <a:t> vi </a:t>
                      </a:r>
                      <a:r>
                        <a:rPr lang="en-US" sz="2000" dirty="0" err="1">
                          <a:latin typeface="Times New Roman" pitchFamily="18" charset="0"/>
                          <a:cs typeface="Times New Roman" pitchFamily="18" charset="0"/>
                        </a:rPr>
                        <a:t>sóng</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000" dirty="0" err="1">
                          <a:latin typeface="Times New Roman" pitchFamily="18" charset="0"/>
                          <a:cs typeface="Times New Roman" pitchFamily="18" charset="0"/>
                        </a:rPr>
                        <a:t>Nhiệt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endParaRPr lang="en-US" sz="20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06747"/>
                  </a:ext>
                </a:extLst>
              </a:tr>
            </a:tbl>
          </a:graphicData>
        </a:graphic>
      </p:graphicFrame>
      <p:pic>
        <p:nvPicPr>
          <p:cNvPr id="5" name="Picture 4">
            <a:extLst>
              <a:ext uri="{FF2B5EF4-FFF2-40B4-BE49-F238E27FC236}">
                <a16:creationId xmlns:a16="http://schemas.microsoft.com/office/drawing/2014/main" id="{9C3DFD22-3DB1-4350-BAA1-60C8504E3938}"/>
              </a:ext>
            </a:extLst>
          </p:cNvPr>
          <p:cNvPicPr>
            <a:picLocks noChangeAspect="1"/>
          </p:cNvPicPr>
          <p:nvPr/>
        </p:nvPicPr>
        <p:blipFill>
          <a:blip r:embed="rId2"/>
          <a:stretch>
            <a:fillRect/>
          </a:stretch>
        </p:blipFill>
        <p:spPr>
          <a:xfrm>
            <a:off x="1" y="0"/>
            <a:ext cx="4898082" cy="5143500"/>
          </a:xfrm>
          <a:prstGeom prst="rect">
            <a:avLst/>
          </a:prstGeom>
        </p:spPr>
      </p:pic>
    </p:spTree>
    <p:extLst>
      <p:ext uri="{BB962C8B-B14F-4D97-AF65-F5344CB8AC3E}">
        <p14:creationId xmlns:p14="http://schemas.microsoft.com/office/powerpoint/2010/main" val="246503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grpSp>
        <p:nvGrpSpPr>
          <p:cNvPr id="3054" name="Google Shape;3054;p44"/>
          <p:cNvGrpSpPr/>
          <p:nvPr/>
        </p:nvGrpSpPr>
        <p:grpSpPr>
          <a:xfrm>
            <a:off x="136026" y="2749771"/>
            <a:ext cx="984795" cy="2248407"/>
            <a:chOff x="2785375" y="2044600"/>
            <a:chExt cx="1033350" cy="2266925"/>
          </a:xfrm>
        </p:grpSpPr>
        <p:sp>
          <p:nvSpPr>
            <p:cNvPr id="3055" name="Google Shape;3055;p44"/>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4"/>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4"/>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4"/>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4"/>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4"/>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4"/>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4"/>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4"/>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4"/>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4"/>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4"/>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4"/>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4"/>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4"/>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4"/>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4"/>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4"/>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4"/>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4"/>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4"/>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4"/>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4"/>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4"/>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4"/>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4"/>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4"/>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4"/>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4"/>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4"/>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4"/>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4"/>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4"/>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4"/>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4"/>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4"/>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4"/>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4"/>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4"/>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4"/>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4"/>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4"/>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4"/>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4"/>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4"/>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4"/>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4"/>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4"/>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4"/>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4"/>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4"/>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4"/>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4"/>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4"/>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4"/>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4"/>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4"/>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4"/>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4"/>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4"/>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4"/>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4"/>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4"/>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4"/>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4"/>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4"/>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4"/>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4"/>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4"/>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4"/>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4"/>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4"/>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4"/>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4"/>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4"/>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4"/>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4"/>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4"/>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4"/>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4"/>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4"/>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4"/>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4"/>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4"/>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4"/>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4"/>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4"/>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4"/>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4"/>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4"/>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4"/>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4"/>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4"/>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4"/>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4"/>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4"/>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4"/>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4"/>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4"/>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4"/>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4"/>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4"/>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4"/>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4"/>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4"/>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4" name="Google Shape;3164;p44"/>
          <p:cNvSpPr txBox="1">
            <a:spLocks noGrp="1"/>
          </p:cNvSpPr>
          <p:nvPr>
            <p:ph type="title"/>
          </p:nvPr>
        </p:nvSpPr>
        <p:spPr>
          <a:xfrm>
            <a:off x="0" y="971351"/>
            <a:ext cx="9144000" cy="67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latin typeface="+mj-lt"/>
              </a:rPr>
              <a:t>2. NĂNG LƯỢNG HAO PHÍ TRONG SỬ DỤNG</a:t>
            </a:r>
            <a:endParaRPr sz="3000" dirty="0">
              <a:latin typeface="+mj-lt"/>
            </a:endParaRPr>
          </a:p>
        </p:txBody>
      </p:sp>
      <p:sp>
        <p:nvSpPr>
          <p:cNvPr id="116" name="Google Shape;3164;p44"/>
          <p:cNvSpPr txBox="1">
            <a:spLocks/>
          </p:cNvSpPr>
          <p:nvPr/>
        </p:nvSpPr>
        <p:spPr>
          <a:xfrm>
            <a:off x="0" y="1527815"/>
            <a:ext cx="9144000" cy="67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n-US" sz="2800" dirty="0">
                <a:latin typeface="+mn-lt"/>
              </a:rPr>
              <a:t>a. Tìm hiểu năng lượng hao phí</a:t>
            </a:r>
            <a:endParaRPr lang="vi-VN" sz="2800" dirty="0">
              <a:latin typeface="+mn-lt"/>
            </a:endParaRPr>
          </a:p>
        </p:txBody>
      </p:sp>
      <p:pic>
        <p:nvPicPr>
          <p:cNvPr id="117" name="Picture 5">
            <a:extLst>
              <a:ext uri="{FF2B5EF4-FFF2-40B4-BE49-F238E27FC236}">
                <a16:creationId xmlns:a16="http://schemas.microsoft.com/office/drawing/2014/main" id="{C4A9B69A-9205-4380-A5A5-408C07593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68674" y="2196782"/>
            <a:ext cx="2206652" cy="2972355"/>
          </a:xfrm>
          <a:prstGeom prst="rect">
            <a:avLst/>
          </a:prstGeom>
        </p:spPr>
      </p:pic>
    </p:spTree>
    <p:extLst>
      <p:ext uri="{BB962C8B-B14F-4D97-AF65-F5344CB8AC3E}">
        <p14:creationId xmlns:p14="http://schemas.microsoft.com/office/powerpoint/2010/main" val="16572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64"/>
                                        </p:tgtEl>
                                        <p:attrNameLst>
                                          <p:attrName>style.visibility</p:attrName>
                                        </p:attrNameLst>
                                      </p:cBhvr>
                                      <p:to>
                                        <p:strVal val="visible"/>
                                      </p:to>
                                    </p:set>
                                    <p:animEffect transition="in" filter="barn(inVertical)">
                                      <p:cBhvr>
                                        <p:cTn id="7" dur="500"/>
                                        <p:tgtEl>
                                          <p:spTgt spid="31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6">
                                            <p:txEl>
                                              <p:pRg st="0" end="0"/>
                                            </p:txEl>
                                          </p:spTgt>
                                        </p:tgtEl>
                                        <p:attrNameLst>
                                          <p:attrName>style.visibility</p:attrName>
                                        </p:attrNameLst>
                                      </p:cBhvr>
                                      <p:to>
                                        <p:strVal val="visible"/>
                                      </p:to>
                                    </p:set>
                                    <p:animEffect transition="in" filter="barn(inVertical)">
                                      <p:cBhvr>
                                        <p:cTn id="12" dur="500"/>
                                        <p:tgtEl>
                                          <p:spTgt spid="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8E90C-B126-4A87-BF14-34C4964DC58B}"/>
              </a:ext>
            </a:extLst>
          </p:cNvPr>
          <p:cNvSpPr/>
          <p:nvPr/>
        </p:nvSpPr>
        <p:spPr>
          <a:xfrm>
            <a:off x="1743076" y="1057276"/>
            <a:ext cx="5743574" cy="378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aphicFrame>
        <p:nvGraphicFramePr>
          <p:cNvPr id="4" name="Table 4">
            <a:extLst>
              <a:ext uri="{FF2B5EF4-FFF2-40B4-BE49-F238E27FC236}">
                <a16:creationId xmlns:a16="http://schemas.microsoft.com/office/drawing/2014/main" id="{547BE2D5-5BBF-41E4-B734-4DF68418FB94}"/>
              </a:ext>
            </a:extLst>
          </p:cNvPr>
          <p:cNvGraphicFramePr>
            <a:graphicFrameLocks noGrp="1"/>
          </p:cNvGraphicFramePr>
          <p:nvPr>
            <p:ph idx="1"/>
            <p:extLst/>
          </p:nvPr>
        </p:nvGraphicFramePr>
        <p:xfrm>
          <a:off x="1143000" y="0"/>
          <a:ext cx="6743700" cy="4350226"/>
        </p:xfrm>
        <a:graphic>
          <a:graphicData uri="http://schemas.openxmlformats.org/drawingml/2006/table">
            <a:tbl>
              <a:tblPr firstRow="1" bandRow="1">
                <a:tableStyleId>{5C22544A-7EE6-4342-B048-85BDC9FD1C3A}</a:tableStyleId>
              </a:tblPr>
              <a:tblGrid>
                <a:gridCol w="1533629">
                  <a:extLst>
                    <a:ext uri="{9D8B030D-6E8A-4147-A177-3AD203B41FA5}">
                      <a16:colId xmlns:a16="http://schemas.microsoft.com/office/drawing/2014/main" val="1846568030"/>
                    </a:ext>
                  </a:extLst>
                </a:gridCol>
                <a:gridCol w="2177753">
                  <a:extLst>
                    <a:ext uri="{9D8B030D-6E8A-4147-A177-3AD203B41FA5}">
                      <a16:colId xmlns:a16="http://schemas.microsoft.com/office/drawing/2014/main" val="1794195668"/>
                    </a:ext>
                  </a:extLst>
                </a:gridCol>
                <a:gridCol w="3032318">
                  <a:extLst>
                    <a:ext uri="{9D8B030D-6E8A-4147-A177-3AD203B41FA5}">
                      <a16:colId xmlns:a16="http://schemas.microsoft.com/office/drawing/2014/main" val="2632362118"/>
                    </a:ext>
                  </a:extLst>
                </a:gridCol>
              </a:tblGrid>
              <a:tr h="806926">
                <a:tc>
                  <a:txBody>
                    <a:bodyPr/>
                    <a:lstStyle/>
                    <a:p>
                      <a:pPr algn="ctr">
                        <a:lnSpc>
                          <a:spcPct val="100000"/>
                        </a:lnSpc>
                      </a:pPr>
                      <a:r>
                        <a:rPr lang="en-US" sz="2100" dirty="0" err="1">
                          <a:solidFill>
                            <a:schemeClr val="tx1"/>
                          </a:solidFill>
                          <a:latin typeface="Times New Roman" pitchFamily="18" charset="0"/>
                          <a:ea typeface="Aachen" panose="02020500000000000000" pitchFamily="18" charset="0"/>
                          <a:cs typeface="Times New Roman" pitchFamily="18" charset="0"/>
                        </a:rPr>
                        <a:t>Thiết</a:t>
                      </a:r>
                      <a:r>
                        <a:rPr lang="en-US" sz="2100" dirty="0">
                          <a:solidFill>
                            <a:schemeClr val="tx1"/>
                          </a:solidFill>
                          <a:latin typeface="Times New Roman" pitchFamily="18" charset="0"/>
                          <a:ea typeface="Aachen" panose="02020500000000000000" pitchFamily="18" charset="0"/>
                          <a:cs typeface="Times New Roman" pitchFamily="18" charset="0"/>
                        </a:rPr>
                        <a:t> </a:t>
                      </a:r>
                      <a:r>
                        <a:rPr lang="en-US" sz="2100" dirty="0" err="1">
                          <a:solidFill>
                            <a:schemeClr val="tx1"/>
                          </a:solidFill>
                          <a:latin typeface="Times New Roman" pitchFamily="18" charset="0"/>
                          <a:ea typeface="Aachen" panose="02020500000000000000" pitchFamily="18" charset="0"/>
                          <a:cs typeface="Times New Roman" pitchFamily="18" charset="0"/>
                        </a:rPr>
                        <a:t>bị</a:t>
                      </a:r>
                      <a:r>
                        <a:rPr lang="en-US" sz="2100" dirty="0">
                          <a:solidFill>
                            <a:schemeClr val="tx1"/>
                          </a:solidFill>
                          <a:latin typeface="Times New Roman" pitchFamily="18" charset="0"/>
                          <a:ea typeface="Aachen" panose="02020500000000000000" pitchFamily="18" charset="0"/>
                          <a:cs typeface="Times New Roman" pitchFamily="18" charset="0"/>
                        </a:rPr>
                        <a:t> </a:t>
                      </a:r>
                      <a:r>
                        <a:rPr lang="en-US" sz="2100" dirty="0" err="1">
                          <a:solidFill>
                            <a:schemeClr val="tx1"/>
                          </a:solidFill>
                          <a:latin typeface="Times New Roman" pitchFamily="18" charset="0"/>
                          <a:ea typeface="Aachen" panose="02020500000000000000" pitchFamily="18" charset="0"/>
                          <a:cs typeface="Times New Roman" pitchFamily="18" charset="0"/>
                        </a:rPr>
                        <a:t>điện</a:t>
                      </a:r>
                      <a:endParaRPr lang="en-US" sz="2100" dirty="0">
                        <a:solidFill>
                          <a:schemeClr val="tx1"/>
                        </a:solidFill>
                        <a:latin typeface="Times New Roman" pitchFamily="18" charset="0"/>
                        <a:ea typeface="Aachen" panose="02020500000000000000"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00000"/>
                        </a:lnSpc>
                      </a:pPr>
                      <a:r>
                        <a:rPr lang="en-US" sz="2100" dirty="0" err="1">
                          <a:solidFill>
                            <a:schemeClr val="tx1"/>
                          </a:solidFill>
                          <a:latin typeface="Times New Roman" pitchFamily="18" charset="0"/>
                          <a:ea typeface="Aachen" panose="02020500000000000000" pitchFamily="18" charset="0"/>
                          <a:cs typeface="Times New Roman" pitchFamily="18" charset="0"/>
                        </a:rPr>
                        <a:t>Năng</a:t>
                      </a:r>
                      <a:r>
                        <a:rPr lang="en-US" sz="2100" dirty="0">
                          <a:solidFill>
                            <a:schemeClr val="tx1"/>
                          </a:solidFill>
                          <a:latin typeface="Times New Roman" pitchFamily="18" charset="0"/>
                          <a:ea typeface="Aachen" panose="02020500000000000000" pitchFamily="18" charset="0"/>
                          <a:cs typeface="Times New Roman" pitchFamily="18" charset="0"/>
                        </a:rPr>
                        <a:t> </a:t>
                      </a:r>
                      <a:r>
                        <a:rPr lang="en-US" sz="2100" dirty="0" err="1">
                          <a:solidFill>
                            <a:schemeClr val="tx1"/>
                          </a:solidFill>
                          <a:latin typeface="Times New Roman" pitchFamily="18" charset="0"/>
                          <a:ea typeface="Aachen" panose="02020500000000000000" pitchFamily="18" charset="0"/>
                          <a:cs typeface="Times New Roman" pitchFamily="18" charset="0"/>
                        </a:rPr>
                        <a:t>lượng</a:t>
                      </a:r>
                      <a:r>
                        <a:rPr lang="en-US" sz="2100" dirty="0">
                          <a:solidFill>
                            <a:schemeClr val="tx1"/>
                          </a:solidFill>
                          <a:latin typeface="Times New Roman" pitchFamily="18" charset="0"/>
                          <a:ea typeface="Aachen" panose="02020500000000000000" pitchFamily="18" charset="0"/>
                          <a:cs typeface="Times New Roman" pitchFamily="18" charset="0"/>
                        </a:rPr>
                        <a:t> </a:t>
                      </a:r>
                      <a:r>
                        <a:rPr lang="en-US" sz="2100" dirty="0" err="1">
                          <a:solidFill>
                            <a:schemeClr val="tx1"/>
                          </a:solidFill>
                          <a:latin typeface="Times New Roman" pitchFamily="18" charset="0"/>
                          <a:ea typeface="Aachen" panose="02020500000000000000" pitchFamily="18" charset="0"/>
                          <a:cs typeface="Times New Roman" pitchFamily="18" charset="0"/>
                        </a:rPr>
                        <a:t>sử</a:t>
                      </a:r>
                      <a:r>
                        <a:rPr lang="en-US" sz="2100" dirty="0">
                          <a:solidFill>
                            <a:schemeClr val="tx1"/>
                          </a:solidFill>
                          <a:latin typeface="Times New Roman" pitchFamily="18" charset="0"/>
                          <a:ea typeface="Aachen" panose="02020500000000000000" pitchFamily="18" charset="0"/>
                          <a:cs typeface="Times New Roman" pitchFamily="18" charset="0"/>
                        </a:rPr>
                        <a:t> </a:t>
                      </a:r>
                      <a:r>
                        <a:rPr lang="en-US" sz="2100" dirty="0" err="1" smtClean="0">
                          <a:solidFill>
                            <a:schemeClr val="tx1"/>
                          </a:solidFill>
                          <a:latin typeface="Times New Roman" pitchFamily="18" charset="0"/>
                          <a:ea typeface="Aachen" panose="02020500000000000000" pitchFamily="18" charset="0"/>
                          <a:cs typeface="Times New Roman" pitchFamily="18" charset="0"/>
                        </a:rPr>
                        <a:t>dụng</a:t>
                      </a:r>
                      <a:endParaRPr lang="en-US" sz="2100" dirty="0">
                        <a:solidFill>
                          <a:schemeClr val="tx1"/>
                        </a:solidFill>
                        <a:latin typeface="Times New Roman" pitchFamily="18" charset="0"/>
                        <a:ea typeface="Aachen" panose="02020500000000000000"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sz="2100" dirty="0">
                        <a:solidFill>
                          <a:schemeClr val="tx1"/>
                        </a:solidFill>
                        <a:latin typeface="Times New Roman" pitchFamily="18" charset="0"/>
                        <a:ea typeface="Aachen" panose="02020500000000000000"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989821383"/>
                  </a:ext>
                </a:extLst>
              </a:tr>
              <a:tr h="708660">
                <a:tc>
                  <a:txBody>
                    <a:bodyPr/>
                    <a:lstStyle/>
                    <a:p>
                      <a:pPr algn="l">
                        <a:lnSpc>
                          <a:spcPct val="200000"/>
                        </a:lnSpc>
                      </a:pPr>
                      <a:r>
                        <a:rPr lang="en-US" sz="2100" dirty="0" err="1">
                          <a:latin typeface="Times New Roman" pitchFamily="18" charset="0"/>
                          <a:cs typeface="Times New Roman" pitchFamily="18" charset="0"/>
                        </a:rPr>
                        <a:t>Ấm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điện</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100" dirty="0" err="1">
                          <a:latin typeface="Times New Roman" pitchFamily="18" charset="0"/>
                          <a:cs typeface="Times New Roman" pitchFamily="18" charset="0"/>
                        </a:rPr>
                        <a:t>Nhiệt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năng</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66614"/>
                  </a:ext>
                </a:extLst>
              </a:tr>
              <a:tr h="708660">
                <a:tc>
                  <a:txBody>
                    <a:bodyPr/>
                    <a:lstStyle/>
                    <a:p>
                      <a:pPr algn="l">
                        <a:lnSpc>
                          <a:spcPct val="200000"/>
                        </a:lnSpc>
                      </a:pPr>
                      <a:r>
                        <a:rPr lang="en-US" sz="2100" dirty="0" err="1">
                          <a:latin typeface="Times New Roman" pitchFamily="18" charset="0"/>
                          <a:cs typeface="Times New Roman" pitchFamily="18" charset="0"/>
                        </a:rPr>
                        <a:t>Máy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giặt</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100" dirty="0" err="1">
                          <a:latin typeface="Times New Roman" pitchFamily="18" charset="0"/>
                          <a:cs typeface="Times New Roman" pitchFamily="18" charset="0"/>
                        </a:rPr>
                        <a:t>Động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năng</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150642"/>
                  </a:ext>
                </a:extLst>
              </a:tr>
              <a:tr h="708660">
                <a:tc>
                  <a:txBody>
                    <a:bodyPr/>
                    <a:lstStyle/>
                    <a:p>
                      <a:pPr algn="l">
                        <a:lnSpc>
                          <a:spcPct val="200000"/>
                        </a:lnSpc>
                      </a:pPr>
                      <a:r>
                        <a:rPr lang="en-US" sz="2100" dirty="0" err="1">
                          <a:latin typeface="Times New Roman" pitchFamily="18" charset="0"/>
                          <a:cs typeface="Times New Roman" pitchFamily="18" charset="0"/>
                        </a:rPr>
                        <a:t>Đài</a:t>
                      </a:r>
                      <a:r>
                        <a:rPr lang="en-US" sz="2100" dirty="0">
                          <a:latin typeface="Times New Roman" pitchFamily="18" charset="0"/>
                          <a:cs typeface="Times New Roman" pitchFamily="18" charset="0"/>
                        </a:rPr>
                        <a:t> cassette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100" dirty="0" err="1">
                          <a:latin typeface="Times New Roman" pitchFamily="18" charset="0"/>
                          <a:cs typeface="Times New Roman" pitchFamily="18" charset="0"/>
                        </a:rPr>
                        <a:t>Năng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lượng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âm</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570609"/>
                  </a:ext>
                </a:extLst>
              </a:tr>
              <a:tr h="708660">
                <a:tc>
                  <a:txBody>
                    <a:bodyPr/>
                    <a:lstStyle/>
                    <a:p>
                      <a:pPr algn="l">
                        <a:lnSpc>
                          <a:spcPct val="200000"/>
                        </a:lnSpc>
                      </a:pPr>
                      <a:r>
                        <a:rPr lang="en-US" sz="2100" dirty="0" err="1">
                          <a:latin typeface="Times New Roman" pitchFamily="18" charset="0"/>
                          <a:cs typeface="Times New Roman" pitchFamily="18" charset="0"/>
                        </a:rPr>
                        <a:t>Bàn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100" dirty="0" err="1">
                          <a:latin typeface="Times New Roman" pitchFamily="18" charset="0"/>
                          <a:cs typeface="Times New Roman" pitchFamily="18" charset="0"/>
                        </a:rPr>
                        <a:t>Nhiệt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năng</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1108440"/>
                  </a:ext>
                </a:extLst>
              </a:tr>
              <a:tr h="708660">
                <a:tc>
                  <a:txBody>
                    <a:bodyPr/>
                    <a:lstStyle/>
                    <a:p>
                      <a:pPr algn="l">
                        <a:lnSpc>
                          <a:spcPct val="200000"/>
                        </a:lnSpc>
                      </a:pPr>
                      <a:r>
                        <a:rPr lang="en-US" sz="2100" dirty="0" err="1">
                          <a:latin typeface="Times New Roman" pitchFamily="18" charset="0"/>
                          <a:cs typeface="Times New Roman" pitchFamily="18" charset="0"/>
                        </a:rPr>
                        <a:t>Lò</a:t>
                      </a:r>
                      <a:r>
                        <a:rPr lang="en-US" sz="2100" dirty="0">
                          <a:latin typeface="Times New Roman" pitchFamily="18" charset="0"/>
                          <a:cs typeface="Times New Roman" pitchFamily="18" charset="0"/>
                        </a:rPr>
                        <a:t> vi </a:t>
                      </a:r>
                      <a:r>
                        <a:rPr lang="en-US" sz="2100" dirty="0" err="1">
                          <a:latin typeface="Times New Roman" pitchFamily="18" charset="0"/>
                          <a:cs typeface="Times New Roman" pitchFamily="18" charset="0"/>
                        </a:rPr>
                        <a:t>sóng</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100" dirty="0" err="1">
                          <a:latin typeface="Times New Roman" pitchFamily="18" charset="0"/>
                          <a:cs typeface="Times New Roman" pitchFamily="18" charset="0"/>
                        </a:rPr>
                        <a:t>Nhiệt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năng</a:t>
                      </a: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dirty="0">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06747"/>
                  </a:ext>
                </a:extLst>
              </a:tr>
            </a:tbl>
          </a:graphicData>
        </a:graphic>
      </p:graphicFrame>
      <p:sp>
        <p:nvSpPr>
          <p:cNvPr id="2" name="TextBox 1">
            <a:extLst>
              <a:ext uri="{FF2B5EF4-FFF2-40B4-BE49-F238E27FC236}">
                <a16:creationId xmlns:a16="http://schemas.microsoft.com/office/drawing/2014/main" id="{15C64FA0-DD0D-4D14-85B0-D745D61C2383}"/>
              </a:ext>
            </a:extLst>
          </p:cNvPr>
          <p:cNvSpPr txBox="1"/>
          <p:nvPr/>
        </p:nvSpPr>
        <p:spPr>
          <a:xfrm>
            <a:off x="3371850" y="400050"/>
            <a:ext cx="1485900" cy="369332"/>
          </a:xfrm>
          <a:prstGeom prst="rect">
            <a:avLst/>
          </a:prstGeom>
          <a:noFill/>
        </p:spPr>
        <p:txBody>
          <a:bodyPr wrap="square" rtlCol="0">
            <a:spAutoFit/>
          </a:bodyPr>
          <a:lstStyle/>
          <a:p>
            <a:r>
              <a:rPr lang="en-US" sz="1800" b="1" dirty="0">
                <a:solidFill>
                  <a:srgbClr val="FFFF00"/>
                </a:solidFill>
                <a:latin typeface="Times New Roman" pitchFamily="18" charset="0"/>
                <a:cs typeface="Times New Roman" pitchFamily="18" charset="0"/>
              </a:rPr>
              <a:t>(</a:t>
            </a:r>
            <a:r>
              <a:rPr lang="en-US" sz="1800" b="1" dirty="0" err="1">
                <a:solidFill>
                  <a:srgbClr val="FFFF00"/>
                </a:solidFill>
                <a:latin typeface="Times New Roman" pitchFamily="18" charset="0"/>
                <a:cs typeface="Times New Roman" pitchFamily="18" charset="0"/>
              </a:rPr>
              <a:t>có</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ích</a:t>
            </a:r>
            <a:r>
              <a:rPr lang="en-US" sz="1800" b="1" dirty="0">
                <a:solidFill>
                  <a:srgbClr val="FFFF0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F90CADC9-622D-4BCE-B5C4-B6DF9E871DC0}"/>
              </a:ext>
            </a:extLst>
          </p:cNvPr>
          <p:cNvSpPr txBox="1"/>
          <p:nvPr/>
        </p:nvSpPr>
        <p:spPr>
          <a:xfrm>
            <a:off x="4902475" y="857250"/>
            <a:ext cx="3098525" cy="738664"/>
          </a:xfrm>
          <a:prstGeom prst="rect">
            <a:avLst/>
          </a:prstGeom>
          <a:noFill/>
        </p:spPr>
        <p:txBody>
          <a:bodyPr wrap="square" rtlCol="0">
            <a:spAutoFit/>
          </a:bodyPr>
          <a:lstStyle/>
          <a:p>
            <a:r>
              <a:rPr lang="en-US" sz="2100" dirty="0" err="1">
                <a:solidFill>
                  <a:srgbClr val="FF0000"/>
                </a:solidFill>
                <a:latin typeface="Times New Roman" pitchFamily="18" charset="0"/>
                <a:cs typeface="Times New Roman" pitchFamily="18" charset="0"/>
              </a:rPr>
              <a:t>Nhiệt</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lượng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âm</a:t>
            </a:r>
            <a:endParaRPr lang="en-US" sz="2100"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2A07389-727F-420C-B91E-76B6DD01F776}"/>
              </a:ext>
            </a:extLst>
          </p:cNvPr>
          <p:cNvSpPr txBox="1"/>
          <p:nvPr/>
        </p:nvSpPr>
        <p:spPr>
          <a:xfrm>
            <a:off x="4800600" y="1885950"/>
            <a:ext cx="3200400" cy="415498"/>
          </a:xfrm>
          <a:prstGeom prst="rect">
            <a:avLst/>
          </a:prstGeom>
          <a:noFill/>
        </p:spPr>
        <p:txBody>
          <a:bodyPr wrap="square" rtlCol="0">
            <a:spAutoFit/>
          </a:bodyPr>
          <a:lstStyle/>
          <a:p>
            <a:r>
              <a:rPr lang="en-US" sz="2100" dirty="0" err="1">
                <a:solidFill>
                  <a:srgbClr val="FF0000"/>
                </a:solidFill>
                <a:latin typeface="Times New Roman" pitchFamily="18" charset="0"/>
                <a:cs typeface="Times New Roman" pitchFamily="18" charset="0"/>
              </a:rPr>
              <a:t>Nhiệt</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lượng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âm</a:t>
            </a:r>
            <a:endParaRPr lang="en-US" sz="2100"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8BDAA0A-0586-43B2-86DD-B36B4E538C0D}"/>
              </a:ext>
            </a:extLst>
          </p:cNvPr>
          <p:cNvSpPr txBox="1"/>
          <p:nvPr/>
        </p:nvSpPr>
        <p:spPr>
          <a:xfrm>
            <a:off x="4972050" y="2628900"/>
            <a:ext cx="2654370" cy="415498"/>
          </a:xfrm>
          <a:prstGeom prst="rect">
            <a:avLst/>
          </a:prstGeom>
          <a:noFill/>
        </p:spPr>
        <p:txBody>
          <a:bodyPr wrap="square" rtlCol="0">
            <a:spAutoFit/>
          </a:bodyPr>
          <a:lstStyle/>
          <a:p>
            <a:r>
              <a:rPr lang="en-US" sz="2100" dirty="0" err="1">
                <a:solidFill>
                  <a:srgbClr val="FF0000"/>
                </a:solidFill>
                <a:latin typeface="Times New Roman" pitchFamily="18" charset="0"/>
                <a:cs typeface="Times New Roman" pitchFamily="18" charset="0"/>
              </a:rPr>
              <a:t>Nhiệt</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endParaRPr lang="en-US" sz="21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8482F798-A4BE-47AA-8D44-F4006027D97E}"/>
              </a:ext>
            </a:extLst>
          </p:cNvPr>
          <p:cNvSpPr txBox="1"/>
          <p:nvPr/>
        </p:nvSpPr>
        <p:spPr>
          <a:xfrm>
            <a:off x="4972050" y="3200400"/>
            <a:ext cx="1880554" cy="415498"/>
          </a:xfrm>
          <a:prstGeom prst="rect">
            <a:avLst/>
          </a:prstGeom>
          <a:noFill/>
        </p:spPr>
        <p:txBody>
          <a:bodyPr wrap="square" rtlCol="0">
            <a:spAutoFit/>
          </a:bodyPr>
          <a:lstStyle/>
          <a:p>
            <a:r>
              <a:rPr lang="en-US" sz="2100" dirty="0" err="1">
                <a:solidFill>
                  <a:srgbClr val="FF0000"/>
                </a:solidFill>
                <a:latin typeface="Times New Roman" pitchFamily="18" charset="0"/>
                <a:cs typeface="Times New Roman" pitchFamily="18" charset="0"/>
              </a:rPr>
              <a:t>Nhiệt</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endParaRPr lang="en-US" sz="2100"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FD91C42E-5A67-4790-B9A5-A3E145D0C1CF}"/>
              </a:ext>
            </a:extLst>
          </p:cNvPr>
          <p:cNvSpPr txBox="1"/>
          <p:nvPr/>
        </p:nvSpPr>
        <p:spPr>
          <a:xfrm>
            <a:off x="4972050" y="3829050"/>
            <a:ext cx="3167865" cy="415498"/>
          </a:xfrm>
          <a:prstGeom prst="rect">
            <a:avLst/>
          </a:prstGeom>
          <a:noFill/>
        </p:spPr>
        <p:txBody>
          <a:bodyPr wrap="square" rtlCol="0">
            <a:spAutoFit/>
          </a:bodyPr>
          <a:lstStyle/>
          <a:p>
            <a:r>
              <a:rPr lang="en-US" sz="2100" dirty="0" err="1">
                <a:solidFill>
                  <a:srgbClr val="FF0000"/>
                </a:solidFill>
                <a:latin typeface="Times New Roman" pitchFamily="18" charset="0"/>
                <a:cs typeface="Times New Roman" pitchFamily="18" charset="0"/>
              </a:rPr>
              <a:t>Nhiệt</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năng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lượng</a:t>
            </a:r>
            <a:r>
              <a:rPr lang="en-US" sz="2100" dirty="0">
                <a:solidFill>
                  <a:srgbClr val="FF0000"/>
                </a:solidFill>
                <a:latin typeface="Times New Roman" pitchFamily="18" charset="0"/>
                <a:cs typeface="Times New Roman" pitchFamily="18" charset="0"/>
              </a:rPr>
              <a:t> </a:t>
            </a:r>
            <a:r>
              <a:rPr lang="en-US" sz="2100" dirty="0" err="1">
                <a:solidFill>
                  <a:srgbClr val="FF0000"/>
                </a:solidFill>
                <a:latin typeface="Times New Roman" pitchFamily="18" charset="0"/>
                <a:cs typeface="Times New Roman" pitchFamily="18" charset="0"/>
              </a:rPr>
              <a:t>âm</a:t>
            </a:r>
            <a:endParaRPr lang="en-US" sz="21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6F539D8-F9DB-4712-8E2F-5DDB7817597E}"/>
              </a:ext>
            </a:extLst>
          </p:cNvPr>
          <p:cNvSpPr txBox="1"/>
          <p:nvPr/>
        </p:nvSpPr>
        <p:spPr>
          <a:xfrm>
            <a:off x="4857750" y="171450"/>
            <a:ext cx="2971800" cy="415498"/>
          </a:xfrm>
          <a:prstGeom prst="rect">
            <a:avLst/>
          </a:prstGeom>
          <a:noFill/>
        </p:spPr>
        <p:txBody>
          <a:bodyPr wrap="square" rtlCol="0">
            <a:spAutoFit/>
          </a:bodyPr>
          <a:lstStyle/>
          <a:p>
            <a:r>
              <a:rPr lang="en-US" sz="2100" b="1" dirty="0" err="1">
                <a:solidFill>
                  <a:srgbClr val="FFFF00"/>
                </a:solidFill>
                <a:latin typeface="Times New Roman" pitchFamily="18" charset="0"/>
                <a:cs typeface="Times New Roman" pitchFamily="18" charset="0"/>
              </a:rPr>
              <a:t>Năng</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lượng</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hao</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phí</a:t>
            </a:r>
            <a:endParaRPr lang="en-US" sz="2100" b="1"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950A6084-C195-4902-B354-472DEEE8A3A5}"/>
              </a:ext>
            </a:extLst>
          </p:cNvPr>
          <p:cNvSpPr/>
          <p:nvPr/>
        </p:nvSpPr>
        <p:spPr>
          <a:xfrm>
            <a:off x="4914900" y="758398"/>
            <a:ext cx="29718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082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 y="0"/>
            <a:ext cx="7818120" cy="923330"/>
          </a:xfrm>
          <a:prstGeom prst="rect">
            <a:avLst/>
          </a:prstGeom>
        </p:spPr>
        <p:txBody>
          <a:bodyPr wrap="square">
            <a:spAutoFit/>
          </a:bodyPr>
          <a:lstStyle/>
          <a:p>
            <a:r>
              <a:rPr lang="vi-VN" sz="2700" b="1" dirty="0">
                <a:latin typeface="Times New Roman" pitchFamily="18" charset="0"/>
                <a:cs typeface="Times New Roman" pitchFamily="18" charset="0"/>
              </a:rPr>
              <a:t>Trong ba cách đun nước ở hình bên, cách đun nào ít hao phí năng lượng nhất? Tại sao?</a:t>
            </a:r>
            <a:endParaRPr lang="en-US" sz="2700" b="1" dirty="0">
              <a:latin typeface="Times New Roman" pitchFamily="18" charset="0"/>
              <a:cs typeface="Times New Roman" pitchFamily="18" charset="0"/>
            </a:endParaRPr>
          </a:p>
        </p:txBody>
      </p:sp>
      <p:pic>
        <p:nvPicPr>
          <p:cNvPr id="1026" name="Picture 2" descr="https://hoigiasudanang.com/wp-content/uploads/2021/11/screenshot_87_191.png"/>
          <p:cNvPicPr>
            <a:picLocks noChangeAspect="1" noChangeArrowheads="1"/>
          </p:cNvPicPr>
          <p:nvPr/>
        </p:nvPicPr>
        <p:blipFill>
          <a:blip r:embed="rId2"/>
          <a:srcRect/>
          <a:stretch>
            <a:fillRect/>
          </a:stretch>
        </p:blipFill>
        <p:spPr bwMode="auto">
          <a:xfrm>
            <a:off x="0" y="857250"/>
            <a:ext cx="9018270" cy="2171700"/>
          </a:xfrm>
          <a:prstGeom prst="rect">
            <a:avLst/>
          </a:prstGeom>
          <a:noFill/>
        </p:spPr>
      </p:pic>
      <p:sp>
        <p:nvSpPr>
          <p:cNvPr id="5" name="Rectangle 4"/>
          <p:cNvSpPr/>
          <p:nvPr/>
        </p:nvSpPr>
        <p:spPr>
          <a:xfrm>
            <a:off x="102870" y="3086100"/>
            <a:ext cx="9041130" cy="923330"/>
          </a:xfrm>
          <a:prstGeom prst="rect">
            <a:avLst/>
          </a:prstGeom>
        </p:spPr>
        <p:txBody>
          <a:bodyPr wrap="square">
            <a:spAutoFit/>
          </a:bodyPr>
          <a:lstStyle/>
          <a:p>
            <a:r>
              <a:rPr lang="vi-VN" sz="2700" dirty="0">
                <a:latin typeface="Times New Roman" pitchFamily="18" charset="0"/>
                <a:cs typeface="Times New Roman" pitchFamily="18" charset="0"/>
              </a:rPr>
              <a:t>Cách đun nước bằng cách dùng ấm điện ít hao phí năng lượng nhất.</a:t>
            </a:r>
            <a:endParaRPr lang="en-US" sz="2700" dirty="0">
              <a:latin typeface="Times New Roman" pitchFamily="18" charset="0"/>
              <a:cs typeface="Times New Roman" pitchFamily="18" charset="0"/>
            </a:endParaRPr>
          </a:p>
        </p:txBody>
      </p:sp>
      <p:sp>
        <p:nvSpPr>
          <p:cNvPr id="6" name="Rectangle 5"/>
          <p:cNvSpPr/>
          <p:nvPr/>
        </p:nvSpPr>
        <p:spPr>
          <a:xfrm>
            <a:off x="102870" y="3943350"/>
            <a:ext cx="8915400" cy="1200329"/>
          </a:xfrm>
          <a:prstGeom prst="rect">
            <a:avLst/>
          </a:prstGeom>
        </p:spPr>
        <p:txBody>
          <a:bodyPr wrap="square">
            <a:spAutoFit/>
          </a:bodyPr>
          <a:lstStyle/>
          <a:p>
            <a:r>
              <a:rPr lang="vi-VN" sz="2400" dirty="0">
                <a:latin typeface="Times New Roman" pitchFamily="18" charset="0"/>
                <a:cs typeface="Times New Roman" pitchFamily="18" charset="0"/>
              </a:rPr>
              <a:t>Vì gần như toàn bộ năng lượng cung cấp cho ấm sẽ làm nóng nước và sôi. Ở hai cách đun còn lại có nhiều năng lượng bị tổn thất ra bên ngoài môi trường.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2247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slide(fromBottom)">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plus(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66795"/>
            <a:ext cx="2849176" cy="2928237"/>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2849176" y="1997612"/>
            <a:ext cx="3185864" cy="2897419"/>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6035040" y="2103119"/>
            <a:ext cx="2954215" cy="2708031"/>
          </a:xfrm>
          <a:prstGeom prst="rect">
            <a:avLst/>
          </a:prstGeom>
        </p:spPr>
      </p:pic>
      <p:sp>
        <p:nvSpPr>
          <p:cNvPr id="9" name="Rectangle 8"/>
          <p:cNvSpPr/>
          <p:nvPr/>
        </p:nvSpPr>
        <p:spPr>
          <a:xfrm>
            <a:off x="562708" y="684176"/>
            <a:ext cx="7920112" cy="1313436"/>
          </a:xfrm>
          <a:prstGeom prst="rect">
            <a:avLst/>
          </a:prstGeom>
        </p:spPr>
        <p:txBody>
          <a:bodyPr wrap="square">
            <a:spAutoFit/>
          </a:bodyPr>
          <a:lstStyle/>
          <a:p>
            <a:pPr algn="just">
              <a:lnSpc>
                <a:spcPct val="115000"/>
              </a:lnSpc>
              <a:spcAft>
                <a:spcPts val="1000"/>
              </a:spcAft>
            </a:pPr>
            <a:r>
              <a:rPr lang="en-US" sz="2300" dirty="0">
                <a:latin typeface="+mn-lt"/>
                <a:ea typeface="Calibri" panose="020F0502020204030204" pitchFamily="34" charset="0"/>
              </a:rPr>
              <a:t>Trong các hoạt động, năng lượng ban đầu đã chuyển hoá thành những dạng năng lượng nào? Hãy chỉ ra phần năng lượng nào là có ích, phần năng lượng nào là hao phí.</a:t>
            </a:r>
          </a:p>
        </p:txBody>
      </p:sp>
    </p:spTree>
    <p:extLst>
      <p:ext uri="{BB962C8B-B14F-4D97-AF65-F5344CB8AC3E}">
        <p14:creationId xmlns:p14="http://schemas.microsoft.com/office/powerpoint/2010/main" val="249195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sp>
        <p:nvSpPr>
          <p:cNvPr id="2" name="Rectangle 1"/>
          <p:cNvSpPr/>
          <p:nvPr/>
        </p:nvSpPr>
        <p:spPr>
          <a:xfrm>
            <a:off x="520504" y="1014461"/>
            <a:ext cx="6724358" cy="1366528"/>
          </a:xfrm>
          <a:prstGeom prst="rect">
            <a:avLst/>
          </a:prstGeom>
        </p:spPr>
        <p:txBody>
          <a:bodyPr wrap="square">
            <a:spAutoFit/>
          </a:bodyPr>
          <a:lstStyle/>
          <a:p>
            <a:pPr algn="just">
              <a:lnSpc>
                <a:spcPct val="115000"/>
              </a:lnSpc>
              <a:spcAft>
                <a:spcPts val="1000"/>
              </a:spcAft>
            </a:pPr>
            <a:r>
              <a:rPr lang="vi-VN" sz="2400" dirty="0">
                <a:latin typeface="+mn-lt"/>
                <a:ea typeface="Calibri" panose="020F0502020204030204" pitchFamily="34" charset="0"/>
              </a:rPr>
              <a:t>Khi đun nước sôi, năng lượng nhiệt từ ngọn lửa làm nóng nước, ấm và môi trường xung quanh, trong đó chỉ có phần làm nóng nước là có ích.</a:t>
            </a:r>
            <a:endParaRPr lang="en-US" sz="2400" dirty="0">
              <a:latin typeface="+mn-lt"/>
              <a:ea typeface="Calibri" panose="020F0502020204030204" pitchFamily="34" charset="0"/>
            </a:endParaRPr>
          </a:p>
        </p:txBody>
      </p:sp>
      <p:sp>
        <p:nvSpPr>
          <p:cNvPr id="8" name="Rectangle 7"/>
          <p:cNvSpPr/>
          <p:nvPr/>
        </p:nvSpPr>
        <p:spPr>
          <a:xfrm>
            <a:off x="2328203" y="2563869"/>
            <a:ext cx="6492239" cy="2144177"/>
          </a:xfrm>
          <a:prstGeom prst="rect">
            <a:avLst/>
          </a:prstGeom>
        </p:spPr>
        <p:txBody>
          <a:bodyPr wrap="square">
            <a:spAutoFit/>
          </a:bodyPr>
          <a:lstStyle/>
          <a:p>
            <a:pPr algn="just">
              <a:lnSpc>
                <a:spcPts val="3200"/>
              </a:lnSpc>
            </a:pPr>
            <a:r>
              <a:rPr lang="fr-FR" sz="2400" dirty="0">
                <a:latin typeface="+mn-lt"/>
                <a:ea typeface="Calibri" panose="020F0502020204030204" pitchFamily="34" charset="0"/>
              </a:rPr>
              <a:t>Khi ô tô chuyển động, xăng được đốt cháy cung cấp năng lượng chuyển thành cơ năng cho ô tô chạy, nhiệt năng làm nóng ô tô. Phần chuyển hoá thành cơ năng cung cấp cho ô tô chạy là có ích, phần nhiệt năng là hao phí.</a:t>
            </a:r>
            <a:endParaRPr lang="en-US" sz="2400" dirty="0">
              <a:latin typeface="+mn-lt"/>
              <a:ea typeface="Calibri" panose="020F0502020204030204" pitchFamily="34" charset="0"/>
            </a:endParaRPr>
          </a:p>
        </p:txBody>
      </p:sp>
      <p:pic>
        <p:nvPicPr>
          <p:cNvPr id="10" name="Picture 9"/>
          <p:cNvPicPr>
            <a:picLocks noChangeAspect="1"/>
          </p:cNvPicPr>
          <p:nvPr/>
        </p:nvPicPr>
        <p:blipFill>
          <a:blip r:embed="rId3"/>
          <a:stretch>
            <a:fillRect/>
          </a:stretch>
        </p:blipFill>
        <p:spPr>
          <a:xfrm>
            <a:off x="7153127" y="669082"/>
            <a:ext cx="1843629" cy="1894787"/>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6184" y="2563869"/>
            <a:ext cx="2011680" cy="2207944"/>
          </a:xfrm>
          <a:prstGeom prst="ellipse">
            <a:avLst/>
          </a:prstGeom>
          <a:ln>
            <a:noFill/>
          </a:ln>
          <a:effectLst>
            <a:softEdge rad="112500"/>
          </a:effectLst>
        </p:spPr>
      </p:pic>
    </p:spTree>
    <p:extLst>
      <p:ext uri="{BB962C8B-B14F-4D97-AF65-F5344CB8AC3E}">
        <p14:creationId xmlns:p14="http://schemas.microsoft.com/office/powerpoint/2010/main" val="24548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grpSp>
        <p:nvGrpSpPr>
          <p:cNvPr id="3054" name="Google Shape;3054;p44"/>
          <p:cNvGrpSpPr/>
          <p:nvPr/>
        </p:nvGrpSpPr>
        <p:grpSpPr>
          <a:xfrm>
            <a:off x="136026" y="2749771"/>
            <a:ext cx="984795" cy="2248407"/>
            <a:chOff x="2785375" y="2044600"/>
            <a:chExt cx="1033350" cy="2266925"/>
          </a:xfrm>
        </p:grpSpPr>
        <p:sp>
          <p:nvSpPr>
            <p:cNvPr id="3055" name="Google Shape;3055;p44"/>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4"/>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4"/>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4"/>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4"/>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4"/>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4"/>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4"/>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4"/>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4"/>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4"/>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4"/>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4"/>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4"/>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4"/>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4"/>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4"/>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4"/>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4"/>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4"/>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4"/>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4"/>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4"/>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4"/>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4"/>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4"/>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4"/>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4"/>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4"/>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4"/>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4"/>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4"/>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4"/>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4"/>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4"/>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4"/>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4"/>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4"/>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4"/>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4"/>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4"/>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4"/>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4"/>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4"/>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4"/>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4"/>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4"/>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4"/>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4"/>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4"/>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4"/>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4"/>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4"/>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4"/>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4"/>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4"/>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4"/>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4"/>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4"/>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4"/>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4"/>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4"/>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4"/>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4"/>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4"/>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4"/>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4"/>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4"/>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4"/>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4"/>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4"/>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4"/>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4"/>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4"/>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4"/>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4"/>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4"/>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4"/>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4"/>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4"/>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4"/>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4"/>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4"/>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4"/>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4"/>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4"/>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4"/>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4"/>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4"/>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4"/>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4"/>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4"/>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4"/>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4"/>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4"/>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4"/>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4"/>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4"/>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4"/>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4"/>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4"/>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4"/>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4"/>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4"/>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4"/>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4" name="Google Shape;3164;p44"/>
          <p:cNvSpPr txBox="1">
            <a:spLocks noGrp="1"/>
          </p:cNvSpPr>
          <p:nvPr>
            <p:ph type="title"/>
          </p:nvPr>
        </p:nvSpPr>
        <p:spPr>
          <a:xfrm>
            <a:off x="0" y="843901"/>
            <a:ext cx="9144000" cy="67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400" dirty="0">
                <a:latin typeface="+mj-lt"/>
              </a:rPr>
              <a:t>1. BẢO TOÀN NĂNG LƯỢNG</a:t>
            </a:r>
            <a:endParaRPr sz="3400" dirty="0">
              <a:latin typeface="+mj-lt"/>
            </a:endParaRPr>
          </a:p>
        </p:txBody>
      </p:sp>
      <p:sp>
        <p:nvSpPr>
          <p:cNvPr id="116" name="Google Shape;3164;p44"/>
          <p:cNvSpPr txBox="1">
            <a:spLocks/>
          </p:cNvSpPr>
          <p:nvPr/>
        </p:nvSpPr>
        <p:spPr>
          <a:xfrm>
            <a:off x="0" y="1464363"/>
            <a:ext cx="9144000" cy="67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n-US" sz="2800" dirty="0">
                <a:latin typeface="+mn-lt"/>
              </a:rPr>
              <a:t>a. Tìm hiểu sự truyền năng lượng giữa các vật</a:t>
            </a:r>
            <a:endParaRPr lang="vi-VN" sz="2800" dirty="0">
              <a:latin typeface="+mn-lt"/>
            </a:endParaRPr>
          </a:p>
        </p:txBody>
      </p:sp>
      <p:pic>
        <p:nvPicPr>
          <p:cNvPr id="117" name="Picture 5">
            <a:extLst>
              <a:ext uri="{FF2B5EF4-FFF2-40B4-BE49-F238E27FC236}">
                <a16:creationId xmlns:a16="http://schemas.microsoft.com/office/drawing/2014/main" id="{C4A9B69A-9205-4380-A5A5-408C07593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68674" y="2188848"/>
            <a:ext cx="2206652" cy="2972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64"/>
                                        </p:tgtEl>
                                        <p:attrNameLst>
                                          <p:attrName>style.visibility</p:attrName>
                                        </p:attrNameLst>
                                      </p:cBhvr>
                                      <p:to>
                                        <p:strVal val="visible"/>
                                      </p:to>
                                    </p:set>
                                    <p:animEffect transition="in" filter="barn(inVertical)">
                                      <p:cBhvr>
                                        <p:cTn id="7" dur="500"/>
                                        <p:tgtEl>
                                          <p:spTgt spid="31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6">
                                            <p:txEl>
                                              <p:pRg st="0" end="0"/>
                                            </p:txEl>
                                          </p:spTgt>
                                        </p:tgtEl>
                                        <p:attrNameLst>
                                          <p:attrName>style.visibility</p:attrName>
                                        </p:attrNameLst>
                                      </p:cBhvr>
                                      <p:to>
                                        <p:strVal val="visible"/>
                                      </p:to>
                                    </p:set>
                                    <p:animEffect transition="in" filter="barn(inVertical)">
                                      <p:cBhvr>
                                        <p:cTn id="12" dur="500"/>
                                        <p:tgtEl>
                                          <p:spTgt spid="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C548BA7-597E-4256-8A74-A49901BE5975}"/>
              </a:ext>
            </a:extLst>
          </p:cNvPr>
          <p:cNvSpPr txBox="1"/>
          <p:nvPr/>
        </p:nvSpPr>
        <p:spPr>
          <a:xfrm>
            <a:off x="397674" y="2088296"/>
            <a:ext cx="2743200" cy="830997"/>
          </a:xfrm>
          <a:prstGeom prst="rect">
            <a:avLst/>
          </a:prstGeom>
          <a:noFill/>
        </p:spPr>
        <p:txBody>
          <a:bodyPr wrap="square" rtlCol="0">
            <a:spAutoFit/>
          </a:bodyPr>
          <a:lstStyle/>
          <a:p>
            <a:r>
              <a:rPr lang="en-US" sz="2400" b="1" dirty="0" err="1">
                <a:solidFill>
                  <a:schemeClr val="accent2">
                    <a:lumMod val="75000"/>
                  </a:schemeClr>
                </a:solidFill>
                <a:latin typeface="Times New Roman" pitchFamily="18" charset="0"/>
                <a:cs typeface="Times New Roman" pitchFamily="18" charset="0"/>
              </a:rPr>
              <a:t>Năng</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lượng</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hữu</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ích</a:t>
            </a:r>
            <a:endParaRPr lang="en-US" sz="2400" b="1" dirty="0">
              <a:solidFill>
                <a:schemeClr val="accent2">
                  <a:lumMod val="75000"/>
                </a:scheme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302D561-D61A-411D-919F-982D125E8778}"/>
              </a:ext>
            </a:extLst>
          </p:cNvPr>
          <p:cNvSpPr txBox="1"/>
          <p:nvPr/>
        </p:nvSpPr>
        <p:spPr>
          <a:xfrm>
            <a:off x="5160351" y="2271086"/>
            <a:ext cx="2726349" cy="830997"/>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Năng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hao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phí</a:t>
            </a:r>
            <a:endParaRPr lang="en-US" sz="2400" b="1" dirty="0">
              <a:solidFill>
                <a:srgbClr val="FF000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F8C54AB8-1168-4718-8AF7-B9AAF038FA90}"/>
              </a:ext>
            </a:extLst>
          </p:cNvPr>
          <p:cNvSpPr/>
          <p:nvPr/>
        </p:nvSpPr>
        <p:spPr>
          <a:xfrm>
            <a:off x="1540906" y="857249"/>
            <a:ext cx="5882879" cy="67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Arrow: Curved Right 8">
            <a:extLst>
              <a:ext uri="{FF2B5EF4-FFF2-40B4-BE49-F238E27FC236}">
                <a16:creationId xmlns:a16="http://schemas.microsoft.com/office/drawing/2014/main" id="{99D39C1B-A771-4609-B299-59B3A610A431}"/>
              </a:ext>
            </a:extLst>
          </p:cNvPr>
          <p:cNvSpPr/>
          <p:nvPr/>
        </p:nvSpPr>
        <p:spPr>
          <a:xfrm rot="4562757">
            <a:off x="2322973" y="337541"/>
            <a:ext cx="427094" cy="2384968"/>
          </a:xfrm>
          <a:prstGeom prst="curvedRightArrow">
            <a:avLst>
              <a:gd name="adj1" fmla="val 0"/>
              <a:gd name="adj2" fmla="val 39479"/>
              <a:gd name="adj3" fmla="val 47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Arrow: Curved Right 9">
            <a:extLst>
              <a:ext uri="{FF2B5EF4-FFF2-40B4-BE49-F238E27FC236}">
                <a16:creationId xmlns:a16="http://schemas.microsoft.com/office/drawing/2014/main" id="{FCEE6A82-CAC2-4FB5-88EE-F3FF989F0499}"/>
              </a:ext>
            </a:extLst>
          </p:cNvPr>
          <p:cNvSpPr/>
          <p:nvPr/>
        </p:nvSpPr>
        <p:spPr>
          <a:xfrm rot="19401399" flipH="1">
            <a:off x="5953539" y="812221"/>
            <a:ext cx="412726" cy="1702064"/>
          </a:xfrm>
          <a:prstGeom prst="curvedRightArrow">
            <a:avLst>
              <a:gd name="adj1" fmla="val 14128"/>
              <a:gd name="adj2" fmla="val 28492"/>
              <a:gd name="adj3" fmla="val 333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highlight>
                <a:srgbClr val="FF0000"/>
              </a:highlight>
            </a:endParaRPr>
          </a:p>
        </p:txBody>
      </p:sp>
      <p:sp>
        <p:nvSpPr>
          <p:cNvPr id="8" name="Cloud 7">
            <a:extLst>
              <a:ext uri="{FF2B5EF4-FFF2-40B4-BE49-F238E27FC236}">
                <a16:creationId xmlns:a16="http://schemas.microsoft.com/office/drawing/2014/main" id="{8CC57B03-9578-4A03-9B3F-79666583693E}"/>
              </a:ext>
            </a:extLst>
          </p:cNvPr>
          <p:cNvSpPr/>
          <p:nvPr/>
        </p:nvSpPr>
        <p:spPr>
          <a:xfrm>
            <a:off x="3429000" y="514350"/>
            <a:ext cx="2030611" cy="10880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NĂNG LƯỢNG</a:t>
            </a:r>
          </a:p>
        </p:txBody>
      </p:sp>
      <p:sp>
        <p:nvSpPr>
          <p:cNvPr id="15" name="TextBox 14">
            <a:extLst>
              <a:ext uri="{FF2B5EF4-FFF2-40B4-BE49-F238E27FC236}">
                <a16:creationId xmlns:a16="http://schemas.microsoft.com/office/drawing/2014/main" id="{003081E7-A0C1-4967-B3B7-22801D27EF09}"/>
              </a:ext>
            </a:extLst>
          </p:cNvPr>
          <p:cNvSpPr txBox="1"/>
          <p:nvPr/>
        </p:nvSpPr>
        <p:spPr>
          <a:xfrm>
            <a:off x="958155" y="2552484"/>
            <a:ext cx="3486150" cy="1754326"/>
          </a:xfrm>
          <a:prstGeom prst="rect">
            <a:avLst/>
          </a:prstGeom>
          <a:noFill/>
        </p:spPr>
        <p:txBody>
          <a:bodyPr wrap="square">
            <a:spAutoFit/>
          </a:bodyPr>
          <a:lstStyle/>
          <a:p>
            <a:pPr marL="257175" indent="-257175">
              <a:buFont typeface="Wingdings" panose="05000000000000000000" pitchFamily="2" charset="2"/>
              <a:buChar char="Ø"/>
            </a:pPr>
            <a:r>
              <a:rPr lang="en-US" sz="2700" dirty="0" err="1">
                <a:latin typeface="Times New Roman" pitchFamily="18" charset="0"/>
                <a:cs typeface="Times New Roman" pitchFamily="18" charset="0"/>
              </a:rPr>
              <a:t>Là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phần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năng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lượng</a:t>
            </a:r>
            <a:r>
              <a:rPr lang="en-US" sz="2700" dirty="0">
                <a:latin typeface="Times New Roman" pitchFamily="18" charset="0"/>
                <a:cs typeface="Times New Roman" pitchFamily="18" charset="0"/>
              </a:rPr>
              <a:t> ban </a:t>
            </a:r>
            <a:r>
              <a:rPr lang="en-US" sz="2700" dirty="0" err="1">
                <a:latin typeface="Times New Roman" pitchFamily="18" charset="0"/>
                <a:cs typeface="Times New Roman" pitchFamily="18" charset="0"/>
              </a:rPr>
              <a:t>đầu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chuyển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thành</a:t>
            </a:r>
            <a:r>
              <a:rPr lang="en-US" sz="2700" dirty="0">
                <a:latin typeface="Times New Roman" pitchFamily="18" charset="0"/>
                <a:cs typeface="Times New Roman" pitchFamily="18" charset="0"/>
              </a:rPr>
              <a:t> </a:t>
            </a:r>
            <a:r>
              <a:rPr lang="vi-VN" sz="2700" dirty="0">
                <a:latin typeface="Times New Roman" pitchFamily="18" charset="0"/>
                <a:cs typeface="Times New Roman" pitchFamily="18" charset="0"/>
              </a:rPr>
              <a:t>năng lượng theo đ</a:t>
            </a:r>
            <a:r>
              <a:rPr lang="en-US" sz="2700" dirty="0" err="1">
                <a:latin typeface="Times New Roman" pitchFamily="18" charset="0"/>
                <a:cs typeface="Times New Roman" pitchFamily="18" charset="0"/>
              </a:rPr>
              <a:t>úng</a:t>
            </a:r>
            <a:r>
              <a:rPr lang="en-US" sz="2700" dirty="0">
                <a:latin typeface="Times New Roman" pitchFamily="18" charset="0"/>
                <a:cs typeface="Times New Roman" pitchFamily="18" charset="0"/>
              </a:rPr>
              <a:t> m</a:t>
            </a:r>
            <a:r>
              <a:rPr lang="vi-VN" sz="2700" dirty="0">
                <a:latin typeface="Times New Roman" pitchFamily="18" charset="0"/>
                <a:cs typeface="Times New Roman" pitchFamily="18" charset="0"/>
              </a:rPr>
              <a:t>ục đ</a:t>
            </a:r>
            <a:r>
              <a:rPr lang="en-US" sz="2700" dirty="0" err="1">
                <a:latin typeface="Times New Roman" pitchFamily="18" charset="0"/>
                <a:cs typeface="Times New Roman" pitchFamily="18" charset="0"/>
              </a:rPr>
              <a:t>ích</a:t>
            </a:r>
            <a:r>
              <a:rPr lang="en-US" sz="2700" dirty="0">
                <a:latin typeface="Times New Roman" pitchFamily="18" charset="0"/>
                <a:cs typeface="Times New Roman" pitchFamily="18" charset="0"/>
              </a:rPr>
              <a:t> s</a:t>
            </a:r>
            <a:r>
              <a:rPr lang="vi-VN" sz="2700" dirty="0">
                <a:latin typeface="Times New Roman" pitchFamily="18" charset="0"/>
                <a:cs typeface="Times New Roman" pitchFamily="18" charset="0"/>
              </a:rPr>
              <a:t>ử dụng</a:t>
            </a:r>
            <a:endParaRPr lang="en-US" sz="27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86280B96-5329-4C90-9BC4-9C5FB266D295}"/>
              </a:ext>
            </a:extLst>
          </p:cNvPr>
          <p:cNvSpPr txBox="1"/>
          <p:nvPr/>
        </p:nvSpPr>
        <p:spPr>
          <a:xfrm>
            <a:off x="5795010" y="2686584"/>
            <a:ext cx="3257550" cy="2169825"/>
          </a:xfrm>
          <a:prstGeom prst="rect">
            <a:avLst/>
          </a:prstGeom>
          <a:noFill/>
        </p:spPr>
        <p:txBody>
          <a:bodyPr wrap="square">
            <a:spAutoFit/>
          </a:bodyPr>
          <a:lstStyle/>
          <a:p>
            <a:pPr marL="257175" indent="-257175">
              <a:buFont typeface="Wingdings" panose="05000000000000000000" pitchFamily="2" charset="2"/>
              <a:buChar char="Ø"/>
            </a:pPr>
            <a:r>
              <a:rPr lang="en-US" sz="2700" dirty="0" err="1">
                <a:latin typeface="Times New Roman" pitchFamily="18" charset="0"/>
                <a:cs typeface="Times New Roman" pitchFamily="18" charset="0"/>
              </a:rPr>
              <a:t>Là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phần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năng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lượng</a:t>
            </a:r>
            <a:r>
              <a:rPr lang="en-US" sz="2700" dirty="0">
                <a:latin typeface="Times New Roman" pitchFamily="18" charset="0"/>
                <a:cs typeface="Times New Roman" pitchFamily="18" charset="0"/>
              </a:rPr>
              <a:t> ban </a:t>
            </a:r>
            <a:r>
              <a:rPr lang="en-US" sz="2700" dirty="0" err="1">
                <a:latin typeface="Times New Roman" pitchFamily="18" charset="0"/>
                <a:cs typeface="Times New Roman" pitchFamily="18" charset="0"/>
              </a:rPr>
              <a:t>đầu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chuyển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thành</a:t>
            </a:r>
            <a:r>
              <a:rPr lang="en-US" sz="2700" dirty="0">
                <a:latin typeface="Times New Roman" pitchFamily="18" charset="0"/>
                <a:cs typeface="Times New Roman" pitchFamily="18" charset="0"/>
              </a:rPr>
              <a:t> </a:t>
            </a:r>
            <a:r>
              <a:rPr lang="vi-VN" sz="2700" dirty="0">
                <a:latin typeface="Times New Roman" pitchFamily="18" charset="0"/>
                <a:cs typeface="Times New Roman" pitchFamily="18" charset="0"/>
              </a:rPr>
              <a:t>năng lượng </a:t>
            </a:r>
            <a:r>
              <a:rPr lang="en-US" sz="2700" b="1" dirty="0" err="1">
                <a:solidFill>
                  <a:srgbClr val="FF0000"/>
                </a:solidFill>
                <a:latin typeface="Times New Roman" pitchFamily="18" charset="0"/>
                <a:cs typeface="Times New Roman" pitchFamily="18" charset="0"/>
              </a:rPr>
              <a:t>không</a:t>
            </a:r>
            <a:r>
              <a:rPr lang="en-US" sz="2700" dirty="0">
                <a:latin typeface="Times New Roman" pitchFamily="18" charset="0"/>
                <a:cs typeface="Times New Roman" pitchFamily="18" charset="0"/>
              </a:rPr>
              <a:t> </a:t>
            </a:r>
            <a:r>
              <a:rPr lang="vi-VN" sz="2700" dirty="0">
                <a:latin typeface="Times New Roman" pitchFamily="18" charset="0"/>
                <a:cs typeface="Times New Roman" pitchFamily="18" charset="0"/>
              </a:rPr>
              <a:t>theo đ</a:t>
            </a:r>
            <a:r>
              <a:rPr lang="en-US" sz="2700" dirty="0" err="1">
                <a:latin typeface="Times New Roman" pitchFamily="18" charset="0"/>
                <a:cs typeface="Times New Roman" pitchFamily="18" charset="0"/>
              </a:rPr>
              <a:t>úng</a:t>
            </a:r>
            <a:r>
              <a:rPr lang="en-US" sz="2700" dirty="0">
                <a:latin typeface="Times New Roman" pitchFamily="18" charset="0"/>
                <a:cs typeface="Times New Roman" pitchFamily="18" charset="0"/>
              </a:rPr>
              <a:t> m</a:t>
            </a:r>
            <a:r>
              <a:rPr lang="vi-VN" sz="2700" dirty="0">
                <a:latin typeface="Times New Roman" pitchFamily="18" charset="0"/>
                <a:cs typeface="Times New Roman" pitchFamily="18" charset="0"/>
              </a:rPr>
              <a:t>ục đ</a:t>
            </a:r>
            <a:r>
              <a:rPr lang="en-US" sz="2700" dirty="0" err="1">
                <a:latin typeface="Times New Roman" pitchFamily="18" charset="0"/>
                <a:cs typeface="Times New Roman" pitchFamily="18" charset="0"/>
              </a:rPr>
              <a:t>ích</a:t>
            </a:r>
            <a:r>
              <a:rPr lang="en-US" sz="2700" dirty="0">
                <a:latin typeface="Times New Roman" pitchFamily="18" charset="0"/>
                <a:cs typeface="Times New Roman" pitchFamily="18" charset="0"/>
              </a:rPr>
              <a:t> s</a:t>
            </a:r>
            <a:r>
              <a:rPr lang="vi-VN" sz="2700" dirty="0">
                <a:latin typeface="Times New Roman" pitchFamily="18" charset="0"/>
                <a:cs typeface="Times New Roman" pitchFamily="18" charset="0"/>
              </a:rPr>
              <a:t>ử dụng</a:t>
            </a:r>
            <a:endParaRPr lang="en-US" sz="2700" dirty="0">
              <a:latin typeface="Times New Roman" pitchFamily="18" charset="0"/>
              <a:cs typeface="Times New Roman" pitchFamily="18" charset="0"/>
            </a:endParaRPr>
          </a:p>
        </p:txBody>
      </p:sp>
    </p:spTree>
    <p:extLst>
      <p:ext uri="{BB962C8B-B14F-4D97-AF65-F5344CB8AC3E}">
        <p14:creationId xmlns:p14="http://schemas.microsoft.com/office/powerpoint/2010/main" val="17091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animBg="1"/>
      <p:bldP spid="10" grpId="0" animBg="1"/>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Hình ảnh Bóng đèn Sáng Tạo, Cột Bóng, Bóng đèn, Đèn Tiết Kiệm điện miễn phí  tải tập tin PNG PSDComment và Vector"/>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pic>
        <p:nvPicPr>
          <p:cNvPr id="44038" name="Picture 6" descr="Clip nghệ thuật Bóng đèn sợi đốt Hình ảnh đồ họa mạng di động - ánh sáng  png tải về - Miễn phí trong suốt Màu Vàng png Tải về."/>
          <p:cNvPicPr>
            <a:picLocks noChangeAspect="1" noChangeArrowheads="1"/>
          </p:cNvPicPr>
          <p:nvPr/>
        </p:nvPicPr>
        <p:blipFill>
          <a:blip r:embed="rId2"/>
          <a:srcRect/>
          <a:stretch>
            <a:fillRect/>
          </a:stretch>
        </p:blipFill>
        <p:spPr bwMode="auto">
          <a:xfrm>
            <a:off x="320040" y="461665"/>
            <a:ext cx="2857500" cy="3886200"/>
          </a:xfrm>
          <a:prstGeom prst="rect">
            <a:avLst/>
          </a:prstGeom>
          <a:noFill/>
        </p:spPr>
      </p:pic>
      <p:sp>
        <p:nvSpPr>
          <p:cNvPr id="7" name="Rectangle 6"/>
          <p:cNvSpPr/>
          <p:nvPr/>
        </p:nvSpPr>
        <p:spPr>
          <a:xfrm>
            <a:off x="4057650" y="376588"/>
            <a:ext cx="3943350" cy="923330"/>
          </a:xfrm>
          <a:prstGeom prst="rect">
            <a:avLst/>
          </a:prstGeom>
        </p:spPr>
        <p:txBody>
          <a:bodyPr wrap="square">
            <a:spAutoFit/>
          </a:bodyPr>
          <a:lstStyle/>
          <a:p>
            <a:r>
              <a:rPr lang="vi-VN" sz="2700" dirty="0">
                <a:latin typeface="Times New Roman" pitchFamily="18" charset="0"/>
                <a:cs typeface="Times New Roman" pitchFamily="18" charset="0"/>
              </a:rPr>
              <a:t>Năng lượng chuyển hóa thành quang năng </a:t>
            </a:r>
            <a:endParaRPr lang="en-US" sz="2700" dirty="0"/>
          </a:p>
        </p:txBody>
      </p:sp>
      <p:sp>
        <p:nvSpPr>
          <p:cNvPr id="8" name="Right Arrow 7"/>
          <p:cNvSpPr/>
          <p:nvPr/>
        </p:nvSpPr>
        <p:spPr>
          <a:xfrm>
            <a:off x="3878220" y="1814022"/>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4604338" y="1731556"/>
            <a:ext cx="2964273" cy="507831"/>
          </a:xfrm>
          <a:prstGeom prst="rect">
            <a:avLst/>
          </a:prstGeom>
        </p:spPr>
        <p:txBody>
          <a:bodyPr wrap="none">
            <a:spAutoFit/>
          </a:bodyPr>
          <a:lstStyle/>
          <a:p>
            <a:r>
              <a:rPr lang="vi-VN" sz="2700" dirty="0">
                <a:solidFill>
                  <a:srgbClr val="C00000"/>
                </a:solidFill>
                <a:latin typeface="Times New Roman" pitchFamily="18" charset="0"/>
                <a:cs typeface="Times New Roman" pitchFamily="18" charset="0"/>
              </a:rPr>
              <a:t>Năng lượng hữu ích</a:t>
            </a:r>
            <a:endParaRPr lang="en-US" sz="2700" dirty="0">
              <a:solidFill>
                <a:srgbClr val="C00000"/>
              </a:solidFill>
            </a:endParaRPr>
          </a:p>
        </p:txBody>
      </p:sp>
      <p:sp>
        <p:nvSpPr>
          <p:cNvPr id="10" name="Rectangle 9"/>
          <p:cNvSpPr/>
          <p:nvPr/>
        </p:nvSpPr>
        <p:spPr>
          <a:xfrm>
            <a:off x="4114800" y="2566839"/>
            <a:ext cx="3943350" cy="923330"/>
          </a:xfrm>
          <a:prstGeom prst="rect">
            <a:avLst/>
          </a:prstGeom>
        </p:spPr>
        <p:txBody>
          <a:bodyPr wrap="square">
            <a:spAutoFit/>
          </a:bodyPr>
          <a:lstStyle/>
          <a:p>
            <a:r>
              <a:rPr lang="vi-VN" sz="2700" dirty="0">
                <a:latin typeface="Times New Roman" pitchFamily="18" charset="0"/>
                <a:cs typeface="Times New Roman" pitchFamily="18" charset="0"/>
              </a:rPr>
              <a:t>Năng lượng chuyển hóa thành nhiệt năng </a:t>
            </a:r>
            <a:endParaRPr lang="en-US" sz="2700" dirty="0"/>
          </a:p>
        </p:txBody>
      </p:sp>
      <p:sp>
        <p:nvSpPr>
          <p:cNvPr id="11" name="Right Arrow 10"/>
          <p:cNvSpPr/>
          <p:nvPr/>
        </p:nvSpPr>
        <p:spPr>
          <a:xfrm>
            <a:off x="4057650" y="407153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5051154" y="3989071"/>
            <a:ext cx="2949846" cy="507831"/>
          </a:xfrm>
          <a:prstGeom prst="rect">
            <a:avLst/>
          </a:prstGeom>
        </p:spPr>
        <p:txBody>
          <a:bodyPr wrap="none">
            <a:spAutoFit/>
          </a:bodyPr>
          <a:lstStyle/>
          <a:p>
            <a:r>
              <a:rPr lang="vi-VN" sz="2700" dirty="0">
                <a:solidFill>
                  <a:srgbClr val="C00000"/>
                </a:solidFill>
                <a:latin typeface="Times New Roman" pitchFamily="18" charset="0"/>
                <a:cs typeface="Times New Roman" pitchFamily="18" charset="0"/>
              </a:rPr>
              <a:t>Năng lượng hao phí</a:t>
            </a:r>
            <a:endParaRPr lang="en-US" sz="2700" dirty="0">
              <a:solidFill>
                <a:srgbClr val="C00000"/>
              </a:solidFill>
            </a:endParaRPr>
          </a:p>
        </p:txBody>
      </p:sp>
    </p:spTree>
    <p:extLst>
      <p:ext uri="{BB962C8B-B14F-4D97-AF65-F5344CB8AC3E}">
        <p14:creationId xmlns:p14="http://schemas.microsoft.com/office/powerpoint/2010/main" val="40192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0" fill="hold"/>
                                        <p:tgtEl>
                                          <p:spTgt spid="8"/>
                                        </p:tgtEl>
                                        <p:attrNameLst>
                                          <p:attrName>ppt_x</p:attrName>
                                        </p:attrNameLst>
                                      </p:cBhvr>
                                      <p:tavLst>
                                        <p:tav tm="0">
                                          <p:val>
                                            <p:strVal val="#ppt_x"/>
                                          </p:val>
                                        </p:tav>
                                        <p:tav tm="100000">
                                          <p:val>
                                            <p:strVal val="#ppt_x"/>
                                          </p:val>
                                        </p:tav>
                                      </p:tavLst>
                                    </p:anim>
                                    <p:anim calcmode="lin" valueType="num">
                                      <p:cBhvr additive="base">
                                        <p:cTn id="1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plus(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0" fill="hold"/>
                                        <p:tgtEl>
                                          <p:spTgt spid="11"/>
                                        </p:tgtEl>
                                        <p:attrNameLst>
                                          <p:attrName>ppt_x</p:attrName>
                                        </p:attrNameLst>
                                      </p:cBhvr>
                                      <p:tavLst>
                                        <p:tav tm="0">
                                          <p:val>
                                            <p:strVal val="#ppt_x"/>
                                          </p:val>
                                        </p:tav>
                                        <p:tav tm="100000">
                                          <p:val>
                                            <p:strVal val="#ppt_x"/>
                                          </p:val>
                                        </p:tav>
                                      </p:tavLst>
                                    </p:anim>
                                    <p:anim calcmode="lin" valueType="num">
                                      <p:cBhvr additive="base">
                                        <p:cTn id="29"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plus(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animBg="1"/>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148590" y="2286000"/>
            <a:ext cx="7852410" cy="142875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700" dirty="0">
                <a:latin typeface="Times New Roman" pitchFamily="18" charset="0"/>
                <a:cs typeface="Times New Roman" pitchFamily="18" charset="0"/>
              </a:rPr>
              <a:t>Trong việc đun sôi nước như hình trên, năng lượng nào là hữu ích, năng lượng nào là hao phí?</a:t>
            </a:r>
            <a:endParaRPr lang="en-US" sz="2700" dirty="0">
              <a:latin typeface="Times New Roman" pitchFamily="18" charset="0"/>
              <a:cs typeface="Times New Roman" pitchFamily="18" charset="0"/>
            </a:endParaRPr>
          </a:p>
        </p:txBody>
      </p:sp>
      <p:sp>
        <p:nvSpPr>
          <p:cNvPr id="5" name="Rectangle 4"/>
          <p:cNvSpPr/>
          <p:nvPr/>
        </p:nvSpPr>
        <p:spPr>
          <a:xfrm>
            <a:off x="1143001" y="3771901"/>
            <a:ext cx="5469767" cy="507831"/>
          </a:xfrm>
          <a:prstGeom prst="rect">
            <a:avLst/>
          </a:prstGeom>
        </p:spPr>
        <p:txBody>
          <a:bodyPr wrap="none">
            <a:spAutoFit/>
          </a:bodyPr>
          <a:lstStyle/>
          <a:p>
            <a:r>
              <a:rPr lang="vi-VN" sz="2700" dirty="0">
                <a:latin typeface="Times New Roman" pitchFamily="18" charset="0"/>
                <a:cs typeface="Times New Roman" pitchFamily="18" charset="0"/>
              </a:rPr>
              <a:t>Năng lượng làm nóng nước là hữu ích</a:t>
            </a:r>
            <a:endParaRPr lang="en-US" sz="2700" dirty="0">
              <a:latin typeface="Times New Roman" pitchFamily="18" charset="0"/>
              <a:cs typeface="Times New Roman" pitchFamily="18" charset="0"/>
            </a:endParaRPr>
          </a:p>
        </p:txBody>
      </p:sp>
      <p:sp>
        <p:nvSpPr>
          <p:cNvPr id="6" name="Rectangle 5"/>
          <p:cNvSpPr/>
          <p:nvPr/>
        </p:nvSpPr>
        <p:spPr>
          <a:xfrm>
            <a:off x="1143000" y="4243254"/>
            <a:ext cx="6858000" cy="923330"/>
          </a:xfrm>
          <a:prstGeom prst="rect">
            <a:avLst/>
          </a:prstGeom>
        </p:spPr>
        <p:txBody>
          <a:bodyPr wrap="square">
            <a:spAutoFit/>
          </a:bodyPr>
          <a:lstStyle/>
          <a:p>
            <a:r>
              <a:rPr lang="vi-VN" sz="2700" dirty="0">
                <a:latin typeface="Times New Roman" pitchFamily="18" charset="0"/>
                <a:cs typeface="Times New Roman" pitchFamily="18" charset="0"/>
              </a:rPr>
              <a:t>Năng lượng tổn thất ra bên ngoài môi trường là hao phí</a:t>
            </a:r>
            <a:endParaRPr lang="en-US" sz="2700" dirty="0">
              <a:latin typeface="Times New Roman" pitchFamily="18" charset="0"/>
              <a:cs typeface="Times New Roman" pitchFamily="18" charset="0"/>
            </a:endParaRPr>
          </a:p>
        </p:txBody>
      </p:sp>
      <p:pic>
        <p:nvPicPr>
          <p:cNvPr id="7" name="Picture 6" descr="Graphical user interface, text, application&#10;&#10;Description automatically generated">
            <a:extLst>
              <a:ext uri="{FF2B5EF4-FFF2-40B4-BE49-F238E27FC236}">
                <a16:creationId xmlns:a16="http://schemas.microsoft.com/office/drawing/2014/main" id="{9E9E5799-B535-4F64-B5A3-968C7BFBAC02}"/>
              </a:ext>
            </a:extLst>
          </p:cNvPr>
          <p:cNvPicPr>
            <a:picLocks noChangeAspect="1"/>
          </p:cNvPicPr>
          <p:nvPr/>
        </p:nvPicPr>
        <p:blipFill rotWithShape="1">
          <a:blip r:embed="rId2"/>
          <a:srcRect l="8899" t="29695" r="81873" b="50322"/>
          <a:stretch/>
        </p:blipFill>
        <p:spPr>
          <a:xfrm>
            <a:off x="1428750" y="171450"/>
            <a:ext cx="1943100" cy="1502222"/>
          </a:xfrm>
          <a:prstGeom prst="rect">
            <a:avLst/>
          </a:prstGeom>
        </p:spPr>
      </p:pic>
      <p:sp>
        <p:nvSpPr>
          <p:cNvPr id="8" name="TextBox 7">
            <a:extLst>
              <a:ext uri="{FF2B5EF4-FFF2-40B4-BE49-F238E27FC236}">
                <a16:creationId xmlns:a16="http://schemas.microsoft.com/office/drawing/2014/main" id="{776FE13A-65C5-4CBB-A411-78F9555805A6}"/>
              </a:ext>
            </a:extLst>
          </p:cNvPr>
          <p:cNvSpPr txBox="1"/>
          <p:nvPr/>
        </p:nvSpPr>
        <p:spPr>
          <a:xfrm>
            <a:off x="1143000" y="1543050"/>
            <a:ext cx="2514600" cy="828187"/>
          </a:xfrm>
          <a:prstGeom prst="rect">
            <a:avLst/>
          </a:prstGeom>
          <a:solidFill>
            <a:schemeClr val="bg1">
              <a:alpha val="50000"/>
            </a:schemeClr>
          </a:solidFill>
          <a:ln>
            <a:noFill/>
          </a:ln>
        </p:spPr>
        <p:txBody>
          <a:bodyPr wrap="square">
            <a:noAutofit/>
          </a:bodyPr>
          <a:lstStyle/>
          <a:p>
            <a:pPr>
              <a:spcAft>
                <a:spcPts val="450"/>
              </a:spcAft>
            </a:pPr>
            <a:r>
              <a:rPr lang="en-US" sz="2100" dirty="0">
                <a:latin typeface="Times New Roman" pitchFamily="18" charset="0"/>
                <a:cs typeface="Times New Roman" pitchFamily="18" charset="0"/>
              </a:rPr>
              <a:t>a) </a:t>
            </a:r>
            <a:r>
              <a:rPr lang="en-US" sz="2100" dirty="0" err="1">
                <a:latin typeface="Times New Roman" pitchFamily="18" charset="0"/>
                <a:cs typeface="Times New Roman" pitchFamily="18" charset="0"/>
              </a:rPr>
              <a:t>Dùng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nồi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treo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phía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bếp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củi</a:t>
            </a:r>
            <a:endParaRPr lang="en-US" sz="2100" dirty="0">
              <a:latin typeface="Times New Roman" pitchFamily="18" charset="0"/>
              <a:cs typeface="Times New Roman" pitchFamily="18" charset="0"/>
            </a:endParaRPr>
          </a:p>
        </p:txBody>
      </p:sp>
      <p:pic>
        <p:nvPicPr>
          <p:cNvPr id="9" name="Picture 8" descr="Graphical user interface, text, application&#10;&#10;Description automatically generated">
            <a:extLst>
              <a:ext uri="{FF2B5EF4-FFF2-40B4-BE49-F238E27FC236}">
                <a16:creationId xmlns:a16="http://schemas.microsoft.com/office/drawing/2014/main" id="{4FC433C7-B598-4384-9CF0-6409B88C7A7D}"/>
              </a:ext>
            </a:extLst>
          </p:cNvPr>
          <p:cNvPicPr>
            <a:picLocks noChangeAspect="1"/>
          </p:cNvPicPr>
          <p:nvPr/>
        </p:nvPicPr>
        <p:blipFill rotWithShape="1">
          <a:blip r:embed="rId2"/>
          <a:srcRect l="18703" t="32087" r="72068" b="51376"/>
          <a:stretch/>
        </p:blipFill>
        <p:spPr>
          <a:xfrm>
            <a:off x="3486150" y="114300"/>
            <a:ext cx="2228850" cy="1423040"/>
          </a:xfrm>
          <a:prstGeom prst="rect">
            <a:avLst/>
          </a:prstGeom>
        </p:spPr>
      </p:pic>
      <p:sp>
        <p:nvSpPr>
          <p:cNvPr id="10" name="TextBox 9">
            <a:extLst>
              <a:ext uri="{FF2B5EF4-FFF2-40B4-BE49-F238E27FC236}">
                <a16:creationId xmlns:a16="http://schemas.microsoft.com/office/drawing/2014/main" id="{C4A66916-889C-4088-858A-7A68A0D0D9B4}"/>
              </a:ext>
            </a:extLst>
          </p:cNvPr>
          <p:cNvSpPr txBox="1"/>
          <p:nvPr/>
        </p:nvSpPr>
        <p:spPr>
          <a:xfrm>
            <a:off x="3600450" y="1428750"/>
            <a:ext cx="2286000" cy="828181"/>
          </a:xfrm>
          <a:prstGeom prst="rect">
            <a:avLst/>
          </a:prstGeom>
          <a:solidFill>
            <a:schemeClr val="bg1">
              <a:alpha val="50000"/>
            </a:schemeClr>
          </a:solidFill>
          <a:ln>
            <a:noFill/>
          </a:ln>
        </p:spPr>
        <p:txBody>
          <a:bodyPr wrap="square">
            <a:noAutofit/>
          </a:bodyPr>
          <a:lstStyle/>
          <a:p>
            <a:pPr>
              <a:spcAft>
                <a:spcPts val="450"/>
              </a:spcAft>
            </a:pPr>
            <a:r>
              <a:rPr lang="en-US" sz="2100" dirty="0">
                <a:latin typeface="Times New Roman" pitchFamily="18" charset="0"/>
                <a:cs typeface="Times New Roman" pitchFamily="18" charset="0"/>
              </a:rPr>
              <a:t>b) </a:t>
            </a:r>
            <a:r>
              <a:rPr lang="en-US" sz="2100" dirty="0" err="1">
                <a:latin typeface="Times New Roman" pitchFamily="18" charset="0"/>
                <a:cs typeface="Times New Roman" pitchFamily="18" charset="0"/>
              </a:rPr>
              <a:t>Dùng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ấm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đặt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phía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bếp</a:t>
            </a:r>
            <a:r>
              <a:rPr lang="en-US" sz="2100" dirty="0">
                <a:latin typeface="Times New Roman" pitchFamily="18" charset="0"/>
                <a:cs typeface="Times New Roman" pitchFamily="18" charset="0"/>
              </a:rPr>
              <a:t> than</a:t>
            </a:r>
          </a:p>
        </p:txBody>
      </p:sp>
      <p:pic>
        <p:nvPicPr>
          <p:cNvPr id="11" name="Picture 10" descr="Graphical user interface, text, application&#10;&#10;Description automatically generated">
            <a:extLst>
              <a:ext uri="{FF2B5EF4-FFF2-40B4-BE49-F238E27FC236}">
                <a16:creationId xmlns:a16="http://schemas.microsoft.com/office/drawing/2014/main" id="{6A5D6759-C153-4084-B643-9844689B0EED}"/>
              </a:ext>
            </a:extLst>
          </p:cNvPr>
          <p:cNvPicPr>
            <a:picLocks noChangeAspect="1"/>
          </p:cNvPicPr>
          <p:nvPr/>
        </p:nvPicPr>
        <p:blipFill rotWithShape="1">
          <a:blip r:embed="rId2"/>
          <a:srcRect l="27625" t="34420" r="61736" b="50752"/>
          <a:stretch/>
        </p:blipFill>
        <p:spPr>
          <a:xfrm>
            <a:off x="5829300" y="114300"/>
            <a:ext cx="2171700" cy="1311317"/>
          </a:xfrm>
          <a:prstGeom prst="rect">
            <a:avLst/>
          </a:prstGeom>
        </p:spPr>
      </p:pic>
      <p:sp>
        <p:nvSpPr>
          <p:cNvPr id="12" name="TextBox 11">
            <a:extLst>
              <a:ext uri="{FF2B5EF4-FFF2-40B4-BE49-F238E27FC236}">
                <a16:creationId xmlns:a16="http://schemas.microsoft.com/office/drawing/2014/main" id="{858F2606-078C-4426-9A88-90724AF60D3B}"/>
              </a:ext>
            </a:extLst>
          </p:cNvPr>
          <p:cNvSpPr txBox="1"/>
          <p:nvPr/>
        </p:nvSpPr>
        <p:spPr>
          <a:xfrm>
            <a:off x="5943600" y="1428751"/>
            <a:ext cx="2057400" cy="527786"/>
          </a:xfrm>
          <a:prstGeom prst="rect">
            <a:avLst/>
          </a:prstGeom>
          <a:solidFill>
            <a:schemeClr val="bg1">
              <a:alpha val="50000"/>
            </a:schemeClr>
          </a:solidFill>
          <a:ln>
            <a:noFill/>
          </a:ln>
        </p:spPr>
        <p:txBody>
          <a:bodyPr wrap="square">
            <a:noAutofit/>
          </a:bodyPr>
          <a:lstStyle/>
          <a:p>
            <a:pPr>
              <a:spcAft>
                <a:spcPts val="450"/>
              </a:spcAft>
            </a:pPr>
            <a:r>
              <a:rPr lang="en-US" sz="2100" dirty="0">
                <a:latin typeface="Times New Roman" pitchFamily="18" charset="0"/>
                <a:cs typeface="Times New Roman" pitchFamily="18" charset="0"/>
              </a:rPr>
              <a:t>c) </a:t>
            </a:r>
            <a:r>
              <a:rPr lang="en-US" sz="2100" dirty="0" err="1">
                <a:latin typeface="Times New Roman" pitchFamily="18" charset="0"/>
                <a:cs typeface="Times New Roman" pitchFamily="18" charset="0"/>
              </a:rPr>
              <a:t>Dùng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ấm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điện</a:t>
            </a:r>
            <a:endParaRPr lang="en-US" sz="2100" dirty="0">
              <a:latin typeface="Times New Roman" pitchFamily="18" charset="0"/>
              <a:cs typeface="Times New Roman" pitchFamily="18" charset="0"/>
            </a:endParaRPr>
          </a:p>
        </p:txBody>
      </p:sp>
    </p:spTree>
    <p:extLst>
      <p:ext uri="{BB962C8B-B14F-4D97-AF65-F5344CB8AC3E}">
        <p14:creationId xmlns:p14="http://schemas.microsoft.com/office/powerpoint/2010/main" val="24829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4)">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slide(fromBottom)">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slide(fromBottom)">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heel(4)">
                                      <p:cBhvr>
                                        <p:cTn id="4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pic>
        <p:nvPicPr>
          <p:cNvPr id="3" name="Picture 2">
            <a:extLst>
              <a:ext uri="{FF2B5EF4-FFF2-40B4-BE49-F238E27FC236}">
                <a16:creationId xmlns:a16="http://schemas.microsoft.com/office/drawing/2014/main" id="{8D15828C-20C3-4AE4-A4EE-7BCF5239F84F}"/>
              </a:ext>
            </a:extLst>
          </p:cNvPr>
          <p:cNvPicPr>
            <a:picLocks noChangeAspect="1"/>
          </p:cNvPicPr>
          <p:nvPr/>
        </p:nvPicPr>
        <p:blipFill>
          <a:blip r:embed="rId3"/>
          <a:stretch>
            <a:fillRect/>
          </a:stretch>
        </p:blipFill>
        <p:spPr>
          <a:xfrm>
            <a:off x="1143000" y="0"/>
            <a:ext cx="3251429" cy="5143500"/>
          </a:xfrm>
          <a:prstGeom prst="rect">
            <a:avLst/>
          </a:prstGeom>
        </p:spPr>
      </p:pic>
      <p:sp>
        <p:nvSpPr>
          <p:cNvPr id="4" name="Title 1">
            <a:extLst>
              <a:ext uri="{FF2B5EF4-FFF2-40B4-BE49-F238E27FC236}">
                <a16:creationId xmlns:a16="http://schemas.microsoft.com/office/drawing/2014/main" id="{E8377C7E-BB71-451F-9F92-918137D9851B}"/>
              </a:ext>
            </a:extLst>
          </p:cNvPr>
          <p:cNvSpPr>
            <a:spLocks noGrp="1"/>
          </p:cNvSpPr>
          <p:nvPr>
            <p:ph type="title"/>
          </p:nvPr>
        </p:nvSpPr>
        <p:spPr>
          <a:xfrm>
            <a:off x="2171700" y="0"/>
            <a:ext cx="5829300" cy="1088068"/>
          </a:xfrm>
        </p:spPr>
        <p:txBody>
          <a:bodyPr spcFirstLastPara="1" vert="horz" wrap="square" lIns="68580" tIns="34290" rIns="68580" bIns="34290" rtlCol="0" anchor="b" anchorCtr="0">
            <a:noAutofit/>
          </a:bodyPr>
          <a:lstStyle/>
          <a:p>
            <a:pPr>
              <a:lnSpc>
                <a:spcPct val="120000"/>
              </a:lnSpc>
            </a:pPr>
            <a:r>
              <a:rPr lang="en-US" sz="2400" dirty="0">
                <a:latin typeface="Times New Roman" pitchFamily="18" charset="0"/>
                <a:cs typeface="Times New Roman" pitchFamily="18" charset="0"/>
              </a:rPr>
              <a:t>TÌM HIỂU DẠNG NĂNG LƯỢNG HAO PHÍ KHI Ô TÔ CHẠY</a:t>
            </a:r>
          </a:p>
        </p:txBody>
      </p:sp>
      <p:sp>
        <p:nvSpPr>
          <p:cNvPr id="5" name="TextBox 4">
            <a:extLst>
              <a:ext uri="{FF2B5EF4-FFF2-40B4-BE49-F238E27FC236}">
                <a16:creationId xmlns:a16="http://schemas.microsoft.com/office/drawing/2014/main" id="{F8FFDFA9-8C90-4F1E-8092-0EE94409440E}"/>
              </a:ext>
            </a:extLst>
          </p:cNvPr>
          <p:cNvSpPr txBox="1"/>
          <p:nvPr/>
        </p:nvSpPr>
        <p:spPr>
          <a:xfrm>
            <a:off x="4400550" y="1085850"/>
            <a:ext cx="3600450" cy="3028950"/>
          </a:xfrm>
          <a:prstGeom prst="rect">
            <a:avLst/>
          </a:prstGeom>
        </p:spPr>
        <p:txBody>
          <a:bodyPr vert="horz" lIns="0" tIns="34290" rIns="0" bIns="34290" rtlCol="0">
            <a:noAutofit/>
          </a:bodyPr>
          <a:lstStyle/>
          <a:p>
            <a:pPr>
              <a:lnSpc>
                <a:spcPct val="120000"/>
              </a:lnSpc>
            </a:pPr>
            <a:r>
              <a:rPr lang="vi-VN" sz="2400" dirty="0">
                <a:latin typeface="Times New Roman" pitchFamily="18" charset="0"/>
                <a:cs typeface="Times New Roman" pitchFamily="18" charset="0"/>
              </a:rPr>
              <a:t>a) Nêu tên các dạng năng lượng có thể xuất hiện khi ô tô chuyển động trên đường</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pPr>
              <a:lnSpc>
                <a:spcPct val="120000"/>
              </a:lnSpc>
            </a:pPr>
            <a:r>
              <a:rPr lang="vi-VN" sz="2400" dirty="0">
                <a:latin typeface="Times New Roman" pitchFamily="18" charset="0"/>
                <a:cs typeface="Times New Roman" pitchFamily="18" charset="0"/>
              </a:rPr>
              <a:t>b) Năng lượng có thể bị hao phí ở các bộ phận nào của ô tô khi nó chuyển động? Những hao phí này ảnh hưởng</a:t>
            </a:r>
            <a:r>
              <a:rPr lang="en-US" sz="2400" dirty="0">
                <a:latin typeface="Times New Roman" pitchFamily="18" charset="0"/>
                <a:cs typeface="Times New Roman" pitchFamily="18" charset="0"/>
              </a:rPr>
              <a:t> ra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a:t>
            </a:r>
            <a:r>
              <a:rPr lang="vi-VN"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047111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923330"/>
          </a:xfrm>
          <a:prstGeom prst="rect">
            <a:avLst/>
          </a:prstGeom>
        </p:spPr>
        <p:txBody>
          <a:bodyPr wrap="square">
            <a:spAutoFit/>
          </a:bodyPr>
          <a:lstStyle/>
          <a:p>
            <a:r>
              <a:rPr lang="vi-VN" sz="2700" dirty="0">
                <a:solidFill>
                  <a:srgbClr val="7030A0"/>
                </a:solidFill>
                <a:latin typeface="Times New Roman" pitchFamily="18" charset="0"/>
                <a:cs typeface="Times New Roman" pitchFamily="18" charset="0"/>
              </a:rPr>
              <a:t>- Các dạng năng lượng hao phí có thể xuất hiện khi ô tô chuyển động trên đường:</a:t>
            </a:r>
            <a:endParaRPr lang="en-US" sz="2700" dirty="0">
              <a:solidFill>
                <a:srgbClr val="7030A0"/>
              </a:solidFill>
              <a:latin typeface="Times New Roman" pitchFamily="18" charset="0"/>
              <a:cs typeface="Times New Roman" pitchFamily="18" charset="0"/>
            </a:endParaRPr>
          </a:p>
        </p:txBody>
      </p:sp>
      <p:sp>
        <p:nvSpPr>
          <p:cNvPr id="5" name="Rectangle 4"/>
          <p:cNvSpPr/>
          <p:nvPr/>
        </p:nvSpPr>
        <p:spPr>
          <a:xfrm>
            <a:off x="1143001" y="742951"/>
            <a:ext cx="1996059" cy="507831"/>
          </a:xfrm>
          <a:prstGeom prst="rect">
            <a:avLst/>
          </a:prstGeom>
        </p:spPr>
        <p:txBody>
          <a:bodyPr wrap="none">
            <a:spAutoFit/>
          </a:bodyPr>
          <a:lstStyle/>
          <a:p>
            <a:r>
              <a:rPr lang="vi-VN" sz="2700" dirty="0">
                <a:latin typeface="Times New Roman" pitchFamily="18" charset="0"/>
                <a:cs typeface="Times New Roman" pitchFamily="18" charset="0"/>
              </a:rPr>
              <a:t>+ Nhiệt năng</a:t>
            </a:r>
            <a:endParaRPr lang="en-US" sz="2700" dirty="0">
              <a:latin typeface="Times New Roman" pitchFamily="18" charset="0"/>
              <a:cs typeface="Times New Roman" pitchFamily="18" charset="0"/>
            </a:endParaRPr>
          </a:p>
        </p:txBody>
      </p:sp>
      <p:sp>
        <p:nvSpPr>
          <p:cNvPr id="6" name="Rectangle 5"/>
          <p:cNvSpPr/>
          <p:nvPr/>
        </p:nvSpPr>
        <p:spPr>
          <a:xfrm>
            <a:off x="4229100" y="742951"/>
            <a:ext cx="2626040" cy="507831"/>
          </a:xfrm>
          <a:prstGeom prst="rect">
            <a:avLst/>
          </a:prstGeom>
        </p:spPr>
        <p:txBody>
          <a:bodyPr wrap="none">
            <a:spAutoFit/>
          </a:bodyPr>
          <a:lstStyle/>
          <a:p>
            <a:r>
              <a:rPr lang="vi-VN" sz="2700" dirty="0">
                <a:latin typeface="Times New Roman" pitchFamily="18" charset="0"/>
                <a:cs typeface="Times New Roman" pitchFamily="18" charset="0"/>
              </a:rPr>
              <a:t>+ Năng lượng âm</a:t>
            </a:r>
            <a:endParaRPr lang="en-US" sz="2700" dirty="0">
              <a:latin typeface="Times New Roman" pitchFamily="18" charset="0"/>
              <a:cs typeface="Times New Roman" pitchFamily="18" charset="0"/>
            </a:endParaRPr>
          </a:p>
        </p:txBody>
      </p:sp>
      <p:sp>
        <p:nvSpPr>
          <p:cNvPr id="7" name="Rectangle 6"/>
          <p:cNvSpPr/>
          <p:nvPr/>
        </p:nvSpPr>
        <p:spPr>
          <a:xfrm>
            <a:off x="1143001" y="1143001"/>
            <a:ext cx="3424335" cy="507831"/>
          </a:xfrm>
          <a:prstGeom prst="rect">
            <a:avLst/>
          </a:prstGeom>
        </p:spPr>
        <p:txBody>
          <a:bodyPr wrap="none">
            <a:spAutoFit/>
          </a:bodyPr>
          <a:lstStyle/>
          <a:p>
            <a:r>
              <a:rPr lang="vi-VN" sz="2700" dirty="0">
                <a:latin typeface="Times New Roman" pitchFamily="18" charset="0"/>
                <a:cs typeface="Times New Roman" pitchFamily="18" charset="0"/>
              </a:rPr>
              <a:t>+ Năng lượng ánh sáng</a:t>
            </a:r>
            <a:endParaRPr lang="en-US" sz="2700" dirty="0">
              <a:latin typeface="Times New Roman" pitchFamily="18" charset="0"/>
              <a:cs typeface="Times New Roman" pitchFamily="18" charset="0"/>
            </a:endParaRPr>
          </a:p>
        </p:txBody>
      </p:sp>
      <p:sp>
        <p:nvSpPr>
          <p:cNvPr id="8" name="Rectangle 7"/>
          <p:cNvSpPr/>
          <p:nvPr/>
        </p:nvSpPr>
        <p:spPr>
          <a:xfrm>
            <a:off x="1143000" y="1600201"/>
            <a:ext cx="7029450" cy="507831"/>
          </a:xfrm>
          <a:prstGeom prst="rect">
            <a:avLst/>
          </a:prstGeom>
        </p:spPr>
        <p:txBody>
          <a:bodyPr wrap="square">
            <a:spAutoFit/>
          </a:bodyPr>
          <a:lstStyle/>
          <a:p>
            <a:r>
              <a:rPr lang="vi-VN" sz="2700" dirty="0">
                <a:solidFill>
                  <a:srgbClr val="C00000"/>
                </a:solidFill>
                <a:latin typeface="Times New Roman" pitchFamily="18" charset="0"/>
                <a:cs typeface="Times New Roman" pitchFamily="18" charset="0"/>
              </a:rPr>
              <a:t>- Các hao phí này gây ảnh hưởng tới môi trường:</a:t>
            </a:r>
            <a:endParaRPr lang="en-US" sz="2700" dirty="0">
              <a:solidFill>
                <a:srgbClr val="C00000"/>
              </a:solidFill>
              <a:latin typeface="Times New Roman" pitchFamily="18" charset="0"/>
              <a:cs typeface="Times New Roman" pitchFamily="18" charset="0"/>
            </a:endParaRPr>
          </a:p>
        </p:txBody>
      </p:sp>
      <p:sp>
        <p:nvSpPr>
          <p:cNvPr id="9" name="Rectangle 8"/>
          <p:cNvSpPr/>
          <p:nvPr/>
        </p:nvSpPr>
        <p:spPr>
          <a:xfrm>
            <a:off x="1143000" y="2057400"/>
            <a:ext cx="6686550" cy="923330"/>
          </a:xfrm>
          <a:prstGeom prst="rect">
            <a:avLst/>
          </a:prstGeom>
        </p:spPr>
        <p:txBody>
          <a:bodyPr wrap="square">
            <a:spAutoFit/>
          </a:bodyPr>
          <a:lstStyle/>
          <a:p>
            <a:r>
              <a:rPr lang="vi-VN" sz="2700" dirty="0">
                <a:latin typeface="Times New Roman" pitchFamily="18" charset="0"/>
                <a:cs typeface="Times New Roman" pitchFamily="18" charset="0"/>
              </a:rPr>
              <a:t>+ Nhiệt năng của ô tô tỏa ra môi trường làm môi trường nóng lên.</a:t>
            </a:r>
            <a:endParaRPr lang="en-US" sz="2700" dirty="0">
              <a:latin typeface="Times New Roman" pitchFamily="18" charset="0"/>
              <a:cs typeface="Times New Roman" pitchFamily="18" charset="0"/>
            </a:endParaRPr>
          </a:p>
        </p:txBody>
      </p:sp>
      <p:sp>
        <p:nvSpPr>
          <p:cNvPr id="10" name="Rectangle 9"/>
          <p:cNvSpPr/>
          <p:nvPr/>
        </p:nvSpPr>
        <p:spPr>
          <a:xfrm>
            <a:off x="1143000" y="2914651"/>
            <a:ext cx="6858000" cy="507831"/>
          </a:xfrm>
          <a:prstGeom prst="rect">
            <a:avLst/>
          </a:prstGeom>
        </p:spPr>
        <p:txBody>
          <a:bodyPr wrap="square">
            <a:spAutoFit/>
          </a:bodyPr>
          <a:lstStyle/>
          <a:p>
            <a:r>
              <a:rPr lang="vi-VN" sz="2700" dirty="0">
                <a:latin typeface="Times New Roman" pitchFamily="18" charset="0"/>
                <a:cs typeface="Times New Roman" pitchFamily="18" charset="0"/>
              </a:rPr>
              <a:t>+ Năng lượng âm của xe làm ô nhiễm tiếng ồn.</a:t>
            </a:r>
            <a:endParaRPr lang="en-US" sz="2700" dirty="0">
              <a:latin typeface="Times New Roman" pitchFamily="18" charset="0"/>
              <a:cs typeface="Times New Roman" pitchFamily="18" charset="0"/>
            </a:endParaRPr>
          </a:p>
        </p:txBody>
      </p:sp>
      <p:sp>
        <p:nvSpPr>
          <p:cNvPr id="11" name="Rectangle 10"/>
          <p:cNvSpPr/>
          <p:nvPr/>
        </p:nvSpPr>
        <p:spPr>
          <a:xfrm>
            <a:off x="1143000" y="3429000"/>
            <a:ext cx="6858000" cy="1338828"/>
          </a:xfrm>
          <a:prstGeom prst="rect">
            <a:avLst/>
          </a:prstGeom>
        </p:spPr>
        <p:txBody>
          <a:bodyPr wrap="square">
            <a:spAutoFit/>
          </a:bodyPr>
          <a:lstStyle/>
          <a:p>
            <a:r>
              <a:rPr lang="vi-VN" sz="2700" dirty="0">
                <a:latin typeface="Times New Roman" pitchFamily="18" charset="0"/>
                <a:cs typeface="Times New Roman" pitchFamily="18" charset="0"/>
              </a:rPr>
              <a:t>+ Năng lượng khi nhiên liệu đốt cháy trong động cơ sinh ra khí thải gây ô nhiễm môi trường.</a:t>
            </a:r>
            <a:endParaRPr lang="en-US" sz="2700" dirty="0">
              <a:latin typeface="Times New Roman" pitchFamily="18" charset="0"/>
              <a:cs typeface="Times New Roman" pitchFamily="18" charset="0"/>
            </a:endParaRPr>
          </a:p>
        </p:txBody>
      </p:sp>
    </p:spTree>
    <p:extLst>
      <p:ext uri="{BB962C8B-B14F-4D97-AF65-F5344CB8AC3E}">
        <p14:creationId xmlns:p14="http://schemas.microsoft.com/office/powerpoint/2010/main" val="25624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plus(in)">
                                      <p:cBhvr>
                                        <p:cTn id="24" dur="20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p:cTn id="3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plus(in)">
                                      <p:cBhvr>
                                        <p:cTn id="41" dur="20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plus(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2934D6B-BE43-4009-9851-DCAA613D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71450"/>
            <a:ext cx="6858000" cy="4972050"/>
          </a:xfrm>
        </p:spPr>
      </p:pic>
    </p:spTree>
    <p:extLst>
      <p:ext uri="{BB962C8B-B14F-4D97-AF65-F5344CB8AC3E}">
        <p14:creationId xmlns:p14="http://schemas.microsoft.com/office/powerpoint/2010/main" val="11263909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E31A84-CA61-4BBD-A530-A2D5BAAF0B44}"/>
              </a:ext>
            </a:extLst>
          </p:cNvPr>
          <p:cNvSpPr/>
          <p:nvPr/>
        </p:nvSpPr>
        <p:spPr>
          <a:xfrm>
            <a:off x="1694855" y="1778794"/>
            <a:ext cx="5877521" cy="54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5" name="Picture 4">
            <a:extLst>
              <a:ext uri="{FF2B5EF4-FFF2-40B4-BE49-F238E27FC236}">
                <a16:creationId xmlns:a16="http://schemas.microsoft.com/office/drawing/2014/main" id="{32FE2989-3740-4E5E-8FF3-6DF0CBA3FD7D}"/>
              </a:ext>
            </a:extLst>
          </p:cNvPr>
          <p:cNvPicPr>
            <a:picLocks noChangeAspect="1"/>
          </p:cNvPicPr>
          <p:nvPr/>
        </p:nvPicPr>
        <p:blipFill>
          <a:blip r:embed="rId2"/>
          <a:stretch>
            <a:fillRect/>
          </a:stretch>
        </p:blipFill>
        <p:spPr>
          <a:xfrm>
            <a:off x="3883505" y="3096648"/>
            <a:ext cx="1317145" cy="1418202"/>
          </a:xfrm>
          <a:prstGeom prst="rect">
            <a:avLst/>
          </a:prstGeom>
        </p:spPr>
      </p:pic>
      <p:pic>
        <p:nvPicPr>
          <p:cNvPr id="6" name="Picture 5">
            <a:extLst>
              <a:ext uri="{FF2B5EF4-FFF2-40B4-BE49-F238E27FC236}">
                <a16:creationId xmlns:a16="http://schemas.microsoft.com/office/drawing/2014/main" id="{91EC3CC7-327B-4490-AFC0-7B9448F98143}"/>
              </a:ext>
            </a:extLst>
          </p:cNvPr>
          <p:cNvPicPr>
            <a:picLocks noChangeAspect="1"/>
          </p:cNvPicPr>
          <p:nvPr/>
        </p:nvPicPr>
        <p:blipFill>
          <a:blip r:embed="rId3"/>
          <a:stretch>
            <a:fillRect/>
          </a:stretch>
        </p:blipFill>
        <p:spPr>
          <a:xfrm>
            <a:off x="5331830" y="3183604"/>
            <a:ext cx="1196753" cy="1331246"/>
          </a:xfrm>
          <a:prstGeom prst="rect">
            <a:avLst/>
          </a:prstGeom>
        </p:spPr>
      </p:pic>
      <p:pic>
        <p:nvPicPr>
          <p:cNvPr id="8" name="Picture 7">
            <a:extLst>
              <a:ext uri="{FF2B5EF4-FFF2-40B4-BE49-F238E27FC236}">
                <a16:creationId xmlns:a16="http://schemas.microsoft.com/office/drawing/2014/main" id="{C217F773-049E-4B41-BEF0-ADBD7F07529F}"/>
              </a:ext>
            </a:extLst>
          </p:cNvPr>
          <p:cNvPicPr>
            <a:picLocks noChangeAspect="1"/>
          </p:cNvPicPr>
          <p:nvPr/>
        </p:nvPicPr>
        <p:blipFill>
          <a:blip r:embed="rId4" cstate="print"/>
          <a:stretch>
            <a:fillRect/>
          </a:stretch>
        </p:blipFill>
        <p:spPr>
          <a:xfrm>
            <a:off x="1143001" y="1448677"/>
            <a:ext cx="1269128" cy="1123073"/>
          </a:xfrm>
          <a:prstGeom prst="rect">
            <a:avLst/>
          </a:prstGeom>
        </p:spPr>
      </p:pic>
      <p:pic>
        <p:nvPicPr>
          <p:cNvPr id="9" name="Picture 8">
            <a:extLst>
              <a:ext uri="{FF2B5EF4-FFF2-40B4-BE49-F238E27FC236}">
                <a16:creationId xmlns:a16="http://schemas.microsoft.com/office/drawing/2014/main" id="{99A474FD-D457-4BFE-AA2C-897AEC98E7EF}"/>
              </a:ext>
            </a:extLst>
          </p:cNvPr>
          <p:cNvPicPr>
            <a:picLocks noChangeAspect="1"/>
          </p:cNvPicPr>
          <p:nvPr/>
        </p:nvPicPr>
        <p:blipFill rotWithShape="1">
          <a:blip r:embed="rId5" cstate="print"/>
          <a:srcRect t="1979" r="47706"/>
          <a:stretch/>
        </p:blipFill>
        <p:spPr>
          <a:xfrm>
            <a:off x="2658189" y="3083478"/>
            <a:ext cx="999411" cy="1374222"/>
          </a:xfrm>
          <a:prstGeom prst="rect">
            <a:avLst/>
          </a:prstGeom>
        </p:spPr>
      </p:pic>
      <p:pic>
        <p:nvPicPr>
          <p:cNvPr id="10" name="Picture 9">
            <a:extLst>
              <a:ext uri="{FF2B5EF4-FFF2-40B4-BE49-F238E27FC236}">
                <a16:creationId xmlns:a16="http://schemas.microsoft.com/office/drawing/2014/main" id="{7E0B2962-E356-4687-9D06-62CDA60C57F7}"/>
              </a:ext>
            </a:extLst>
          </p:cNvPr>
          <p:cNvPicPr>
            <a:picLocks noChangeAspect="1"/>
          </p:cNvPicPr>
          <p:nvPr/>
        </p:nvPicPr>
        <p:blipFill>
          <a:blip r:embed="rId6" cstate="print"/>
          <a:stretch>
            <a:fillRect/>
          </a:stretch>
        </p:blipFill>
        <p:spPr>
          <a:xfrm rot="21131291">
            <a:off x="1296754" y="3257119"/>
            <a:ext cx="1036934" cy="1272269"/>
          </a:xfrm>
          <a:prstGeom prst="rect">
            <a:avLst/>
          </a:prstGeom>
        </p:spPr>
      </p:pic>
      <p:pic>
        <p:nvPicPr>
          <p:cNvPr id="12" name="Picture 11">
            <a:extLst>
              <a:ext uri="{FF2B5EF4-FFF2-40B4-BE49-F238E27FC236}">
                <a16:creationId xmlns:a16="http://schemas.microsoft.com/office/drawing/2014/main" id="{F4BFB09A-2A4B-46A9-963D-BBF6838B9851}"/>
              </a:ext>
            </a:extLst>
          </p:cNvPr>
          <p:cNvPicPr>
            <a:picLocks noChangeAspect="1"/>
          </p:cNvPicPr>
          <p:nvPr/>
        </p:nvPicPr>
        <p:blipFill>
          <a:blip r:embed="rId7" cstate="print"/>
          <a:stretch>
            <a:fillRect/>
          </a:stretch>
        </p:blipFill>
        <p:spPr>
          <a:xfrm>
            <a:off x="6689608" y="2977272"/>
            <a:ext cx="1200151" cy="1537579"/>
          </a:xfrm>
          <a:prstGeom prst="rect">
            <a:avLst/>
          </a:prstGeom>
        </p:spPr>
      </p:pic>
      <p:pic>
        <p:nvPicPr>
          <p:cNvPr id="13" name="Picture 12">
            <a:extLst>
              <a:ext uri="{FF2B5EF4-FFF2-40B4-BE49-F238E27FC236}">
                <a16:creationId xmlns:a16="http://schemas.microsoft.com/office/drawing/2014/main" id="{BAEAB9EF-19B2-45B6-92F2-B483C9D3E44F}"/>
              </a:ext>
            </a:extLst>
          </p:cNvPr>
          <p:cNvPicPr>
            <a:picLocks noChangeAspect="1"/>
          </p:cNvPicPr>
          <p:nvPr/>
        </p:nvPicPr>
        <p:blipFill>
          <a:blip r:embed="rId8" cstate="print"/>
          <a:stretch>
            <a:fillRect/>
          </a:stretch>
        </p:blipFill>
        <p:spPr>
          <a:xfrm>
            <a:off x="2564482" y="1402467"/>
            <a:ext cx="1209205" cy="1169283"/>
          </a:xfrm>
          <a:prstGeom prst="rect">
            <a:avLst/>
          </a:prstGeom>
        </p:spPr>
      </p:pic>
      <p:sp>
        <p:nvSpPr>
          <p:cNvPr id="15" name="TextBox 14">
            <a:extLst>
              <a:ext uri="{FF2B5EF4-FFF2-40B4-BE49-F238E27FC236}">
                <a16:creationId xmlns:a16="http://schemas.microsoft.com/office/drawing/2014/main" id="{77186BAC-4FB5-4B76-91EA-578CB1460AEF}"/>
              </a:ext>
            </a:extLst>
          </p:cNvPr>
          <p:cNvSpPr txBox="1"/>
          <p:nvPr/>
        </p:nvSpPr>
        <p:spPr>
          <a:xfrm>
            <a:off x="2800350" y="2514600"/>
            <a:ext cx="706105"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Tivi</a:t>
            </a:r>
            <a:endParaRPr lang="en-US" sz="18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D5E5BBAD-B0FF-4AF3-A0D2-6276AC41EBE5}"/>
              </a:ext>
            </a:extLst>
          </p:cNvPr>
          <p:cNvSpPr txBox="1"/>
          <p:nvPr/>
        </p:nvSpPr>
        <p:spPr>
          <a:xfrm>
            <a:off x="1150835" y="2534825"/>
            <a:ext cx="1525743" cy="646331"/>
          </a:xfrm>
          <a:prstGeom prst="rect">
            <a:avLst/>
          </a:prstGeom>
          <a:noFill/>
        </p:spPr>
        <p:txBody>
          <a:bodyPr wrap="square" rtlCol="0">
            <a:spAutoFit/>
          </a:bodyPr>
          <a:lstStyle/>
          <a:p>
            <a:r>
              <a:rPr lang="en-US" sz="1800" dirty="0" err="1">
                <a:latin typeface="Times New Roman" pitchFamily="18" charset="0"/>
                <a:cs typeface="Times New Roman" pitchFamily="18" charset="0"/>
              </a:rPr>
              <a:t>Máy</a:t>
            </a:r>
            <a:r>
              <a:rPr lang="en-US" sz="1800" dirty="0">
                <a:latin typeface="Times New Roman" pitchFamily="18" charset="0"/>
                <a:cs typeface="Times New Roman" pitchFamily="18" charset="0"/>
              </a:rPr>
              <a:t> bay </a:t>
            </a:r>
            <a:r>
              <a:rPr lang="en-US" sz="1800" dirty="0" err="1">
                <a:latin typeface="Times New Roman" pitchFamily="18" charset="0"/>
                <a:cs typeface="Times New Roman" pitchFamily="18" charset="0"/>
              </a:rPr>
              <a:t>phản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lực</a:t>
            </a:r>
            <a:endParaRPr lang="en-US" sz="18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558341B-BAB0-4746-9480-80C847C0A88A}"/>
              </a:ext>
            </a:extLst>
          </p:cNvPr>
          <p:cNvSpPr txBox="1"/>
          <p:nvPr/>
        </p:nvSpPr>
        <p:spPr>
          <a:xfrm>
            <a:off x="3788672" y="2571751"/>
            <a:ext cx="1356726" cy="646331"/>
          </a:xfrm>
          <a:prstGeom prst="rect">
            <a:avLst/>
          </a:prstGeom>
          <a:noFill/>
        </p:spPr>
        <p:txBody>
          <a:bodyPr wrap="square" rtlCol="0">
            <a:spAutoFit/>
          </a:bodyPr>
          <a:lstStyle/>
          <a:p>
            <a:r>
              <a:rPr lang="en-US" sz="1800" dirty="0">
                <a:latin typeface="Times New Roman" pitchFamily="18" charset="0"/>
                <a:cs typeface="Times New Roman" pitchFamily="18" charset="0"/>
              </a:rPr>
              <a:t>VĐV </a:t>
            </a:r>
            <a:r>
              <a:rPr lang="en-US" sz="1800" dirty="0" err="1">
                <a:latin typeface="Times New Roman" pitchFamily="18" charset="0"/>
                <a:cs typeface="Times New Roman" pitchFamily="18" charset="0"/>
              </a:rPr>
              <a:t>đang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chạy</a:t>
            </a:r>
            <a:endParaRPr lang="en-US" sz="18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CF13E982-7B5E-4018-92C3-969ED1C22474}"/>
              </a:ext>
            </a:extLst>
          </p:cNvPr>
          <p:cNvSpPr txBox="1"/>
          <p:nvPr/>
        </p:nvSpPr>
        <p:spPr>
          <a:xfrm>
            <a:off x="5547397" y="2571751"/>
            <a:ext cx="1139153"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Đốt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củi</a:t>
            </a:r>
            <a:endParaRPr lang="en-US" sz="18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1EF292BF-602B-4166-90D6-739F389DB059}"/>
              </a:ext>
            </a:extLst>
          </p:cNvPr>
          <p:cNvSpPr txBox="1"/>
          <p:nvPr/>
        </p:nvSpPr>
        <p:spPr>
          <a:xfrm>
            <a:off x="6821448" y="2574007"/>
            <a:ext cx="1200151" cy="646331"/>
          </a:xfrm>
          <a:prstGeom prst="rect">
            <a:avLst/>
          </a:prstGeom>
          <a:noFill/>
        </p:spPr>
        <p:txBody>
          <a:bodyPr wrap="square" rtlCol="0">
            <a:spAutoFit/>
          </a:bodyPr>
          <a:lstStyle/>
          <a:p>
            <a:r>
              <a:rPr lang="en-US" sz="1800" dirty="0" err="1">
                <a:latin typeface="Times New Roman" pitchFamily="18" charset="0"/>
                <a:cs typeface="Times New Roman" pitchFamily="18" charset="0"/>
              </a:rPr>
              <a:t>Hàn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kim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loại</a:t>
            </a:r>
            <a:endParaRPr lang="en-US" sz="18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66F2771A-BC38-4E42-81E9-0ACD46FBCDF7}"/>
              </a:ext>
            </a:extLst>
          </p:cNvPr>
          <p:cNvSpPr txBox="1"/>
          <p:nvPr/>
        </p:nvSpPr>
        <p:spPr>
          <a:xfrm>
            <a:off x="6836058" y="4629150"/>
            <a:ext cx="1164943"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Quạt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trần</a:t>
            </a:r>
            <a:endParaRPr lang="en-US" sz="18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A7754531-D1E2-448A-AB0E-BD4D9C005044}"/>
              </a:ext>
            </a:extLst>
          </p:cNvPr>
          <p:cNvSpPr txBox="1"/>
          <p:nvPr/>
        </p:nvSpPr>
        <p:spPr>
          <a:xfrm>
            <a:off x="5143501" y="4629150"/>
            <a:ext cx="1600199"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Sạc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điện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thoại</a:t>
            </a:r>
            <a:endParaRPr lang="en-US" sz="1800"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966E872F-CB6D-44C2-8851-FA2E6DF809F9}"/>
              </a:ext>
            </a:extLst>
          </p:cNvPr>
          <p:cNvSpPr txBox="1"/>
          <p:nvPr/>
        </p:nvSpPr>
        <p:spPr>
          <a:xfrm>
            <a:off x="3829050" y="4572000"/>
            <a:ext cx="1409603"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Máy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tóc</a:t>
            </a:r>
            <a:endParaRPr lang="en-US" sz="18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C2999D87-926F-4C3F-9E18-97A095A80F4C}"/>
              </a:ext>
            </a:extLst>
          </p:cNvPr>
          <p:cNvSpPr txBox="1"/>
          <p:nvPr/>
        </p:nvSpPr>
        <p:spPr>
          <a:xfrm>
            <a:off x="2686051" y="4572000"/>
            <a:ext cx="1140746"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Bóng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đèn</a:t>
            </a:r>
            <a:endParaRPr lang="en-US" sz="18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DFCF39D1-A5ED-4DF1-828B-C083359D0875}"/>
              </a:ext>
            </a:extLst>
          </p:cNvPr>
          <p:cNvSpPr txBox="1"/>
          <p:nvPr/>
        </p:nvSpPr>
        <p:spPr>
          <a:xfrm>
            <a:off x="1143000" y="4514850"/>
            <a:ext cx="1398086"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Máy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khoan</a:t>
            </a:r>
            <a:endParaRPr lang="en-US" sz="1800" dirty="0">
              <a:latin typeface="Times New Roman" pitchFamily="18" charset="0"/>
              <a:cs typeface="Times New Roman" pitchFamily="18" charset="0"/>
            </a:endParaRPr>
          </a:p>
        </p:txBody>
      </p:sp>
      <p:pic>
        <p:nvPicPr>
          <p:cNvPr id="25" name="Picture 24">
            <a:extLst>
              <a:ext uri="{FF2B5EF4-FFF2-40B4-BE49-F238E27FC236}">
                <a16:creationId xmlns:a16="http://schemas.microsoft.com/office/drawing/2014/main" id="{49881A34-E1F4-4CB0-A00E-EF87974397D0}"/>
              </a:ext>
            </a:extLst>
          </p:cNvPr>
          <p:cNvPicPr>
            <a:picLocks noChangeAspect="1"/>
          </p:cNvPicPr>
          <p:nvPr/>
        </p:nvPicPr>
        <p:blipFill>
          <a:blip r:embed="rId9"/>
          <a:stretch>
            <a:fillRect/>
          </a:stretch>
        </p:blipFill>
        <p:spPr>
          <a:xfrm>
            <a:off x="6766767" y="1257300"/>
            <a:ext cx="1234234" cy="1168836"/>
          </a:xfrm>
          <a:prstGeom prst="rect">
            <a:avLst/>
          </a:prstGeom>
        </p:spPr>
      </p:pic>
      <p:pic>
        <p:nvPicPr>
          <p:cNvPr id="26" name="Picture 25">
            <a:extLst>
              <a:ext uri="{FF2B5EF4-FFF2-40B4-BE49-F238E27FC236}">
                <a16:creationId xmlns:a16="http://schemas.microsoft.com/office/drawing/2014/main" id="{8C6E5B8C-47B4-4E14-99E4-E0D2C42458B6}"/>
              </a:ext>
            </a:extLst>
          </p:cNvPr>
          <p:cNvPicPr>
            <a:picLocks noChangeAspect="1"/>
          </p:cNvPicPr>
          <p:nvPr/>
        </p:nvPicPr>
        <p:blipFill>
          <a:blip r:embed="rId10" cstate="print"/>
          <a:stretch>
            <a:fillRect/>
          </a:stretch>
        </p:blipFill>
        <p:spPr>
          <a:xfrm>
            <a:off x="3829050" y="1314451"/>
            <a:ext cx="1200150" cy="1109165"/>
          </a:xfrm>
          <a:prstGeom prst="rect">
            <a:avLst/>
          </a:prstGeom>
        </p:spPr>
      </p:pic>
      <p:pic>
        <p:nvPicPr>
          <p:cNvPr id="27" name="Picture 26">
            <a:extLst>
              <a:ext uri="{FF2B5EF4-FFF2-40B4-BE49-F238E27FC236}">
                <a16:creationId xmlns:a16="http://schemas.microsoft.com/office/drawing/2014/main" id="{50190F1B-B82D-42D4-BCB8-918340CFEDEC}"/>
              </a:ext>
            </a:extLst>
          </p:cNvPr>
          <p:cNvPicPr>
            <a:picLocks noChangeAspect="1"/>
          </p:cNvPicPr>
          <p:nvPr/>
        </p:nvPicPr>
        <p:blipFill>
          <a:blip r:embed="rId11" cstate="print"/>
          <a:stretch>
            <a:fillRect/>
          </a:stretch>
        </p:blipFill>
        <p:spPr>
          <a:xfrm>
            <a:off x="5151010" y="1257300"/>
            <a:ext cx="1518770" cy="1229737"/>
          </a:xfrm>
          <a:prstGeom prst="rect">
            <a:avLst/>
          </a:prstGeom>
        </p:spPr>
      </p:pic>
      <p:sp>
        <p:nvSpPr>
          <p:cNvPr id="28" name="TextBox 27">
            <a:extLst>
              <a:ext uri="{FF2B5EF4-FFF2-40B4-BE49-F238E27FC236}">
                <a16:creationId xmlns:a16="http://schemas.microsoft.com/office/drawing/2014/main" id="{E784B32B-2A6D-459F-8B98-AF8265BB5320}"/>
              </a:ext>
            </a:extLst>
          </p:cNvPr>
          <p:cNvSpPr txBox="1"/>
          <p:nvPr/>
        </p:nvSpPr>
        <p:spPr>
          <a:xfrm>
            <a:off x="3257550" y="1"/>
            <a:ext cx="2914650" cy="507831"/>
          </a:xfrm>
          <a:prstGeom prst="rect">
            <a:avLst/>
          </a:prstGeom>
          <a:noFill/>
        </p:spPr>
        <p:txBody>
          <a:bodyPr wrap="square" rtlCol="0">
            <a:spAutoFit/>
          </a:bodyPr>
          <a:lstStyle/>
          <a:p>
            <a:r>
              <a:rPr lang="en-US" sz="2700" b="1" dirty="0">
                <a:solidFill>
                  <a:srgbClr val="FF0000"/>
                </a:solidFill>
                <a:latin typeface="Times New Roman" pitchFamily="18" charset="0"/>
                <a:cs typeface="Times New Roman" pitchFamily="18" charset="0"/>
              </a:rPr>
              <a:t>LUYỆN TẬP</a:t>
            </a:r>
          </a:p>
        </p:txBody>
      </p:sp>
      <p:sp>
        <p:nvSpPr>
          <p:cNvPr id="33" name="Rectangle 32"/>
          <p:cNvSpPr/>
          <p:nvPr/>
        </p:nvSpPr>
        <p:spPr>
          <a:xfrm>
            <a:off x="1143000" y="342900"/>
            <a:ext cx="6858000" cy="1200329"/>
          </a:xfrm>
          <a:prstGeom prst="rect">
            <a:avLst/>
          </a:prstGeom>
        </p:spPr>
        <p:txBody>
          <a:bodyPr wrap="square">
            <a:spAutoFit/>
          </a:bodyPr>
          <a:lstStyle/>
          <a:p>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395232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1261D9-94DD-4D03-AD5C-BD198DC746FE}"/>
              </a:ext>
            </a:extLst>
          </p:cNvPr>
          <p:cNvSpPr/>
          <p:nvPr/>
        </p:nvSpPr>
        <p:spPr>
          <a:xfrm>
            <a:off x="1694855" y="978694"/>
            <a:ext cx="5877521" cy="54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1" name="Picture 10">
            <a:extLst>
              <a:ext uri="{FF2B5EF4-FFF2-40B4-BE49-F238E27FC236}">
                <a16:creationId xmlns:a16="http://schemas.microsoft.com/office/drawing/2014/main" id="{037BD182-CB7F-4EA3-B706-DD45E76F2D35}"/>
              </a:ext>
            </a:extLst>
          </p:cNvPr>
          <p:cNvPicPr>
            <a:picLocks noChangeAspect="1"/>
          </p:cNvPicPr>
          <p:nvPr/>
        </p:nvPicPr>
        <p:blipFill>
          <a:blip r:embed="rId2"/>
          <a:stretch>
            <a:fillRect/>
          </a:stretch>
        </p:blipFill>
        <p:spPr>
          <a:xfrm>
            <a:off x="4629150" y="318638"/>
            <a:ext cx="1285913" cy="1257350"/>
          </a:xfrm>
          <a:prstGeom prst="rect">
            <a:avLst/>
          </a:prstGeom>
        </p:spPr>
      </p:pic>
      <p:pic>
        <p:nvPicPr>
          <p:cNvPr id="13" name="Picture 12">
            <a:extLst>
              <a:ext uri="{FF2B5EF4-FFF2-40B4-BE49-F238E27FC236}">
                <a16:creationId xmlns:a16="http://schemas.microsoft.com/office/drawing/2014/main" id="{FECEE365-15C6-4C73-A04A-9A77D5B84219}"/>
              </a:ext>
            </a:extLst>
          </p:cNvPr>
          <p:cNvPicPr>
            <a:picLocks noChangeAspect="1"/>
          </p:cNvPicPr>
          <p:nvPr/>
        </p:nvPicPr>
        <p:blipFill>
          <a:blip r:embed="rId3"/>
          <a:stretch>
            <a:fillRect/>
          </a:stretch>
        </p:blipFill>
        <p:spPr>
          <a:xfrm>
            <a:off x="3010328" y="527709"/>
            <a:ext cx="1333072" cy="1482884"/>
          </a:xfrm>
          <a:prstGeom prst="rect">
            <a:avLst/>
          </a:prstGeom>
        </p:spPr>
      </p:pic>
      <p:pic>
        <p:nvPicPr>
          <p:cNvPr id="19" name="Picture 18">
            <a:extLst>
              <a:ext uri="{FF2B5EF4-FFF2-40B4-BE49-F238E27FC236}">
                <a16:creationId xmlns:a16="http://schemas.microsoft.com/office/drawing/2014/main" id="{C70248D9-B6E4-49DF-B620-FDD0474A1EC8}"/>
              </a:ext>
            </a:extLst>
          </p:cNvPr>
          <p:cNvPicPr>
            <a:picLocks noChangeAspect="1"/>
          </p:cNvPicPr>
          <p:nvPr/>
        </p:nvPicPr>
        <p:blipFill>
          <a:blip r:embed="rId4" cstate="print"/>
          <a:stretch>
            <a:fillRect/>
          </a:stretch>
        </p:blipFill>
        <p:spPr>
          <a:xfrm>
            <a:off x="6289938" y="354813"/>
            <a:ext cx="1711063" cy="1164418"/>
          </a:xfrm>
          <a:prstGeom prst="rect">
            <a:avLst/>
          </a:prstGeom>
        </p:spPr>
      </p:pic>
      <p:pic>
        <p:nvPicPr>
          <p:cNvPr id="22" name="Picture 21">
            <a:extLst>
              <a:ext uri="{FF2B5EF4-FFF2-40B4-BE49-F238E27FC236}">
                <a16:creationId xmlns:a16="http://schemas.microsoft.com/office/drawing/2014/main" id="{70A6C210-BAE5-4AB3-AD0D-329F4F64B3A4}"/>
              </a:ext>
            </a:extLst>
          </p:cNvPr>
          <p:cNvPicPr>
            <a:picLocks noChangeAspect="1"/>
          </p:cNvPicPr>
          <p:nvPr/>
        </p:nvPicPr>
        <p:blipFill rotWithShape="1">
          <a:blip r:embed="rId5" cstate="print"/>
          <a:srcRect t="1979" r="47706"/>
          <a:stretch/>
        </p:blipFill>
        <p:spPr>
          <a:xfrm>
            <a:off x="1143001" y="1885951"/>
            <a:ext cx="1428749" cy="1390518"/>
          </a:xfrm>
          <a:prstGeom prst="rect">
            <a:avLst/>
          </a:prstGeom>
        </p:spPr>
      </p:pic>
      <p:pic>
        <p:nvPicPr>
          <p:cNvPr id="23" name="Picture 22">
            <a:extLst>
              <a:ext uri="{FF2B5EF4-FFF2-40B4-BE49-F238E27FC236}">
                <a16:creationId xmlns:a16="http://schemas.microsoft.com/office/drawing/2014/main" id="{CCFC8AC6-5486-408E-9964-ED56DD475408}"/>
              </a:ext>
            </a:extLst>
          </p:cNvPr>
          <p:cNvPicPr>
            <a:picLocks noChangeAspect="1"/>
          </p:cNvPicPr>
          <p:nvPr/>
        </p:nvPicPr>
        <p:blipFill>
          <a:blip r:embed="rId6" cstate="print"/>
          <a:stretch>
            <a:fillRect/>
          </a:stretch>
        </p:blipFill>
        <p:spPr>
          <a:xfrm>
            <a:off x="6410278" y="1793857"/>
            <a:ext cx="1190672" cy="949343"/>
          </a:xfrm>
          <a:prstGeom prst="rect">
            <a:avLst/>
          </a:prstGeom>
        </p:spPr>
      </p:pic>
      <p:pic>
        <p:nvPicPr>
          <p:cNvPr id="25" name="Picture 24">
            <a:extLst>
              <a:ext uri="{FF2B5EF4-FFF2-40B4-BE49-F238E27FC236}">
                <a16:creationId xmlns:a16="http://schemas.microsoft.com/office/drawing/2014/main" id="{AE6E3D19-41DC-4367-94E2-B35F0689728E}"/>
              </a:ext>
            </a:extLst>
          </p:cNvPr>
          <p:cNvPicPr>
            <a:picLocks noChangeAspect="1"/>
          </p:cNvPicPr>
          <p:nvPr/>
        </p:nvPicPr>
        <p:blipFill>
          <a:blip r:embed="rId7" cstate="print"/>
          <a:stretch>
            <a:fillRect/>
          </a:stretch>
        </p:blipFill>
        <p:spPr>
          <a:xfrm>
            <a:off x="1154665" y="3517852"/>
            <a:ext cx="1454198" cy="1625648"/>
          </a:xfrm>
          <a:prstGeom prst="rect">
            <a:avLst/>
          </a:prstGeom>
        </p:spPr>
      </p:pic>
      <p:pic>
        <p:nvPicPr>
          <p:cNvPr id="14" name="Picture 13">
            <a:extLst>
              <a:ext uri="{FF2B5EF4-FFF2-40B4-BE49-F238E27FC236}">
                <a16:creationId xmlns:a16="http://schemas.microsoft.com/office/drawing/2014/main" id="{D2F4BD5F-B390-4F53-BAD5-D8CA140831E3}"/>
              </a:ext>
            </a:extLst>
          </p:cNvPr>
          <p:cNvPicPr>
            <a:picLocks noChangeAspect="1"/>
          </p:cNvPicPr>
          <p:nvPr/>
        </p:nvPicPr>
        <p:blipFill>
          <a:blip r:embed="rId8" cstate="print"/>
          <a:stretch>
            <a:fillRect/>
          </a:stretch>
        </p:blipFill>
        <p:spPr>
          <a:xfrm>
            <a:off x="1143001" y="457201"/>
            <a:ext cx="1630787" cy="1344164"/>
          </a:xfrm>
          <a:prstGeom prst="rect">
            <a:avLst/>
          </a:prstGeom>
        </p:spPr>
      </p:pic>
      <p:sp>
        <p:nvSpPr>
          <p:cNvPr id="32" name="Rectangle 31">
            <a:extLst>
              <a:ext uri="{FF2B5EF4-FFF2-40B4-BE49-F238E27FC236}">
                <a16:creationId xmlns:a16="http://schemas.microsoft.com/office/drawing/2014/main" id="{BF61A554-DFB2-4559-8F43-18D297912D85}"/>
              </a:ext>
            </a:extLst>
          </p:cNvPr>
          <p:cNvSpPr/>
          <p:nvPr/>
        </p:nvSpPr>
        <p:spPr>
          <a:xfrm>
            <a:off x="1130923" y="4602964"/>
            <a:ext cx="6870077" cy="54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8" name="Straight Connector 27">
            <a:extLst>
              <a:ext uri="{FF2B5EF4-FFF2-40B4-BE49-F238E27FC236}">
                <a16:creationId xmlns:a16="http://schemas.microsoft.com/office/drawing/2014/main" id="{E69256EC-8842-40CA-87FD-3E6DD4D42335}"/>
              </a:ext>
            </a:extLst>
          </p:cNvPr>
          <p:cNvCxnSpPr>
            <a:cxnSpLocks/>
          </p:cNvCxnSpPr>
          <p:nvPr/>
        </p:nvCxnSpPr>
        <p:spPr>
          <a:xfrm>
            <a:off x="4637152" y="58500"/>
            <a:ext cx="0" cy="49707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2684AE8A-7FE2-4B56-A607-A4D289DDFE33}"/>
              </a:ext>
            </a:extLst>
          </p:cNvPr>
          <p:cNvSpPr txBox="1"/>
          <p:nvPr/>
        </p:nvSpPr>
        <p:spPr>
          <a:xfrm>
            <a:off x="1143000" y="0"/>
            <a:ext cx="3486150" cy="415498"/>
          </a:xfrm>
          <a:prstGeom prst="rect">
            <a:avLst/>
          </a:prstGeom>
          <a:noFill/>
        </p:spPr>
        <p:txBody>
          <a:bodyPr wrap="square" rtlCol="0">
            <a:spAutoFit/>
          </a:bodyPr>
          <a:lstStyle/>
          <a:p>
            <a:r>
              <a:rPr lang="en-US" sz="2100" b="1" dirty="0">
                <a:solidFill>
                  <a:srgbClr val="FF0000"/>
                </a:solidFill>
                <a:latin typeface="Times New Roman" pitchFamily="18" charset="0"/>
                <a:cs typeface="Times New Roman" pitchFamily="18" charset="0"/>
              </a:rPr>
              <a:t>NL </a:t>
            </a:r>
            <a:r>
              <a:rPr lang="en-US" sz="2100" b="1" dirty="0" err="1">
                <a:solidFill>
                  <a:srgbClr val="FF0000"/>
                </a:solidFill>
                <a:latin typeface="Times New Roman" pitchFamily="18" charset="0"/>
                <a:cs typeface="Times New Roman" pitchFamily="18" charset="0"/>
              </a:rPr>
              <a:t>hao</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phí</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dạng</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nhiệt</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năng</a:t>
            </a:r>
            <a:endParaRPr lang="en-US" sz="2100" b="1" dirty="0">
              <a:solidFill>
                <a:srgbClr val="FF0000"/>
              </a:solidFill>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320E0976-58FD-44AF-87F3-9E7BD68D346D}"/>
              </a:ext>
            </a:extLst>
          </p:cNvPr>
          <p:cNvSpPr txBox="1"/>
          <p:nvPr/>
        </p:nvSpPr>
        <p:spPr>
          <a:xfrm>
            <a:off x="4686300" y="0"/>
            <a:ext cx="3314700" cy="415498"/>
          </a:xfrm>
          <a:prstGeom prst="rect">
            <a:avLst/>
          </a:prstGeom>
          <a:noFill/>
        </p:spPr>
        <p:txBody>
          <a:bodyPr wrap="square" rtlCol="0">
            <a:spAutoFit/>
          </a:bodyPr>
          <a:lstStyle/>
          <a:p>
            <a:r>
              <a:rPr lang="en-US" sz="2100" b="1" dirty="0">
                <a:solidFill>
                  <a:srgbClr val="FF0000"/>
                </a:solidFill>
                <a:latin typeface="Times New Roman" pitchFamily="18" charset="0"/>
                <a:cs typeface="Times New Roman" pitchFamily="18" charset="0"/>
              </a:rPr>
              <a:t>NL </a:t>
            </a:r>
            <a:r>
              <a:rPr lang="en-US" sz="2100" b="1" dirty="0" err="1">
                <a:solidFill>
                  <a:srgbClr val="FF0000"/>
                </a:solidFill>
                <a:latin typeface="Times New Roman" pitchFamily="18" charset="0"/>
                <a:cs typeface="Times New Roman" pitchFamily="18" charset="0"/>
              </a:rPr>
              <a:t>hao</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phí</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dạng</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âm</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thanh</a:t>
            </a:r>
            <a:endParaRPr lang="en-US" sz="2100" b="1" dirty="0">
              <a:solidFill>
                <a:srgbClr val="FF0000"/>
              </a:solidFill>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36E08A29-2E6B-49BF-94FB-8307C94FF5AE}"/>
              </a:ext>
            </a:extLst>
          </p:cNvPr>
          <p:cNvSpPr txBox="1"/>
          <p:nvPr/>
        </p:nvSpPr>
        <p:spPr>
          <a:xfrm>
            <a:off x="4686300" y="2917726"/>
            <a:ext cx="3314700" cy="415498"/>
          </a:xfrm>
          <a:prstGeom prst="rect">
            <a:avLst/>
          </a:prstGeom>
          <a:noFill/>
        </p:spPr>
        <p:txBody>
          <a:bodyPr wrap="square" rtlCol="0">
            <a:spAutoFit/>
          </a:bodyPr>
          <a:lstStyle/>
          <a:p>
            <a:r>
              <a:rPr lang="en-US" sz="2100" b="1" dirty="0">
                <a:solidFill>
                  <a:srgbClr val="FF0000"/>
                </a:solidFill>
                <a:latin typeface="Times New Roman" pitchFamily="18" charset="0"/>
                <a:cs typeface="Times New Roman" pitchFamily="18" charset="0"/>
              </a:rPr>
              <a:t>NL </a:t>
            </a:r>
            <a:r>
              <a:rPr lang="en-US" sz="2100" b="1" dirty="0" err="1">
                <a:solidFill>
                  <a:srgbClr val="FF0000"/>
                </a:solidFill>
                <a:latin typeface="Times New Roman" pitchFamily="18" charset="0"/>
                <a:cs typeface="Times New Roman" pitchFamily="18" charset="0"/>
              </a:rPr>
              <a:t>hao</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phí</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dạng</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ánh</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sáng</a:t>
            </a:r>
            <a:endParaRPr lang="en-US" sz="2100" b="1" dirty="0">
              <a:solidFill>
                <a:srgbClr val="FF0000"/>
              </a:solidFill>
              <a:latin typeface="Times New Roman" pitchFamily="18" charset="0"/>
              <a:cs typeface="Times New Roman" pitchFamily="18" charset="0"/>
            </a:endParaRPr>
          </a:p>
        </p:txBody>
      </p:sp>
      <p:cxnSp>
        <p:nvCxnSpPr>
          <p:cNvPr id="40" name="Straight Connector 39">
            <a:extLst>
              <a:ext uri="{FF2B5EF4-FFF2-40B4-BE49-F238E27FC236}">
                <a16:creationId xmlns:a16="http://schemas.microsoft.com/office/drawing/2014/main" id="{A494B135-BB21-4386-8715-D6B6CB5A3837}"/>
              </a:ext>
            </a:extLst>
          </p:cNvPr>
          <p:cNvCxnSpPr/>
          <p:nvPr/>
        </p:nvCxnSpPr>
        <p:spPr>
          <a:xfrm>
            <a:off x="4666367" y="2771357"/>
            <a:ext cx="3199481" cy="279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4" name="Picture 43">
            <a:extLst>
              <a:ext uri="{FF2B5EF4-FFF2-40B4-BE49-F238E27FC236}">
                <a16:creationId xmlns:a16="http://schemas.microsoft.com/office/drawing/2014/main" id="{4AA3779A-51ED-4279-91B9-0BBE9BE3F710}"/>
              </a:ext>
            </a:extLst>
          </p:cNvPr>
          <p:cNvPicPr>
            <a:picLocks noChangeAspect="1"/>
          </p:cNvPicPr>
          <p:nvPr/>
        </p:nvPicPr>
        <p:blipFill>
          <a:blip r:embed="rId9" cstate="print"/>
          <a:stretch>
            <a:fillRect/>
          </a:stretch>
        </p:blipFill>
        <p:spPr>
          <a:xfrm>
            <a:off x="2914650" y="2000251"/>
            <a:ext cx="1428750" cy="1203806"/>
          </a:xfrm>
          <a:prstGeom prst="rect">
            <a:avLst/>
          </a:prstGeom>
        </p:spPr>
      </p:pic>
      <p:pic>
        <p:nvPicPr>
          <p:cNvPr id="46" name="Picture 45">
            <a:extLst>
              <a:ext uri="{FF2B5EF4-FFF2-40B4-BE49-F238E27FC236}">
                <a16:creationId xmlns:a16="http://schemas.microsoft.com/office/drawing/2014/main" id="{FDB76C8C-90BF-442A-9947-F33EDC1A0911}"/>
              </a:ext>
            </a:extLst>
          </p:cNvPr>
          <p:cNvPicPr>
            <a:picLocks noChangeAspect="1"/>
          </p:cNvPicPr>
          <p:nvPr/>
        </p:nvPicPr>
        <p:blipFill>
          <a:blip r:embed="rId10" cstate="print"/>
          <a:stretch>
            <a:fillRect/>
          </a:stretch>
        </p:blipFill>
        <p:spPr>
          <a:xfrm>
            <a:off x="6515100" y="3599421"/>
            <a:ext cx="1466748" cy="1544079"/>
          </a:xfrm>
          <a:prstGeom prst="rect">
            <a:avLst/>
          </a:prstGeom>
        </p:spPr>
      </p:pic>
      <p:pic>
        <p:nvPicPr>
          <p:cNvPr id="49" name="Picture 48">
            <a:extLst>
              <a:ext uri="{FF2B5EF4-FFF2-40B4-BE49-F238E27FC236}">
                <a16:creationId xmlns:a16="http://schemas.microsoft.com/office/drawing/2014/main" id="{01F9B6A1-CCEB-4E91-A9EC-25DC03339FD1}"/>
              </a:ext>
            </a:extLst>
          </p:cNvPr>
          <p:cNvPicPr>
            <a:picLocks noChangeAspect="1"/>
          </p:cNvPicPr>
          <p:nvPr/>
        </p:nvPicPr>
        <p:blipFill>
          <a:blip r:embed="rId11"/>
          <a:stretch>
            <a:fillRect/>
          </a:stretch>
        </p:blipFill>
        <p:spPr>
          <a:xfrm>
            <a:off x="2800350" y="3429000"/>
            <a:ext cx="1664170" cy="1714500"/>
          </a:xfrm>
          <a:prstGeom prst="rect">
            <a:avLst/>
          </a:prstGeom>
        </p:spPr>
      </p:pic>
      <p:pic>
        <p:nvPicPr>
          <p:cNvPr id="50" name="Picture 49">
            <a:extLst>
              <a:ext uri="{FF2B5EF4-FFF2-40B4-BE49-F238E27FC236}">
                <a16:creationId xmlns:a16="http://schemas.microsoft.com/office/drawing/2014/main" id="{C8248526-2D88-48DA-B00F-EB7F563B3F96}"/>
              </a:ext>
            </a:extLst>
          </p:cNvPr>
          <p:cNvPicPr>
            <a:picLocks noChangeAspect="1"/>
          </p:cNvPicPr>
          <p:nvPr/>
        </p:nvPicPr>
        <p:blipFill>
          <a:blip r:embed="rId12" cstate="print"/>
          <a:stretch>
            <a:fillRect/>
          </a:stretch>
        </p:blipFill>
        <p:spPr>
          <a:xfrm>
            <a:off x="4726626" y="3636694"/>
            <a:ext cx="1617025" cy="1506806"/>
          </a:xfrm>
          <a:prstGeom prst="rect">
            <a:avLst/>
          </a:prstGeom>
        </p:spPr>
      </p:pic>
      <p:pic>
        <p:nvPicPr>
          <p:cNvPr id="20" name="Picture 19">
            <a:extLst>
              <a:ext uri="{FF2B5EF4-FFF2-40B4-BE49-F238E27FC236}">
                <a16:creationId xmlns:a16="http://schemas.microsoft.com/office/drawing/2014/main" id="{D6D46349-8BB1-4680-908C-66E0E92923AC}"/>
              </a:ext>
            </a:extLst>
          </p:cNvPr>
          <p:cNvPicPr>
            <a:picLocks noChangeAspect="1"/>
          </p:cNvPicPr>
          <p:nvPr/>
        </p:nvPicPr>
        <p:blipFill>
          <a:blip r:embed="rId13" cstate="print"/>
          <a:stretch>
            <a:fillRect/>
          </a:stretch>
        </p:blipFill>
        <p:spPr>
          <a:xfrm>
            <a:off x="4743451" y="1600201"/>
            <a:ext cx="1312736" cy="1022072"/>
          </a:xfrm>
          <a:prstGeom prst="rect">
            <a:avLst/>
          </a:prstGeom>
        </p:spPr>
      </p:pic>
    </p:spTree>
    <p:extLst>
      <p:ext uri="{BB962C8B-B14F-4D97-AF65-F5344CB8AC3E}">
        <p14:creationId xmlns:p14="http://schemas.microsoft.com/office/powerpoint/2010/main" val="16675356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FF07DCD2-E39B-4D67-9A3E-3071CF2F55F8}"/>
              </a:ext>
            </a:extLst>
          </p:cNvPr>
          <p:cNvSpPr txBox="1"/>
          <p:nvPr/>
        </p:nvSpPr>
        <p:spPr>
          <a:xfrm>
            <a:off x="1143000" y="0"/>
            <a:ext cx="6858000" cy="923330"/>
          </a:xfrm>
          <a:prstGeom prst="rect">
            <a:avLst/>
          </a:prstGeom>
          <a:noFill/>
        </p:spPr>
        <p:txBody>
          <a:bodyPr wrap="square">
            <a:spAutoFit/>
          </a:bodyPr>
          <a:lstStyle/>
          <a:p>
            <a:r>
              <a:rPr lang="en-US" sz="2700" b="1" dirty="0" err="1">
                <a:solidFill>
                  <a:schemeClr val="tx1"/>
                </a:solidFill>
                <a:latin typeface="Times New Roman" pitchFamily="18" charset="0"/>
                <a:cs typeface="Times New Roman" pitchFamily="18" charset="0"/>
              </a:rPr>
              <a:t>Hãy</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nêu</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các</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thói</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quen</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xấu</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thường</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ngày</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gây</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hao</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phí</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năng</a:t>
            </a:r>
            <a:r>
              <a:rPr lang="en-US" sz="2700" b="1" dirty="0">
                <a:solidFill>
                  <a:schemeClr val="tx1"/>
                </a:solidFill>
                <a:latin typeface="Times New Roman" pitchFamily="18" charset="0"/>
                <a:cs typeface="Times New Roman" pitchFamily="18" charset="0"/>
              </a:rPr>
              <a:t> </a:t>
            </a:r>
            <a:r>
              <a:rPr lang="en-US" sz="2700" b="1" dirty="0" err="1">
                <a:solidFill>
                  <a:schemeClr val="tx1"/>
                </a:solidFill>
                <a:latin typeface="Times New Roman" pitchFamily="18" charset="0"/>
                <a:cs typeface="Times New Roman" pitchFamily="18" charset="0"/>
              </a:rPr>
              <a:t>lượng</a:t>
            </a:r>
            <a:endParaRPr lang="en-US" sz="2700" b="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BAB356A7-B879-46C2-AB8A-F7079D9E3519}"/>
              </a:ext>
            </a:extLst>
          </p:cNvPr>
          <p:cNvPicPr>
            <a:picLocks noChangeAspect="1"/>
          </p:cNvPicPr>
          <p:nvPr/>
        </p:nvPicPr>
        <p:blipFill>
          <a:blip r:embed="rId2" cstate="print"/>
          <a:stretch>
            <a:fillRect/>
          </a:stretch>
        </p:blipFill>
        <p:spPr>
          <a:xfrm>
            <a:off x="1330185" y="971551"/>
            <a:ext cx="2155966" cy="1772982"/>
          </a:xfrm>
          <a:prstGeom prst="rect">
            <a:avLst/>
          </a:prstGeom>
        </p:spPr>
      </p:pic>
      <p:pic>
        <p:nvPicPr>
          <p:cNvPr id="3" name="Picture 2">
            <a:extLst>
              <a:ext uri="{FF2B5EF4-FFF2-40B4-BE49-F238E27FC236}">
                <a16:creationId xmlns:a16="http://schemas.microsoft.com/office/drawing/2014/main" id="{3CD3516F-3D45-4D25-91E3-1010A3360DCB}"/>
              </a:ext>
            </a:extLst>
          </p:cNvPr>
          <p:cNvPicPr>
            <a:picLocks noChangeAspect="1"/>
          </p:cNvPicPr>
          <p:nvPr/>
        </p:nvPicPr>
        <p:blipFill rotWithShape="1">
          <a:blip r:embed="rId3" cstate="print"/>
          <a:srcRect l="18343" t="3348" r="10230"/>
          <a:stretch/>
        </p:blipFill>
        <p:spPr>
          <a:xfrm>
            <a:off x="3829050" y="905086"/>
            <a:ext cx="1657350" cy="1702805"/>
          </a:xfrm>
          <a:prstGeom prst="rect">
            <a:avLst/>
          </a:prstGeom>
        </p:spPr>
      </p:pic>
      <p:pic>
        <p:nvPicPr>
          <p:cNvPr id="4" name="Picture 3">
            <a:extLst>
              <a:ext uri="{FF2B5EF4-FFF2-40B4-BE49-F238E27FC236}">
                <a16:creationId xmlns:a16="http://schemas.microsoft.com/office/drawing/2014/main" id="{9840A637-FCF2-4A09-9EBE-EAB7CBFD5B9B}"/>
              </a:ext>
            </a:extLst>
          </p:cNvPr>
          <p:cNvPicPr>
            <a:picLocks noChangeAspect="1"/>
          </p:cNvPicPr>
          <p:nvPr/>
        </p:nvPicPr>
        <p:blipFill rotWithShape="1">
          <a:blip r:embed="rId4"/>
          <a:srcRect b="7144"/>
          <a:stretch/>
        </p:blipFill>
        <p:spPr>
          <a:xfrm>
            <a:off x="5941560" y="914401"/>
            <a:ext cx="2014571" cy="1732437"/>
          </a:xfrm>
          <a:prstGeom prst="rect">
            <a:avLst/>
          </a:prstGeom>
        </p:spPr>
      </p:pic>
      <p:pic>
        <p:nvPicPr>
          <p:cNvPr id="5" name="Picture 4">
            <a:extLst>
              <a:ext uri="{FF2B5EF4-FFF2-40B4-BE49-F238E27FC236}">
                <a16:creationId xmlns:a16="http://schemas.microsoft.com/office/drawing/2014/main" id="{63EF8403-EEDA-473A-96AE-6132C732C0A1}"/>
              </a:ext>
            </a:extLst>
          </p:cNvPr>
          <p:cNvPicPr>
            <a:picLocks noChangeAspect="1"/>
          </p:cNvPicPr>
          <p:nvPr/>
        </p:nvPicPr>
        <p:blipFill>
          <a:blip r:embed="rId5" cstate="print"/>
          <a:stretch>
            <a:fillRect/>
          </a:stretch>
        </p:blipFill>
        <p:spPr>
          <a:xfrm>
            <a:off x="5799361" y="3143251"/>
            <a:ext cx="1744440" cy="952253"/>
          </a:xfrm>
          <a:prstGeom prst="rect">
            <a:avLst/>
          </a:prstGeom>
        </p:spPr>
      </p:pic>
      <p:pic>
        <p:nvPicPr>
          <p:cNvPr id="6" name="Picture 5">
            <a:extLst>
              <a:ext uri="{FF2B5EF4-FFF2-40B4-BE49-F238E27FC236}">
                <a16:creationId xmlns:a16="http://schemas.microsoft.com/office/drawing/2014/main" id="{813A710E-E3E4-4442-9DC8-9C1BF9347899}"/>
              </a:ext>
            </a:extLst>
          </p:cNvPr>
          <p:cNvPicPr>
            <a:picLocks noChangeAspect="1"/>
          </p:cNvPicPr>
          <p:nvPr/>
        </p:nvPicPr>
        <p:blipFill>
          <a:blip r:embed="rId6"/>
          <a:stretch>
            <a:fillRect/>
          </a:stretch>
        </p:blipFill>
        <p:spPr>
          <a:xfrm>
            <a:off x="1543050" y="3023359"/>
            <a:ext cx="2089819" cy="1450955"/>
          </a:xfrm>
          <a:prstGeom prst="rect">
            <a:avLst/>
          </a:prstGeom>
        </p:spPr>
      </p:pic>
      <p:pic>
        <p:nvPicPr>
          <p:cNvPr id="7" name="Picture 6">
            <a:extLst>
              <a:ext uri="{FF2B5EF4-FFF2-40B4-BE49-F238E27FC236}">
                <a16:creationId xmlns:a16="http://schemas.microsoft.com/office/drawing/2014/main" id="{5115FC06-E8CF-42DD-A1A0-DBC4CD4B10FA}"/>
              </a:ext>
            </a:extLst>
          </p:cNvPr>
          <p:cNvPicPr>
            <a:picLocks noChangeAspect="1"/>
          </p:cNvPicPr>
          <p:nvPr/>
        </p:nvPicPr>
        <p:blipFill>
          <a:blip r:embed="rId7" cstate="print"/>
          <a:stretch>
            <a:fillRect/>
          </a:stretch>
        </p:blipFill>
        <p:spPr>
          <a:xfrm>
            <a:off x="3467050" y="3086101"/>
            <a:ext cx="1421924" cy="1314449"/>
          </a:xfrm>
          <a:prstGeom prst="rect">
            <a:avLst/>
          </a:prstGeom>
        </p:spPr>
      </p:pic>
      <p:sp>
        <p:nvSpPr>
          <p:cNvPr id="8" name="TextBox 7">
            <a:extLst>
              <a:ext uri="{FF2B5EF4-FFF2-40B4-BE49-F238E27FC236}">
                <a16:creationId xmlns:a16="http://schemas.microsoft.com/office/drawing/2014/main" id="{CE633ACC-65EB-4D49-8B51-6A8626CAE80A}"/>
              </a:ext>
            </a:extLst>
          </p:cNvPr>
          <p:cNvSpPr txBox="1"/>
          <p:nvPr/>
        </p:nvSpPr>
        <p:spPr>
          <a:xfrm>
            <a:off x="1143000" y="2743200"/>
            <a:ext cx="2686050" cy="415498"/>
          </a:xfrm>
          <a:prstGeom prst="rect">
            <a:avLst/>
          </a:prstGeom>
          <a:noFill/>
        </p:spPr>
        <p:txBody>
          <a:bodyPr wrap="square" rtlCol="0">
            <a:spAutoFit/>
          </a:bodyPr>
          <a:lstStyle/>
          <a:p>
            <a:pPr algn="ctr"/>
            <a:r>
              <a:rPr lang="en-US" sz="2100" dirty="0" err="1">
                <a:latin typeface="Times New Roman" pitchFamily="18" charset="0"/>
                <a:cs typeface="Times New Roman" pitchFamily="18" charset="0"/>
              </a:rPr>
              <a:t>Mở</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cửa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tủ</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lạnh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quá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lâu</a:t>
            </a:r>
            <a:endParaRPr lang="en-US" sz="21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C508EE86-5321-44F0-A633-52267B145325}"/>
              </a:ext>
            </a:extLst>
          </p:cNvPr>
          <p:cNvSpPr txBox="1"/>
          <p:nvPr/>
        </p:nvSpPr>
        <p:spPr>
          <a:xfrm>
            <a:off x="3657600" y="2644533"/>
            <a:ext cx="2171700" cy="415498"/>
          </a:xfrm>
          <a:prstGeom prst="rect">
            <a:avLst/>
          </a:prstGeom>
          <a:noFill/>
        </p:spPr>
        <p:txBody>
          <a:bodyPr wrap="square" rtlCol="0">
            <a:spAutoFit/>
          </a:bodyPr>
          <a:lstStyle/>
          <a:p>
            <a:pPr algn="ctr"/>
            <a:r>
              <a:rPr lang="en-US" sz="2100" dirty="0" err="1">
                <a:latin typeface="Times New Roman" pitchFamily="18" charset="0"/>
                <a:cs typeface="Times New Roman" pitchFamily="18" charset="0"/>
              </a:rPr>
              <a:t>Dùng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đèn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sợi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đốt</a:t>
            </a:r>
            <a:endParaRPr lang="en-US" sz="21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0495951-868E-406D-94A7-A76B35EF6F07}"/>
              </a:ext>
            </a:extLst>
          </p:cNvPr>
          <p:cNvSpPr txBox="1"/>
          <p:nvPr/>
        </p:nvSpPr>
        <p:spPr>
          <a:xfrm>
            <a:off x="5943600" y="2514600"/>
            <a:ext cx="2057400" cy="738664"/>
          </a:xfrm>
          <a:prstGeom prst="rect">
            <a:avLst/>
          </a:prstGeom>
          <a:noFill/>
        </p:spPr>
        <p:txBody>
          <a:bodyPr wrap="square" rtlCol="0">
            <a:spAutoFit/>
          </a:bodyPr>
          <a:lstStyle/>
          <a:p>
            <a:pPr algn="ctr"/>
            <a:r>
              <a:rPr lang="en-US" sz="2100" dirty="0" err="1">
                <a:latin typeface="Times New Roman" pitchFamily="18" charset="0"/>
                <a:cs typeface="Times New Roman" pitchFamily="18" charset="0"/>
              </a:rPr>
              <a:t>Bật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tivi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ngủ</a:t>
            </a:r>
            <a:endParaRPr lang="en-US" sz="21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86B4F053-35CE-4072-A7CF-7C71E1AFB63D}"/>
              </a:ext>
            </a:extLst>
          </p:cNvPr>
          <p:cNvSpPr txBox="1"/>
          <p:nvPr/>
        </p:nvSpPr>
        <p:spPr>
          <a:xfrm>
            <a:off x="1143000" y="4315449"/>
            <a:ext cx="3886200" cy="830997"/>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ra </a:t>
            </a:r>
            <a:r>
              <a:rPr lang="en-US" sz="2400" dirty="0" err="1">
                <a:latin typeface="Times New Roman" pitchFamily="18" charset="0"/>
                <a:cs typeface="Times New Roman" pitchFamily="18" charset="0"/>
              </a:rPr>
              <a:t>khỏi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endParaRPr lang="en-US" sz="24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2E985AB1-EE6A-43D4-AF4E-428075959B4B}"/>
              </a:ext>
            </a:extLst>
          </p:cNvPr>
          <p:cNvSpPr txBox="1"/>
          <p:nvPr/>
        </p:nvSpPr>
        <p:spPr>
          <a:xfrm>
            <a:off x="5257801" y="4236240"/>
            <a:ext cx="2593181" cy="738664"/>
          </a:xfrm>
          <a:prstGeom prst="rect">
            <a:avLst/>
          </a:prstGeom>
          <a:noFill/>
        </p:spPr>
        <p:txBody>
          <a:bodyPr wrap="square" rtlCol="0">
            <a:spAutoFit/>
          </a:bodyPr>
          <a:lstStyle/>
          <a:p>
            <a:pPr algn="ctr"/>
            <a:r>
              <a:rPr lang="en-US" sz="2100" dirty="0" err="1">
                <a:latin typeface="Times New Roman" pitchFamily="18" charset="0"/>
                <a:cs typeface="Times New Roman" pitchFamily="18" charset="0"/>
              </a:rPr>
              <a:t>Sạc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điện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thoại</a:t>
            </a:r>
            <a:r>
              <a:rPr lang="en-US" sz="2100" dirty="0">
                <a:latin typeface="Times New Roman" pitchFamily="18" charset="0"/>
                <a:cs typeface="Times New Roman" pitchFamily="18" charset="0"/>
              </a:rPr>
              <a:t>, laptop </a:t>
            </a:r>
            <a:r>
              <a:rPr lang="en-US" sz="2100" dirty="0" err="1">
                <a:latin typeface="Times New Roman" pitchFamily="18" charset="0"/>
                <a:cs typeface="Times New Roman" pitchFamily="18" charset="0"/>
              </a:rPr>
              <a:t>khi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đầy</a:t>
            </a:r>
            <a:endParaRPr lang="en-US" sz="2100" dirty="0">
              <a:latin typeface="Times New Roman" pitchFamily="18" charset="0"/>
              <a:cs typeface="Times New Roman" pitchFamily="18" charset="0"/>
            </a:endParaRPr>
          </a:p>
        </p:txBody>
      </p:sp>
    </p:spTree>
    <p:extLst>
      <p:ext uri="{BB962C8B-B14F-4D97-AF65-F5344CB8AC3E}">
        <p14:creationId xmlns:p14="http://schemas.microsoft.com/office/powerpoint/2010/main" val="4563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6"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grpSp>
        <p:nvGrpSpPr>
          <p:cNvPr id="3054" name="Google Shape;3054;p44"/>
          <p:cNvGrpSpPr/>
          <p:nvPr/>
        </p:nvGrpSpPr>
        <p:grpSpPr>
          <a:xfrm>
            <a:off x="136026" y="2749771"/>
            <a:ext cx="984795" cy="2248407"/>
            <a:chOff x="2785375" y="2044600"/>
            <a:chExt cx="1033350" cy="2266925"/>
          </a:xfrm>
        </p:grpSpPr>
        <p:sp>
          <p:nvSpPr>
            <p:cNvPr id="3055" name="Google Shape;3055;p44"/>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4"/>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4"/>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4"/>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4"/>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4"/>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4"/>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4"/>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4"/>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4"/>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4"/>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4"/>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4"/>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4"/>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4"/>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4"/>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4"/>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4"/>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4"/>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4"/>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4"/>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4"/>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4"/>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4"/>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4"/>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4"/>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4"/>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4"/>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4"/>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4"/>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4"/>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4"/>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4"/>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4"/>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4"/>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4"/>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4"/>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4"/>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4"/>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4"/>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4"/>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4"/>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4"/>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4"/>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4"/>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4"/>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4"/>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4"/>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4"/>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4"/>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4"/>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4"/>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4"/>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4"/>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4"/>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4"/>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4"/>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4"/>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4"/>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4"/>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4"/>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4"/>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4"/>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4"/>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4"/>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4"/>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4"/>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4"/>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4"/>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4"/>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4"/>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4"/>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4"/>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4"/>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4"/>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4"/>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4"/>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4"/>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4"/>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4"/>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4"/>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4"/>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4"/>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4"/>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4"/>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4"/>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4"/>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4"/>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4"/>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4"/>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4"/>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4"/>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4"/>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4"/>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4"/>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4"/>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4"/>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4"/>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4"/>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4"/>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4"/>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4"/>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4"/>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4"/>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4"/>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4" name="Google Shape;3164;p44"/>
          <p:cNvSpPr txBox="1">
            <a:spLocks noGrp="1"/>
          </p:cNvSpPr>
          <p:nvPr>
            <p:ph type="title"/>
          </p:nvPr>
        </p:nvSpPr>
        <p:spPr>
          <a:xfrm>
            <a:off x="0" y="971351"/>
            <a:ext cx="9144000" cy="67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latin typeface="+mj-lt"/>
              </a:rPr>
              <a:t>3. TIẾT KIỆM NĂNG </a:t>
            </a:r>
            <a:r>
              <a:rPr lang="en-US" sz="3000" dirty="0" smtClean="0">
                <a:latin typeface="+mj-lt"/>
              </a:rPr>
              <a:t>LƯỢNG( </a:t>
            </a:r>
            <a:r>
              <a:rPr lang="en-US" sz="3000" dirty="0" err="1" smtClean="0">
                <a:latin typeface="+mj-lt"/>
              </a:rPr>
              <a:t>tiết</a:t>
            </a:r>
            <a:r>
              <a:rPr lang="en-US" sz="3000" dirty="0" smtClean="0">
                <a:latin typeface="+mj-lt"/>
              </a:rPr>
              <a:t> 4)</a:t>
            </a:r>
            <a:endParaRPr sz="3000" dirty="0">
              <a:latin typeface="+mj-lt"/>
            </a:endParaRPr>
          </a:p>
        </p:txBody>
      </p:sp>
      <p:sp>
        <p:nvSpPr>
          <p:cNvPr id="116" name="Google Shape;3164;p44"/>
          <p:cNvSpPr txBox="1">
            <a:spLocks/>
          </p:cNvSpPr>
          <p:nvPr/>
        </p:nvSpPr>
        <p:spPr>
          <a:xfrm>
            <a:off x="0" y="1527815"/>
            <a:ext cx="9144000" cy="67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n-US" sz="2800" dirty="0">
                <a:latin typeface="+mn-lt"/>
              </a:rPr>
              <a:t>a. Tìm hiểu về các hoạt động sử dụng năng lượng</a:t>
            </a:r>
            <a:endParaRPr lang="vi-VN" sz="2800" dirty="0">
              <a:latin typeface="+mn-lt"/>
            </a:endParaRPr>
          </a:p>
        </p:txBody>
      </p:sp>
      <p:pic>
        <p:nvPicPr>
          <p:cNvPr id="117" name="Picture 5">
            <a:extLst>
              <a:ext uri="{FF2B5EF4-FFF2-40B4-BE49-F238E27FC236}">
                <a16:creationId xmlns:a16="http://schemas.microsoft.com/office/drawing/2014/main" id="{C4A9B69A-9205-4380-A5A5-408C07593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68674" y="2196782"/>
            <a:ext cx="2206652" cy="2972355"/>
          </a:xfrm>
          <a:prstGeom prst="rect">
            <a:avLst/>
          </a:prstGeom>
        </p:spPr>
      </p:pic>
    </p:spTree>
    <p:extLst>
      <p:ext uri="{BB962C8B-B14F-4D97-AF65-F5344CB8AC3E}">
        <p14:creationId xmlns:p14="http://schemas.microsoft.com/office/powerpoint/2010/main" val="6412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64"/>
                                        </p:tgtEl>
                                        <p:attrNameLst>
                                          <p:attrName>style.visibility</p:attrName>
                                        </p:attrNameLst>
                                      </p:cBhvr>
                                      <p:to>
                                        <p:strVal val="visible"/>
                                      </p:to>
                                    </p:set>
                                    <p:animEffect transition="in" filter="barn(inVertical)">
                                      <p:cBhvr>
                                        <p:cTn id="7" dur="500"/>
                                        <p:tgtEl>
                                          <p:spTgt spid="31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6">
                                            <p:txEl>
                                              <p:pRg st="0" end="0"/>
                                            </p:txEl>
                                          </p:spTgt>
                                        </p:tgtEl>
                                        <p:attrNameLst>
                                          <p:attrName>style.visibility</p:attrName>
                                        </p:attrNameLst>
                                      </p:cBhvr>
                                      <p:to>
                                        <p:strVal val="visible"/>
                                      </p:to>
                                    </p:set>
                                    <p:animEffect transition="in" filter="barn(inVertical)">
                                      <p:cBhvr>
                                        <p:cTn id="12" dur="500"/>
                                        <p:tgtEl>
                                          <p:spTgt spid="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sp>
        <p:nvSpPr>
          <p:cNvPr id="3757" name="Google Shape;3757;p56"/>
          <p:cNvSpPr txBox="1">
            <a:spLocks noGrp="1"/>
          </p:cNvSpPr>
          <p:nvPr>
            <p:ph type="title"/>
          </p:nvPr>
        </p:nvSpPr>
        <p:spPr>
          <a:xfrm>
            <a:off x="0" y="540000"/>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Quan sát HÌnh 42.1</a:t>
            </a:r>
            <a:endParaRPr dirty="0">
              <a:solidFill>
                <a:schemeClr val="dk2"/>
              </a:solidFill>
              <a:latin typeface="+mj-lt"/>
            </a:endParaRPr>
          </a:p>
        </p:txBody>
      </p:sp>
      <p:pic>
        <p:nvPicPr>
          <p:cNvPr id="2" name="Picture 1"/>
          <p:cNvPicPr>
            <a:picLocks noChangeAspect="1"/>
          </p:cNvPicPr>
          <p:nvPr/>
        </p:nvPicPr>
        <p:blipFill>
          <a:blip r:embed="rId3"/>
          <a:stretch>
            <a:fillRect/>
          </a:stretch>
        </p:blipFill>
        <p:spPr>
          <a:xfrm>
            <a:off x="256113" y="1379983"/>
            <a:ext cx="3295689" cy="3562312"/>
          </a:xfrm>
          <a:prstGeom prst="rect">
            <a:avLst/>
          </a:prstGeom>
          <a:ln>
            <a:noFill/>
          </a:ln>
          <a:effectLst>
            <a:softEdge rad="112500"/>
          </a:effectLst>
        </p:spPr>
      </p:pic>
      <p:sp>
        <p:nvSpPr>
          <p:cNvPr id="41" name="Google Shape;3004;p42"/>
          <p:cNvSpPr txBox="1">
            <a:spLocks/>
          </p:cNvSpPr>
          <p:nvPr/>
        </p:nvSpPr>
        <p:spPr>
          <a:xfrm>
            <a:off x="3622361" y="1757834"/>
            <a:ext cx="4917077" cy="2496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marL="457200" indent="-457200" algn="just">
              <a:lnSpc>
                <a:spcPts val="3800"/>
              </a:lnSpc>
              <a:buFont typeface="Arial" panose="020B0604020202020204" pitchFamily="34" charset="0"/>
              <a:buChar char="•"/>
            </a:pPr>
            <a:r>
              <a:rPr lang="en-US" sz="2600" b="0" dirty="0">
                <a:solidFill>
                  <a:schemeClr val="tx1">
                    <a:lumMod val="50000"/>
                  </a:schemeClr>
                </a:solidFill>
                <a:latin typeface="+mj-lt"/>
              </a:rPr>
              <a:t>Khi người đẩy xe hàng, xe hàng đã nhận được năng lượng để chuyển động. </a:t>
            </a:r>
          </a:p>
          <a:p>
            <a:pPr marL="457200" indent="-457200" algn="just">
              <a:lnSpc>
                <a:spcPts val="3800"/>
              </a:lnSpc>
              <a:buFont typeface="Arial" panose="020B0604020202020204" pitchFamily="34" charset="0"/>
              <a:buChar char="•"/>
            </a:pPr>
            <a:r>
              <a:rPr lang="en-US" sz="2600" b="0" dirty="0">
                <a:solidFill>
                  <a:schemeClr val="tx1">
                    <a:lumMod val="50000"/>
                  </a:schemeClr>
                </a:solidFill>
                <a:latin typeface="+mj-lt"/>
              </a:rPr>
              <a:t>Năng lượng từ người này đã chuyển sang xe hàng. </a:t>
            </a:r>
            <a:endParaRPr lang="vi-VN" sz="2600" b="0" dirty="0">
              <a:solidFill>
                <a:schemeClr val="tx1">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57"/>
                                        </p:tgtEl>
                                        <p:attrNameLst>
                                          <p:attrName>style.visibility</p:attrName>
                                        </p:attrNameLst>
                                      </p:cBhvr>
                                      <p:to>
                                        <p:strVal val="visible"/>
                                      </p:to>
                                    </p:set>
                                    <p:animEffect transition="in" filter="barn(inVertical)">
                                      <p:cBhvr>
                                        <p:cTn id="7" dur="500"/>
                                        <p:tgtEl>
                                          <p:spTgt spid="37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xEl>
                                              <p:pRg st="0" end="0"/>
                                            </p:txEl>
                                          </p:spTgt>
                                        </p:tgtEl>
                                        <p:attrNameLst>
                                          <p:attrName>style.visibility</p:attrName>
                                        </p:attrNameLst>
                                      </p:cBhvr>
                                      <p:to>
                                        <p:strVal val="visible"/>
                                      </p:to>
                                    </p:set>
                                    <p:animEffect transition="in" filter="barn(inVertical)">
                                      <p:cBhvr>
                                        <p:cTn id="17" dur="500"/>
                                        <p:tgtEl>
                                          <p:spTgt spid="4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
                                            <p:txEl>
                                              <p:pRg st="1" end="1"/>
                                            </p:txEl>
                                          </p:spTgt>
                                        </p:tgtEl>
                                        <p:attrNameLst>
                                          <p:attrName>style.visibility</p:attrName>
                                        </p:attrNameLst>
                                      </p:cBhvr>
                                      <p:to>
                                        <p:strVal val="visible"/>
                                      </p:to>
                                    </p:set>
                                    <p:animEffect transition="in" filter="barn(inVertical)">
                                      <p:cBhvr>
                                        <p:cTn id="22"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sp>
        <p:nvSpPr>
          <p:cNvPr id="7" name="Google Shape;4051;p64"/>
          <p:cNvSpPr txBox="1">
            <a:spLocks noGrp="1"/>
          </p:cNvSpPr>
          <p:nvPr>
            <p:ph type="title"/>
          </p:nvPr>
        </p:nvSpPr>
        <p:spPr>
          <a:xfrm>
            <a:off x="0" y="534527"/>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Thảo luận và trả lời câu hỏi</a:t>
            </a:r>
            <a:endParaRPr dirty="0">
              <a:latin typeface="+mj-lt"/>
            </a:endParaRPr>
          </a:p>
        </p:txBody>
      </p:sp>
      <p:pic>
        <p:nvPicPr>
          <p:cNvPr id="8"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259672" flipH="1">
            <a:off x="369005" y="2174289"/>
            <a:ext cx="1182834" cy="1250702"/>
          </a:xfrm>
          <a:prstGeom prst="rect">
            <a:avLst/>
          </a:prstGeom>
        </p:spPr>
      </p:pic>
      <p:sp>
        <p:nvSpPr>
          <p:cNvPr id="9" name="TextBox 33"/>
          <p:cNvSpPr txBox="1"/>
          <p:nvPr/>
        </p:nvSpPr>
        <p:spPr>
          <a:xfrm>
            <a:off x="427403" y="2309272"/>
            <a:ext cx="950594" cy="359073"/>
          </a:xfrm>
          <a:prstGeom prst="rect">
            <a:avLst/>
          </a:prstGeom>
        </p:spPr>
        <p:txBody>
          <a:bodyPr wrap="square" lIns="0" tIns="0" rIns="0" bIns="0" rtlCol="0" anchor="t">
            <a:spAutoFit/>
          </a:bodyPr>
          <a:lstStyle/>
          <a:p>
            <a:pPr algn="ctr">
              <a:lnSpc>
                <a:spcPts val="2800"/>
              </a:lnSpc>
            </a:pPr>
            <a:r>
              <a:rPr lang="en-US" sz="2400" dirty="0">
                <a:solidFill>
                  <a:srgbClr val="000000"/>
                </a:solidFill>
                <a:latin typeface="Arial" panose="020B0604020202020204" pitchFamily="34" charset="0"/>
                <a:cs typeface="Arial" panose="020B0604020202020204" pitchFamily="34" charset="0"/>
              </a:rPr>
              <a:t>3 phút </a:t>
            </a:r>
          </a:p>
        </p:txBody>
      </p:sp>
      <p:sp>
        <p:nvSpPr>
          <p:cNvPr id="3" name="Rectangle 2"/>
          <p:cNvSpPr/>
          <p:nvPr/>
        </p:nvSpPr>
        <p:spPr>
          <a:xfrm>
            <a:off x="1688122" y="1082086"/>
            <a:ext cx="6217921" cy="877613"/>
          </a:xfrm>
          <a:prstGeom prst="rect">
            <a:avLst/>
          </a:prstGeom>
        </p:spPr>
        <p:txBody>
          <a:bodyPr wrap="square">
            <a:spAutoFit/>
          </a:bodyPr>
          <a:lstStyle/>
          <a:p>
            <a:pPr algn="just">
              <a:lnSpc>
                <a:spcPts val="3200"/>
              </a:lnSpc>
            </a:pPr>
            <a:r>
              <a:rPr lang="vi-VN" sz="2300" dirty="0">
                <a:latin typeface="+mn-lt"/>
                <a:ea typeface="Calibri" panose="020F0502020204030204" pitchFamily="34" charset="0"/>
              </a:rPr>
              <a:t>Những hoạt động nào ở</a:t>
            </a:r>
            <a:r>
              <a:rPr lang="en-US" sz="2300" dirty="0">
                <a:latin typeface="+mn-lt"/>
                <a:ea typeface="Calibri" panose="020F0502020204030204" pitchFamily="34" charset="0"/>
              </a:rPr>
              <a:t> </a:t>
            </a:r>
            <a:r>
              <a:rPr lang="vi-VN" sz="2300" dirty="0">
                <a:latin typeface="+mn-lt"/>
                <a:ea typeface="Calibri" panose="020F0502020204030204" pitchFamily="34" charset="0"/>
              </a:rPr>
              <a:t>sử dụng năng lượng hiệu quả và không hiệu quả? Vì sao?</a:t>
            </a:r>
            <a:endParaRPr lang="en-US" sz="2300" dirty="0">
              <a:latin typeface="+mn-lt"/>
            </a:endParaRPr>
          </a:p>
        </p:txBody>
      </p:sp>
      <p:pic>
        <p:nvPicPr>
          <p:cNvPr id="10" name="Picture 9"/>
          <p:cNvPicPr>
            <a:picLocks noChangeAspect="1"/>
          </p:cNvPicPr>
          <p:nvPr/>
        </p:nvPicPr>
        <p:blipFill>
          <a:blip r:embed="rId4"/>
          <a:stretch>
            <a:fillRect/>
          </a:stretch>
        </p:blipFill>
        <p:spPr>
          <a:xfrm>
            <a:off x="1610750" y="1959699"/>
            <a:ext cx="6217921" cy="3041366"/>
          </a:xfrm>
          <a:prstGeom prst="rect">
            <a:avLst/>
          </a:prstGeom>
        </p:spPr>
      </p:pic>
    </p:spTree>
    <p:extLst>
      <p:ext uri="{BB962C8B-B14F-4D97-AF65-F5344CB8AC3E}">
        <p14:creationId xmlns:p14="http://schemas.microsoft.com/office/powerpoint/2010/main" val="259235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5" name="Google Shape;4175;p70"/>
          <p:cNvSpPr/>
          <p:nvPr/>
        </p:nvSpPr>
        <p:spPr>
          <a:xfrm>
            <a:off x="2943642" y="726881"/>
            <a:ext cx="3172510" cy="893298"/>
          </a:xfrm>
          <a:prstGeom prst="roundRect">
            <a:avLst>
              <a:gd name="adj" fmla="val 45001"/>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0"/>
          <p:cNvSpPr/>
          <p:nvPr/>
        </p:nvSpPr>
        <p:spPr>
          <a:xfrm>
            <a:off x="2943642" y="2921295"/>
            <a:ext cx="1998607" cy="3368751"/>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051;p64"/>
          <p:cNvSpPr txBox="1">
            <a:spLocks noGrp="1"/>
          </p:cNvSpPr>
          <p:nvPr>
            <p:ph type="title"/>
          </p:nvPr>
        </p:nvSpPr>
        <p:spPr>
          <a:xfrm>
            <a:off x="2894405" y="887180"/>
            <a:ext cx="3104853" cy="572700"/>
          </a:xfrm>
          <a:prstGeom prst="rect">
            <a:avLst/>
          </a:prstGeom>
        </p:spPr>
        <p:txBody>
          <a:bodyPr spcFirstLastPara="1" wrap="square" lIns="91425" tIns="91425" rIns="91425" bIns="91425" anchor="ctr" anchorCtr="0">
            <a:noAutofit/>
          </a:bodyPr>
          <a:lstStyle/>
          <a:p>
            <a:pPr marL="0" lvl="0" indent="0" algn="ctr" rtl="0">
              <a:lnSpc>
                <a:spcPts val="3200"/>
              </a:lnSpc>
              <a:spcBef>
                <a:spcPts val="0"/>
              </a:spcBef>
              <a:spcAft>
                <a:spcPts val="0"/>
              </a:spcAft>
              <a:buNone/>
            </a:pPr>
            <a:r>
              <a:rPr lang="en" sz="2400" b="0" dirty="0">
                <a:latin typeface="+mj-lt"/>
              </a:rPr>
              <a:t>Hoạt động sử dụng năng lượng hiệu quả</a:t>
            </a:r>
            <a:endParaRPr sz="2400" b="0" dirty="0">
              <a:latin typeface="+mj-lt"/>
            </a:endParaRPr>
          </a:p>
        </p:txBody>
      </p:sp>
      <p:sp>
        <p:nvSpPr>
          <p:cNvPr id="3" name="Rectangle 2"/>
          <p:cNvSpPr/>
          <p:nvPr/>
        </p:nvSpPr>
        <p:spPr>
          <a:xfrm>
            <a:off x="1611815" y="1927275"/>
            <a:ext cx="7645699" cy="2144177"/>
          </a:xfrm>
          <a:prstGeom prst="rect">
            <a:avLst/>
          </a:prstGeom>
        </p:spPr>
        <p:txBody>
          <a:bodyPr wrap="square">
            <a:spAutoFit/>
          </a:bodyPr>
          <a:lstStyle/>
          <a:p>
            <a:pPr marL="342900" indent="-342900" algn="just">
              <a:lnSpc>
                <a:spcPts val="3200"/>
              </a:lnSpc>
              <a:buFont typeface="Arial" panose="020B0604020202020204" pitchFamily="34" charset="0"/>
              <a:buChar char="•"/>
            </a:pPr>
            <a:r>
              <a:rPr lang="fr-FR" sz="2200" dirty="0">
                <a:latin typeface="+mn-lt"/>
                <a:ea typeface="Calibri" panose="020F0502020204030204" pitchFamily="34" charset="0"/>
              </a:rPr>
              <a:t>Tắt các thiết bị điện khi không sử dụng</a:t>
            </a:r>
          </a:p>
          <a:p>
            <a:pPr marL="342900" indent="-342900" algn="just">
              <a:lnSpc>
                <a:spcPts val="3200"/>
              </a:lnSpc>
              <a:buFont typeface="Arial" panose="020B0604020202020204" pitchFamily="34" charset="0"/>
              <a:buChar char="•"/>
            </a:pPr>
            <a:r>
              <a:rPr lang="fr-FR" sz="2200" dirty="0">
                <a:latin typeface="+mn-lt"/>
                <a:ea typeface="Calibri" panose="020F0502020204030204" pitchFamily="34" charset="0"/>
              </a:rPr>
              <a:t> Để điều hoà ở mức trên 20 °C</a:t>
            </a:r>
          </a:p>
          <a:p>
            <a:pPr marL="342900" indent="-342900" algn="just">
              <a:lnSpc>
                <a:spcPts val="3200"/>
              </a:lnSpc>
              <a:buFont typeface="Arial" panose="020B0604020202020204" pitchFamily="34" charset="0"/>
              <a:buChar char="•"/>
            </a:pPr>
            <a:r>
              <a:rPr lang="fr-FR" sz="2200" dirty="0">
                <a:latin typeface="+mn-lt"/>
                <a:ea typeface="Calibri" panose="020F0502020204030204" pitchFamily="34" charset="0"/>
              </a:rPr>
              <a:t>Chỉ dùng máy giặt khi có đủ lượng quần áo để giặt</a:t>
            </a:r>
          </a:p>
          <a:p>
            <a:pPr marL="342900" indent="-342900" algn="just">
              <a:lnSpc>
                <a:spcPts val="3200"/>
              </a:lnSpc>
              <a:buFont typeface="Arial" panose="020B0604020202020204" pitchFamily="34" charset="0"/>
              <a:buChar char="•"/>
            </a:pPr>
            <a:r>
              <a:rPr lang="fr-FR" sz="2200" dirty="0">
                <a:latin typeface="+mn-lt"/>
                <a:ea typeface="Calibri" panose="020F0502020204030204" pitchFamily="34" charset="0"/>
              </a:rPr>
              <a:t> Sử dụng nước với một lượng vừa đủ nhu cầu</a:t>
            </a:r>
          </a:p>
          <a:p>
            <a:pPr marL="342900" indent="-342900" algn="just">
              <a:lnSpc>
                <a:spcPts val="3200"/>
              </a:lnSpc>
              <a:buFont typeface="Arial" panose="020B0604020202020204" pitchFamily="34" charset="0"/>
              <a:buChar char="•"/>
            </a:pPr>
            <a:r>
              <a:rPr lang="fr-FR" sz="2200" dirty="0">
                <a:latin typeface="+mn-lt"/>
                <a:ea typeface="Calibri" panose="020F0502020204030204" pitchFamily="34" charset="0"/>
              </a:rPr>
              <a:t> Sử dụng điện mặt trời trong trường học.</a:t>
            </a:r>
            <a:endParaRPr lang="en-US" sz="2200" dirty="0">
              <a:latin typeface="+mn-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barn(inVertical)">
                                      <p:cBhvr>
                                        <p:cTn id="7" dur="500"/>
                                        <p:tgtEl>
                                          <p:spTgt spid="1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75"/>
                                        </p:tgtEl>
                                        <p:attrNameLst>
                                          <p:attrName>style.visibility</p:attrName>
                                        </p:attrNameLst>
                                      </p:cBhvr>
                                      <p:to>
                                        <p:strVal val="visible"/>
                                      </p:to>
                                    </p:set>
                                    <p:animEffect transition="in" filter="barn(inVertical)">
                                      <p:cBhvr>
                                        <p:cTn id="10" dur="500"/>
                                        <p:tgtEl>
                                          <p:spTgt spid="41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5" grpId="0" animBg="1"/>
      <p:bldP spid="136"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5" name="Google Shape;4175;p70"/>
          <p:cNvSpPr/>
          <p:nvPr/>
        </p:nvSpPr>
        <p:spPr>
          <a:xfrm>
            <a:off x="2229729" y="726881"/>
            <a:ext cx="4529797" cy="893298"/>
          </a:xfrm>
          <a:prstGeom prst="roundRect">
            <a:avLst>
              <a:gd name="adj" fmla="val 45001"/>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0"/>
          <p:cNvSpPr/>
          <p:nvPr/>
        </p:nvSpPr>
        <p:spPr>
          <a:xfrm>
            <a:off x="2943642" y="2921295"/>
            <a:ext cx="1998607" cy="3368751"/>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051;p64"/>
          <p:cNvSpPr txBox="1">
            <a:spLocks noGrp="1"/>
          </p:cNvSpPr>
          <p:nvPr>
            <p:ph type="title"/>
          </p:nvPr>
        </p:nvSpPr>
        <p:spPr>
          <a:xfrm>
            <a:off x="2307102" y="887180"/>
            <a:ext cx="4403187" cy="572700"/>
          </a:xfrm>
          <a:prstGeom prst="rect">
            <a:avLst/>
          </a:prstGeom>
        </p:spPr>
        <p:txBody>
          <a:bodyPr spcFirstLastPara="1" wrap="square" lIns="91425" tIns="91425" rIns="91425" bIns="91425" anchor="ctr" anchorCtr="0">
            <a:noAutofit/>
          </a:bodyPr>
          <a:lstStyle/>
          <a:p>
            <a:pPr marL="0" lvl="0" indent="0" algn="ctr" rtl="0">
              <a:lnSpc>
                <a:spcPts val="3200"/>
              </a:lnSpc>
              <a:spcBef>
                <a:spcPts val="0"/>
              </a:spcBef>
              <a:spcAft>
                <a:spcPts val="0"/>
              </a:spcAft>
              <a:buNone/>
            </a:pPr>
            <a:r>
              <a:rPr lang="en" sz="2400" b="0" dirty="0">
                <a:latin typeface="+mj-lt"/>
              </a:rPr>
              <a:t>Hoạt động sử dụng năng lượng không hiệu quả</a:t>
            </a:r>
            <a:endParaRPr sz="2400" b="0" dirty="0">
              <a:latin typeface="+mj-lt"/>
            </a:endParaRPr>
          </a:p>
        </p:txBody>
      </p:sp>
      <p:sp>
        <p:nvSpPr>
          <p:cNvPr id="3" name="Rectangle 2"/>
          <p:cNvSpPr/>
          <p:nvPr/>
        </p:nvSpPr>
        <p:spPr>
          <a:xfrm>
            <a:off x="890267" y="1941342"/>
            <a:ext cx="8103963" cy="2554545"/>
          </a:xfrm>
          <a:prstGeom prst="rect">
            <a:avLst/>
          </a:prstGeom>
        </p:spPr>
        <p:txBody>
          <a:bodyPr wrap="square">
            <a:spAutoFit/>
          </a:bodyPr>
          <a:lstStyle/>
          <a:p>
            <a:pPr marL="342900" indent="-342900" algn="just">
              <a:lnSpc>
                <a:spcPts val="3200"/>
              </a:lnSpc>
              <a:buFont typeface="Arial" panose="020B0604020202020204" pitchFamily="34" charset="0"/>
              <a:buChar char="•"/>
            </a:pPr>
            <a:r>
              <a:rPr lang="vi-VN" sz="2200" dirty="0">
                <a:latin typeface="+mn-lt"/>
                <a:ea typeface="Calibri" panose="020F0502020204030204" pitchFamily="34" charset="0"/>
              </a:rPr>
              <a:t>Để các thực phẩm có nhiệt độ cao (còn nóng) vào tủ lạnh</a:t>
            </a:r>
            <a:endParaRPr lang="en-US" sz="2200" dirty="0">
              <a:latin typeface="+mn-lt"/>
              <a:ea typeface="Calibri" panose="020F0502020204030204" pitchFamily="34" charset="0"/>
            </a:endParaRPr>
          </a:p>
          <a:p>
            <a:pPr marL="342900" indent="-342900" algn="just">
              <a:lnSpc>
                <a:spcPts val="3200"/>
              </a:lnSpc>
              <a:buFont typeface="Arial" panose="020B0604020202020204" pitchFamily="34" charset="0"/>
              <a:buChar char="•"/>
            </a:pPr>
            <a:r>
              <a:rPr lang="en-US" sz="2200" dirty="0">
                <a:latin typeface="+mn-lt"/>
                <a:ea typeface="Calibri" panose="020F0502020204030204" pitchFamily="34" charset="0"/>
              </a:rPr>
              <a:t>N</a:t>
            </a:r>
            <a:r>
              <a:rPr lang="vi-VN" sz="2200" dirty="0">
                <a:latin typeface="+mn-lt"/>
                <a:ea typeface="Calibri" panose="020F0502020204030204" pitchFamily="34" charset="0"/>
              </a:rPr>
              <a:t>gắt tủ lạnh ra khỏi nguồn điện khi nhiệt độ </a:t>
            </a:r>
            <a:r>
              <a:rPr lang="en-US" sz="2200" dirty="0">
                <a:latin typeface="+mn-lt"/>
                <a:ea typeface="Calibri" panose="020F0502020204030204" pitchFamily="34" charset="0"/>
              </a:rPr>
              <a:t>ổ</a:t>
            </a:r>
            <a:r>
              <a:rPr lang="vi-VN" sz="2200" dirty="0">
                <a:latin typeface="+mn-lt"/>
                <a:ea typeface="Calibri" panose="020F0502020204030204" pitchFamily="34" charset="0"/>
              </a:rPr>
              <a:t>n định</a:t>
            </a:r>
            <a:endParaRPr lang="en-US" sz="2200" dirty="0">
              <a:latin typeface="+mn-lt"/>
              <a:ea typeface="Calibri" panose="020F0502020204030204" pitchFamily="34" charset="0"/>
            </a:endParaRPr>
          </a:p>
          <a:p>
            <a:pPr marL="342900" indent="-342900" algn="just">
              <a:lnSpc>
                <a:spcPts val="3200"/>
              </a:lnSpc>
              <a:buFont typeface="Arial" panose="020B0604020202020204" pitchFamily="34" charset="0"/>
              <a:buChar char="•"/>
            </a:pPr>
            <a:r>
              <a:rPr lang="en-US" sz="2200" dirty="0">
                <a:latin typeface="+mn-lt"/>
                <a:ea typeface="Calibri" panose="020F0502020204030204" pitchFamily="34" charset="0"/>
              </a:rPr>
              <a:t>B</a:t>
            </a:r>
            <a:r>
              <a:rPr lang="vi-VN" sz="2200" dirty="0">
                <a:latin typeface="+mn-lt"/>
                <a:ea typeface="Calibri" panose="020F0502020204030204" pitchFamily="34" charset="0"/>
              </a:rPr>
              <a:t>ật lò vi sóng trong phòng có máy lạnh</a:t>
            </a:r>
            <a:endParaRPr lang="en-US" sz="2200" dirty="0">
              <a:latin typeface="+mn-lt"/>
              <a:ea typeface="Calibri" panose="020F0502020204030204" pitchFamily="34" charset="0"/>
            </a:endParaRPr>
          </a:p>
          <a:p>
            <a:pPr marL="342900" indent="-342900" algn="just">
              <a:lnSpc>
                <a:spcPts val="3200"/>
              </a:lnSpc>
              <a:buFont typeface="Arial" panose="020B0604020202020204" pitchFamily="34" charset="0"/>
              <a:buChar char="•"/>
            </a:pPr>
            <a:r>
              <a:rPr lang="en-US" sz="2200" dirty="0">
                <a:latin typeface="+mn-lt"/>
                <a:ea typeface="Calibri" panose="020F0502020204030204" pitchFamily="34" charset="0"/>
              </a:rPr>
              <a:t>S</a:t>
            </a:r>
            <a:r>
              <a:rPr lang="vi-VN" sz="2200" dirty="0">
                <a:latin typeface="+mn-lt"/>
                <a:ea typeface="Calibri" panose="020F0502020204030204" pitchFamily="34" charset="0"/>
              </a:rPr>
              <a:t>ử dụng bóng đèn dây tóc thay vì bóng đèn LED</a:t>
            </a:r>
            <a:endParaRPr lang="en-US" sz="2200" dirty="0">
              <a:latin typeface="+mn-lt"/>
              <a:ea typeface="Calibri" panose="020F0502020204030204" pitchFamily="34" charset="0"/>
            </a:endParaRPr>
          </a:p>
          <a:p>
            <a:pPr marL="342900" indent="-342900" algn="just">
              <a:lnSpc>
                <a:spcPts val="3200"/>
              </a:lnSpc>
              <a:buFont typeface="Arial" panose="020B0604020202020204" pitchFamily="34" charset="0"/>
              <a:buChar char="•"/>
            </a:pPr>
            <a:r>
              <a:rPr lang="en-US" sz="2200" dirty="0">
                <a:latin typeface="+mn-lt"/>
                <a:ea typeface="Calibri" panose="020F0502020204030204" pitchFamily="34" charset="0"/>
              </a:rPr>
              <a:t>K</a:t>
            </a:r>
            <a:r>
              <a:rPr lang="vi-VN" sz="2200" dirty="0">
                <a:latin typeface="+mn-lt"/>
                <a:ea typeface="Calibri" panose="020F0502020204030204" pitchFamily="34" charset="0"/>
              </a:rPr>
              <a:t>hi không sử dụng các thiết bị như máy tính, t</a:t>
            </a:r>
            <a:r>
              <a:rPr lang="en-US" sz="2200" dirty="0">
                <a:latin typeface="+mn-lt"/>
                <a:ea typeface="Calibri" panose="020F0502020204030204" pitchFamily="34" charset="0"/>
              </a:rPr>
              <a:t>i</a:t>
            </a:r>
            <a:r>
              <a:rPr lang="vi-VN" sz="2200" dirty="0">
                <a:latin typeface="+mn-lt"/>
                <a:ea typeface="Calibri" panose="020F0502020204030204" pitchFamily="34" charset="0"/>
              </a:rPr>
              <a:t> v</a:t>
            </a:r>
            <a:r>
              <a:rPr lang="en-US" sz="2200" dirty="0">
                <a:latin typeface="+mn-lt"/>
                <a:ea typeface="Calibri" panose="020F0502020204030204" pitchFamily="34" charset="0"/>
              </a:rPr>
              <a:t>i</a:t>
            </a:r>
            <a:r>
              <a:rPr lang="vi-VN" sz="2200" dirty="0">
                <a:latin typeface="+mn-lt"/>
                <a:ea typeface="Calibri" panose="020F0502020204030204" pitchFamily="34" charset="0"/>
              </a:rPr>
              <a:t>, ... nên để ở chế độ chờ.</a:t>
            </a:r>
            <a:endParaRPr lang="en-US" sz="2200" dirty="0">
              <a:latin typeface="+mn-lt"/>
              <a:ea typeface="Calibri" panose="020F0502020204030204" pitchFamily="34" charset="0"/>
            </a:endParaRPr>
          </a:p>
        </p:txBody>
      </p:sp>
    </p:spTree>
    <p:extLst>
      <p:ext uri="{BB962C8B-B14F-4D97-AF65-F5344CB8AC3E}">
        <p14:creationId xmlns:p14="http://schemas.microsoft.com/office/powerpoint/2010/main" val="26991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barn(inVertical)">
                                      <p:cBhvr>
                                        <p:cTn id="7" dur="500"/>
                                        <p:tgtEl>
                                          <p:spTgt spid="1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75"/>
                                        </p:tgtEl>
                                        <p:attrNameLst>
                                          <p:attrName>style.visibility</p:attrName>
                                        </p:attrNameLst>
                                      </p:cBhvr>
                                      <p:to>
                                        <p:strVal val="visible"/>
                                      </p:to>
                                    </p:set>
                                    <p:animEffect transition="in" filter="barn(inVertical)">
                                      <p:cBhvr>
                                        <p:cTn id="10" dur="500"/>
                                        <p:tgtEl>
                                          <p:spTgt spid="41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5" grpId="0" animBg="1"/>
      <p:bldP spid="136"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26"/>
        <p:cNvGrpSpPr/>
        <p:nvPr/>
      </p:nvGrpSpPr>
      <p:grpSpPr>
        <a:xfrm>
          <a:off x="0" y="0"/>
          <a:ext cx="0" cy="0"/>
          <a:chOff x="0" y="0"/>
          <a:chExt cx="0" cy="0"/>
        </a:xfrm>
      </p:grpSpPr>
      <p:sp>
        <p:nvSpPr>
          <p:cNvPr id="3727" name="Google Shape;3727;p53"/>
          <p:cNvSpPr txBox="1">
            <a:spLocks noGrp="1"/>
          </p:cNvSpPr>
          <p:nvPr>
            <p:ph type="title"/>
          </p:nvPr>
        </p:nvSpPr>
        <p:spPr>
          <a:xfrm>
            <a:off x="670763" y="652541"/>
            <a:ext cx="7704000" cy="1114988"/>
          </a:xfrm>
          <a:prstGeom prst="rect">
            <a:avLst/>
          </a:prstGeom>
        </p:spPr>
        <p:txBody>
          <a:bodyPr spcFirstLastPara="1" wrap="square" lIns="91425" tIns="91425" rIns="91425" bIns="91425" anchor="ctr" anchorCtr="0">
            <a:noAutofit/>
          </a:bodyPr>
          <a:lstStyle/>
          <a:p>
            <a:pPr marL="0" lvl="0" indent="0" algn="ctr" rtl="0">
              <a:lnSpc>
                <a:spcPts val="3400"/>
              </a:lnSpc>
              <a:spcBef>
                <a:spcPts val="0"/>
              </a:spcBef>
              <a:spcAft>
                <a:spcPts val="0"/>
              </a:spcAft>
              <a:buNone/>
            </a:pPr>
            <a:r>
              <a:rPr lang="en" sz="2400" dirty="0">
                <a:latin typeface="+mj-lt"/>
              </a:rPr>
              <a:t>b. Tìm hiểu về sự cần thiết phải tiết kiệm năng lượng và các biện pháp tiết kiệm năng lượng</a:t>
            </a:r>
            <a:endParaRPr sz="2400" dirty="0">
              <a:solidFill>
                <a:schemeClr val="dk2"/>
              </a:solidFill>
              <a:latin typeface="+mj-lt"/>
            </a:endParaRPr>
          </a:p>
        </p:txBody>
      </p:sp>
      <p:pic>
        <p:nvPicPr>
          <p:cNvPr id="5" name="Picture 4"/>
          <p:cNvPicPr>
            <a:picLocks noChangeAspect="1"/>
          </p:cNvPicPr>
          <p:nvPr/>
        </p:nvPicPr>
        <p:blipFill>
          <a:blip r:embed="rId3"/>
          <a:stretch>
            <a:fillRect/>
          </a:stretch>
        </p:blipFill>
        <p:spPr>
          <a:xfrm>
            <a:off x="1631925" y="1723640"/>
            <a:ext cx="5781675" cy="3253007"/>
          </a:xfrm>
          <a:prstGeom prst="rect">
            <a:avLst/>
          </a:prstGeom>
        </p:spPr>
      </p:pic>
    </p:spTree>
    <p:extLst>
      <p:ext uri="{BB962C8B-B14F-4D97-AF65-F5344CB8AC3E}">
        <p14:creationId xmlns:p14="http://schemas.microsoft.com/office/powerpoint/2010/main" val="7457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27"/>
                                        </p:tgtEl>
                                        <p:attrNameLst>
                                          <p:attrName>style.visibility</p:attrName>
                                        </p:attrNameLst>
                                      </p:cBhvr>
                                      <p:to>
                                        <p:strVal val="visible"/>
                                      </p:to>
                                    </p:set>
                                    <p:animEffect transition="in" filter="barn(inVertical)">
                                      <p:cBhvr>
                                        <p:cTn id="7" dur="500"/>
                                        <p:tgtEl>
                                          <p:spTgt spid="37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sp>
        <p:nvSpPr>
          <p:cNvPr id="7" name="Google Shape;4051;p64"/>
          <p:cNvSpPr txBox="1">
            <a:spLocks noGrp="1"/>
          </p:cNvSpPr>
          <p:nvPr>
            <p:ph type="title"/>
          </p:nvPr>
        </p:nvSpPr>
        <p:spPr>
          <a:xfrm>
            <a:off x="0" y="1005795"/>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Thảo luận và trả lời câu hỏi</a:t>
            </a:r>
            <a:endParaRPr dirty="0">
              <a:latin typeface="+mj-lt"/>
            </a:endParaRPr>
          </a:p>
        </p:txBody>
      </p:sp>
      <p:pic>
        <p:nvPicPr>
          <p:cNvPr id="8"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259672" flipH="1">
            <a:off x="1096705" y="788623"/>
            <a:ext cx="1182834" cy="1250702"/>
          </a:xfrm>
          <a:prstGeom prst="rect">
            <a:avLst/>
          </a:prstGeom>
        </p:spPr>
      </p:pic>
      <p:sp>
        <p:nvSpPr>
          <p:cNvPr id="9" name="TextBox 33"/>
          <p:cNvSpPr txBox="1"/>
          <p:nvPr/>
        </p:nvSpPr>
        <p:spPr>
          <a:xfrm>
            <a:off x="1155103" y="923606"/>
            <a:ext cx="950594" cy="359073"/>
          </a:xfrm>
          <a:prstGeom prst="rect">
            <a:avLst/>
          </a:prstGeom>
        </p:spPr>
        <p:txBody>
          <a:bodyPr wrap="square" lIns="0" tIns="0" rIns="0" bIns="0" rtlCol="0" anchor="t">
            <a:spAutoFit/>
          </a:bodyPr>
          <a:lstStyle/>
          <a:p>
            <a:pPr algn="ctr">
              <a:lnSpc>
                <a:spcPts val="2800"/>
              </a:lnSpc>
            </a:pPr>
            <a:r>
              <a:rPr lang="en-US" sz="2400" dirty="0">
                <a:solidFill>
                  <a:srgbClr val="000000"/>
                </a:solidFill>
                <a:latin typeface="Arial" panose="020B0604020202020204" pitchFamily="34" charset="0"/>
                <a:cs typeface="Arial" panose="020B0604020202020204" pitchFamily="34" charset="0"/>
              </a:rPr>
              <a:t>5 phút </a:t>
            </a:r>
          </a:p>
        </p:txBody>
      </p:sp>
      <p:sp>
        <p:nvSpPr>
          <p:cNvPr id="3" name="Rectangle 2"/>
          <p:cNvSpPr/>
          <p:nvPr/>
        </p:nvSpPr>
        <p:spPr>
          <a:xfrm>
            <a:off x="0" y="1655910"/>
            <a:ext cx="9143999" cy="913070"/>
          </a:xfrm>
          <a:prstGeom prst="rect">
            <a:avLst/>
          </a:prstGeom>
        </p:spPr>
        <p:txBody>
          <a:bodyPr wrap="square">
            <a:spAutoFit/>
          </a:bodyPr>
          <a:lstStyle/>
          <a:p>
            <a:pPr algn="ctr">
              <a:lnSpc>
                <a:spcPts val="3200"/>
              </a:lnSpc>
            </a:pPr>
            <a:r>
              <a:rPr lang="vi-VN" sz="2300" dirty="0">
                <a:latin typeface="+mn-lt"/>
                <a:ea typeface="Calibri" panose="020F0502020204030204" pitchFamily="34" charset="0"/>
              </a:rPr>
              <a:t>Hãy nêu các biện pháp tiết kiệm </a:t>
            </a:r>
            <a:endParaRPr lang="en-US" sz="2300" dirty="0">
              <a:latin typeface="+mn-lt"/>
              <a:ea typeface="Calibri" panose="020F0502020204030204" pitchFamily="34" charset="0"/>
            </a:endParaRPr>
          </a:p>
          <a:p>
            <a:pPr algn="ctr">
              <a:lnSpc>
                <a:spcPts val="3200"/>
              </a:lnSpc>
            </a:pPr>
            <a:r>
              <a:rPr lang="vi-VN" sz="2300" dirty="0">
                <a:latin typeface="+mn-lt"/>
                <a:ea typeface="Calibri" panose="020F0502020204030204" pitchFamily="34" charset="0"/>
              </a:rPr>
              <a:t>năng lượng trong cuộc sống hằng ngày.</a:t>
            </a:r>
            <a:endParaRPr lang="en-US" sz="2300" dirty="0">
              <a:latin typeface="+mn-lt"/>
            </a:endParaRPr>
          </a:p>
        </p:txBody>
      </p:sp>
      <p:pic>
        <p:nvPicPr>
          <p:cNvPr id="11" name="Picture 21">
            <a:extLst>
              <a:ext uri="{FF2B5EF4-FFF2-40B4-BE49-F238E27FC236}">
                <a16:creationId xmlns:a16="http://schemas.microsoft.com/office/drawing/2014/main" id="{288F6AE6-38BA-45B7-A704-A217D13914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398550" y="2743604"/>
            <a:ext cx="2346898" cy="2399896"/>
          </a:xfrm>
          <a:prstGeom prst="rect">
            <a:avLst/>
          </a:prstGeom>
        </p:spPr>
      </p:pic>
    </p:spTree>
    <p:extLst>
      <p:ext uri="{BB962C8B-B14F-4D97-AF65-F5344CB8AC3E}">
        <p14:creationId xmlns:p14="http://schemas.microsoft.com/office/powerpoint/2010/main" val="20108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80120759"/>
              </p:ext>
            </p:extLst>
          </p:nvPr>
        </p:nvGraphicFramePr>
        <p:xfrm>
          <a:off x="626013" y="560853"/>
          <a:ext cx="8138160" cy="4389120"/>
        </p:xfrm>
        <a:graphic>
          <a:graphicData uri="http://schemas.openxmlformats.org/drawingml/2006/table">
            <a:tbl>
              <a:tblPr firstRow="1" bandRow="1">
                <a:tableStyleId>{76FEF53C-D431-4C10-BBBB-8B452B4B1942}</a:tableStyleId>
              </a:tblPr>
              <a:tblGrid>
                <a:gridCol w="754865">
                  <a:extLst>
                    <a:ext uri="{9D8B030D-6E8A-4147-A177-3AD203B41FA5}">
                      <a16:colId xmlns:a16="http://schemas.microsoft.com/office/drawing/2014/main" val="20000"/>
                    </a:ext>
                  </a:extLst>
                </a:gridCol>
                <a:gridCol w="7383295">
                  <a:extLst>
                    <a:ext uri="{9D8B030D-6E8A-4147-A177-3AD203B41FA5}">
                      <a16:colId xmlns:a16="http://schemas.microsoft.com/office/drawing/2014/main" val="20001"/>
                    </a:ext>
                  </a:extLst>
                </a:gridCol>
              </a:tblGrid>
              <a:tr h="370840">
                <a:tc>
                  <a:txBody>
                    <a:bodyPr/>
                    <a:lstStyle/>
                    <a:p>
                      <a:pPr algn="ctr">
                        <a:lnSpc>
                          <a:spcPts val="3200"/>
                        </a:lnSpc>
                      </a:pPr>
                      <a:r>
                        <a:rPr lang="en-US" sz="2200" b="1" dirty="0"/>
                        <a:t>STT</a:t>
                      </a:r>
                    </a:p>
                  </a:txBody>
                  <a:tcPr/>
                </a:tc>
                <a:tc>
                  <a:txBody>
                    <a:bodyPr/>
                    <a:lstStyle/>
                    <a:p>
                      <a:pPr algn="ctr">
                        <a:lnSpc>
                          <a:spcPts val="3200"/>
                        </a:lnSpc>
                      </a:pPr>
                      <a:r>
                        <a:rPr lang="en-US" sz="2200" b="1" dirty="0"/>
                        <a:t>Biện</a:t>
                      </a:r>
                      <a:r>
                        <a:rPr lang="en-US" sz="2200" b="1" baseline="0" dirty="0"/>
                        <a:t> pháp</a:t>
                      </a:r>
                      <a:endParaRPr lang="en-US" sz="2200" b="1" dirty="0"/>
                    </a:p>
                  </a:txBody>
                  <a:tcPr/>
                </a:tc>
                <a:extLst>
                  <a:ext uri="{0D108BD9-81ED-4DB2-BD59-A6C34878D82A}">
                    <a16:rowId xmlns:a16="http://schemas.microsoft.com/office/drawing/2014/main" val="10000"/>
                  </a:ext>
                </a:extLst>
              </a:tr>
              <a:tr h="370840">
                <a:tc>
                  <a:txBody>
                    <a:bodyPr/>
                    <a:lstStyle/>
                    <a:p>
                      <a:pPr algn="ctr">
                        <a:lnSpc>
                          <a:spcPts val="3200"/>
                        </a:lnSpc>
                      </a:pPr>
                      <a:r>
                        <a:rPr lang="en-US" sz="2200" dirty="0"/>
                        <a:t>1</a:t>
                      </a:r>
                    </a:p>
                  </a:txBody>
                  <a:tcPr/>
                </a:tc>
                <a:tc>
                  <a:txBody>
                    <a:bodyPr/>
                    <a:lstStyle/>
                    <a:p>
                      <a:pPr>
                        <a:lnSpc>
                          <a:spcPts val="3200"/>
                        </a:lnSpc>
                      </a:pPr>
                      <a:r>
                        <a:rPr lang="en-US" sz="2200" dirty="0"/>
                        <a:t>Điều chỉnh nhiệt độ của tủ lạnh phù hợp</a:t>
                      </a:r>
                    </a:p>
                  </a:txBody>
                  <a:tcPr/>
                </a:tc>
                <a:extLst>
                  <a:ext uri="{0D108BD9-81ED-4DB2-BD59-A6C34878D82A}">
                    <a16:rowId xmlns:a16="http://schemas.microsoft.com/office/drawing/2014/main" val="10001"/>
                  </a:ext>
                </a:extLst>
              </a:tr>
              <a:tr h="370840">
                <a:tc>
                  <a:txBody>
                    <a:bodyPr/>
                    <a:lstStyle/>
                    <a:p>
                      <a:pPr algn="ctr">
                        <a:lnSpc>
                          <a:spcPts val="3200"/>
                        </a:lnSpc>
                      </a:pPr>
                      <a:r>
                        <a:rPr lang="en-US" sz="2200" dirty="0"/>
                        <a:t>2</a:t>
                      </a:r>
                    </a:p>
                  </a:txBody>
                  <a:tcPr/>
                </a:tc>
                <a:tc>
                  <a:txBody>
                    <a:bodyPr/>
                    <a:lstStyle/>
                    <a:p>
                      <a:pPr>
                        <a:lnSpc>
                          <a:spcPts val="3200"/>
                        </a:lnSpc>
                      </a:pPr>
                      <a:r>
                        <a:rPr lang="vi-VN" sz="2200" dirty="0"/>
                        <a:t>Hạn chế sử dụng máy giặt ở chế độ giặt nước nóng</a:t>
                      </a:r>
                      <a:endParaRPr lang="en-US" sz="2200" dirty="0"/>
                    </a:p>
                  </a:txBody>
                  <a:tcPr/>
                </a:tc>
                <a:extLst>
                  <a:ext uri="{0D108BD9-81ED-4DB2-BD59-A6C34878D82A}">
                    <a16:rowId xmlns:a16="http://schemas.microsoft.com/office/drawing/2014/main" val="10002"/>
                  </a:ext>
                </a:extLst>
              </a:tr>
              <a:tr h="370840">
                <a:tc>
                  <a:txBody>
                    <a:bodyPr/>
                    <a:lstStyle/>
                    <a:p>
                      <a:pPr algn="ctr">
                        <a:lnSpc>
                          <a:spcPts val="3200"/>
                        </a:lnSpc>
                      </a:pPr>
                      <a:r>
                        <a:rPr lang="en-US" sz="2200" dirty="0"/>
                        <a:t>3</a:t>
                      </a:r>
                    </a:p>
                  </a:txBody>
                  <a:tcPr/>
                </a:tc>
                <a:tc>
                  <a:txBody>
                    <a:bodyPr/>
                    <a:lstStyle/>
                    <a:p>
                      <a:pPr>
                        <a:lnSpc>
                          <a:spcPts val="3200"/>
                        </a:lnSpc>
                      </a:pPr>
                      <a:r>
                        <a:rPr lang="en-US" sz="2200" dirty="0"/>
                        <a:t>C</a:t>
                      </a:r>
                      <a:r>
                        <a:rPr lang="vi-VN" sz="2200" dirty="0"/>
                        <a:t>họn những sản phẩm tiết kiệm năng lượng khi thay thế đồ gia dụng cũ</a:t>
                      </a:r>
                      <a:endParaRPr lang="en-US" sz="2200" dirty="0"/>
                    </a:p>
                  </a:txBody>
                  <a:tcPr/>
                </a:tc>
                <a:extLst>
                  <a:ext uri="{0D108BD9-81ED-4DB2-BD59-A6C34878D82A}">
                    <a16:rowId xmlns:a16="http://schemas.microsoft.com/office/drawing/2014/main" val="10003"/>
                  </a:ext>
                </a:extLst>
              </a:tr>
              <a:tr h="370840">
                <a:tc>
                  <a:txBody>
                    <a:bodyPr/>
                    <a:lstStyle/>
                    <a:p>
                      <a:pPr algn="ctr">
                        <a:lnSpc>
                          <a:spcPts val="3200"/>
                        </a:lnSpc>
                      </a:pPr>
                      <a:r>
                        <a:rPr lang="en-US" sz="2200" dirty="0"/>
                        <a:t>4</a:t>
                      </a:r>
                    </a:p>
                  </a:txBody>
                  <a:tcPr/>
                </a:tc>
                <a:tc>
                  <a:txBody>
                    <a:bodyPr/>
                    <a:lstStyle/>
                    <a:p>
                      <a:pPr>
                        <a:lnSpc>
                          <a:spcPts val="3200"/>
                        </a:lnSpc>
                      </a:pPr>
                      <a:r>
                        <a:rPr lang="vi-VN" sz="2200" dirty="0"/>
                        <a:t>Không nên quá lạm dụng máy sưởi và máy điều hoà</a:t>
                      </a:r>
                      <a:endParaRPr lang="en-US" sz="2200" dirty="0"/>
                    </a:p>
                  </a:txBody>
                  <a:tcPr/>
                </a:tc>
                <a:extLst>
                  <a:ext uri="{0D108BD9-81ED-4DB2-BD59-A6C34878D82A}">
                    <a16:rowId xmlns:a16="http://schemas.microsoft.com/office/drawing/2014/main" val="10004"/>
                  </a:ext>
                </a:extLst>
              </a:tr>
              <a:tr h="370840">
                <a:tc>
                  <a:txBody>
                    <a:bodyPr/>
                    <a:lstStyle/>
                    <a:p>
                      <a:pPr algn="ctr">
                        <a:lnSpc>
                          <a:spcPts val="3200"/>
                        </a:lnSpc>
                      </a:pPr>
                      <a:r>
                        <a:rPr lang="en-US" sz="2200" dirty="0"/>
                        <a:t>5</a:t>
                      </a:r>
                    </a:p>
                  </a:txBody>
                  <a:tcPr/>
                </a:tc>
                <a:tc>
                  <a:txBody>
                    <a:bodyPr/>
                    <a:lstStyle/>
                    <a:p>
                      <a:pPr>
                        <a:lnSpc>
                          <a:spcPts val="3200"/>
                        </a:lnSpc>
                      </a:pPr>
                      <a:r>
                        <a:rPr lang="en-US" sz="2200" dirty="0"/>
                        <a:t>Sử dụng bóng compact tiết kiệm điện </a:t>
                      </a:r>
                    </a:p>
                  </a:txBody>
                  <a:tcPr/>
                </a:tc>
                <a:extLst>
                  <a:ext uri="{0D108BD9-81ED-4DB2-BD59-A6C34878D82A}">
                    <a16:rowId xmlns:a16="http://schemas.microsoft.com/office/drawing/2014/main" val="10005"/>
                  </a:ext>
                </a:extLst>
              </a:tr>
              <a:tr h="370840">
                <a:tc>
                  <a:txBody>
                    <a:bodyPr/>
                    <a:lstStyle/>
                    <a:p>
                      <a:pPr algn="ctr">
                        <a:lnSpc>
                          <a:spcPts val="3200"/>
                        </a:lnSpc>
                      </a:pPr>
                      <a:r>
                        <a:rPr lang="en-US" sz="2200" dirty="0"/>
                        <a:t>6</a:t>
                      </a:r>
                    </a:p>
                  </a:txBody>
                  <a:tcPr/>
                </a:tc>
                <a:tc>
                  <a:txBody>
                    <a:bodyPr/>
                    <a:lstStyle/>
                    <a:p>
                      <a:pPr>
                        <a:lnSpc>
                          <a:spcPts val="3200"/>
                        </a:lnSpc>
                      </a:pPr>
                      <a:r>
                        <a:rPr lang="en-US" sz="2200" dirty="0"/>
                        <a:t>S</a:t>
                      </a:r>
                      <a:r>
                        <a:rPr lang="vi-VN" sz="2200" dirty="0"/>
                        <a:t>ử dụng phương tiện c</a:t>
                      </a:r>
                      <a:r>
                        <a:rPr lang="en-US" sz="2200" dirty="0"/>
                        <a:t>ô</a:t>
                      </a:r>
                      <a:r>
                        <a:rPr lang="vi-VN" sz="2200" dirty="0"/>
                        <a:t>ng cộng bất cứ khi nào có thể</a:t>
                      </a:r>
                      <a:endParaRPr lang="en-US" sz="2200" dirty="0"/>
                    </a:p>
                  </a:txBody>
                  <a:tcPr/>
                </a:tc>
                <a:extLst>
                  <a:ext uri="{0D108BD9-81ED-4DB2-BD59-A6C34878D82A}">
                    <a16:rowId xmlns:a16="http://schemas.microsoft.com/office/drawing/2014/main" val="10006"/>
                  </a:ext>
                </a:extLst>
              </a:tr>
              <a:tr h="370840">
                <a:tc>
                  <a:txBody>
                    <a:bodyPr/>
                    <a:lstStyle/>
                    <a:p>
                      <a:pPr algn="ctr">
                        <a:lnSpc>
                          <a:spcPts val="3200"/>
                        </a:lnSpc>
                      </a:pPr>
                      <a:r>
                        <a:rPr lang="en-US" sz="2200" dirty="0"/>
                        <a:t>7</a:t>
                      </a:r>
                    </a:p>
                  </a:txBody>
                  <a:tcPr/>
                </a:tc>
                <a:tc>
                  <a:txBody>
                    <a:bodyPr/>
                    <a:lstStyle/>
                    <a:p>
                      <a:pPr>
                        <a:lnSpc>
                          <a:spcPts val="3200"/>
                        </a:lnSpc>
                      </a:pPr>
                      <a:r>
                        <a:rPr lang="en-US" sz="2200" dirty="0"/>
                        <a:t>Trồng nhiều cây cối </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2957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2948;p39"/>
          <p:cNvSpPr txBox="1">
            <a:spLocks/>
          </p:cNvSpPr>
          <p:nvPr/>
        </p:nvSpPr>
        <p:spPr>
          <a:xfrm>
            <a:off x="0" y="1252422"/>
            <a:ext cx="9144000"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400"/>
              </a:lnSpc>
            </a:pPr>
            <a:r>
              <a:rPr lang="en-US" sz="3600" dirty="0">
                <a:solidFill>
                  <a:schemeClr val="tx1">
                    <a:lumMod val="50000"/>
                  </a:schemeClr>
                </a:solidFill>
                <a:latin typeface="+mj-lt"/>
              </a:rPr>
              <a:t>BÀI 42: BẢO TOÀN NĂNG LƯỢNG</a:t>
            </a:r>
          </a:p>
          <a:p>
            <a:pPr>
              <a:lnSpc>
                <a:spcPts val="5400"/>
              </a:lnSpc>
            </a:pPr>
            <a:r>
              <a:rPr lang="en-US" sz="3600" dirty="0">
                <a:solidFill>
                  <a:schemeClr val="tx1">
                    <a:lumMod val="50000"/>
                  </a:schemeClr>
                </a:solidFill>
                <a:latin typeface="+mj-lt"/>
              </a:rPr>
              <a:t> VÀ SỬ DỤNG NĂNG LƯỢNG</a:t>
            </a:r>
          </a:p>
        </p:txBody>
      </p:sp>
      <p:pic>
        <p:nvPicPr>
          <p:cNvPr id="27"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32647" y="2684391"/>
            <a:ext cx="2478706" cy="2534680"/>
          </a:xfrm>
          <a:prstGeom prst="rect">
            <a:avLst/>
          </a:prstGeom>
        </p:spPr>
      </p:pic>
      <p:pic>
        <p:nvPicPr>
          <p:cNvPr id="28" name="Google Shape;328;p33"/>
          <p:cNvPicPr preferRelativeResize="0"/>
          <p:nvPr/>
        </p:nvPicPr>
        <p:blipFill>
          <a:blip r:embed="rId4">
            <a:alphaModFix/>
          </a:blip>
          <a:stretch>
            <a:fillRect/>
          </a:stretch>
        </p:blipFill>
        <p:spPr>
          <a:xfrm>
            <a:off x="1398049" y="3714593"/>
            <a:ext cx="1591653" cy="1428907"/>
          </a:xfrm>
          <a:prstGeom prst="rect">
            <a:avLst/>
          </a:prstGeom>
          <a:noFill/>
          <a:ln>
            <a:noFill/>
          </a:ln>
        </p:spPr>
      </p:pic>
      <p:pic>
        <p:nvPicPr>
          <p:cNvPr id="29" name="Google Shape;328;p33"/>
          <p:cNvPicPr preferRelativeResize="0"/>
          <p:nvPr/>
        </p:nvPicPr>
        <p:blipFill>
          <a:blip r:embed="rId4">
            <a:alphaModFix/>
          </a:blip>
          <a:stretch>
            <a:fillRect/>
          </a:stretch>
        </p:blipFill>
        <p:spPr>
          <a:xfrm>
            <a:off x="6164193" y="3714592"/>
            <a:ext cx="1591653" cy="1428907"/>
          </a:xfrm>
          <a:prstGeom prst="rect">
            <a:avLst/>
          </a:prstGeom>
          <a:noFill/>
          <a:ln>
            <a:noFill/>
          </a:ln>
        </p:spPr>
      </p:pic>
    </p:spTree>
    <p:extLst>
      <p:ext uri="{BB962C8B-B14F-4D97-AF65-F5344CB8AC3E}">
        <p14:creationId xmlns:p14="http://schemas.microsoft.com/office/powerpoint/2010/main" val="11085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sp>
        <p:nvSpPr>
          <p:cNvPr id="2" name="Google Shape;4051;p64"/>
          <p:cNvSpPr txBox="1">
            <a:spLocks noGrp="1"/>
          </p:cNvSpPr>
          <p:nvPr>
            <p:ph type="title"/>
          </p:nvPr>
        </p:nvSpPr>
        <p:spPr>
          <a:xfrm>
            <a:off x="1491174" y="1561470"/>
            <a:ext cx="621088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mj-lt"/>
              </a:rPr>
              <a:t>LUYỆN TẬP</a:t>
            </a:r>
            <a:endParaRPr sz="3000" dirty="0">
              <a:latin typeface="+mj-lt"/>
            </a:endParaRPr>
          </a:p>
        </p:txBody>
      </p:sp>
      <p:pic>
        <p:nvPicPr>
          <p:cNvPr id="3" name="Picture 41">
            <a:extLst>
              <a:ext uri="{FF2B5EF4-FFF2-40B4-BE49-F238E27FC236}">
                <a16:creationId xmlns:a16="http://schemas.microsoft.com/office/drawing/2014/main" id="{D2886F1F-A2D6-42FF-A0D4-E3E5AABEFC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62157" y="2402856"/>
            <a:ext cx="2865694" cy="27406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726"/>
        <p:cNvGrpSpPr/>
        <p:nvPr/>
      </p:nvGrpSpPr>
      <p:grpSpPr>
        <a:xfrm>
          <a:off x="0" y="0"/>
          <a:ext cx="0" cy="0"/>
          <a:chOff x="0" y="0"/>
          <a:chExt cx="0" cy="0"/>
        </a:xfrm>
      </p:grpSpPr>
      <p:sp>
        <p:nvSpPr>
          <p:cNvPr id="3727" name="Google Shape;3727;p53"/>
          <p:cNvSpPr txBox="1">
            <a:spLocks noGrp="1"/>
          </p:cNvSpPr>
          <p:nvPr>
            <p:ph type="title"/>
          </p:nvPr>
        </p:nvSpPr>
        <p:spPr>
          <a:xfrm>
            <a:off x="0" y="595780"/>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dirty="0">
                <a:solidFill>
                  <a:schemeClr val="tx1">
                    <a:lumMod val="50000"/>
                  </a:schemeClr>
                </a:solidFill>
                <a:latin typeface="+mn-lt"/>
              </a:rPr>
              <a:t>Khi quạt điện hoạt động thì có sự chuyển hóa</a:t>
            </a:r>
            <a:endParaRPr sz="2600" b="0" dirty="0">
              <a:solidFill>
                <a:schemeClr val="tx1">
                  <a:lumMod val="50000"/>
                </a:schemeClr>
              </a:solidFill>
              <a:latin typeface="+mn-lt"/>
            </a:endParaRPr>
          </a:p>
        </p:txBody>
      </p:sp>
      <p:sp>
        <p:nvSpPr>
          <p:cNvPr id="3730" name="Google Shape;3730;p53"/>
          <p:cNvSpPr/>
          <p:nvPr/>
        </p:nvSpPr>
        <p:spPr>
          <a:xfrm>
            <a:off x="2224732" y="1253377"/>
            <a:ext cx="4614203" cy="620981"/>
          </a:xfrm>
          <a:prstGeom prst="roundRect">
            <a:avLst>
              <a:gd name="adj" fmla="val 43234"/>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A. Cơ năng thành điện năng</a:t>
            </a:r>
            <a:endParaRPr sz="2400" dirty="0">
              <a:solidFill>
                <a:schemeClr val="lt2"/>
              </a:solidFill>
              <a:latin typeface="+mj-lt"/>
              <a:ea typeface="Poppins"/>
              <a:cs typeface="Poppins"/>
              <a:sym typeface="Poppins"/>
            </a:endParaRPr>
          </a:p>
        </p:txBody>
      </p:sp>
      <p:sp>
        <p:nvSpPr>
          <p:cNvPr id="3733" name="Google Shape;3733;p53"/>
          <p:cNvSpPr/>
          <p:nvPr/>
        </p:nvSpPr>
        <p:spPr>
          <a:xfrm>
            <a:off x="2224732" y="2044152"/>
            <a:ext cx="4614203" cy="805812"/>
          </a:xfrm>
          <a:prstGeom prst="roundRect">
            <a:avLst>
              <a:gd name="adj" fmla="val 43234"/>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B. Điện năng thành hóa năng</a:t>
            </a:r>
            <a:endParaRPr sz="2400" dirty="0">
              <a:solidFill>
                <a:schemeClr val="lt2"/>
              </a:solidFill>
              <a:latin typeface="+mj-lt"/>
              <a:ea typeface="Poppins"/>
              <a:cs typeface="Poppins"/>
              <a:sym typeface="Poppins"/>
            </a:endParaRPr>
          </a:p>
        </p:txBody>
      </p:sp>
      <p:sp>
        <p:nvSpPr>
          <p:cNvPr id="3734" name="Google Shape;3734;p53"/>
          <p:cNvSpPr/>
          <p:nvPr/>
        </p:nvSpPr>
        <p:spPr>
          <a:xfrm>
            <a:off x="2224732" y="3019758"/>
            <a:ext cx="4614203" cy="722250"/>
          </a:xfrm>
          <a:prstGeom prst="roundRect">
            <a:avLst>
              <a:gd name="adj" fmla="val 43234"/>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C. Nhiệt năng thành điện năng</a:t>
            </a:r>
            <a:endParaRPr sz="2400" dirty="0">
              <a:solidFill>
                <a:schemeClr val="lt2"/>
              </a:solidFill>
              <a:latin typeface="+mj-lt"/>
              <a:ea typeface="Poppins"/>
              <a:cs typeface="Poppins"/>
              <a:sym typeface="Poppins"/>
            </a:endParaRPr>
          </a:p>
        </p:txBody>
      </p:sp>
      <p:sp>
        <p:nvSpPr>
          <p:cNvPr id="13" name="Google Shape;3733;p53"/>
          <p:cNvSpPr/>
          <p:nvPr/>
        </p:nvSpPr>
        <p:spPr>
          <a:xfrm>
            <a:off x="2264898" y="3911802"/>
            <a:ext cx="4614203" cy="805812"/>
          </a:xfrm>
          <a:prstGeom prst="roundRect">
            <a:avLst>
              <a:gd name="adj" fmla="val 43234"/>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D. Điện năng thành cơ năng</a:t>
            </a:r>
            <a:endParaRPr sz="2400" dirty="0">
              <a:solidFill>
                <a:schemeClr val="lt2"/>
              </a:solidFill>
              <a:latin typeface="+mj-lt"/>
              <a:ea typeface="Poppins"/>
              <a:cs typeface="Poppins"/>
              <a:sym typeface="Poppins"/>
            </a:endParaRPr>
          </a:p>
        </p:txBody>
      </p:sp>
      <p:sp>
        <p:nvSpPr>
          <p:cNvPr id="17" name="Oval 16"/>
          <p:cNvSpPr/>
          <p:nvPr/>
        </p:nvSpPr>
        <p:spPr>
          <a:xfrm>
            <a:off x="2412609" y="4051494"/>
            <a:ext cx="576776" cy="566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27"/>
                                        </p:tgtEl>
                                        <p:attrNameLst>
                                          <p:attrName>style.visibility</p:attrName>
                                        </p:attrNameLst>
                                      </p:cBhvr>
                                      <p:to>
                                        <p:strVal val="visible"/>
                                      </p:to>
                                    </p:set>
                                    <p:animEffect transition="in" filter="barn(inVertical)">
                                      <p:cBhvr>
                                        <p:cTn id="7" dur="500"/>
                                        <p:tgtEl>
                                          <p:spTgt spid="37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30"/>
                                        </p:tgtEl>
                                        <p:attrNameLst>
                                          <p:attrName>style.visibility</p:attrName>
                                        </p:attrNameLst>
                                      </p:cBhvr>
                                      <p:to>
                                        <p:strVal val="visible"/>
                                      </p:to>
                                    </p:set>
                                    <p:animEffect transition="in" filter="barn(inVertical)">
                                      <p:cBhvr>
                                        <p:cTn id="12" dur="500"/>
                                        <p:tgtEl>
                                          <p:spTgt spid="37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33"/>
                                        </p:tgtEl>
                                        <p:attrNameLst>
                                          <p:attrName>style.visibility</p:attrName>
                                        </p:attrNameLst>
                                      </p:cBhvr>
                                      <p:to>
                                        <p:strVal val="visible"/>
                                      </p:to>
                                    </p:set>
                                    <p:animEffect transition="in" filter="barn(inVertical)">
                                      <p:cBhvr>
                                        <p:cTn id="15" dur="500"/>
                                        <p:tgtEl>
                                          <p:spTgt spid="373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34"/>
                                        </p:tgtEl>
                                        <p:attrNameLst>
                                          <p:attrName>style.visibility</p:attrName>
                                        </p:attrNameLst>
                                      </p:cBhvr>
                                      <p:to>
                                        <p:strVal val="visible"/>
                                      </p:to>
                                    </p:set>
                                    <p:animEffect transition="in" filter="barn(inVertical)">
                                      <p:cBhvr>
                                        <p:cTn id="18" dur="500"/>
                                        <p:tgtEl>
                                          <p:spTgt spid="37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 grpId="0"/>
      <p:bldP spid="3730" grpId="0" animBg="1"/>
      <p:bldP spid="3733" grpId="0" animBg="1"/>
      <p:bldP spid="3734" grpId="0" animBg="1"/>
      <p:bldP spid="13" grpId="0" animBg="1"/>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sp>
        <p:nvSpPr>
          <p:cNvPr id="3757" name="Google Shape;3757;p56"/>
          <p:cNvSpPr txBox="1">
            <a:spLocks noGrp="1"/>
          </p:cNvSpPr>
          <p:nvPr>
            <p:ph type="title"/>
          </p:nvPr>
        </p:nvSpPr>
        <p:spPr>
          <a:xfrm>
            <a:off x="717938" y="665207"/>
            <a:ext cx="7704000" cy="933616"/>
          </a:xfrm>
          <a:prstGeom prst="rect">
            <a:avLst/>
          </a:prstGeom>
        </p:spPr>
        <p:txBody>
          <a:bodyPr spcFirstLastPara="1" wrap="square" lIns="91425" tIns="91425" rIns="91425" bIns="91425" anchor="ctr" anchorCtr="0">
            <a:noAutofit/>
          </a:bodyPr>
          <a:lstStyle/>
          <a:p>
            <a:pPr marL="0" lvl="0" indent="0" algn="ctr" rtl="0">
              <a:lnSpc>
                <a:spcPts val="3400"/>
              </a:lnSpc>
              <a:spcBef>
                <a:spcPts val="0"/>
              </a:spcBef>
              <a:spcAft>
                <a:spcPts val="0"/>
              </a:spcAft>
              <a:buNone/>
            </a:pPr>
            <a:r>
              <a:rPr lang="en" sz="2600" b="0" dirty="0">
                <a:latin typeface="+mj-lt"/>
              </a:rPr>
              <a:t>Trong các dụng cụ và thiết bị sau đây, thiết bị </a:t>
            </a:r>
            <a:br>
              <a:rPr lang="en" sz="2600" b="0" dirty="0">
                <a:latin typeface="+mj-lt"/>
              </a:rPr>
            </a:br>
            <a:r>
              <a:rPr lang="en" sz="2600" b="0" dirty="0">
                <a:latin typeface="+mj-lt"/>
              </a:rPr>
              <a:t>nào chủ yếu biến đổi điện năng thành nhiệt năng </a:t>
            </a:r>
            <a:endParaRPr sz="2600" b="0" dirty="0">
              <a:solidFill>
                <a:schemeClr val="dk2"/>
              </a:solidFill>
              <a:latin typeface="+mj-lt"/>
            </a:endParaRPr>
          </a:p>
        </p:txBody>
      </p:sp>
      <p:pic>
        <p:nvPicPr>
          <p:cNvPr id="3758" name="Google Shape;3758;p56" title="Gráfico">
            <a:hlinkClick r:id="rId3"/>
          </p:cNvPr>
          <p:cNvPicPr preferRelativeResize="0"/>
          <p:nvPr/>
        </p:nvPicPr>
        <p:blipFill>
          <a:blip r:embed="rId4">
            <a:alphaModFix/>
          </a:blip>
          <a:stretch>
            <a:fillRect/>
          </a:stretch>
        </p:blipFill>
        <p:spPr>
          <a:xfrm>
            <a:off x="3053071" y="1563903"/>
            <a:ext cx="3033735" cy="2977600"/>
          </a:xfrm>
          <a:prstGeom prst="rect">
            <a:avLst/>
          </a:prstGeom>
          <a:noFill/>
          <a:ln>
            <a:noFill/>
          </a:ln>
        </p:spPr>
      </p:pic>
      <p:sp>
        <p:nvSpPr>
          <p:cNvPr id="3766" name="Google Shape;3766;p56"/>
          <p:cNvSpPr txBox="1">
            <a:spLocks noGrp="1"/>
          </p:cNvSpPr>
          <p:nvPr>
            <p:ph type="subTitle" idx="4294967295"/>
          </p:nvPr>
        </p:nvSpPr>
        <p:spPr>
          <a:xfrm>
            <a:off x="1125084" y="2340090"/>
            <a:ext cx="1616400" cy="3864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2600" dirty="0">
                <a:latin typeface="+mj-lt"/>
              </a:rPr>
              <a:t>Máy quạt</a:t>
            </a:r>
            <a:endParaRPr sz="2600" dirty="0">
              <a:latin typeface="+mj-lt"/>
            </a:endParaRPr>
          </a:p>
        </p:txBody>
      </p:sp>
      <p:sp>
        <p:nvSpPr>
          <p:cNvPr id="3775" name="Google Shape;3775;p56"/>
          <p:cNvSpPr txBox="1"/>
          <p:nvPr/>
        </p:nvSpPr>
        <p:spPr>
          <a:xfrm>
            <a:off x="3310856" y="2379019"/>
            <a:ext cx="282553" cy="444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2600" b="1" dirty="0">
                <a:solidFill>
                  <a:schemeClr val="dk1"/>
                </a:solidFill>
                <a:latin typeface="+mj-lt"/>
                <a:ea typeface="Denk One"/>
                <a:cs typeface="Denk One"/>
                <a:sym typeface="Denk One"/>
              </a:rPr>
              <a:t>A</a:t>
            </a:r>
            <a:endParaRPr sz="2600" b="1" dirty="0">
              <a:solidFill>
                <a:schemeClr val="dk1"/>
              </a:solidFill>
              <a:latin typeface="+mj-lt"/>
              <a:ea typeface="Denk One"/>
              <a:cs typeface="Denk One"/>
              <a:sym typeface="Denk One"/>
            </a:endParaRPr>
          </a:p>
        </p:txBody>
      </p:sp>
      <p:grpSp>
        <p:nvGrpSpPr>
          <p:cNvPr id="3776" name="Google Shape;3776;p56"/>
          <p:cNvGrpSpPr/>
          <p:nvPr/>
        </p:nvGrpSpPr>
        <p:grpSpPr>
          <a:xfrm>
            <a:off x="4124372" y="2371328"/>
            <a:ext cx="1011575" cy="1362750"/>
            <a:chOff x="2486125" y="1266275"/>
            <a:chExt cx="1011575" cy="1362750"/>
          </a:xfrm>
        </p:grpSpPr>
        <p:sp>
          <p:nvSpPr>
            <p:cNvPr id="3777" name="Google Shape;3777;p56"/>
            <p:cNvSpPr/>
            <p:nvPr/>
          </p:nvSpPr>
          <p:spPr>
            <a:xfrm>
              <a:off x="2512800" y="1576225"/>
              <a:ext cx="427850" cy="504900"/>
            </a:xfrm>
            <a:custGeom>
              <a:avLst/>
              <a:gdLst/>
              <a:ahLst/>
              <a:cxnLst/>
              <a:rect l="l" t="t" r="r" b="b"/>
              <a:pathLst>
                <a:path w="17114" h="20196" extrusionOk="0">
                  <a:moveTo>
                    <a:pt x="475" y="0"/>
                  </a:moveTo>
                  <a:cubicBezTo>
                    <a:pt x="456" y="0"/>
                    <a:pt x="443" y="5"/>
                    <a:pt x="435" y="14"/>
                  </a:cubicBezTo>
                  <a:cubicBezTo>
                    <a:pt x="1" y="481"/>
                    <a:pt x="1435" y="6486"/>
                    <a:pt x="3503" y="10989"/>
                  </a:cubicBezTo>
                  <a:cubicBezTo>
                    <a:pt x="5605" y="15492"/>
                    <a:pt x="12510" y="20129"/>
                    <a:pt x="12510" y="20129"/>
                  </a:cubicBezTo>
                  <a:lnTo>
                    <a:pt x="17113" y="20195"/>
                  </a:lnTo>
                  <a:cubicBezTo>
                    <a:pt x="14042" y="10786"/>
                    <a:pt x="1370" y="0"/>
                    <a:pt x="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6"/>
            <p:cNvSpPr/>
            <p:nvPr/>
          </p:nvSpPr>
          <p:spPr>
            <a:xfrm>
              <a:off x="2545325" y="1614100"/>
              <a:ext cx="337775" cy="449500"/>
            </a:xfrm>
            <a:custGeom>
              <a:avLst/>
              <a:gdLst/>
              <a:ahLst/>
              <a:cxnLst/>
              <a:rect l="l" t="t" r="r" b="b"/>
              <a:pathLst>
                <a:path w="13511" h="17980" extrusionOk="0">
                  <a:moveTo>
                    <a:pt x="1" y="0"/>
                  </a:moveTo>
                  <a:cubicBezTo>
                    <a:pt x="801" y="1702"/>
                    <a:pt x="1702" y="3369"/>
                    <a:pt x="2636" y="4971"/>
                  </a:cubicBezTo>
                  <a:cubicBezTo>
                    <a:pt x="3570" y="6605"/>
                    <a:pt x="4637" y="8173"/>
                    <a:pt x="5705" y="9707"/>
                  </a:cubicBezTo>
                  <a:cubicBezTo>
                    <a:pt x="6239" y="10508"/>
                    <a:pt x="6839" y="11275"/>
                    <a:pt x="7406" y="12009"/>
                  </a:cubicBezTo>
                  <a:cubicBezTo>
                    <a:pt x="8007" y="12709"/>
                    <a:pt x="8574" y="13477"/>
                    <a:pt x="9241" y="14177"/>
                  </a:cubicBezTo>
                  <a:cubicBezTo>
                    <a:pt x="10542" y="15612"/>
                    <a:pt x="11909" y="16979"/>
                    <a:pt x="13510" y="17980"/>
                  </a:cubicBezTo>
                  <a:cubicBezTo>
                    <a:pt x="12176" y="16646"/>
                    <a:pt x="11009" y="15178"/>
                    <a:pt x="9841" y="13710"/>
                  </a:cubicBezTo>
                  <a:cubicBezTo>
                    <a:pt x="8707" y="12276"/>
                    <a:pt x="7573" y="10741"/>
                    <a:pt x="6505" y="9207"/>
                  </a:cubicBezTo>
                  <a:cubicBezTo>
                    <a:pt x="4304" y="6171"/>
                    <a:pt x="2202" y="303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6"/>
            <p:cNvSpPr/>
            <p:nvPr/>
          </p:nvSpPr>
          <p:spPr>
            <a:xfrm>
              <a:off x="2860550" y="1266275"/>
              <a:ext cx="363900" cy="811525"/>
            </a:xfrm>
            <a:custGeom>
              <a:avLst/>
              <a:gdLst/>
              <a:ahLst/>
              <a:cxnLst/>
              <a:rect l="l" t="t" r="r" b="b"/>
              <a:pathLst>
                <a:path w="14556" h="32461" extrusionOk="0">
                  <a:moveTo>
                    <a:pt x="2490" y="1"/>
                  </a:moveTo>
                  <a:cubicBezTo>
                    <a:pt x="2482" y="1"/>
                    <a:pt x="2476" y="2"/>
                    <a:pt x="2469" y="3"/>
                  </a:cubicBezTo>
                  <a:cubicBezTo>
                    <a:pt x="1502" y="237"/>
                    <a:pt x="1" y="8510"/>
                    <a:pt x="434" y="15014"/>
                  </a:cubicBezTo>
                  <a:cubicBezTo>
                    <a:pt x="835" y="21552"/>
                    <a:pt x="4537" y="32460"/>
                    <a:pt x="4537" y="32460"/>
                  </a:cubicBezTo>
                  <a:lnTo>
                    <a:pt x="6105" y="32460"/>
                  </a:lnTo>
                  <a:cubicBezTo>
                    <a:pt x="14555" y="19967"/>
                    <a:pt x="3582"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6"/>
            <p:cNvSpPr/>
            <p:nvPr/>
          </p:nvSpPr>
          <p:spPr>
            <a:xfrm>
              <a:off x="2932275" y="1303875"/>
              <a:ext cx="79250" cy="753900"/>
            </a:xfrm>
            <a:custGeom>
              <a:avLst/>
              <a:gdLst/>
              <a:ahLst/>
              <a:cxnLst/>
              <a:rect l="l" t="t" r="r" b="b"/>
              <a:pathLst>
                <a:path w="3170" h="30156" extrusionOk="0">
                  <a:moveTo>
                    <a:pt x="1" y="1"/>
                  </a:moveTo>
                  <a:lnTo>
                    <a:pt x="935" y="7473"/>
                  </a:lnTo>
                  <a:cubicBezTo>
                    <a:pt x="1268" y="10041"/>
                    <a:pt x="1568" y="12543"/>
                    <a:pt x="1835" y="15045"/>
                  </a:cubicBezTo>
                  <a:cubicBezTo>
                    <a:pt x="2069" y="17546"/>
                    <a:pt x="2336" y="20082"/>
                    <a:pt x="2436" y="22583"/>
                  </a:cubicBezTo>
                  <a:lnTo>
                    <a:pt x="2502" y="23551"/>
                  </a:lnTo>
                  <a:lnTo>
                    <a:pt x="2536" y="24485"/>
                  </a:lnTo>
                  <a:cubicBezTo>
                    <a:pt x="2536" y="25118"/>
                    <a:pt x="2569" y="25752"/>
                    <a:pt x="2569" y="26386"/>
                  </a:cubicBezTo>
                  <a:lnTo>
                    <a:pt x="2569" y="28254"/>
                  </a:lnTo>
                  <a:cubicBezTo>
                    <a:pt x="2536" y="28921"/>
                    <a:pt x="2536" y="29555"/>
                    <a:pt x="2502" y="30155"/>
                  </a:cubicBezTo>
                  <a:cubicBezTo>
                    <a:pt x="3036" y="27720"/>
                    <a:pt x="3169" y="25118"/>
                    <a:pt x="3169" y="22583"/>
                  </a:cubicBezTo>
                  <a:cubicBezTo>
                    <a:pt x="3169" y="21282"/>
                    <a:pt x="3069" y="20048"/>
                    <a:pt x="3036" y="18747"/>
                  </a:cubicBezTo>
                  <a:cubicBezTo>
                    <a:pt x="2903" y="17480"/>
                    <a:pt x="2836" y="16212"/>
                    <a:pt x="2702" y="14945"/>
                  </a:cubicBezTo>
                  <a:cubicBezTo>
                    <a:pt x="2569" y="13677"/>
                    <a:pt x="2402" y="12409"/>
                    <a:pt x="2235" y="11175"/>
                  </a:cubicBezTo>
                  <a:cubicBezTo>
                    <a:pt x="2035" y="9908"/>
                    <a:pt x="1869" y="8673"/>
                    <a:pt x="1602" y="7406"/>
                  </a:cubicBezTo>
                  <a:cubicBezTo>
                    <a:pt x="1201" y="4904"/>
                    <a:pt x="668" y="243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6"/>
            <p:cNvSpPr/>
            <p:nvPr/>
          </p:nvSpPr>
          <p:spPr>
            <a:xfrm>
              <a:off x="2921425" y="1410600"/>
              <a:ext cx="352775" cy="667200"/>
            </a:xfrm>
            <a:custGeom>
              <a:avLst/>
              <a:gdLst/>
              <a:ahLst/>
              <a:cxnLst/>
              <a:rect l="l" t="t" r="r" b="b"/>
              <a:pathLst>
                <a:path w="14111" h="26688" extrusionOk="0">
                  <a:moveTo>
                    <a:pt x="13531" y="0"/>
                  </a:moveTo>
                  <a:cubicBezTo>
                    <a:pt x="12932" y="0"/>
                    <a:pt x="7810" y="6519"/>
                    <a:pt x="3937" y="12644"/>
                  </a:cubicBezTo>
                  <a:cubicBezTo>
                    <a:pt x="1" y="18815"/>
                    <a:pt x="2102" y="26687"/>
                    <a:pt x="2102" y="26687"/>
                  </a:cubicBezTo>
                  <a:lnTo>
                    <a:pt x="3670" y="26687"/>
                  </a:lnTo>
                  <a:cubicBezTo>
                    <a:pt x="11843" y="19782"/>
                    <a:pt x="14111" y="135"/>
                    <a:pt x="13544" y="1"/>
                  </a:cubicBezTo>
                  <a:cubicBezTo>
                    <a:pt x="13540" y="0"/>
                    <a:pt x="13536" y="0"/>
                    <a:pt x="13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6"/>
            <p:cNvSpPr/>
            <p:nvPr/>
          </p:nvSpPr>
          <p:spPr>
            <a:xfrm>
              <a:off x="2994825" y="1441475"/>
              <a:ext cx="254375" cy="622125"/>
            </a:xfrm>
            <a:custGeom>
              <a:avLst/>
              <a:gdLst/>
              <a:ahLst/>
              <a:cxnLst/>
              <a:rect l="l" t="t" r="r" b="b"/>
              <a:pathLst>
                <a:path w="10175" h="24885" extrusionOk="0">
                  <a:moveTo>
                    <a:pt x="10174" y="0"/>
                  </a:moveTo>
                  <a:lnTo>
                    <a:pt x="10174" y="0"/>
                  </a:lnTo>
                  <a:cubicBezTo>
                    <a:pt x="9007" y="1935"/>
                    <a:pt x="8006" y="3937"/>
                    <a:pt x="7039" y="6005"/>
                  </a:cubicBezTo>
                  <a:cubicBezTo>
                    <a:pt x="6071" y="8006"/>
                    <a:pt x="5171" y="10041"/>
                    <a:pt x="4270" y="12109"/>
                  </a:cubicBezTo>
                  <a:cubicBezTo>
                    <a:pt x="3436" y="14211"/>
                    <a:pt x="2669" y="16279"/>
                    <a:pt x="1902" y="18414"/>
                  </a:cubicBezTo>
                  <a:cubicBezTo>
                    <a:pt x="1168" y="20549"/>
                    <a:pt x="534" y="22717"/>
                    <a:pt x="0" y="24885"/>
                  </a:cubicBezTo>
                  <a:cubicBezTo>
                    <a:pt x="868" y="22783"/>
                    <a:pt x="1735" y="20749"/>
                    <a:pt x="2569" y="18680"/>
                  </a:cubicBezTo>
                  <a:lnTo>
                    <a:pt x="5171" y="12443"/>
                  </a:lnTo>
                  <a:lnTo>
                    <a:pt x="7706" y="6238"/>
                  </a:lnTo>
                  <a:cubicBezTo>
                    <a:pt x="8540" y="4170"/>
                    <a:pt x="9374" y="2069"/>
                    <a:pt x="10174"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6"/>
            <p:cNvSpPr/>
            <p:nvPr/>
          </p:nvSpPr>
          <p:spPr>
            <a:xfrm>
              <a:off x="2991475" y="1670350"/>
              <a:ext cx="506225" cy="407450"/>
            </a:xfrm>
            <a:custGeom>
              <a:avLst/>
              <a:gdLst/>
              <a:ahLst/>
              <a:cxnLst/>
              <a:rect l="l" t="t" r="r" b="b"/>
              <a:pathLst>
                <a:path w="20249" h="16298" extrusionOk="0">
                  <a:moveTo>
                    <a:pt x="19246" y="1"/>
                  </a:moveTo>
                  <a:cubicBezTo>
                    <a:pt x="17896" y="1"/>
                    <a:pt x="12992" y="2224"/>
                    <a:pt x="8173" y="4956"/>
                  </a:cubicBezTo>
                  <a:cubicBezTo>
                    <a:pt x="2903" y="7924"/>
                    <a:pt x="1" y="15963"/>
                    <a:pt x="1" y="15963"/>
                  </a:cubicBezTo>
                  <a:lnTo>
                    <a:pt x="1569" y="16297"/>
                  </a:lnTo>
                  <a:cubicBezTo>
                    <a:pt x="16746" y="10293"/>
                    <a:pt x="20249" y="486"/>
                    <a:pt x="19515" y="52"/>
                  </a:cubicBezTo>
                  <a:cubicBezTo>
                    <a:pt x="19454" y="17"/>
                    <a:pt x="19363" y="1"/>
                    <a:pt x="19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6"/>
            <p:cNvSpPr/>
            <p:nvPr/>
          </p:nvSpPr>
          <p:spPr>
            <a:xfrm>
              <a:off x="3022350" y="1699150"/>
              <a:ext cx="426975" cy="360300"/>
            </a:xfrm>
            <a:custGeom>
              <a:avLst/>
              <a:gdLst/>
              <a:ahLst/>
              <a:cxnLst/>
              <a:rect l="l" t="t" r="r" b="b"/>
              <a:pathLst>
                <a:path w="17079" h="14412" extrusionOk="0">
                  <a:moveTo>
                    <a:pt x="17079" y="1"/>
                  </a:moveTo>
                  <a:lnTo>
                    <a:pt x="17079" y="1"/>
                  </a:lnTo>
                  <a:cubicBezTo>
                    <a:pt x="15411" y="901"/>
                    <a:pt x="13843" y="1936"/>
                    <a:pt x="12342" y="3003"/>
                  </a:cubicBezTo>
                  <a:cubicBezTo>
                    <a:pt x="10808" y="4104"/>
                    <a:pt x="9340" y="5271"/>
                    <a:pt x="7939" y="6472"/>
                  </a:cubicBezTo>
                  <a:cubicBezTo>
                    <a:pt x="6505" y="7740"/>
                    <a:pt x="5137" y="8941"/>
                    <a:pt x="3803" y="10275"/>
                  </a:cubicBezTo>
                  <a:cubicBezTo>
                    <a:pt x="2469" y="11576"/>
                    <a:pt x="1234" y="12943"/>
                    <a:pt x="0" y="14411"/>
                  </a:cubicBezTo>
                  <a:cubicBezTo>
                    <a:pt x="1468" y="13244"/>
                    <a:pt x="2902" y="12009"/>
                    <a:pt x="4303" y="10809"/>
                  </a:cubicBezTo>
                  <a:lnTo>
                    <a:pt x="8573" y="7239"/>
                  </a:lnTo>
                  <a:cubicBezTo>
                    <a:pt x="9974" y="6005"/>
                    <a:pt x="11408" y="4838"/>
                    <a:pt x="12809" y="3637"/>
                  </a:cubicBezTo>
                  <a:lnTo>
                    <a:pt x="1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6"/>
            <p:cNvSpPr/>
            <p:nvPr/>
          </p:nvSpPr>
          <p:spPr>
            <a:xfrm>
              <a:off x="3059875" y="1904200"/>
              <a:ext cx="408650" cy="182350"/>
            </a:xfrm>
            <a:custGeom>
              <a:avLst/>
              <a:gdLst/>
              <a:ahLst/>
              <a:cxnLst/>
              <a:rect l="l" t="t" r="r" b="b"/>
              <a:pathLst>
                <a:path w="16346" h="7294" extrusionOk="0">
                  <a:moveTo>
                    <a:pt x="15841" y="1"/>
                  </a:moveTo>
                  <a:cubicBezTo>
                    <a:pt x="14953" y="1"/>
                    <a:pt x="12360" y="670"/>
                    <a:pt x="8173" y="1272"/>
                  </a:cubicBezTo>
                  <a:cubicBezTo>
                    <a:pt x="3102" y="2040"/>
                    <a:pt x="0" y="6743"/>
                    <a:pt x="0" y="6743"/>
                  </a:cubicBezTo>
                  <a:cubicBezTo>
                    <a:pt x="0" y="6743"/>
                    <a:pt x="479" y="7293"/>
                    <a:pt x="2655" y="7293"/>
                  </a:cubicBezTo>
                  <a:cubicBezTo>
                    <a:pt x="3462" y="7293"/>
                    <a:pt x="4502" y="7217"/>
                    <a:pt x="5838" y="7010"/>
                  </a:cubicBezTo>
                  <a:cubicBezTo>
                    <a:pt x="10775" y="6176"/>
                    <a:pt x="16345" y="538"/>
                    <a:pt x="16178" y="105"/>
                  </a:cubicBezTo>
                  <a:cubicBezTo>
                    <a:pt x="16148" y="33"/>
                    <a:pt x="16036" y="1"/>
                    <a:pt x="15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6"/>
            <p:cNvSpPr/>
            <p:nvPr/>
          </p:nvSpPr>
          <p:spPr>
            <a:xfrm>
              <a:off x="3091550" y="1931825"/>
              <a:ext cx="326100" cy="137625"/>
            </a:xfrm>
            <a:custGeom>
              <a:avLst/>
              <a:gdLst/>
              <a:ahLst/>
              <a:cxnLst/>
              <a:rect l="l" t="t" r="r" b="b"/>
              <a:pathLst>
                <a:path w="13044" h="5505" extrusionOk="0">
                  <a:moveTo>
                    <a:pt x="13043" y="0"/>
                  </a:moveTo>
                  <a:lnTo>
                    <a:pt x="13043" y="0"/>
                  </a:lnTo>
                  <a:cubicBezTo>
                    <a:pt x="11909" y="434"/>
                    <a:pt x="10809" y="801"/>
                    <a:pt x="9708" y="1201"/>
                  </a:cubicBezTo>
                  <a:cubicBezTo>
                    <a:pt x="8574" y="1635"/>
                    <a:pt x="7506" y="2035"/>
                    <a:pt x="6405" y="2502"/>
                  </a:cubicBezTo>
                  <a:cubicBezTo>
                    <a:pt x="5338" y="2969"/>
                    <a:pt x="4237" y="3436"/>
                    <a:pt x="3170" y="3937"/>
                  </a:cubicBezTo>
                  <a:cubicBezTo>
                    <a:pt x="2069" y="4404"/>
                    <a:pt x="1035" y="4937"/>
                    <a:pt x="1" y="5504"/>
                  </a:cubicBezTo>
                  <a:cubicBezTo>
                    <a:pt x="1168" y="5304"/>
                    <a:pt x="2302" y="4971"/>
                    <a:pt x="3470" y="4537"/>
                  </a:cubicBezTo>
                  <a:cubicBezTo>
                    <a:pt x="4571" y="4204"/>
                    <a:pt x="5705" y="3803"/>
                    <a:pt x="6806" y="3336"/>
                  </a:cubicBezTo>
                  <a:cubicBezTo>
                    <a:pt x="7873" y="2869"/>
                    <a:pt x="8974" y="2402"/>
                    <a:pt x="10008" y="1835"/>
                  </a:cubicBezTo>
                  <a:cubicBezTo>
                    <a:pt x="11042" y="1301"/>
                    <a:pt x="12076" y="701"/>
                    <a:pt x="13043"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6"/>
            <p:cNvSpPr/>
            <p:nvPr/>
          </p:nvSpPr>
          <p:spPr>
            <a:xfrm>
              <a:off x="2678025" y="1396450"/>
              <a:ext cx="306825" cy="673000"/>
            </a:xfrm>
            <a:custGeom>
              <a:avLst/>
              <a:gdLst/>
              <a:ahLst/>
              <a:cxnLst/>
              <a:rect l="l" t="t" r="r" b="b"/>
              <a:pathLst>
                <a:path w="12273" h="26920" extrusionOk="0">
                  <a:moveTo>
                    <a:pt x="560" y="0"/>
                  </a:moveTo>
                  <a:cubicBezTo>
                    <a:pt x="0" y="0"/>
                    <a:pt x="735" y="6990"/>
                    <a:pt x="2565" y="14511"/>
                  </a:cubicBezTo>
                  <a:cubicBezTo>
                    <a:pt x="4400" y="22049"/>
                    <a:pt x="10004" y="26853"/>
                    <a:pt x="10004" y="26853"/>
                  </a:cubicBezTo>
                  <a:lnTo>
                    <a:pt x="12105" y="26919"/>
                  </a:lnTo>
                  <a:cubicBezTo>
                    <a:pt x="12272" y="12743"/>
                    <a:pt x="1164" y="34"/>
                    <a:pt x="564" y="0"/>
                  </a:cubicBezTo>
                  <a:cubicBezTo>
                    <a:pt x="562" y="0"/>
                    <a:pt x="561" y="0"/>
                    <a:pt x="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6"/>
            <p:cNvSpPr/>
            <p:nvPr/>
          </p:nvSpPr>
          <p:spPr>
            <a:xfrm>
              <a:off x="2707950" y="1441475"/>
              <a:ext cx="241875" cy="608800"/>
            </a:xfrm>
            <a:custGeom>
              <a:avLst/>
              <a:gdLst/>
              <a:ahLst/>
              <a:cxnLst/>
              <a:rect l="l" t="t" r="r" b="b"/>
              <a:pathLst>
                <a:path w="9675" h="24352" extrusionOk="0">
                  <a:moveTo>
                    <a:pt x="0" y="0"/>
                  </a:moveTo>
                  <a:lnTo>
                    <a:pt x="0" y="0"/>
                  </a:lnTo>
                  <a:cubicBezTo>
                    <a:pt x="501" y="2169"/>
                    <a:pt x="1068" y="4237"/>
                    <a:pt x="1735" y="6305"/>
                  </a:cubicBezTo>
                  <a:cubicBezTo>
                    <a:pt x="2402" y="8406"/>
                    <a:pt x="3136" y="10475"/>
                    <a:pt x="3903" y="12543"/>
                  </a:cubicBezTo>
                  <a:cubicBezTo>
                    <a:pt x="4704" y="14578"/>
                    <a:pt x="5538" y="16579"/>
                    <a:pt x="6505" y="18580"/>
                  </a:cubicBezTo>
                  <a:cubicBezTo>
                    <a:pt x="7406" y="20549"/>
                    <a:pt x="8406" y="22483"/>
                    <a:pt x="9674" y="24351"/>
                  </a:cubicBezTo>
                  <a:cubicBezTo>
                    <a:pt x="8740" y="22316"/>
                    <a:pt x="7973" y="20348"/>
                    <a:pt x="7139" y="18280"/>
                  </a:cubicBezTo>
                  <a:cubicBezTo>
                    <a:pt x="6305" y="16279"/>
                    <a:pt x="5538" y="14244"/>
                    <a:pt x="4737" y="12209"/>
                  </a:cubicBezTo>
                  <a:lnTo>
                    <a:pt x="2402" y="6071"/>
                  </a:lnTo>
                  <a:cubicBezTo>
                    <a:pt x="1635" y="4037"/>
                    <a:pt x="834" y="2035"/>
                    <a:pt x="0"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6"/>
            <p:cNvSpPr/>
            <p:nvPr/>
          </p:nvSpPr>
          <p:spPr>
            <a:xfrm>
              <a:off x="2486125" y="1904200"/>
              <a:ext cx="408650" cy="182350"/>
            </a:xfrm>
            <a:custGeom>
              <a:avLst/>
              <a:gdLst/>
              <a:ahLst/>
              <a:cxnLst/>
              <a:rect l="l" t="t" r="r" b="b"/>
              <a:pathLst>
                <a:path w="16346" h="7294" extrusionOk="0">
                  <a:moveTo>
                    <a:pt x="504" y="1"/>
                  </a:moveTo>
                  <a:cubicBezTo>
                    <a:pt x="310" y="1"/>
                    <a:pt x="197" y="33"/>
                    <a:pt x="167" y="105"/>
                  </a:cubicBezTo>
                  <a:cubicBezTo>
                    <a:pt x="0" y="538"/>
                    <a:pt x="5571" y="6176"/>
                    <a:pt x="10508" y="7010"/>
                  </a:cubicBezTo>
                  <a:cubicBezTo>
                    <a:pt x="11844" y="7217"/>
                    <a:pt x="12884" y="7293"/>
                    <a:pt x="13691" y="7293"/>
                  </a:cubicBezTo>
                  <a:cubicBezTo>
                    <a:pt x="15866" y="7293"/>
                    <a:pt x="16345" y="6743"/>
                    <a:pt x="16345" y="6743"/>
                  </a:cubicBezTo>
                  <a:cubicBezTo>
                    <a:pt x="16345" y="6743"/>
                    <a:pt x="13243" y="2040"/>
                    <a:pt x="8173" y="1272"/>
                  </a:cubicBezTo>
                  <a:cubicBezTo>
                    <a:pt x="3986" y="670"/>
                    <a:pt x="139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6"/>
            <p:cNvSpPr/>
            <p:nvPr/>
          </p:nvSpPr>
          <p:spPr>
            <a:xfrm>
              <a:off x="2537825" y="1931825"/>
              <a:ext cx="326100" cy="137625"/>
            </a:xfrm>
            <a:custGeom>
              <a:avLst/>
              <a:gdLst/>
              <a:ahLst/>
              <a:cxnLst/>
              <a:rect l="l" t="t" r="r" b="b"/>
              <a:pathLst>
                <a:path w="13044" h="5505" extrusionOk="0">
                  <a:moveTo>
                    <a:pt x="1" y="0"/>
                  </a:moveTo>
                  <a:cubicBezTo>
                    <a:pt x="968" y="701"/>
                    <a:pt x="2002" y="1301"/>
                    <a:pt x="3036" y="1835"/>
                  </a:cubicBezTo>
                  <a:cubicBezTo>
                    <a:pt x="4104" y="2402"/>
                    <a:pt x="5171" y="2869"/>
                    <a:pt x="6238" y="3336"/>
                  </a:cubicBezTo>
                  <a:cubicBezTo>
                    <a:pt x="7339" y="3803"/>
                    <a:pt x="8473" y="4204"/>
                    <a:pt x="9574" y="4537"/>
                  </a:cubicBezTo>
                  <a:cubicBezTo>
                    <a:pt x="10708" y="4971"/>
                    <a:pt x="11876" y="5304"/>
                    <a:pt x="13043" y="5504"/>
                  </a:cubicBezTo>
                  <a:cubicBezTo>
                    <a:pt x="12009" y="4937"/>
                    <a:pt x="10975" y="4404"/>
                    <a:pt x="9874" y="3937"/>
                  </a:cubicBezTo>
                  <a:cubicBezTo>
                    <a:pt x="8807" y="3436"/>
                    <a:pt x="7706" y="2969"/>
                    <a:pt x="6639" y="2502"/>
                  </a:cubicBezTo>
                  <a:cubicBezTo>
                    <a:pt x="5538" y="2035"/>
                    <a:pt x="4470" y="1635"/>
                    <a:pt x="3336" y="1201"/>
                  </a:cubicBezTo>
                  <a:cubicBezTo>
                    <a:pt x="2269" y="801"/>
                    <a:pt x="1135" y="434"/>
                    <a:pt x="1" y="0"/>
                  </a:cubicBezTo>
                  <a:close/>
                </a:path>
              </a:pathLst>
            </a:custGeom>
            <a:solidFill>
              <a:srgbClr val="5C8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6"/>
            <p:cNvSpPr/>
            <p:nvPr/>
          </p:nvSpPr>
          <p:spPr>
            <a:xfrm>
              <a:off x="2669600" y="2101125"/>
              <a:ext cx="584600" cy="527900"/>
            </a:xfrm>
            <a:custGeom>
              <a:avLst/>
              <a:gdLst/>
              <a:ahLst/>
              <a:cxnLst/>
              <a:rect l="l" t="t" r="r" b="b"/>
              <a:pathLst>
                <a:path w="23384" h="21116" extrusionOk="0">
                  <a:moveTo>
                    <a:pt x="0" y="0"/>
                  </a:moveTo>
                  <a:lnTo>
                    <a:pt x="0" y="13576"/>
                  </a:lnTo>
                  <a:cubicBezTo>
                    <a:pt x="0" y="17713"/>
                    <a:pt x="3369" y="21115"/>
                    <a:pt x="7539" y="21115"/>
                  </a:cubicBezTo>
                  <a:lnTo>
                    <a:pt x="15845" y="21115"/>
                  </a:lnTo>
                  <a:cubicBezTo>
                    <a:pt x="19948" y="21115"/>
                    <a:pt x="23383" y="17746"/>
                    <a:pt x="23383" y="13576"/>
                  </a:cubicBezTo>
                  <a:lnTo>
                    <a:pt x="23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6"/>
            <p:cNvSpPr/>
            <p:nvPr/>
          </p:nvSpPr>
          <p:spPr>
            <a:xfrm>
              <a:off x="2655431" y="2237875"/>
              <a:ext cx="609653" cy="106775"/>
            </a:xfrm>
            <a:custGeom>
              <a:avLst/>
              <a:gdLst/>
              <a:ahLst/>
              <a:cxnLst/>
              <a:rect l="l" t="t" r="r" b="b"/>
              <a:pathLst>
                <a:path w="28639" h="4271" extrusionOk="0">
                  <a:moveTo>
                    <a:pt x="6239" y="1"/>
                  </a:moveTo>
                  <a:cubicBezTo>
                    <a:pt x="6073" y="1"/>
                    <a:pt x="5906" y="67"/>
                    <a:pt x="5806" y="201"/>
                  </a:cubicBezTo>
                  <a:lnTo>
                    <a:pt x="3537" y="2703"/>
                  </a:lnTo>
                  <a:lnTo>
                    <a:pt x="1302" y="201"/>
                  </a:lnTo>
                  <a:cubicBezTo>
                    <a:pt x="1178" y="61"/>
                    <a:pt x="1034" y="2"/>
                    <a:pt x="892" y="2"/>
                  </a:cubicBezTo>
                  <a:cubicBezTo>
                    <a:pt x="428" y="2"/>
                    <a:pt x="0" y="633"/>
                    <a:pt x="435" y="1068"/>
                  </a:cubicBezTo>
                  <a:cubicBezTo>
                    <a:pt x="1336" y="2069"/>
                    <a:pt x="2236" y="3069"/>
                    <a:pt x="3137" y="4070"/>
                  </a:cubicBezTo>
                  <a:cubicBezTo>
                    <a:pt x="3237" y="4204"/>
                    <a:pt x="3404" y="4270"/>
                    <a:pt x="3571" y="4270"/>
                  </a:cubicBezTo>
                  <a:cubicBezTo>
                    <a:pt x="3738" y="4270"/>
                    <a:pt x="3904" y="4204"/>
                    <a:pt x="4004" y="4070"/>
                  </a:cubicBezTo>
                  <a:lnTo>
                    <a:pt x="6273" y="1568"/>
                  </a:lnTo>
                  <a:lnTo>
                    <a:pt x="8508" y="4070"/>
                  </a:lnTo>
                  <a:cubicBezTo>
                    <a:pt x="8624" y="4204"/>
                    <a:pt x="8791" y="4270"/>
                    <a:pt x="8954" y="4270"/>
                  </a:cubicBezTo>
                  <a:cubicBezTo>
                    <a:pt x="9116" y="4270"/>
                    <a:pt x="9275" y="4204"/>
                    <a:pt x="9375" y="4070"/>
                  </a:cubicBezTo>
                  <a:lnTo>
                    <a:pt x="11643" y="1568"/>
                  </a:lnTo>
                  <a:lnTo>
                    <a:pt x="13911" y="4070"/>
                  </a:lnTo>
                  <a:cubicBezTo>
                    <a:pt x="14012" y="4204"/>
                    <a:pt x="14178" y="4270"/>
                    <a:pt x="14345" y="4270"/>
                  </a:cubicBezTo>
                  <a:cubicBezTo>
                    <a:pt x="14512" y="4270"/>
                    <a:pt x="14679" y="4204"/>
                    <a:pt x="14779" y="4070"/>
                  </a:cubicBezTo>
                  <a:lnTo>
                    <a:pt x="17014" y="1568"/>
                  </a:lnTo>
                  <a:lnTo>
                    <a:pt x="19282" y="4070"/>
                  </a:lnTo>
                  <a:cubicBezTo>
                    <a:pt x="19382" y="4204"/>
                    <a:pt x="19549" y="4270"/>
                    <a:pt x="19716" y="4270"/>
                  </a:cubicBezTo>
                  <a:cubicBezTo>
                    <a:pt x="19882" y="4270"/>
                    <a:pt x="20049" y="4204"/>
                    <a:pt x="20149" y="4070"/>
                  </a:cubicBezTo>
                  <a:lnTo>
                    <a:pt x="22418" y="1568"/>
                  </a:lnTo>
                  <a:lnTo>
                    <a:pt x="24652" y="4070"/>
                  </a:lnTo>
                  <a:cubicBezTo>
                    <a:pt x="24753" y="4204"/>
                    <a:pt x="24919" y="4270"/>
                    <a:pt x="25086" y="4270"/>
                  </a:cubicBezTo>
                  <a:cubicBezTo>
                    <a:pt x="25253" y="4270"/>
                    <a:pt x="25420" y="4204"/>
                    <a:pt x="25520" y="4070"/>
                  </a:cubicBezTo>
                  <a:cubicBezTo>
                    <a:pt x="26454" y="3069"/>
                    <a:pt x="27321" y="2069"/>
                    <a:pt x="28255" y="1068"/>
                  </a:cubicBezTo>
                  <a:cubicBezTo>
                    <a:pt x="28639" y="633"/>
                    <a:pt x="28199" y="2"/>
                    <a:pt x="27732" y="2"/>
                  </a:cubicBezTo>
                  <a:cubicBezTo>
                    <a:pt x="27590" y="2"/>
                    <a:pt x="27446" y="61"/>
                    <a:pt x="27321" y="201"/>
                  </a:cubicBezTo>
                  <a:lnTo>
                    <a:pt x="25086" y="2703"/>
                  </a:lnTo>
                  <a:lnTo>
                    <a:pt x="22818" y="201"/>
                  </a:lnTo>
                  <a:cubicBezTo>
                    <a:pt x="22718" y="67"/>
                    <a:pt x="22551" y="1"/>
                    <a:pt x="22384" y="1"/>
                  </a:cubicBezTo>
                  <a:cubicBezTo>
                    <a:pt x="22217" y="1"/>
                    <a:pt x="22051" y="67"/>
                    <a:pt x="21951" y="201"/>
                  </a:cubicBezTo>
                  <a:lnTo>
                    <a:pt x="19682" y="2703"/>
                  </a:lnTo>
                  <a:lnTo>
                    <a:pt x="17447" y="201"/>
                  </a:lnTo>
                  <a:cubicBezTo>
                    <a:pt x="17347" y="67"/>
                    <a:pt x="17180" y="1"/>
                    <a:pt x="17014" y="1"/>
                  </a:cubicBezTo>
                  <a:cubicBezTo>
                    <a:pt x="16847" y="1"/>
                    <a:pt x="16680" y="67"/>
                    <a:pt x="16580" y="201"/>
                  </a:cubicBezTo>
                  <a:lnTo>
                    <a:pt x="14312" y="2703"/>
                  </a:lnTo>
                  <a:lnTo>
                    <a:pt x="12077" y="201"/>
                  </a:lnTo>
                  <a:cubicBezTo>
                    <a:pt x="11960" y="67"/>
                    <a:pt x="11793" y="1"/>
                    <a:pt x="11627" y="1"/>
                  </a:cubicBezTo>
                  <a:cubicBezTo>
                    <a:pt x="11460" y="1"/>
                    <a:pt x="11293" y="67"/>
                    <a:pt x="11176" y="201"/>
                  </a:cubicBezTo>
                  <a:lnTo>
                    <a:pt x="8941" y="2703"/>
                  </a:lnTo>
                  <a:lnTo>
                    <a:pt x="6673" y="201"/>
                  </a:lnTo>
                  <a:cubicBezTo>
                    <a:pt x="6573" y="67"/>
                    <a:pt x="6406" y="1"/>
                    <a:pt x="6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6"/>
            <p:cNvSpPr/>
            <p:nvPr/>
          </p:nvSpPr>
          <p:spPr>
            <a:xfrm>
              <a:off x="2932275" y="2101125"/>
              <a:ext cx="321925" cy="527900"/>
            </a:xfrm>
            <a:custGeom>
              <a:avLst/>
              <a:gdLst/>
              <a:ahLst/>
              <a:cxnLst/>
              <a:rect l="l" t="t" r="r" b="b"/>
              <a:pathLst>
                <a:path w="12877" h="21116" extrusionOk="0">
                  <a:moveTo>
                    <a:pt x="7539" y="0"/>
                  </a:moveTo>
                  <a:lnTo>
                    <a:pt x="7539" y="13576"/>
                  </a:lnTo>
                  <a:cubicBezTo>
                    <a:pt x="7539" y="17713"/>
                    <a:pt x="4170" y="21115"/>
                    <a:pt x="1" y="21115"/>
                  </a:cubicBezTo>
                  <a:lnTo>
                    <a:pt x="5338" y="21115"/>
                  </a:lnTo>
                  <a:cubicBezTo>
                    <a:pt x="9441" y="21115"/>
                    <a:pt x="12876" y="17746"/>
                    <a:pt x="12876" y="13576"/>
                  </a:cubicBezTo>
                  <a:lnTo>
                    <a:pt x="12876" y="0"/>
                  </a:lnTo>
                  <a:close/>
                </a:path>
              </a:pathLst>
            </a:custGeom>
            <a:solidFill>
              <a:srgbClr val="F2B6B6">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6"/>
            <p:cNvSpPr/>
            <p:nvPr/>
          </p:nvSpPr>
          <p:spPr>
            <a:xfrm>
              <a:off x="2624550" y="2065250"/>
              <a:ext cx="673850" cy="70925"/>
            </a:xfrm>
            <a:custGeom>
              <a:avLst/>
              <a:gdLst/>
              <a:ahLst/>
              <a:cxnLst/>
              <a:rect l="l" t="t" r="r" b="b"/>
              <a:pathLst>
                <a:path w="26954" h="2837" extrusionOk="0">
                  <a:moveTo>
                    <a:pt x="1" y="1"/>
                  </a:moveTo>
                  <a:lnTo>
                    <a:pt x="1" y="2836"/>
                  </a:lnTo>
                  <a:lnTo>
                    <a:pt x="26953" y="2836"/>
                  </a:lnTo>
                  <a:lnTo>
                    <a:pt x="269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3775;p56"/>
          <p:cNvSpPr txBox="1"/>
          <p:nvPr/>
        </p:nvSpPr>
        <p:spPr>
          <a:xfrm>
            <a:off x="3753366" y="3672478"/>
            <a:ext cx="282553" cy="444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2600" b="1" dirty="0">
                <a:solidFill>
                  <a:schemeClr val="dk1"/>
                </a:solidFill>
                <a:latin typeface="+mj-lt"/>
                <a:ea typeface="Denk One"/>
                <a:cs typeface="Denk One"/>
                <a:sym typeface="Denk One"/>
              </a:rPr>
              <a:t>B</a:t>
            </a:r>
            <a:endParaRPr sz="2600" b="1" dirty="0">
              <a:solidFill>
                <a:schemeClr val="dk1"/>
              </a:solidFill>
              <a:latin typeface="+mj-lt"/>
              <a:ea typeface="Denk One"/>
              <a:cs typeface="Denk One"/>
              <a:sym typeface="Denk One"/>
            </a:endParaRPr>
          </a:p>
        </p:txBody>
      </p:sp>
      <p:sp>
        <p:nvSpPr>
          <p:cNvPr id="41" name="Google Shape;3766;p56"/>
          <p:cNvSpPr txBox="1">
            <a:spLocks/>
          </p:cNvSpPr>
          <p:nvPr/>
        </p:nvSpPr>
        <p:spPr>
          <a:xfrm>
            <a:off x="959902" y="3894628"/>
            <a:ext cx="1937376" cy="38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9pPr>
          </a:lstStyle>
          <a:p>
            <a:pPr marL="0" indent="0" algn="r">
              <a:spcAft>
                <a:spcPts val="1200"/>
              </a:spcAft>
              <a:buFont typeface="Poppins"/>
              <a:buNone/>
            </a:pPr>
            <a:r>
              <a:rPr lang="en-US" sz="2600" dirty="0">
                <a:latin typeface="+mj-lt"/>
              </a:rPr>
              <a:t>Bàn là điện</a:t>
            </a:r>
          </a:p>
        </p:txBody>
      </p:sp>
      <p:sp>
        <p:nvSpPr>
          <p:cNvPr id="42" name="Google Shape;3775;p56"/>
          <p:cNvSpPr txBox="1"/>
          <p:nvPr/>
        </p:nvSpPr>
        <p:spPr>
          <a:xfrm>
            <a:off x="5306124" y="1864606"/>
            <a:ext cx="282553" cy="444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2600" b="1" dirty="0">
                <a:solidFill>
                  <a:schemeClr val="dk1"/>
                </a:solidFill>
                <a:latin typeface="+mj-lt"/>
                <a:ea typeface="Denk One"/>
                <a:cs typeface="Denk One"/>
                <a:sym typeface="Denk One"/>
              </a:rPr>
              <a:t>C</a:t>
            </a:r>
            <a:endParaRPr sz="2600" b="1" dirty="0">
              <a:solidFill>
                <a:schemeClr val="dk1"/>
              </a:solidFill>
              <a:latin typeface="+mj-lt"/>
              <a:ea typeface="Denk One"/>
              <a:cs typeface="Denk One"/>
              <a:sym typeface="Denk One"/>
            </a:endParaRPr>
          </a:p>
        </p:txBody>
      </p:sp>
      <p:sp>
        <p:nvSpPr>
          <p:cNvPr id="43" name="Google Shape;3766;p56"/>
          <p:cNvSpPr txBox="1">
            <a:spLocks/>
          </p:cNvSpPr>
          <p:nvPr/>
        </p:nvSpPr>
        <p:spPr>
          <a:xfrm>
            <a:off x="5812113" y="2023212"/>
            <a:ext cx="1937376" cy="38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9pPr>
          </a:lstStyle>
          <a:p>
            <a:pPr marL="0" indent="0" algn="r">
              <a:spcAft>
                <a:spcPts val="1200"/>
              </a:spcAft>
              <a:buFont typeface="Poppins"/>
              <a:buNone/>
            </a:pPr>
            <a:r>
              <a:rPr lang="en-US" sz="2600" dirty="0">
                <a:latin typeface="+mj-lt"/>
              </a:rPr>
              <a:t>Máy khoan</a:t>
            </a:r>
          </a:p>
        </p:txBody>
      </p:sp>
      <p:sp>
        <p:nvSpPr>
          <p:cNvPr id="44" name="Google Shape;3775;p56"/>
          <p:cNvSpPr txBox="1"/>
          <p:nvPr/>
        </p:nvSpPr>
        <p:spPr>
          <a:xfrm>
            <a:off x="5529560" y="3203054"/>
            <a:ext cx="282553" cy="444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2600" b="1" dirty="0">
                <a:solidFill>
                  <a:schemeClr val="dk1"/>
                </a:solidFill>
                <a:latin typeface="+mj-lt"/>
                <a:ea typeface="Denk One"/>
                <a:cs typeface="Denk One"/>
                <a:sym typeface="Denk One"/>
              </a:rPr>
              <a:t>D</a:t>
            </a:r>
            <a:endParaRPr sz="2600" b="1" dirty="0">
              <a:solidFill>
                <a:schemeClr val="dk1"/>
              </a:solidFill>
              <a:latin typeface="+mj-lt"/>
              <a:ea typeface="Denk One"/>
              <a:cs typeface="Denk One"/>
              <a:sym typeface="Denk One"/>
            </a:endParaRPr>
          </a:p>
        </p:txBody>
      </p:sp>
      <p:sp>
        <p:nvSpPr>
          <p:cNvPr id="45" name="Google Shape;3766;p56"/>
          <p:cNvSpPr txBox="1">
            <a:spLocks/>
          </p:cNvSpPr>
          <p:nvPr/>
        </p:nvSpPr>
        <p:spPr>
          <a:xfrm>
            <a:off x="5812113" y="3372227"/>
            <a:ext cx="2551130" cy="38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2"/>
              </a:buClr>
              <a:buSzPts val="1400"/>
              <a:buFont typeface="Poppins"/>
              <a:buChar char="■"/>
              <a:defRPr sz="1400" b="0" i="0" u="none" strike="noStrike" cap="none">
                <a:solidFill>
                  <a:schemeClr val="lt2"/>
                </a:solidFill>
                <a:latin typeface="Poppins"/>
                <a:ea typeface="Poppins"/>
                <a:cs typeface="Poppins"/>
                <a:sym typeface="Poppins"/>
              </a:defRPr>
            </a:lvl9pPr>
          </a:lstStyle>
          <a:p>
            <a:pPr marL="0" indent="0" algn="r">
              <a:spcAft>
                <a:spcPts val="1200"/>
              </a:spcAft>
              <a:buFont typeface="Poppins"/>
              <a:buNone/>
            </a:pPr>
            <a:r>
              <a:rPr lang="en-US" sz="2600" dirty="0">
                <a:latin typeface="+mj-lt"/>
              </a:rPr>
              <a:t>Máy bơm nước</a:t>
            </a:r>
          </a:p>
        </p:txBody>
      </p:sp>
      <p:sp>
        <p:nvSpPr>
          <p:cNvPr id="46" name="Oval 45"/>
          <p:cNvSpPr/>
          <p:nvPr/>
        </p:nvSpPr>
        <p:spPr>
          <a:xfrm>
            <a:off x="3670734" y="3734078"/>
            <a:ext cx="422031" cy="490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6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57"/>
                                        </p:tgtEl>
                                        <p:attrNameLst>
                                          <p:attrName>style.visibility</p:attrName>
                                        </p:attrNameLst>
                                      </p:cBhvr>
                                      <p:to>
                                        <p:strVal val="visible"/>
                                      </p:to>
                                    </p:set>
                                    <p:animEffect transition="in" filter="wipe(down)">
                                      <p:cBhvr>
                                        <p:cTn id="7" dur="500"/>
                                        <p:tgtEl>
                                          <p:spTgt spid="37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58"/>
                                        </p:tgtEl>
                                        <p:attrNameLst>
                                          <p:attrName>style.visibility</p:attrName>
                                        </p:attrNameLst>
                                      </p:cBhvr>
                                      <p:to>
                                        <p:strVal val="visible"/>
                                      </p:to>
                                    </p:set>
                                    <p:animEffect transition="in" filter="barn(inVertical)">
                                      <p:cBhvr>
                                        <p:cTn id="12" dur="500"/>
                                        <p:tgtEl>
                                          <p:spTgt spid="3758"/>
                                        </p:tgtEl>
                                      </p:cBhvr>
                                    </p:animEffect>
                                  </p:childTnLst>
                                </p:cTn>
                              </p:par>
                              <p:par>
                                <p:cTn id="13" presetID="16" presetClass="entr" presetSubtype="21" fill="hold" nodeType="withEffect">
                                  <p:stCondLst>
                                    <p:cond delay="0"/>
                                  </p:stCondLst>
                                  <p:childTnLst>
                                    <p:set>
                                      <p:cBhvr>
                                        <p:cTn id="14" dur="1" fill="hold">
                                          <p:stCondLst>
                                            <p:cond delay="0"/>
                                          </p:stCondLst>
                                        </p:cTn>
                                        <p:tgtEl>
                                          <p:spTgt spid="3776"/>
                                        </p:tgtEl>
                                        <p:attrNameLst>
                                          <p:attrName>style.visibility</p:attrName>
                                        </p:attrNameLst>
                                      </p:cBhvr>
                                      <p:to>
                                        <p:strVal val="visible"/>
                                      </p:to>
                                    </p:set>
                                    <p:animEffect transition="in" filter="barn(inVertical)">
                                      <p:cBhvr>
                                        <p:cTn id="15" dur="500"/>
                                        <p:tgtEl>
                                          <p:spTgt spid="37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75"/>
                                        </p:tgtEl>
                                        <p:attrNameLst>
                                          <p:attrName>style.visibility</p:attrName>
                                        </p:attrNameLst>
                                      </p:cBhvr>
                                      <p:to>
                                        <p:strVal val="visible"/>
                                      </p:to>
                                    </p:set>
                                    <p:animEffect transition="in" filter="barn(inVertical)">
                                      <p:cBhvr>
                                        <p:cTn id="21" dur="500"/>
                                        <p:tgtEl>
                                          <p:spTgt spid="37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766">
                                            <p:txEl>
                                              <p:pRg st="0" end="0"/>
                                            </p:txEl>
                                          </p:spTgt>
                                        </p:tgtEl>
                                        <p:attrNameLst>
                                          <p:attrName>style.visibility</p:attrName>
                                        </p:attrNameLst>
                                      </p:cBhvr>
                                      <p:to>
                                        <p:strVal val="visible"/>
                                      </p:to>
                                    </p:set>
                                    <p:animEffect transition="in" filter="fade">
                                      <p:cBhvr>
                                        <p:cTn id="32" dur="1000"/>
                                        <p:tgtEl>
                                          <p:spTgt spid="3766">
                                            <p:txEl>
                                              <p:pRg st="0" end="0"/>
                                            </p:txEl>
                                          </p:spTgt>
                                        </p:tgtEl>
                                      </p:cBhvr>
                                    </p:animEffect>
                                    <p:anim calcmode="lin" valueType="num">
                                      <p:cBhvr>
                                        <p:cTn id="33" dur="1000" fill="hold"/>
                                        <p:tgtEl>
                                          <p:spTgt spid="376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766">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7" grpId="0"/>
      <p:bldP spid="3766" grpId="0" build="p"/>
      <p:bldP spid="3775" grpId="0"/>
      <p:bldP spid="40" grpId="0"/>
      <p:bldP spid="41" grpId="0"/>
      <p:bldP spid="42" grpId="0"/>
      <p:bldP spid="43" grpId="0"/>
      <p:bldP spid="44" grpId="0"/>
      <p:bldP spid="45" grpId="0"/>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0929" y="1243242"/>
            <a:ext cx="3352800" cy="3092516"/>
          </a:xfrm>
          <a:prstGeom prst="ellipse">
            <a:avLst/>
          </a:prstGeom>
          <a:ln>
            <a:noFill/>
          </a:ln>
          <a:effectLst>
            <a:softEdge rad="112500"/>
          </a:effectLst>
        </p:spPr>
      </p:pic>
      <p:sp>
        <p:nvSpPr>
          <p:cNvPr id="45" name="Google Shape;3004;p42"/>
          <p:cNvSpPr txBox="1">
            <a:spLocks/>
          </p:cNvSpPr>
          <p:nvPr/>
        </p:nvSpPr>
        <p:spPr>
          <a:xfrm>
            <a:off x="3512757" y="1243242"/>
            <a:ext cx="5569527" cy="11733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gn="just">
              <a:lnSpc>
                <a:spcPts val="3800"/>
              </a:lnSpc>
            </a:pPr>
            <a:r>
              <a:rPr lang="en-US" sz="2600" b="0" dirty="0">
                <a:solidFill>
                  <a:schemeClr val="tx1">
                    <a:lumMod val="50000"/>
                  </a:schemeClr>
                </a:solidFill>
                <a:latin typeface="+mj-lt"/>
              </a:rPr>
              <a:t>Khi phơi lúa, hạt lúa nhận năng lượng từ đâu để có thể khô được ?</a:t>
            </a:r>
            <a:endParaRPr lang="vi-VN" sz="2600" b="0" dirty="0">
              <a:solidFill>
                <a:schemeClr val="tx1">
                  <a:lumMod val="50000"/>
                </a:schemeClr>
              </a:solidFill>
              <a:latin typeface="+mj-lt"/>
            </a:endParaRPr>
          </a:p>
        </p:txBody>
      </p:sp>
      <p:sp>
        <p:nvSpPr>
          <p:cNvPr id="5" name="Down Arrow 4"/>
          <p:cNvSpPr/>
          <p:nvPr/>
        </p:nvSpPr>
        <p:spPr>
          <a:xfrm>
            <a:off x="5810092" y="2617794"/>
            <a:ext cx="861501" cy="8841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oogle Shape;3004;p42"/>
          <p:cNvSpPr txBox="1">
            <a:spLocks/>
          </p:cNvSpPr>
          <p:nvPr/>
        </p:nvSpPr>
        <p:spPr>
          <a:xfrm>
            <a:off x="2977468" y="3541710"/>
            <a:ext cx="5569527" cy="6657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Denk One"/>
              <a:buNone/>
              <a:defRPr sz="28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3800"/>
              </a:lnSpc>
            </a:pPr>
            <a:r>
              <a:rPr lang="en-US" sz="2600" dirty="0">
                <a:solidFill>
                  <a:schemeClr val="tx1">
                    <a:lumMod val="50000"/>
                  </a:schemeClr>
                </a:solidFill>
                <a:latin typeface="+mj-lt"/>
              </a:rPr>
              <a:t>Mặt trời</a:t>
            </a:r>
            <a:endParaRPr lang="vi-VN" sz="2600" dirty="0">
              <a:solidFill>
                <a:schemeClr val="tx1">
                  <a:lumMod val="50000"/>
                </a:schemeClr>
              </a:solidFill>
              <a:latin typeface="+mj-lt"/>
            </a:endParaRPr>
          </a:p>
        </p:txBody>
      </p:sp>
      <p:pic>
        <p:nvPicPr>
          <p:cNvPr id="6" name="Picture 5"/>
          <p:cNvPicPr>
            <a:picLocks noChangeAspect="1"/>
          </p:cNvPicPr>
          <p:nvPr/>
        </p:nvPicPr>
        <p:blipFill>
          <a:blip r:embed="rId4"/>
          <a:stretch>
            <a:fillRect/>
          </a:stretch>
        </p:blipFill>
        <p:spPr>
          <a:xfrm>
            <a:off x="6330268" y="3434316"/>
            <a:ext cx="1840619" cy="172705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 grpId="0" animBg="1"/>
      <p:bldP spid="4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66"/>
          <p:cNvSpPr txBox="1">
            <a:spLocks noGrp="1"/>
          </p:cNvSpPr>
          <p:nvPr>
            <p:ph type="title"/>
          </p:nvPr>
        </p:nvSpPr>
        <p:spPr>
          <a:xfrm>
            <a:off x="776261" y="783277"/>
            <a:ext cx="7704000" cy="7758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dirty="0">
                <a:latin typeface="+mj-lt"/>
              </a:rPr>
              <a:t>T</a:t>
            </a:r>
            <a:r>
              <a:rPr lang="en-US" sz="2400" b="0" dirty="0">
                <a:latin typeface="+mj-lt"/>
              </a:rPr>
              <a:t>r</a:t>
            </a:r>
            <a:r>
              <a:rPr lang="en" sz="2400" b="0" dirty="0">
                <a:latin typeface="+mj-lt"/>
              </a:rPr>
              <a:t>ong quá trình biến đổi từ </a:t>
            </a:r>
            <a:br>
              <a:rPr lang="en" sz="2400" b="0" dirty="0">
                <a:latin typeface="+mj-lt"/>
              </a:rPr>
            </a:br>
            <a:r>
              <a:rPr lang="en" sz="2400" b="0" dirty="0">
                <a:latin typeface="+mj-lt"/>
              </a:rPr>
              <a:t>động năng sang thế năng, và ngược lại, cơ năng:</a:t>
            </a:r>
            <a:endParaRPr sz="2400" b="0" dirty="0">
              <a:solidFill>
                <a:schemeClr val="dk2"/>
              </a:solidFill>
              <a:latin typeface="+mj-lt"/>
            </a:endParaRPr>
          </a:p>
        </p:txBody>
      </p:sp>
      <p:sp>
        <p:nvSpPr>
          <p:cNvPr id="4081" name="Google Shape;4081;p66"/>
          <p:cNvSpPr txBox="1"/>
          <p:nvPr/>
        </p:nvSpPr>
        <p:spPr>
          <a:xfrm>
            <a:off x="832485" y="3309367"/>
            <a:ext cx="1640700" cy="3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Denk One"/>
                <a:ea typeface="Denk One"/>
                <a:cs typeface="Denk One"/>
                <a:sym typeface="Denk One"/>
              </a:rPr>
              <a:t>A</a:t>
            </a:r>
            <a:endParaRPr sz="2000" dirty="0">
              <a:solidFill>
                <a:schemeClr val="dk1"/>
              </a:solidFill>
              <a:latin typeface="Denk One"/>
              <a:ea typeface="Denk One"/>
              <a:cs typeface="Denk One"/>
              <a:sym typeface="Denk One"/>
            </a:endParaRPr>
          </a:p>
        </p:txBody>
      </p:sp>
      <p:sp>
        <p:nvSpPr>
          <p:cNvPr id="4082" name="Google Shape;4082;p66"/>
          <p:cNvSpPr txBox="1"/>
          <p:nvPr/>
        </p:nvSpPr>
        <p:spPr>
          <a:xfrm>
            <a:off x="269140" y="3766639"/>
            <a:ext cx="3030322" cy="53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Luôn được bảo toàn</a:t>
            </a:r>
            <a:endParaRPr sz="2400" dirty="0">
              <a:solidFill>
                <a:schemeClr val="lt2"/>
              </a:solidFill>
              <a:latin typeface="+mj-lt"/>
              <a:ea typeface="Poppins"/>
              <a:cs typeface="Poppins"/>
              <a:sym typeface="Poppins"/>
            </a:endParaRPr>
          </a:p>
        </p:txBody>
      </p:sp>
      <p:sp>
        <p:nvSpPr>
          <p:cNvPr id="4083" name="Google Shape;4083;p66"/>
          <p:cNvSpPr txBox="1"/>
          <p:nvPr/>
        </p:nvSpPr>
        <p:spPr>
          <a:xfrm>
            <a:off x="2695839" y="4103614"/>
            <a:ext cx="1640700" cy="3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Denk One"/>
                <a:ea typeface="Denk One"/>
                <a:cs typeface="Denk One"/>
                <a:sym typeface="Denk One"/>
              </a:rPr>
              <a:t>B</a:t>
            </a:r>
            <a:endParaRPr sz="2000" dirty="0">
              <a:solidFill>
                <a:schemeClr val="dk1"/>
              </a:solidFill>
              <a:latin typeface="Denk One"/>
              <a:ea typeface="Denk One"/>
              <a:cs typeface="Denk One"/>
              <a:sym typeface="Denk One"/>
            </a:endParaRPr>
          </a:p>
        </p:txBody>
      </p:sp>
      <p:sp>
        <p:nvSpPr>
          <p:cNvPr id="4085" name="Google Shape;4085;p66"/>
          <p:cNvSpPr txBox="1"/>
          <p:nvPr/>
        </p:nvSpPr>
        <p:spPr>
          <a:xfrm>
            <a:off x="4481687" y="3375078"/>
            <a:ext cx="1640700" cy="3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Denk One"/>
                <a:ea typeface="Denk One"/>
                <a:cs typeface="Denk One"/>
                <a:sym typeface="Denk One"/>
              </a:rPr>
              <a:t>C</a:t>
            </a:r>
            <a:endParaRPr sz="2000" dirty="0">
              <a:solidFill>
                <a:schemeClr val="dk1"/>
              </a:solidFill>
              <a:latin typeface="Denk One"/>
              <a:ea typeface="Denk One"/>
              <a:cs typeface="Denk One"/>
              <a:sym typeface="Denk One"/>
            </a:endParaRPr>
          </a:p>
        </p:txBody>
      </p:sp>
      <p:sp>
        <p:nvSpPr>
          <p:cNvPr id="4087" name="Google Shape;4087;p66"/>
          <p:cNvSpPr txBox="1"/>
          <p:nvPr/>
        </p:nvSpPr>
        <p:spPr>
          <a:xfrm>
            <a:off x="6269624" y="4183803"/>
            <a:ext cx="1667700" cy="3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Denk One"/>
                <a:ea typeface="Denk One"/>
                <a:cs typeface="Denk One"/>
                <a:sym typeface="Denk One"/>
              </a:rPr>
              <a:t>D</a:t>
            </a:r>
            <a:endParaRPr sz="2000" dirty="0">
              <a:solidFill>
                <a:schemeClr val="dk1"/>
              </a:solidFill>
              <a:latin typeface="Denk One"/>
              <a:ea typeface="Denk One"/>
              <a:cs typeface="Denk One"/>
              <a:sym typeface="Denk One"/>
            </a:endParaRPr>
          </a:p>
        </p:txBody>
      </p:sp>
      <p:grpSp>
        <p:nvGrpSpPr>
          <p:cNvPr id="4089" name="Google Shape;4089;p66"/>
          <p:cNvGrpSpPr/>
          <p:nvPr/>
        </p:nvGrpSpPr>
        <p:grpSpPr>
          <a:xfrm>
            <a:off x="1134899" y="1826150"/>
            <a:ext cx="6869518" cy="1500451"/>
            <a:chOff x="1487324" y="2054750"/>
            <a:chExt cx="6869518" cy="1500451"/>
          </a:xfrm>
        </p:grpSpPr>
        <p:sp>
          <p:nvSpPr>
            <p:cNvPr id="4090" name="Google Shape;4090;p66"/>
            <p:cNvSpPr/>
            <p:nvPr/>
          </p:nvSpPr>
          <p:spPr>
            <a:xfrm rot="-6147196">
              <a:off x="7927915" y="2577746"/>
              <a:ext cx="348860" cy="444216"/>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66"/>
            <p:cNvSpPr/>
            <p:nvPr/>
          </p:nvSpPr>
          <p:spPr>
            <a:xfrm>
              <a:off x="1487324" y="2625575"/>
              <a:ext cx="6638536" cy="478250"/>
            </a:xfrm>
            <a:custGeom>
              <a:avLst/>
              <a:gdLst/>
              <a:ahLst/>
              <a:cxnLst/>
              <a:rect l="l" t="t" r="r" b="b"/>
              <a:pathLst>
                <a:path w="362712" h="19130" extrusionOk="0">
                  <a:moveTo>
                    <a:pt x="0" y="13495"/>
                  </a:moveTo>
                  <a:cubicBezTo>
                    <a:pt x="29959" y="9215"/>
                    <a:pt x="59957" y="-3358"/>
                    <a:pt x="89916" y="922"/>
                  </a:cubicBezTo>
                  <a:cubicBezTo>
                    <a:pt x="103596" y="2876"/>
                    <a:pt x="116430" y="8744"/>
                    <a:pt x="129540" y="13114"/>
                  </a:cubicBezTo>
                  <a:cubicBezTo>
                    <a:pt x="145293" y="18365"/>
                    <a:pt x="162566" y="20282"/>
                    <a:pt x="179070" y="18448"/>
                  </a:cubicBezTo>
                  <a:cubicBezTo>
                    <a:pt x="187435" y="17519"/>
                    <a:pt x="195935" y="17668"/>
                    <a:pt x="204216" y="16162"/>
                  </a:cubicBezTo>
                  <a:cubicBezTo>
                    <a:pt x="223157" y="12718"/>
                    <a:pt x="241120" y="4453"/>
                    <a:pt x="260223" y="2065"/>
                  </a:cubicBezTo>
                  <a:cubicBezTo>
                    <a:pt x="284446" y="-963"/>
                    <a:pt x="308295" y="10613"/>
                    <a:pt x="332232" y="15400"/>
                  </a:cubicBezTo>
                  <a:cubicBezTo>
                    <a:pt x="342598" y="17473"/>
                    <a:pt x="353257" y="11365"/>
                    <a:pt x="362712" y="6637"/>
                  </a:cubicBezTo>
                </a:path>
              </a:pathLst>
            </a:custGeom>
            <a:noFill/>
            <a:ln w="38100" cap="flat" cmpd="sng">
              <a:solidFill>
                <a:schemeClr val="dk1"/>
              </a:solidFill>
              <a:prstDash val="solid"/>
              <a:round/>
              <a:headEnd type="none" w="med" len="med"/>
              <a:tailEnd type="none" w="med" len="med"/>
            </a:ln>
          </p:spPr>
        </p:sp>
        <p:sp>
          <p:nvSpPr>
            <p:cNvPr id="4092" name="Google Shape;4092;p66"/>
            <p:cNvSpPr/>
            <p:nvPr/>
          </p:nvSpPr>
          <p:spPr>
            <a:xfrm rot="-5400000">
              <a:off x="6809052" y="2916103"/>
              <a:ext cx="606763" cy="470126"/>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66"/>
            <p:cNvSpPr/>
            <p:nvPr/>
          </p:nvSpPr>
          <p:spPr>
            <a:xfrm rot="-6147196">
              <a:off x="3388640" y="2254584"/>
              <a:ext cx="348860" cy="444216"/>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66"/>
            <p:cNvSpPr/>
            <p:nvPr/>
          </p:nvSpPr>
          <p:spPr>
            <a:xfrm rot="-5400000">
              <a:off x="4572881" y="2659892"/>
              <a:ext cx="426563" cy="389046"/>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66"/>
            <p:cNvSpPr/>
            <p:nvPr/>
          </p:nvSpPr>
          <p:spPr>
            <a:xfrm rot="-3860564">
              <a:off x="3574758" y="3074271"/>
              <a:ext cx="420028" cy="363807"/>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66"/>
            <p:cNvSpPr/>
            <p:nvPr/>
          </p:nvSpPr>
          <p:spPr>
            <a:xfrm rot="-4056268">
              <a:off x="2018256" y="2280310"/>
              <a:ext cx="383599" cy="228524"/>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66"/>
            <p:cNvSpPr/>
            <p:nvPr/>
          </p:nvSpPr>
          <p:spPr>
            <a:xfrm rot="-3532985">
              <a:off x="2540505" y="2759645"/>
              <a:ext cx="165385" cy="241759"/>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66"/>
            <p:cNvSpPr/>
            <p:nvPr/>
          </p:nvSpPr>
          <p:spPr>
            <a:xfrm rot="-4872686">
              <a:off x="5153735" y="2592750"/>
              <a:ext cx="375332" cy="239929"/>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66"/>
            <p:cNvSpPr/>
            <p:nvPr/>
          </p:nvSpPr>
          <p:spPr>
            <a:xfrm rot="-6503520">
              <a:off x="5805252" y="2390432"/>
              <a:ext cx="211678" cy="197949"/>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66"/>
            <p:cNvSpPr/>
            <p:nvPr/>
          </p:nvSpPr>
          <p:spPr>
            <a:xfrm rot="-4872650">
              <a:off x="5354563" y="3115281"/>
              <a:ext cx="389242" cy="429539"/>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66"/>
            <p:cNvSpPr/>
            <p:nvPr/>
          </p:nvSpPr>
          <p:spPr>
            <a:xfrm>
              <a:off x="7855069" y="3256943"/>
              <a:ext cx="367041" cy="236599"/>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66"/>
            <p:cNvSpPr/>
            <p:nvPr/>
          </p:nvSpPr>
          <p:spPr>
            <a:xfrm rot="-4638208">
              <a:off x="6366958" y="2665983"/>
              <a:ext cx="266233" cy="350930"/>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66"/>
            <p:cNvSpPr/>
            <p:nvPr/>
          </p:nvSpPr>
          <p:spPr>
            <a:xfrm>
              <a:off x="2825610" y="2846562"/>
              <a:ext cx="277784" cy="277288"/>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66"/>
            <p:cNvSpPr/>
            <p:nvPr/>
          </p:nvSpPr>
          <p:spPr>
            <a:xfrm rot="-2969397">
              <a:off x="3986765" y="2742930"/>
              <a:ext cx="325141" cy="199287"/>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66"/>
            <p:cNvSpPr/>
            <p:nvPr/>
          </p:nvSpPr>
          <p:spPr>
            <a:xfrm>
              <a:off x="6785773" y="2208159"/>
              <a:ext cx="322399" cy="275117"/>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66"/>
            <p:cNvSpPr/>
            <p:nvPr/>
          </p:nvSpPr>
          <p:spPr>
            <a:xfrm>
              <a:off x="6299661" y="2054750"/>
              <a:ext cx="322388" cy="311385"/>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66"/>
            <p:cNvSpPr/>
            <p:nvPr/>
          </p:nvSpPr>
          <p:spPr>
            <a:xfrm rot="-5400000">
              <a:off x="6706989" y="2720425"/>
              <a:ext cx="477808" cy="445098"/>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66"/>
            <p:cNvSpPr/>
            <p:nvPr/>
          </p:nvSpPr>
          <p:spPr>
            <a:xfrm rot="-6147196">
              <a:off x="3302114" y="2271161"/>
              <a:ext cx="159438" cy="576792"/>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6"/>
            <p:cNvSpPr/>
            <p:nvPr/>
          </p:nvSpPr>
          <p:spPr>
            <a:xfrm rot="-3860464">
              <a:off x="3479228" y="2760782"/>
              <a:ext cx="289330" cy="456445"/>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6"/>
            <p:cNvSpPr/>
            <p:nvPr/>
          </p:nvSpPr>
          <p:spPr>
            <a:xfrm rot="-5400000">
              <a:off x="4490270" y="2704484"/>
              <a:ext cx="321694" cy="476965"/>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6"/>
            <p:cNvSpPr/>
            <p:nvPr/>
          </p:nvSpPr>
          <p:spPr>
            <a:xfrm rot="-4638208">
              <a:off x="6283527" y="2530467"/>
              <a:ext cx="132869" cy="485483"/>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6"/>
            <p:cNvSpPr/>
            <p:nvPr/>
          </p:nvSpPr>
          <p:spPr>
            <a:xfrm>
              <a:off x="7691422" y="3006270"/>
              <a:ext cx="434344" cy="420021"/>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6"/>
            <p:cNvSpPr/>
            <p:nvPr/>
          </p:nvSpPr>
          <p:spPr>
            <a:xfrm rot="-4872686">
              <a:off x="5233588" y="2973914"/>
              <a:ext cx="266891" cy="442291"/>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6"/>
            <p:cNvSpPr/>
            <p:nvPr/>
          </p:nvSpPr>
          <p:spPr>
            <a:xfrm rot="-6503520">
              <a:off x="5557651" y="2414774"/>
              <a:ext cx="338605" cy="555486"/>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6"/>
            <p:cNvSpPr/>
            <p:nvPr/>
          </p:nvSpPr>
          <p:spPr>
            <a:xfrm rot="-3532985">
              <a:off x="2341442" y="2591235"/>
              <a:ext cx="156118" cy="460869"/>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6"/>
            <p:cNvSpPr/>
            <p:nvPr/>
          </p:nvSpPr>
          <p:spPr>
            <a:xfrm rot="-4872686">
              <a:off x="4940232" y="2707868"/>
              <a:ext cx="452104" cy="343117"/>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6"/>
            <p:cNvSpPr/>
            <p:nvPr/>
          </p:nvSpPr>
          <p:spPr>
            <a:xfrm rot="-4056268">
              <a:off x="1844785" y="2540642"/>
              <a:ext cx="562711" cy="105366"/>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6"/>
            <p:cNvSpPr/>
            <p:nvPr/>
          </p:nvSpPr>
          <p:spPr>
            <a:xfrm>
              <a:off x="2753699" y="2627806"/>
              <a:ext cx="252806" cy="402774"/>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6"/>
            <p:cNvSpPr/>
            <p:nvPr/>
          </p:nvSpPr>
          <p:spPr>
            <a:xfrm rot="-2969434">
              <a:off x="3849732" y="2824684"/>
              <a:ext cx="249928" cy="171823"/>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6"/>
            <p:cNvSpPr/>
            <p:nvPr/>
          </p:nvSpPr>
          <p:spPr>
            <a:xfrm rot="10100488">
              <a:off x="6071825" y="2219654"/>
              <a:ext cx="477808" cy="445098"/>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1" name="Google Shape;4121;p66"/>
            <p:cNvGrpSpPr/>
            <p:nvPr/>
          </p:nvGrpSpPr>
          <p:grpSpPr>
            <a:xfrm>
              <a:off x="7093955" y="2256297"/>
              <a:ext cx="701679" cy="635332"/>
              <a:chOff x="5409980" y="2305472"/>
              <a:chExt cx="701679" cy="635332"/>
            </a:xfrm>
          </p:grpSpPr>
          <p:sp>
            <p:nvSpPr>
              <p:cNvPr id="4122" name="Google Shape;4122;p66"/>
              <p:cNvSpPr/>
              <p:nvPr/>
            </p:nvSpPr>
            <p:spPr>
              <a:xfrm rot="-6503528">
                <a:off x="5748390" y="2356406"/>
                <a:ext cx="329815" cy="308415"/>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6"/>
              <p:cNvSpPr/>
              <p:nvPr/>
            </p:nvSpPr>
            <p:spPr>
              <a:xfrm rot="-6503520">
                <a:off x="5557651" y="2414774"/>
                <a:ext cx="338605" cy="555486"/>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4" name="Google Shape;4124;p66"/>
            <p:cNvSpPr/>
            <p:nvPr/>
          </p:nvSpPr>
          <p:spPr>
            <a:xfrm rot="-4872686">
              <a:off x="6543857" y="2316747"/>
              <a:ext cx="452104" cy="343117"/>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6"/>
            <p:cNvSpPr/>
            <p:nvPr/>
          </p:nvSpPr>
          <p:spPr>
            <a:xfrm rot="-3417305">
              <a:off x="1859728" y="2909966"/>
              <a:ext cx="337007" cy="492654"/>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6"/>
            <p:cNvSpPr/>
            <p:nvPr/>
          </p:nvSpPr>
          <p:spPr>
            <a:xfrm rot="-3417361">
              <a:off x="1676130" y="2794749"/>
              <a:ext cx="156119" cy="460872"/>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082;p66"/>
          <p:cNvSpPr txBox="1"/>
          <p:nvPr/>
        </p:nvSpPr>
        <p:spPr>
          <a:xfrm>
            <a:off x="2062879" y="4498994"/>
            <a:ext cx="3030322" cy="53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Luôn tăng thêm</a:t>
            </a:r>
            <a:endParaRPr sz="2400" dirty="0">
              <a:solidFill>
                <a:schemeClr val="lt2"/>
              </a:solidFill>
              <a:latin typeface="+mj-lt"/>
              <a:ea typeface="Poppins"/>
              <a:cs typeface="Poppins"/>
              <a:sym typeface="Poppins"/>
            </a:endParaRPr>
          </a:p>
        </p:txBody>
      </p:sp>
      <p:sp>
        <p:nvSpPr>
          <p:cNvPr id="52" name="Google Shape;4082;p66"/>
          <p:cNvSpPr txBox="1"/>
          <p:nvPr/>
        </p:nvSpPr>
        <p:spPr>
          <a:xfrm>
            <a:off x="3859367" y="3718631"/>
            <a:ext cx="3030322" cy="53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Luôn bị hao hụt</a:t>
            </a:r>
            <a:endParaRPr sz="2400" dirty="0">
              <a:solidFill>
                <a:schemeClr val="lt2"/>
              </a:solidFill>
              <a:latin typeface="+mj-lt"/>
              <a:ea typeface="Poppins"/>
              <a:cs typeface="Poppins"/>
              <a:sym typeface="Poppins"/>
            </a:endParaRPr>
          </a:p>
        </p:txBody>
      </p:sp>
      <p:sp>
        <p:nvSpPr>
          <p:cNvPr id="53" name="Google Shape;4082;p66"/>
          <p:cNvSpPr txBox="1"/>
          <p:nvPr/>
        </p:nvSpPr>
        <p:spPr>
          <a:xfrm>
            <a:off x="5710677" y="4498994"/>
            <a:ext cx="3030322" cy="53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lt2"/>
                </a:solidFill>
                <a:latin typeface="+mj-lt"/>
                <a:ea typeface="Poppins"/>
                <a:cs typeface="Poppins"/>
                <a:sym typeface="Poppins"/>
              </a:rPr>
              <a:t>Tăng giảm liên tục</a:t>
            </a:r>
            <a:endParaRPr sz="2400" dirty="0">
              <a:solidFill>
                <a:schemeClr val="lt2"/>
              </a:solidFill>
              <a:latin typeface="+mj-lt"/>
              <a:ea typeface="Poppins"/>
              <a:cs typeface="Poppins"/>
              <a:sym typeface="Poppins"/>
            </a:endParaRPr>
          </a:p>
        </p:txBody>
      </p:sp>
      <p:sp>
        <p:nvSpPr>
          <p:cNvPr id="54" name="Oval 53"/>
          <p:cNvSpPr/>
          <p:nvPr/>
        </p:nvSpPr>
        <p:spPr>
          <a:xfrm>
            <a:off x="5057554" y="3200454"/>
            <a:ext cx="516200" cy="566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0"/>
                                        </p:tgtEl>
                                        <p:attrNameLst>
                                          <p:attrName>style.visibility</p:attrName>
                                        </p:attrNameLst>
                                      </p:cBhvr>
                                      <p:to>
                                        <p:strVal val="visible"/>
                                      </p:to>
                                    </p:set>
                                    <p:animEffect transition="in" filter="barn(inVertical)">
                                      <p:cBhvr>
                                        <p:cTn id="7" dur="500"/>
                                        <p:tgtEl>
                                          <p:spTgt spid="40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81"/>
                                        </p:tgtEl>
                                        <p:attrNameLst>
                                          <p:attrName>style.visibility</p:attrName>
                                        </p:attrNameLst>
                                      </p:cBhvr>
                                      <p:to>
                                        <p:strVal val="visible"/>
                                      </p:to>
                                    </p:set>
                                    <p:animEffect transition="in" filter="barn(inVertical)">
                                      <p:cBhvr>
                                        <p:cTn id="12" dur="500"/>
                                        <p:tgtEl>
                                          <p:spTgt spid="408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82"/>
                                        </p:tgtEl>
                                        <p:attrNameLst>
                                          <p:attrName>style.visibility</p:attrName>
                                        </p:attrNameLst>
                                      </p:cBhvr>
                                      <p:to>
                                        <p:strVal val="visible"/>
                                      </p:to>
                                    </p:set>
                                    <p:animEffect transition="in" filter="barn(inVertical)">
                                      <p:cBhvr>
                                        <p:cTn id="15" dur="500"/>
                                        <p:tgtEl>
                                          <p:spTgt spid="408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083"/>
                                        </p:tgtEl>
                                        <p:attrNameLst>
                                          <p:attrName>style.visibility</p:attrName>
                                        </p:attrNameLst>
                                      </p:cBhvr>
                                      <p:to>
                                        <p:strVal val="visible"/>
                                      </p:to>
                                    </p:set>
                                    <p:animEffect transition="in" filter="barn(inVertical)">
                                      <p:cBhvr>
                                        <p:cTn id="20" dur="500"/>
                                        <p:tgtEl>
                                          <p:spTgt spid="408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85"/>
                                        </p:tgtEl>
                                        <p:attrNameLst>
                                          <p:attrName>style.visibility</p:attrName>
                                        </p:attrNameLst>
                                      </p:cBhvr>
                                      <p:to>
                                        <p:strVal val="visible"/>
                                      </p:to>
                                    </p:set>
                                    <p:animEffect transition="in" filter="barn(inVertical)">
                                      <p:cBhvr>
                                        <p:cTn id="28" dur="500"/>
                                        <p:tgtEl>
                                          <p:spTgt spid="408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barn(inVertical)">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87"/>
                                        </p:tgtEl>
                                        <p:attrNameLst>
                                          <p:attrName>style.visibility</p:attrName>
                                        </p:attrNameLst>
                                      </p:cBhvr>
                                      <p:to>
                                        <p:strVal val="visible"/>
                                      </p:to>
                                    </p:set>
                                    <p:animEffect transition="in" filter="barn(inVertical)">
                                      <p:cBhvr>
                                        <p:cTn id="36" dur="500"/>
                                        <p:tgtEl>
                                          <p:spTgt spid="408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barn(inVertical)">
                                      <p:cBhvr>
                                        <p:cTn id="39" dur="500"/>
                                        <p:tgtEl>
                                          <p:spTgt spid="5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0" grpId="0"/>
      <p:bldP spid="4081" grpId="0"/>
      <p:bldP spid="4082" grpId="0"/>
      <p:bldP spid="4083" grpId="0"/>
      <p:bldP spid="4085" grpId="0"/>
      <p:bldP spid="4087" grpId="0"/>
      <p:bldP spid="49" grpId="0"/>
      <p:bldP spid="52" grpId="0"/>
      <p:bldP spid="53" grpId="0"/>
      <p:bldP spid="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11"/>
        <p:cNvGrpSpPr/>
        <p:nvPr/>
      </p:nvGrpSpPr>
      <p:grpSpPr>
        <a:xfrm>
          <a:off x="0" y="0"/>
          <a:ext cx="0" cy="0"/>
          <a:chOff x="0" y="0"/>
          <a:chExt cx="0" cy="0"/>
        </a:xfrm>
      </p:grpSpPr>
      <p:sp>
        <p:nvSpPr>
          <p:cNvPr id="26" name="Google Shape;2948;p39"/>
          <p:cNvSpPr txBox="1">
            <a:spLocks/>
          </p:cNvSpPr>
          <p:nvPr/>
        </p:nvSpPr>
        <p:spPr>
          <a:xfrm>
            <a:off x="0" y="1252422"/>
            <a:ext cx="9144000"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400"/>
              </a:lnSpc>
            </a:pPr>
            <a:r>
              <a:rPr lang="en-US" sz="3600" dirty="0">
                <a:solidFill>
                  <a:schemeClr val="tx1">
                    <a:lumMod val="50000"/>
                  </a:schemeClr>
                </a:solidFill>
                <a:latin typeface="+mj-lt"/>
              </a:rPr>
              <a:t>BÀI 42: BẢO TOÀN NĂNG LƯỢNG</a:t>
            </a:r>
          </a:p>
          <a:p>
            <a:pPr>
              <a:lnSpc>
                <a:spcPts val="5400"/>
              </a:lnSpc>
            </a:pPr>
            <a:r>
              <a:rPr lang="en-US" sz="3600" dirty="0">
                <a:solidFill>
                  <a:schemeClr val="tx1">
                    <a:lumMod val="50000"/>
                  </a:schemeClr>
                </a:solidFill>
                <a:latin typeface="+mj-lt"/>
              </a:rPr>
              <a:t> VÀ SỬ DỤNG NĂNG </a:t>
            </a:r>
            <a:r>
              <a:rPr lang="en-US" sz="3600" dirty="0" smtClean="0">
                <a:solidFill>
                  <a:schemeClr val="tx1">
                    <a:lumMod val="50000"/>
                  </a:schemeClr>
                </a:solidFill>
                <a:latin typeface="+mj-lt"/>
              </a:rPr>
              <a:t>LƯỢNG(</a:t>
            </a:r>
            <a:r>
              <a:rPr lang="en-US" sz="3600" dirty="0" err="1" smtClean="0">
                <a:solidFill>
                  <a:schemeClr val="tx1">
                    <a:lumMod val="50000"/>
                  </a:schemeClr>
                </a:solidFill>
                <a:latin typeface="+mj-lt"/>
              </a:rPr>
              <a:t>tiết</a:t>
            </a:r>
            <a:r>
              <a:rPr lang="en-US" sz="3600" dirty="0" smtClean="0">
                <a:solidFill>
                  <a:schemeClr val="tx1">
                    <a:lumMod val="50000"/>
                  </a:schemeClr>
                </a:solidFill>
                <a:latin typeface="+mj-lt"/>
              </a:rPr>
              <a:t> 5)</a:t>
            </a:r>
            <a:endParaRPr lang="en-US" sz="3600" dirty="0">
              <a:solidFill>
                <a:schemeClr val="tx1">
                  <a:lumMod val="50000"/>
                </a:schemeClr>
              </a:solidFill>
              <a:latin typeface="+mj-lt"/>
            </a:endParaRPr>
          </a:p>
        </p:txBody>
      </p:sp>
      <p:pic>
        <p:nvPicPr>
          <p:cNvPr id="27"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32647" y="2684391"/>
            <a:ext cx="2478706" cy="2534680"/>
          </a:xfrm>
          <a:prstGeom prst="rect">
            <a:avLst/>
          </a:prstGeom>
        </p:spPr>
      </p:pic>
      <p:pic>
        <p:nvPicPr>
          <p:cNvPr id="28" name="Google Shape;328;p33"/>
          <p:cNvPicPr preferRelativeResize="0"/>
          <p:nvPr/>
        </p:nvPicPr>
        <p:blipFill>
          <a:blip r:embed="rId4">
            <a:alphaModFix/>
          </a:blip>
          <a:stretch>
            <a:fillRect/>
          </a:stretch>
        </p:blipFill>
        <p:spPr>
          <a:xfrm>
            <a:off x="1398049" y="3714593"/>
            <a:ext cx="1591653" cy="1428907"/>
          </a:xfrm>
          <a:prstGeom prst="rect">
            <a:avLst/>
          </a:prstGeom>
          <a:noFill/>
          <a:ln>
            <a:noFill/>
          </a:ln>
        </p:spPr>
      </p:pic>
      <p:pic>
        <p:nvPicPr>
          <p:cNvPr id="29" name="Google Shape;328;p33"/>
          <p:cNvPicPr preferRelativeResize="0"/>
          <p:nvPr/>
        </p:nvPicPr>
        <p:blipFill>
          <a:blip r:embed="rId4">
            <a:alphaModFix/>
          </a:blip>
          <a:stretch>
            <a:fillRect/>
          </a:stretch>
        </p:blipFill>
        <p:spPr>
          <a:xfrm>
            <a:off x="6164193" y="3714592"/>
            <a:ext cx="1591653" cy="1428907"/>
          </a:xfrm>
          <a:prstGeom prst="rect">
            <a:avLst/>
          </a:prstGeom>
          <a:noFill/>
          <a:ln>
            <a:noFill/>
          </a:ln>
        </p:spPr>
      </p:pic>
    </p:spTree>
    <p:extLst>
      <p:ext uri="{BB962C8B-B14F-4D97-AF65-F5344CB8AC3E}">
        <p14:creationId xmlns:p14="http://schemas.microsoft.com/office/powerpoint/2010/main" val="123316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sp>
        <p:nvSpPr>
          <p:cNvPr id="2" name="Google Shape;4051;p64"/>
          <p:cNvSpPr txBox="1">
            <a:spLocks noGrp="1"/>
          </p:cNvSpPr>
          <p:nvPr>
            <p:ph type="title"/>
          </p:nvPr>
        </p:nvSpPr>
        <p:spPr>
          <a:xfrm>
            <a:off x="1491174" y="1561470"/>
            <a:ext cx="621088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mj-lt"/>
              </a:rPr>
              <a:t>VẬN </a:t>
            </a:r>
            <a:r>
              <a:rPr lang="en" sz="3000" dirty="0" smtClean="0">
                <a:latin typeface="+mj-lt"/>
              </a:rPr>
              <a:t>DỤNG </a:t>
            </a:r>
            <a:endParaRPr sz="3000" dirty="0">
              <a:latin typeface="+mj-lt"/>
            </a:endParaRPr>
          </a:p>
        </p:txBody>
      </p:sp>
      <p:pic>
        <p:nvPicPr>
          <p:cNvPr id="3" name="Picture 41">
            <a:extLst>
              <a:ext uri="{FF2B5EF4-FFF2-40B4-BE49-F238E27FC236}">
                <a16:creationId xmlns:a16="http://schemas.microsoft.com/office/drawing/2014/main" id="{D2886F1F-A2D6-42FF-A0D4-E3E5AABEFC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62157" y="2402856"/>
            <a:ext cx="2865694" cy="2740644"/>
          </a:xfrm>
          <a:prstGeom prst="rect">
            <a:avLst/>
          </a:prstGeom>
        </p:spPr>
      </p:pic>
    </p:spTree>
    <p:extLst>
      <p:ext uri="{BB962C8B-B14F-4D97-AF65-F5344CB8AC3E}">
        <p14:creationId xmlns:p14="http://schemas.microsoft.com/office/powerpoint/2010/main" val="5113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sp>
        <p:nvSpPr>
          <p:cNvPr id="2" name="Title 1"/>
          <p:cNvSpPr>
            <a:spLocks noGrp="1"/>
          </p:cNvSpPr>
          <p:nvPr>
            <p:ph type="title"/>
          </p:nvPr>
        </p:nvSpPr>
        <p:spPr>
          <a:xfrm>
            <a:off x="1400375" y="623127"/>
            <a:ext cx="6147592" cy="1544576"/>
          </a:xfrm>
        </p:spPr>
        <p:txBody>
          <a:bodyPr/>
          <a:lstStyle/>
          <a:p>
            <a:pPr algn="just">
              <a:lnSpc>
                <a:spcPts val="3200"/>
              </a:lnSpc>
            </a:pPr>
            <a:r>
              <a:rPr lang="en-US" sz="2400" b="0" dirty="0">
                <a:latin typeface="+mj-lt"/>
              </a:rPr>
              <a:t>Hãy kể tên các thiết bị, dụng cụ tiêu thụ điện năng biến đổi thành nhiệt năng, quang năng, cơ năng để có thể sử dụng trực tiếp</a:t>
            </a:r>
          </a:p>
        </p:txBody>
      </p:sp>
      <p:pic>
        <p:nvPicPr>
          <p:cNvPr id="3" name="Picture 2"/>
          <p:cNvPicPr>
            <a:picLocks noChangeAspect="1"/>
          </p:cNvPicPr>
          <p:nvPr/>
        </p:nvPicPr>
        <p:blipFill>
          <a:blip r:embed="rId3"/>
          <a:stretch>
            <a:fillRect/>
          </a:stretch>
        </p:blipFill>
        <p:spPr>
          <a:xfrm>
            <a:off x="0" y="1841487"/>
            <a:ext cx="1909777" cy="1920753"/>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2398338" y="2960676"/>
            <a:ext cx="2055574" cy="2182824"/>
          </a:xfrm>
          <a:prstGeom prst="ellipse">
            <a:avLst/>
          </a:prstGeom>
          <a:ln>
            <a:noFill/>
          </a:ln>
          <a:effectLst>
            <a:softEdge rad="112500"/>
          </a:effectLst>
        </p:spPr>
      </p:pic>
      <p:pic>
        <p:nvPicPr>
          <p:cNvPr id="5" name="Picture 4"/>
          <p:cNvPicPr>
            <a:picLocks noChangeAspect="1"/>
          </p:cNvPicPr>
          <p:nvPr/>
        </p:nvPicPr>
        <p:blipFill>
          <a:blip r:embed="rId5"/>
          <a:stretch>
            <a:fillRect/>
          </a:stretch>
        </p:blipFill>
        <p:spPr>
          <a:xfrm>
            <a:off x="4977150" y="1993854"/>
            <a:ext cx="1923950" cy="1768386"/>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7424338" y="3262245"/>
            <a:ext cx="1719662" cy="1881255"/>
          </a:xfrm>
          <a:prstGeom prst="ellipse">
            <a:avLst/>
          </a:prstGeom>
          <a:ln>
            <a:noFill/>
          </a:ln>
          <a:effectLst>
            <a:softEdge rad="112500"/>
          </a:effectLst>
        </p:spPr>
      </p:pic>
    </p:spTree>
    <p:extLst>
      <p:ext uri="{BB962C8B-B14F-4D97-AF65-F5344CB8AC3E}">
        <p14:creationId xmlns:p14="http://schemas.microsoft.com/office/powerpoint/2010/main" val="2527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3" name="Google Shape;3003;p42"/>
          <p:cNvSpPr txBox="1">
            <a:spLocks noGrp="1"/>
          </p:cNvSpPr>
          <p:nvPr>
            <p:ph type="title" idx="21"/>
          </p:nvPr>
        </p:nvSpPr>
        <p:spPr>
          <a:xfrm>
            <a:off x="1" y="872879"/>
            <a:ext cx="9144000" cy="641368"/>
          </a:xfrm>
          <a:prstGeom prst="rect">
            <a:avLst/>
          </a:prstGeom>
        </p:spPr>
        <p:txBody>
          <a:bodyPr spcFirstLastPara="1" wrap="square" lIns="91425" tIns="91425" rIns="91425" bIns="91425" anchor="ctr" anchorCtr="0">
            <a:noAutofit/>
          </a:bodyPr>
          <a:lstStyle/>
          <a:p>
            <a:pPr marL="0" lvl="0" indent="0" algn="ctr" rtl="0">
              <a:lnSpc>
                <a:spcPts val="4400"/>
              </a:lnSpc>
              <a:spcBef>
                <a:spcPts val="0"/>
              </a:spcBef>
              <a:spcAft>
                <a:spcPts val="0"/>
              </a:spcAft>
              <a:buNone/>
            </a:pPr>
            <a:r>
              <a:rPr lang="en" sz="3000" dirty="0">
                <a:latin typeface="+mj-lt"/>
              </a:rPr>
              <a:t>HƯỚNG DẪN VỀ NHÀ</a:t>
            </a:r>
            <a:endParaRPr sz="3000" dirty="0">
              <a:solidFill>
                <a:schemeClr val="dk2"/>
              </a:solidFill>
              <a:latin typeface="+mj-lt"/>
            </a:endParaRPr>
          </a:p>
        </p:txBody>
      </p:sp>
      <p:sp>
        <p:nvSpPr>
          <p:cNvPr id="3004" name="Google Shape;3004;p42"/>
          <p:cNvSpPr txBox="1">
            <a:spLocks noGrp="1"/>
          </p:cNvSpPr>
          <p:nvPr>
            <p:ph type="ctrTitle"/>
          </p:nvPr>
        </p:nvSpPr>
        <p:spPr>
          <a:xfrm>
            <a:off x="3546791" y="1969457"/>
            <a:ext cx="4981732"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solidFill>
                  <a:schemeClr val="tx1">
                    <a:lumMod val="50000"/>
                  </a:schemeClr>
                </a:solidFill>
                <a:latin typeface="+mj-lt"/>
              </a:rPr>
              <a:t>Trả lời các câu hỏi SGK</a:t>
            </a:r>
            <a:endParaRPr sz="2600" dirty="0">
              <a:solidFill>
                <a:schemeClr val="tx1">
                  <a:lumMod val="50000"/>
                </a:schemeClr>
              </a:solidFill>
              <a:latin typeface="+mj-lt"/>
            </a:endParaRPr>
          </a:p>
        </p:txBody>
      </p:sp>
      <p:pic>
        <p:nvPicPr>
          <p:cNvPr id="38" name="Google Shape;171;p31"/>
          <p:cNvPicPr preferRelativeResize="0"/>
          <p:nvPr/>
        </p:nvPicPr>
        <p:blipFill>
          <a:blip r:embed="rId3">
            <a:alphaModFix/>
          </a:blip>
          <a:stretch>
            <a:fillRect/>
          </a:stretch>
        </p:blipFill>
        <p:spPr>
          <a:xfrm>
            <a:off x="2435963" y="1724264"/>
            <a:ext cx="1015730" cy="957176"/>
          </a:xfrm>
          <a:prstGeom prst="rect">
            <a:avLst/>
          </a:prstGeom>
          <a:noFill/>
          <a:ln>
            <a:noFill/>
          </a:ln>
        </p:spPr>
      </p:pic>
      <p:sp>
        <p:nvSpPr>
          <p:cNvPr id="39" name="Google Shape;175;p31"/>
          <p:cNvSpPr txBox="1">
            <a:spLocks/>
          </p:cNvSpPr>
          <p:nvPr/>
        </p:nvSpPr>
        <p:spPr>
          <a:xfrm>
            <a:off x="2658918" y="1835238"/>
            <a:ext cx="569820" cy="624500"/>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600" b="1" dirty="0"/>
              <a:t>1</a:t>
            </a:r>
          </a:p>
        </p:txBody>
      </p:sp>
      <p:sp>
        <p:nvSpPr>
          <p:cNvPr id="40" name="Google Shape;3004;p42"/>
          <p:cNvSpPr txBox="1">
            <a:spLocks noGrp="1"/>
          </p:cNvSpPr>
          <p:nvPr>
            <p:ph type="ctrTitle"/>
          </p:nvPr>
        </p:nvSpPr>
        <p:spPr>
          <a:xfrm>
            <a:off x="3591682" y="3031642"/>
            <a:ext cx="5552317"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solidFill>
                  <a:schemeClr val="tx1">
                    <a:lumMod val="50000"/>
                  </a:schemeClr>
                </a:solidFill>
                <a:latin typeface="+mj-lt"/>
              </a:rPr>
              <a:t>Làm bài tập Bài 42, Sách bài tập</a:t>
            </a:r>
            <a:endParaRPr sz="2600" dirty="0">
              <a:solidFill>
                <a:schemeClr val="tx1">
                  <a:lumMod val="50000"/>
                </a:schemeClr>
              </a:solidFill>
              <a:latin typeface="+mj-lt"/>
            </a:endParaRPr>
          </a:p>
        </p:txBody>
      </p:sp>
      <p:pic>
        <p:nvPicPr>
          <p:cNvPr id="41" name="Google Shape;171;p31"/>
          <p:cNvPicPr preferRelativeResize="0"/>
          <p:nvPr/>
        </p:nvPicPr>
        <p:blipFill>
          <a:blip r:embed="rId3">
            <a:alphaModFix/>
          </a:blip>
          <a:stretch>
            <a:fillRect/>
          </a:stretch>
        </p:blipFill>
        <p:spPr>
          <a:xfrm>
            <a:off x="2531061" y="2792168"/>
            <a:ext cx="1015730" cy="957176"/>
          </a:xfrm>
          <a:prstGeom prst="rect">
            <a:avLst/>
          </a:prstGeom>
          <a:noFill/>
          <a:ln>
            <a:noFill/>
          </a:ln>
        </p:spPr>
      </p:pic>
      <p:sp>
        <p:nvSpPr>
          <p:cNvPr id="42" name="Google Shape;175;p31"/>
          <p:cNvSpPr txBox="1">
            <a:spLocks/>
          </p:cNvSpPr>
          <p:nvPr/>
        </p:nvSpPr>
        <p:spPr>
          <a:xfrm>
            <a:off x="2754016" y="2903142"/>
            <a:ext cx="569820" cy="624500"/>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600" b="1" dirty="0"/>
              <a:t>2</a:t>
            </a:r>
          </a:p>
        </p:txBody>
      </p:sp>
      <p:sp>
        <p:nvSpPr>
          <p:cNvPr id="43" name="Google Shape;3004;p42"/>
          <p:cNvSpPr txBox="1">
            <a:spLocks noGrp="1"/>
          </p:cNvSpPr>
          <p:nvPr>
            <p:ph type="ctrTitle"/>
          </p:nvPr>
        </p:nvSpPr>
        <p:spPr>
          <a:xfrm>
            <a:off x="3591683" y="4093826"/>
            <a:ext cx="4981732"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solidFill>
                  <a:schemeClr val="tx1">
                    <a:lumMod val="50000"/>
                  </a:schemeClr>
                </a:solidFill>
                <a:latin typeface="+mj-lt"/>
              </a:rPr>
              <a:t>Ôn tập Chủ đề 10</a:t>
            </a:r>
            <a:endParaRPr sz="2600" dirty="0">
              <a:solidFill>
                <a:schemeClr val="tx1">
                  <a:lumMod val="50000"/>
                </a:schemeClr>
              </a:solidFill>
              <a:latin typeface="+mj-lt"/>
            </a:endParaRPr>
          </a:p>
        </p:txBody>
      </p:sp>
      <p:pic>
        <p:nvPicPr>
          <p:cNvPr id="44" name="Google Shape;171;p31"/>
          <p:cNvPicPr preferRelativeResize="0"/>
          <p:nvPr/>
        </p:nvPicPr>
        <p:blipFill>
          <a:blip r:embed="rId3">
            <a:alphaModFix/>
          </a:blip>
          <a:stretch>
            <a:fillRect/>
          </a:stretch>
        </p:blipFill>
        <p:spPr>
          <a:xfrm>
            <a:off x="2531061" y="3854352"/>
            <a:ext cx="1015730" cy="957176"/>
          </a:xfrm>
          <a:prstGeom prst="rect">
            <a:avLst/>
          </a:prstGeom>
          <a:noFill/>
          <a:ln>
            <a:noFill/>
          </a:ln>
        </p:spPr>
      </p:pic>
      <p:sp>
        <p:nvSpPr>
          <p:cNvPr id="45" name="Google Shape;175;p31"/>
          <p:cNvSpPr txBox="1">
            <a:spLocks/>
          </p:cNvSpPr>
          <p:nvPr/>
        </p:nvSpPr>
        <p:spPr>
          <a:xfrm>
            <a:off x="2754016" y="3985721"/>
            <a:ext cx="569820" cy="624500"/>
          </a:xfrm>
          <a:prstGeom prst="rect">
            <a:avLst/>
          </a:prstGeom>
        </p:spPr>
        <p:txBody>
          <a:bodyPr spcFirstLastPara="1" wrap="square" lIns="0" tIns="0" rIns="0" b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600" b="1" dirty="0"/>
              <a:t>3</a:t>
            </a:r>
          </a:p>
        </p:txBody>
      </p:sp>
    </p:spTree>
    <p:extLst>
      <p:ext uri="{BB962C8B-B14F-4D97-AF65-F5344CB8AC3E}">
        <p14:creationId xmlns:p14="http://schemas.microsoft.com/office/powerpoint/2010/main" val="220126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3"/>
                                        </p:tgtEl>
                                        <p:attrNameLst>
                                          <p:attrName>style.visibility</p:attrName>
                                        </p:attrNameLst>
                                      </p:cBhvr>
                                      <p:to>
                                        <p:strVal val="visible"/>
                                      </p:to>
                                    </p:set>
                                    <p:animEffect transition="in" filter="barn(inVertical)">
                                      <p:cBhvr>
                                        <p:cTn id="7" dur="500"/>
                                        <p:tgtEl>
                                          <p:spTgt spid="300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04"/>
                                        </p:tgtEl>
                                        <p:attrNameLst>
                                          <p:attrName>style.visibility</p:attrName>
                                        </p:attrNameLst>
                                      </p:cBhvr>
                                      <p:to>
                                        <p:strVal val="visible"/>
                                      </p:to>
                                    </p:set>
                                    <p:animEffect transition="in" filter="barn(inVertical)">
                                      <p:cBhvr>
                                        <p:cTn id="18" dur="500"/>
                                        <p:tgtEl>
                                          <p:spTgt spid="300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3" grpId="0"/>
      <p:bldP spid="3004" grpId="0"/>
      <p:bldP spid="39" grpId="0"/>
      <p:bldP spid="40" grpId="0"/>
      <p:bldP spid="42" grpId="0"/>
      <p:bldP spid="43" grpId="0"/>
      <p:bldP spid="4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9000" y="1"/>
            <a:ext cx="4572000" cy="13930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anchor="ctr"/>
          <a:lstStyle/>
          <a:p>
            <a:pPr algn="just" eaLnBrk="1" hangingPunct="1">
              <a:defRPr/>
            </a:pPr>
            <a:r>
              <a:rPr lang="en-US" sz="1650" b="1">
                <a:solidFill>
                  <a:srgbClr val="FFFFFF"/>
                </a:solidFill>
                <a:latin typeface="Arial" charset="0"/>
                <a:cs typeface="Arial" charset="0"/>
              </a:rPr>
              <a:t>Những chú gà mái của chúng ta đã đẻ rất nhiều trứng. Bạn hãy giúp mình thu hoạch số trứng đó bằng cách trả lời các câu hỏi nhé. Khi bạn trả lời đúng là trứng đã vào giỏ của mình rồi đấy. Nào bắt đầu thôi!</a:t>
            </a:r>
            <a:endParaRPr lang="vi-VN" sz="1650" b="1">
              <a:solidFill>
                <a:srgbClr val="FFFFFF"/>
              </a:solidFill>
              <a:cs typeface="Arial" charset="0"/>
            </a:endParaRPr>
          </a:p>
        </p:txBody>
      </p:sp>
      <p:grpSp>
        <p:nvGrpSpPr>
          <p:cNvPr id="49155" name="Group 12"/>
          <p:cNvGrpSpPr>
            <a:grpSpLocks/>
          </p:cNvGrpSpPr>
          <p:nvPr/>
        </p:nvGrpSpPr>
        <p:grpSpPr bwMode="auto">
          <a:xfrm>
            <a:off x="4743450" y="1485901"/>
            <a:ext cx="1928813" cy="1116806"/>
            <a:chOff x="3387886" y="1857364"/>
            <a:chExt cx="2571768" cy="1489035"/>
          </a:xfrm>
        </p:grpSpPr>
        <p:pic>
          <p:nvPicPr>
            <p:cNvPr id="49159" name="Picture 10" descr="15057373-dấu-hiệu-bằng-gỗ-treo-trên-dây-chuyền-vector-minh-họa.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750" t="17000" r="6250" b="14000"/>
            <a:stretch>
              <a:fillRect/>
            </a:stretch>
          </p:blipFill>
          <p:spPr bwMode="auto">
            <a:xfrm>
              <a:off x="3387886" y="1857364"/>
              <a:ext cx="2571768" cy="148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3" action="ppaction://hlinksldjump"/>
            </p:cNvPr>
            <p:cNvSpPr txBox="1"/>
            <p:nvPr/>
          </p:nvSpPr>
          <p:spPr>
            <a:xfrm>
              <a:off x="3945103" y="2541559"/>
              <a:ext cx="1270009" cy="338546"/>
            </a:xfrm>
            <a:prstGeom prst="rect">
              <a:avLst/>
            </a:prstGeom>
            <a:noFill/>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r>
                <a:rPr lang="en-US" sz="1050">
                  <a:solidFill>
                    <a:srgbClr val="1C0ECC"/>
                  </a:solidFill>
                  <a:effectLst>
                    <a:outerShdw blurRad="38100" dist="38100" dir="2700000" algn="tl">
                      <a:srgbClr val="000000"/>
                    </a:outerShdw>
                  </a:effectLst>
                  <a:latin typeface="Arial" charset="0"/>
                  <a:hlinkClick r:id="rId4" action="ppaction://hlinksldjump"/>
                </a:rPr>
                <a:t>Bắt đầu</a:t>
              </a:r>
              <a:endParaRPr lang="vi-VN" sz="1050">
                <a:solidFill>
                  <a:srgbClr val="1C0ECC"/>
                </a:solidFill>
                <a:effectLst>
                  <a:outerShdw blurRad="38100" dist="38100" dir="2700000" algn="tl">
                    <a:srgbClr val="000000"/>
                  </a:outerShdw>
                </a:effectLst>
                <a:latin typeface="Arial" charset="0"/>
              </a:endParaRPr>
            </a:p>
          </p:txBody>
        </p:sp>
      </p:grpSp>
      <p:pic>
        <p:nvPicPr>
          <p:cNvPr id="49156" name="Picture 8" descr="ee376867b6edb2b7f8a1c93f2ceb4b12.png">
            <a:hlinkClick r:id="" action="ppaction://hlinkshowjump?jump=firstslide"/>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89460" y="4467225"/>
            <a:ext cx="72866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5950" y="914400"/>
            <a:ext cx="2274094"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p:cNvPicPr>
            <a:picLocks noChangeAspect="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257551" y="1143000"/>
            <a:ext cx="1878806" cy="189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56174"/>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1143000" y="3572"/>
            <a:ext cx="6858000" cy="1285875"/>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anchor="ctr"/>
          <a:lstStyle/>
          <a:p>
            <a:pPr algn="just" eaLnBrk="1" hangingPunct="1">
              <a:defRPr/>
            </a:pPr>
            <a:r>
              <a:rPr lang="en-US" sz="2100" b="1" dirty="0" err="1">
                <a:solidFill>
                  <a:srgbClr val="FFFFFF"/>
                </a:solidFill>
                <a:cs typeface="Arial" charset="0"/>
              </a:rPr>
              <a:t>Câu</a:t>
            </a:r>
            <a:r>
              <a:rPr lang="en-US" sz="2100" b="1" dirty="0">
                <a:solidFill>
                  <a:srgbClr val="FFFFFF"/>
                </a:solidFill>
                <a:cs typeface="Arial" charset="0"/>
              </a:rPr>
              <a:t> 1: </a:t>
            </a:r>
            <a:r>
              <a:rPr lang="en-US" sz="2800" dirty="0" err="1">
                <a:solidFill>
                  <a:schemeClr val="accent3"/>
                </a:solidFill>
                <a:latin typeface="Arial" charset="0"/>
                <a:cs typeface="Arial" charset="0"/>
              </a:rPr>
              <a:t>Tuabin</a:t>
            </a:r>
            <a:r>
              <a:rPr lang="en-US" sz="2800" dirty="0">
                <a:solidFill>
                  <a:schemeClr val="accent3"/>
                </a:solidFill>
                <a:latin typeface="Arial" charset="0"/>
                <a:cs typeface="Arial" charset="0"/>
              </a:rPr>
              <a:t> </a:t>
            </a:r>
            <a:r>
              <a:rPr lang="en-US" sz="2800" dirty="0" err="1">
                <a:solidFill>
                  <a:schemeClr val="accent3"/>
                </a:solidFill>
                <a:latin typeface="Arial" charset="0"/>
                <a:cs typeface="Arial" charset="0"/>
              </a:rPr>
              <a:t>điện</a:t>
            </a:r>
            <a:r>
              <a:rPr lang="en-US" sz="2800" dirty="0">
                <a:solidFill>
                  <a:schemeClr val="accent3"/>
                </a:solidFill>
                <a:latin typeface="Arial" charset="0"/>
                <a:cs typeface="Arial" charset="0"/>
              </a:rPr>
              <a:t> </a:t>
            </a:r>
            <a:r>
              <a:rPr lang="en-US" sz="2800" dirty="0" err="1">
                <a:solidFill>
                  <a:schemeClr val="accent3"/>
                </a:solidFill>
                <a:latin typeface="Arial" charset="0"/>
                <a:cs typeface="Arial" charset="0"/>
              </a:rPr>
              <a:t>gió</a:t>
            </a:r>
            <a:r>
              <a:rPr lang="en-US" sz="2800" dirty="0">
                <a:solidFill>
                  <a:schemeClr val="accent3"/>
                </a:solidFill>
                <a:latin typeface="Arial" charset="0"/>
                <a:cs typeface="Arial" charset="0"/>
              </a:rPr>
              <a:t> </a:t>
            </a:r>
            <a:r>
              <a:rPr lang="en-US" sz="2800" dirty="0" err="1">
                <a:solidFill>
                  <a:schemeClr val="accent3"/>
                </a:solidFill>
                <a:latin typeface="Arial" charset="0"/>
                <a:cs typeface="Arial" charset="0"/>
              </a:rPr>
              <a:t>sản</a:t>
            </a:r>
            <a:r>
              <a:rPr lang="en-US" sz="2800" dirty="0">
                <a:solidFill>
                  <a:schemeClr val="accent3"/>
                </a:solidFill>
                <a:latin typeface="Arial" charset="0"/>
                <a:cs typeface="Arial" charset="0"/>
              </a:rPr>
              <a:t> </a:t>
            </a:r>
            <a:r>
              <a:rPr lang="en-US" sz="2800" dirty="0" err="1">
                <a:solidFill>
                  <a:schemeClr val="accent3"/>
                </a:solidFill>
                <a:latin typeface="Arial" charset="0"/>
                <a:cs typeface="Arial" charset="0"/>
              </a:rPr>
              <a:t>xuất</a:t>
            </a:r>
            <a:r>
              <a:rPr lang="en-US" sz="2800" dirty="0">
                <a:solidFill>
                  <a:schemeClr val="accent3"/>
                </a:solidFill>
                <a:latin typeface="Arial" charset="0"/>
                <a:cs typeface="Arial" charset="0"/>
              </a:rPr>
              <a:t> </a:t>
            </a:r>
            <a:r>
              <a:rPr lang="en-US" sz="2800" dirty="0" err="1">
                <a:solidFill>
                  <a:schemeClr val="accent3"/>
                </a:solidFill>
                <a:latin typeface="Arial" charset="0"/>
                <a:cs typeface="Arial" charset="0"/>
              </a:rPr>
              <a:t>điện</a:t>
            </a:r>
            <a:r>
              <a:rPr lang="en-US" sz="2800" dirty="0">
                <a:solidFill>
                  <a:schemeClr val="accent3"/>
                </a:solidFill>
                <a:latin typeface="Arial" charset="0"/>
                <a:cs typeface="Arial" charset="0"/>
              </a:rPr>
              <a:t> </a:t>
            </a:r>
            <a:r>
              <a:rPr lang="en-US" sz="2800" dirty="0" err="1">
                <a:solidFill>
                  <a:schemeClr val="accent3"/>
                </a:solidFill>
                <a:latin typeface="Arial" charset="0"/>
                <a:cs typeface="Arial" charset="0"/>
              </a:rPr>
              <a:t>từ</a:t>
            </a:r>
            <a:endParaRPr lang="en-US" sz="2800" dirty="0">
              <a:solidFill>
                <a:schemeClr val="accent3"/>
              </a:solidFill>
              <a:latin typeface="Arial" charset="0"/>
              <a:cs typeface="Arial" charset="0"/>
            </a:endParaRPr>
          </a:p>
        </p:txBody>
      </p:sp>
      <p:pic>
        <p:nvPicPr>
          <p:cNvPr id="50179" name="Picture 10" descr="ga cau hoi 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360" y="1232298"/>
            <a:ext cx="2382440" cy="201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exagon 12"/>
          <p:cNvSpPr/>
          <p:nvPr/>
        </p:nvSpPr>
        <p:spPr>
          <a:xfrm>
            <a:off x="1946672" y="2633663"/>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chemeClr val="bg1"/>
                </a:solidFill>
                <a:cs typeface="Arial" charset="0"/>
              </a:rPr>
              <a:t>A : </a:t>
            </a:r>
            <a:r>
              <a:rPr lang="en-US" sz="2400" dirty="0" err="1">
                <a:solidFill>
                  <a:schemeClr val="tx1"/>
                </a:solidFill>
                <a:latin typeface="Arial" charset="0"/>
                <a:cs typeface="Arial" charset="0"/>
              </a:rPr>
              <a:t>động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vi-VN" sz="2400" dirty="0">
              <a:solidFill>
                <a:schemeClr val="tx1"/>
              </a:solidFill>
              <a:cs typeface="Arial"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1588" y="3161110"/>
            <a:ext cx="721519"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Hexagon 14"/>
          <p:cNvSpPr/>
          <p:nvPr/>
        </p:nvSpPr>
        <p:spPr>
          <a:xfrm>
            <a:off x="1921669" y="3321844"/>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chemeClr val="bg1"/>
                </a:solidFill>
                <a:cs typeface="Arial" charset="0"/>
              </a:rPr>
              <a:t>B: </a:t>
            </a:r>
            <a:r>
              <a:rPr lang="en-US" sz="2400" dirty="0" err="1">
                <a:solidFill>
                  <a:schemeClr val="tx1"/>
                </a:solidFill>
                <a:latin typeface="Arial" charset="0"/>
                <a:cs typeface="Arial" charset="0"/>
              </a:rPr>
              <a:t>hóa</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vi-VN" sz="2400" dirty="0">
              <a:solidFill>
                <a:schemeClr val="tx1"/>
              </a:solidFill>
              <a:cs typeface="Arial" charset="0"/>
            </a:endParaRPr>
          </a:p>
        </p:txBody>
      </p:sp>
      <p:pic>
        <p:nvPicPr>
          <p:cNvPr id="16" name="Picture 15"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821906"/>
            <a:ext cx="72270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exagon 16"/>
          <p:cNvSpPr/>
          <p:nvPr/>
        </p:nvSpPr>
        <p:spPr>
          <a:xfrm>
            <a:off x="1737360" y="4000500"/>
            <a:ext cx="4537710"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chemeClr val="bg1"/>
                </a:solidFill>
                <a:cs typeface="Arial" charset="0"/>
              </a:rPr>
              <a:t>C: </a:t>
            </a:r>
            <a:r>
              <a:rPr lang="en-US" sz="2400" dirty="0" err="1">
                <a:solidFill>
                  <a:schemeClr val="tx1"/>
                </a:solidFill>
                <a:latin typeface="Arial" charset="0"/>
                <a:cs typeface="Arial" charset="0"/>
              </a:rPr>
              <a:t>năng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lượng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ánh</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sáng</a:t>
            </a:r>
            <a:endParaRPr lang="vi-VN" sz="2400" dirty="0">
              <a:solidFill>
                <a:schemeClr val="tx1"/>
              </a:solidFill>
              <a:cs typeface="Arial"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204" y="4488656"/>
            <a:ext cx="72151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Hexagon 18"/>
          <p:cNvSpPr/>
          <p:nvPr/>
        </p:nvSpPr>
        <p:spPr>
          <a:xfrm>
            <a:off x="1737122" y="4627274"/>
            <a:ext cx="416718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chemeClr val="bg1"/>
                </a:solidFill>
                <a:cs typeface="Arial" charset="0"/>
              </a:rPr>
              <a:t>D</a:t>
            </a:r>
            <a:r>
              <a:rPr lang="en-US" sz="2400" b="1" dirty="0">
                <a:solidFill>
                  <a:schemeClr val="bg1"/>
                </a:solidFill>
                <a:cs typeface="Arial" charset="0"/>
              </a:rPr>
              <a:t>: </a:t>
            </a:r>
            <a:r>
              <a:rPr lang="en-US" sz="2400" dirty="0" err="1">
                <a:solidFill>
                  <a:schemeClr val="tx1"/>
                </a:solidFill>
                <a:latin typeface="Arial" charset="0"/>
                <a:cs typeface="Arial" charset="0"/>
              </a:rPr>
              <a:t>năng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lượng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mặt</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trời</a:t>
            </a:r>
            <a:endParaRPr lang="vi-VN" sz="2400" dirty="0">
              <a:solidFill>
                <a:schemeClr val="tx1"/>
              </a:solidFill>
              <a:cs typeface="Arial" charset="0"/>
            </a:endParaRPr>
          </a:p>
        </p:txBody>
      </p:sp>
      <p:sp>
        <p:nvSpPr>
          <p:cNvPr id="32" name="TextBox 31"/>
          <p:cNvSpPr txBox="1"/>
          <p:nvPr/>
        </p:nvSpPr>
        <p:spPr>
          <a:xfrm rot="19938490">
            <a:off x="2389179" y="1673245"/>
            <a:ext cx="1446230" cy="553998"/>
          </a:xfrm>
          <a:prstGeom prst="rect">
            <a:avLst/>
          </a:prstGeom>
          <a:noFill/>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eaLnBrk="1" hangingPunct="1">
              <a:defRPr/>
            </a:pPr>
            <a:r>
              <a:rPr lang="en-US" sz="1500" b="1">
                <a:solidFill>
                  <a:srgbClr val="FF0000"/>
                </a:solidFill>
                <a:effectLst>
                  <a:outerShdw blurRad="38100" dist="38100" dir="2700000" algn="tl">
                    <a:srgbClr val="000000"/>
                  </a:outerShdw>
                </a:effectLst>
              </a:rPr>
              <a:t>Yeah, Đúng rồi, </a:t>
            </a:r>
          </a:p>
          <a:p>
            <a:pPr eaLnBrk="1" hangingPunct="1">
              <a:defRPr/>
            </a:pPr>
            <a:r>
              <a:rPr lang="en-US" sz="1500" b="1">
                <a:solidFill>
                  <a:srgbClr val="FF0000"/>
                </a:solidFill>
                <a:effectLst>
                  <a:outerShdw blurRad="38100" dist="38100" dir="2700000" algn="tl">
                    <a:srgbClr val="000000"/>
                  </a:outerShdw>
                </a:effectLst>
              </a:rPr>
              <a:t>bạn giỏi quá!</a:t>
            </a:r>
            <a:endParaRPr lang="vi-VN" sz="1500" b="1">
              <a:solidFill>
                <a:srgbClr val="FF0000"/>
              </a:solidFill>
              <a:effectLst>
                <a:outerShdw blurRad="38100" dist="38100" dir="2700000" algn="tl">
                  <a:srgbClr val="000000"/>
                </a:outerShdw>
              </a:effectLst>
              <a:latin typeface="Arial" charset="0"/>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2304" y="2484835"/>
            <a:ext cx="722709"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5589985" y="3643313"/>
            <a:ext cx="20359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500" b="1">
                <a:solidFill>
                  <a:srgbClr val="C00000"/>
                </a:solidFill>
              </a:rPr>
              <a:t>Ồ, tiếc quá, sai mất rồi!</a:t>
            </a:r>
            <a:endParaRPr lang="vi-VN" altLang="en-US" sz="1500" b="1">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2547" y="2143125"/>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egg-2151896__340.png"/>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07781" y="3429000"/>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19" descr="ee376867b6edb2b7f8a1c93f2ceb4b12.png">
            <a:hlinkClick r:id="" action="ppaction://hlinkshowjump?jump=firstslide"/>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00762" y="4661297"/>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20" descr="images (3).jpg">
            <a:hlinkClick r:id="" action="ppaction://hlinkshowjump?jump=next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000" r="-2" b="46667"/>
          <a:stretch>
            <a:fillRect/>
          </a:stretch>
        </p:blipFill>
        <p:spPr bwMode="auto">
          <a:xfrm>
            <a:off x="7614047" y="4786313"/>
            <a:ext cx="361950"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images (7).jp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0406" y="4780360"/>
            <a:ext cx="500063" cy="4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27" descr="images (3).jpg">
            <a:hlinkClick r:id="" action="ppaction://hlinkshowjump?jump=previous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9998" b="50000"/>
          <a:stretch>
            <a:fillRect/>
          </a:stretch>
        </p:blipFill>
        <p:spPr bwMode="auto">
          <a:xfrm>
            <a:off x="6635353" y="4768453"/>
            <a:ext cx="38576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0668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nodeType="afterGroup">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1143000" y="3572"/>
            <a:ext cx="7566660" cy="1285875"/>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anchor="ctr"/>
          <a:lstStyle/>
          <a:p>
            <a:pPr algn="just" eaLnBrk="1" hangingPunct="1">
              <a:defRPr/>
            </a:pPr>
            <a:r>
              <a:rPr lang="en-US" sz="2100" b="1" dirty="0" err="1">
                <a:solidFill>
                  <a:srgbClr val="FFFFFF"/>
                </a:solidFill>
                <a:cs typeface="Arial" charset="0"/>
              </a:rPr>
              <a:t>Câu</a:t>
            </a:r>
            <a:r>
              <a:rPr lang="en-US" sz="2100" b="1" dirty="0">
                <a:solidFill>
                  <a:srgbClr val="FFFFFF"/>
                </a:solidFill>
                <a:cs typeface="Arial" charset="0"/>
              </a:rPr>
              <a:t> 2: </a:t>
            </a:r>
            <a:r>
              <a:rPr lang="en-US" sz="2400" dirty="0" err="1">
                <a:solidFill>
                  <a:schemeClr val="accent3"/>
                </a:solidFill>
                <a:latin typeface="Arial" charset="0"/>
                <a:cs typeface="Arial" charset="0"/>
              </a:rPr>
              <a:t>Năng</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lượng</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của</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nước</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chứa</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trong</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hồ</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của</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đập</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thủy</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điện</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là</a:t>
            </a:r>
            <a:r>
              <a:rPr lang="en-US" sz="2400" dirty="0">
                <a:solidFill>
                  <a:schemeClr val="accent3"/>
                </a:solidFill>
                <a:latin typeface="Arial" charset="0"/>
                <a:cs typeface="Arial" charset="0"/>
              </a:rPr>
              <a:t>:</a:t>
            </a:r>
            <a:endParaRPr lang="vi-VN" sz="2400" b="1" dirty="0">
              <a:solidFill>
                <a:schemeClr val="accent3"/>
              </a:solidFill>
              <a:cs typeface="Arial" charset="0"/>
            </a:endParaRPr>
          </a:p>
        </p:txBody>
      </p:sp>
      <p:pic>
        <p:nvPicPr>
          <p:cNvPr id="51203" name="Picture 10" descr="ga cau hoi 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360" y="1232298"/>
            <a:ext cx="2382440" cy="201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exagon 12"/>
          <p:cNvSpPr/>
          <p:nvPr/>
        </p:nvSpPr>
        <p:spPr>
          <a:xfrm>
            <a:off x="1629370" y="3303984"/>
            <a:ext cx="4594860"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marL="257175" indent="-257175">
              <a:defRPr/>
            </a:pPr>
            <a:r>
              <a:rPr lang="en-US" sz="2100" dirty="0">
                <a:solidFill>
                  <a:srgbClr val="FFFFFF"/>
                </a:solidFill>
                <a:cs typeface="Arial" charset="0"/>
              </a:rPr>
              <a:t>B</a:t>
            </a:r>
            <a:r>
              <a:rPr lang="en-US" sz="2100" b="1" dirty="0">
                <a:solidFill>
                  <a:srgbClr val="FFFFFF"/>
                </a:solidFill>
                <a:cs typeface="Arial" charset="0"/>
              </a:rPr>
              <a:t>: </a:t>
            </a:r>
            <a:r>
              <a:rPr lang="en-US" sz="2400" dirty="0" err="1">
                <a:solidFill>
                  <a:schemeClr val="tx1"/>
                </a:solidFill>
                <a:latin typeface="Arial" charset="0"/>
                <a:cs typeface="Arial" charset="0"/>
              </a:rPr>
              <a:t>động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và</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thế</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en-US" sz="2400" dirty="0">
              <a:solidFill>
                <a:schemeClr val="tx1"/>
              </a:solidFill>
              <a:latin typeface="Arial" charset="0"/>
              <a:cs typeface="Arial"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8725" y="2464594"/>
            <a:ext cx="72151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Hexagon 14"/>
          <p:cNvSpPr/>
          <p:nvPr/>
        </p:nvSpPr>
        <p:spPr>
          <a:xfrm>
            <a:off x="1878807" y="2625329"/>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rgbClr val="FFFFFF"/>
                </a:solidFill>
                <a:cs typeface="Arial" charset="0"/>
              </a:rPr>
              <a:t>A</a:t>
            </a:r>
            <a:r>
              <a:rPr lang="en-US" sz="2400" b="1" dirty="0">
                <a:solidFill>
                  <a:srgbClr val="FFFFFF"/>
                </a:solidFill>
                <a:cs typeface="Arial" charset="0"/>
              </a:rPr>
              <a:t>: </a:t>
            </a:r>
            <a:r>
              <a:rPr lang="en-US" sz="2400" dirty="0" err="1">
                <a:solidFill>
                  <a:schemeClr val="tx1"/>
                </a:solidFill>
                <a:latin typeface="Arial" charset="0"/>
                <a:cs typeface="Arial" charset="0"/>
              </a:rPr>
              <a:t>thế</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r>
              <a:rPr lang="en-US" sz="2400" dirty="0">
                <a:solidFill>
                  <a:schemeClr val="tx1"/>
                </a:solidFill>
                <a:latin typeface="Arial" charset="0"/>
                <a:cs typeface="Arial" charset="0"/>
              </a:rPr>
              <a:t>.</a:t>
            </a:r>
            <a:endParaRPr lang="vi-VN" sz="2400" dirty="0">
              <a:solidFill>
                <a:schemeClr val="tx1"/>
              </a:solidFill>
              <a:cs typeface="Arial" charset="0"/>
            </a:endParaRPr>
          </a:p>
        </p:txBody>
      </p:sp>
      <p:pic>
        <p:nvPicPr>
          <p:cNvPr id="16" name="Picture 15"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821906"/>
            <a:ext cx="72270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exagon 16"/>
          <p:cNvSpPr/>
          <p:nvPr/>
        </p:nvSpPr>
        <p:spPr>
          <a:xfrm>
            <a:off x="1919288" y="3982641"/>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rgbClr val="FFFFFF"/>
                </a:solidFill>
                <a:cs typeface="Arial" charset="0"/>
              </a:rPr>
              <a:t>C: </a:t>
            </a:r>
            <a:r>
              <a:rPr lang="en-US" sz="2400" dirty="0" err="1">
                <a:solidFill>
                  <a:schemeClr val="tx1"/>
                </a:solidFill>
                <a:latin typeface="Arial" charset="0"/>
                <a:cs typeface="Arial" charset="0"/>
              </a:rPr>
              <a:t>nhiệt</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vi-VN" sz="2400" dirty="0">
              <a:solidFill>
                <a:schemeClr val="tx1"/>
              </a:solidFill>
              <a:cs typeface="Arial"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204" y="4488656"/>
            <a:ext cx="72151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Hexagon 18"/>
          <p:cNvSpPr/>
          <p:nvPr/>
        </p:nvSpPr>
        <p:spPr>
          <a:xfrm>
            <a:off x="1894285" y="4649391"/>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marL="257175" indent="-257175">
              <a:defRPr/>
            </a:pPr>
            <a:r>
              <a:rPr lang="en-US" sz="2100" b="1" dirty="0">
                <a:solidFill>
                  <a:srgbClr val="FFFFFF"/>
                </a:solidFill>
                <a:cs typeface="Arial" charset="0"/>
              </a:rPr>
              <a:t>D</a:t>
            </a:r>
            <a:r>
              <a:rPr lang="en-US" sz="2400" b="1" dirty="0">
                <a:solidFill>
                  <a:srgbClr val="FFFFFF"/>
                </a:solidFill>
                <a:cs typeface="Arial" charset="0"/>
              </a:rPr>
              <a:t>: </a:t>
            </a:r>
            <a:r>
              <a:rPr lang="en-US" sz="2400" dirty="0" err="1">
                <a:solidFill>
                  <a:schemeClr val="tx1"/>
                </a:solidFill>
                <a:latin typeface="Arial" charset="0"/>
                <a:cs typeface="Arial" charset="0"/>
              </a:rPr>
              <a:t>điện</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r>
              <a:rPr lang="en-US" sz="2400" dirty="0">
                <a:solidFill>
                  <a:schemeClr val="tx1"/>
                </a:solidFill>
                <a:latin typeface="Arial" charset="0"/>
                <a:cs typeface="Arial" charset="0"/>
              </a:rPr>
              <a:t>.</a:t>
            </a:r>
          </a:p>
        </p:txBody>
      </p:sp>
      <p:sp>
        <p:nvSpPr>
          <p:cNvPr id="32" name="TextBox 31"/>
          <p:cNvSpPr txBox="1"/>
          <p:nvPr/>
        </p:nvSpPr>
        <p:spPr>
          <a:xfrm rot="19938490">
            <a:off x="2389179" y="1673245"/>
            <a:ext cx="1446230" cy="553998"/>
          </a:xfrm>
          <a:prstGeom prst="rect">
            <a:avLst/>
          </a:prstGeom>
          <a:noFill/>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eaLnBrk="1" hangingPunct="1">
              <a:defRPr/>
            </a:pPr>
            <a:r>
              <a:rPr lang="en-US" sz="1500" b="1">
                <a:solidFill>
                  <a:srgbClr val="FF0000"/>
                </a:solidFill>
                <a:effectLst>
                  <a:outerShdw blurRad="38100" dist="38100" dir="2700000" algn="tl">
                    <a:srgbClr val="000000"/>
                  </a:outerShdw>
                </a:effectLst>
              </a:rPr>
              <a:t>Yeah, Đúng rồi, </a:t>
            </a:r>
          </a:p>
          <a:p>
            <a:pPr eaLnBrk="1" hangingPunct="1">
              <a:defRPr/>
            </a:pPr>
            <a:r>
              <a:rPr lang="en-US" sz="1500" b="1">
                <a:solidFill>
                  <a:srgbClr val="FF0000"/>
                </a:solidFill>
                <a:effectLst>
                  <a:outerShdw blurRad="38100" dist="38100" dir="2700000" algn="tl">
                    <a:srgbClr val="000000"/>
                  </a:outerShdw>
                </a:effectLst>
              </a:rPr>
              <a:t>bạn giỏi quá!</a:t>
            </a:r>
            <a:endParaRPr lang="vi-VN" sz="1500" b="1">
              <a:solidFill>
                <a:srgbClr val="FF0000"/>
              </a:solidFill>
              <a:effectLst>
                <a:outerShdw blurRad="38100" dist="38100" dir="2700000" algn="tl">
                  <a:srgbClr val="000000"/>
                </a:outerShdw>
              </a:effectLst>
              <a:latin typeface="Arial" charset="0"/>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1348" y="3161110"/>
            <a:ext cx="721519"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5589985" y="3643313"/>
            <a:ext cx="20359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500" b="1">
                <a:solidFill>
                  <a:srgbClr val="C00000"/>
                </a:solidFill>
              </a:rPr>
              <a:t>Ồ, tiếc quá, sai mất rồi!</a:t>
            </a:r>
            <a:endParaRPr lang="vi-VN" altLang="en-US" sz="1500" b="1">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2547" y="2143125"/>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egg-2151896__340.png"/>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07781" y="3429000"/>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9" descr="ee376867b6edb2b7f8a1c93f2ceb4b12.png">
            <a:hlinkClick r:id="" action="ppaction://hlinkshowjump?jump=firstslide"/>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00762" y="4661297"/>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20" descr="images (3).jpg">
            <a:hlinkClick r:id="" action="ppaction://hlinkshowjump?jump=next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000" r="-2" b="46667"/>
          <a:stretch>
            <a:fillRect/>
          </a:stretch>
        </p:blipFill>
        <p:spPr bwMode="auto">
          <a:xfrm>
            <a:off x="7614047" y="4786313"/>
            <a:ext cx="361950"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images (7).jp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0406" y="4780360"/>
            <a:ext cx="500063" cy="4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27" descr="images (3).jpg">
            <a:hlinkClick r:id="" action="ppaction://hlinkshowjump?jump=previous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9998" b="50000"/>
          <a:stretch>
            <a:fillRect/>
          </a:stretch>
        </p:blipFill>
        <p:spPr bwMode="auto">
          <a:xfrm>
            <a:off x="6635353" y="4768453"/>
            <a:ext cx="38576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77046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par>
                          <p:cTn id="22" fill="hold" nodeType="afterGroup">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nodeType="afterGroup">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1143000" y="3572"/>
            <a:ext cx="7875270" cy="1285875"/>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anchor="ctr"/>
          <a:lstStyle/>
          <a:p>
            <a:pPr algn="just" eaLnBrk="1" hangingPunct="1">
              <a:defRPr/>
            </a:pPr>
            <a:r>
              <a:rPr lang="en-US" sz="2100" b="1" dirty="0" err="1">
                <a:solidFill>
                  <a:srgbClr val="FFFFFF"/>
                </a:solidFill>
                <a:cs typeface="Arial" charset="0"/>
              </a:rPr>
              <a:t>Câu</a:t>
            </a:r>
            <a:r>
              <a:rPr lang="en-US" sz="2100" b="1" dirty="0">
                <a:solidFill>
                  <a:srgbClr val="FFFFFF"/>
                </a:solidFill>
                <a:cs typeface="Arial" charset="0"/>
              </a:rPr>
              <a:t> 3: </a:t>
            </a:r>
            <a:r>
              <a:rPr lang="en-US" sz="2400" dirty="0" err="1">
                <a:solidFill>
                  <a:schemeClr val="accent3"/>
                </a:solidFill>
                <a:latin typeface="Arial" charset="0"/>
                <a:cs typeface="Arial" charset="0"/>
              </a:rPr>
              <a:t>Hóa</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năng</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lưu</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trữ</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trong</a:t>
            </a:r>
            <a:r>
              <a:rPr lang="en-US" sz="2400" dirty="0">
                <a:solidFill>
                  <a:schemeClr val="accent3"/>
                </a:solidFill>
                <a:latin typeface="Arial" charset="0"/>
                <a:cs typeface="Arial" charset="0"/>
              </a:rPr>
              <a:t> que </a:t>
            </a:r>
            <a:r>
              <a:rPr lang="en-US" sz="2400" dirty="0" err="1">
                <a:solidFill>
                  <a:schemeClr val="accent3"/>
                </a:solidFill>
                <a:latin typeface="Arial" charset="0"/>
                <a:cs typeface="Arial" charset="0"/>
              </a:rPr>
              <a:t>diêm</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khi</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cọ</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xát</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với</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vỏ</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bao</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diêm</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được</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chuyển</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hóa</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hoàn</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toàn</a:t>
            </a:r>
            <a:r>
              <a:rPr lang="en-US" sz="2400" dirty="0">
                <a:solidFill>
                  <a:schemeClr val="accent3"/>
                </a:solidFill>
                <a:latin typeface="Arial" charset="0"/>
                <a:cs typeface="Arial" charset="0"/>
              </a:rPr>
              <a:t> </a:t>
            </a:r>
            <a:r>
              <a:rPr lang="en-US" sz="2400" dirty="0" err="1">
                <a:solidFill>
                  <a:schemeClr val="accent3"/>
                </a:solidFill>
                <a:latin typeface="Arial" charset="0"/>
                <a:cs typeface="Arial" charset="0"/>
              </a:rPr>
              <a:t>thành</a:t>
            </a:r>
            <a:endParaRPr lang="en-US" sz="2400" dirty="0">
              <a:solidFill>
                <a:schemeClr val="accent3"/>
              </a:solidFill>
              <a:latin typeface="Arial" charset="0"/>
              <a:cs typeface="Arial" charset="0"/>
            </a:endParaRPr>
          </a:p>
        </p:txBody>
      </p:sp>
      <p:pic>
        <p:nvPicPr>
          <p:cNvPr id="52227" name="Picture 10" descr="ga cau hoi 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360" y="1232298"/>
            <a:ext cx="2382440" cy="201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exagon 12"/>
          <p:cNvSpPr/>
          <p:nvPr/>
        </p:nvSpPr>
        <p:spPr>
          <a:xfrm>
            <a:off x="1623060" y="4629150"/>
            <a:ext cx="5437346"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marL="257175" indent="-257175">
              <a:defRPr/>
            </a:pPr>
            <a:r>
              <a:rPr lang="en-US" sz="2100" b="1" dirty="0">
                <a:solidFill>
                  <a:schemeClr val="bg1"/>
                </a:solidFill>
                <a:cs typeface="Arial" charset="0"/>
              </a:rPr>
              <a:t>D: </a:t>
            </a:r>
            <a:r>
              <a:rPr lang="en-US" sz="2400" dirty="0" err="1">
                <a:solidFill>
                  <a:schemeClr val="tx1"/>
                </a:solidFill>
                <a:latin typeface="Arial" charset="0"/>
                <a:cs typeface="Arial" charset="0"/>
              </a:rPr>
              <a:t>nhiệt</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và</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quang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en-US" sz="2400" dirty="0">
              <a:solidFill>
                <a:schemeClr val="tx1"/>
              </a:solidFill>
              <a:latin typeface="Arial" charset="0"/>
              <a:cs typeface="Arial" charset="0"/>
            </a:endParaRPr>
          </a:p>
        </p:txBody>
      </p:sp>
      <p:pic>
        <p:nvPicPr>
          <p:cNvPr id="14" name="Picture 13"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1588" y="3161110"/>
            <a:ext cx="721519"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Hexagon 14"/>
          <p:cNvSpPr/>
          <p:nvPr/>
        </p:nvSpPr>
        <p:spPr>
          <a:xfrm>
            <a:off x="1921669" y="3321844"/>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chemeClr val="bg1"/>
                </a:solidFill>
                <a:cs typeface="Arial" charset="0"/>
              </a:rPr>
              <a:t>B: </a:t>
            </a:r>
            <a:r>
              <a:rPr lang="en-US" sz="2400" dirty="0" err="1">
                <a:solidFill>
                  <a:schemeClr val="tx1"/>
                </a:solidFill>
                <a:latin typeface="Arial" charset="0"/>
                <a:cs typeface="Arial" charset="0"/>
              </a:rPr>
              <a:t>quang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vi-VN" sz="2400" dirty="0">
              <a:solidFill>
                <a:schemeClr val="tx1"/>
              </a:solidFill>
              <a:cs typeface="Arial" charset="0"/>
            </a:endParaRPr>
          </a:p>
        </p:txBody>
      </p:sp>
      <p:pic>
        <p:nvPicPr>
          <p:cNvPr id="16" name="Picture 15"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821906"/>
            <a:ext cx="72270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exagon 16"/>
          <p:cNvSpPr/>
          <p:nvPr/>
        </p:nvSpPr>
        <p:spPr>
          <a:xfrm>
            <a:off x="1919288" y="3982641"/>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eaLnBrk="1" hangingPunct="1">
              <a:defRPr/>
            </a:pPr>
            <a:r>
              <a:rPr lang="en-US" sz="2100" b="1" dirty="0">
                <a:solidFill>
                  <a:schemeClr val="bg1"/>
                </a:solidFill>
                <a:cs typeface="Arial" charset="0"/>
              </a:rPr>
              <a:t>C: </a:t>
            </a:r>
            <a:r>
              <a:rPr lang="en-US" sz="2400" dirty="0" err="1">
                <a:solidFill>
                  <a:schemeClr val="tx1"/>
                </a:solidFill>
                <a:latin typeface="Arial" charset="0"/>
                <a:cs typeface="Arial" charset="0"/>
              </a:rPr>
              <a:t>điện</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vi-VN" sz="2400" dirty="0">
              <a:solidFill>
                <a:schemeClr val="tx1"/>
              </a:solidFill>
              <a:cs typeface="Arial" charset="0"/>
            </a:endParaRPr>
          </a:p>
        </p:txBody>
      </p:sp>
      <p:pic>
        <p:nvPicPr>
          <p:cNvPr id="18" name="Picture 17"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82" y="2538413"/>
            <a:ext cx="721519"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Hexagon 18"/>
          <p:cNvSpPr/>
          <p:nvPr/>
        </p:nvSpPr>
        <p:spPr>
          <a:xfrm>
            <a:off x="1909763" y="2699147"/>
            <a:ext cx="2946797" cy="42862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marL="257175" indent="-257175">
              <a:defRPr/>
            </a:pPr>
            <a:r>
              <a:rPr lang="en-US" sz="2100" b="1" dirty="0">
                <a:solidFill>
                  <a:schemeClr val="bg1"/>
                </a:solidFill>
                <a:cs typeface="Arial" charset="0"/>
              </a:rPr>
              <a:t>A: </a:t>
            </a:r>
            <a:r>
              <a:rPr lang="en-US" sz="2400" dirty="0" err="1">
                <a:solidFill>
                  <a:schemeClr val="tx1"/>
                </a:solidFill>
                <a:latin typeface="Arial" charset="0"/>
                <a:cs typeface="Arial" charset="0"/>
              </a:rPr>
              <a:t>nhiệt</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năng</a:t>
            </a:r>
            <a:endParaRPr lang="en-US" sz="2400" dirty="0">
              <a:solidFill>
                <a:schemeClr val="tx1"/>
              </a:solidFill>
              <a:latin typeface="Arial" charset="0"/>
              <a:cs typeface="Arial" charset="0"/>
            </a:endParaRPr>
          </a:p>
        </p:txBody>
      </p:sp>
      <p:sp>
        <p:nvSpPr>
          <p:cNvPr id="32" name="TextBox 31"/>
          <p:cNvSpPr txBox="1"/>
          <p:nvPr/>
        </p:nvSpPr>
        <p:spPr>
          <a:xfrm rot="19938490">
            <a:off x="2389179" y="1673245"/>
            <a:ext cx="1446230" cy="553998"/>
          </a:xfrm>
          <a:prstGeom prst="rect">
            <a:avLst/>
          </a:prstGeom>
          <a:noFill/>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eaLnBrk="1" hangingPunct="1">
              <a:defRPr/>
            </a:pPr>
            <a:r>
              <a:rPr lang="en-US" sz="1500" b="1">
                <a:solidFill>
                  <a:srgbClr val="FF0000"/>
                </a:solidFill>
                <a:effectLst>
                  <a:outerShdw blurRad="38100" dist="38100" dir="2700000" algn="tl">
                    <a:srgbClr val="000000"/>
                  </a:outerShdw>
                </a:effectLst>
              </a:rPr>
              <a:t>Yeah, Đúng rồi, </a:t>
            </a:r>
          </a:p>
          <a:p>
            <a:pPr eaLnBrk="1" hangingPunct="1">
              <a:defRPr/>
            </a:pPr>
            <a:r>
              <a:rPr lang="en-US" sz="1500" b="1">
                <a:solidFill>
                  <a:srgbClr val="FF0000"/>
                </a:solidFill>
                <a:effectLst>
                  <a:outerShdw blurRad="38100" dist="38100" dir="2700000" algn="tl">
                    <a:srgbClr val="000000"/>
                  </a:outerShdw>
                </a:effectLst>
              </a:rPr>
              <a:t>bạn giỏi quá!</a:t>
            </a:r>
            <a:endParaRPr lang="vi-VN" sz="1500" b="1">
              <a:solidFill>
                <a:srgbClr val="FF0000"/>
              </a:solidFill>
              <a:effectLst>
                <a:outerShdw blurRad="38100" dist="38100" dir="2700000" algn="tl">
                  <a:srgbClr val="000000"/>
                </a:outerShdw>
              </a:effectLst>
              <a:latin typeface="Arial" charset="0"/>
            </a:endParaRPr>
          </a:p>
        </p:txBody>
      </p:sp>
      <p:pic>
        <p:nvPicPr>
          <p:cNvPr id="25" name="Picture 24" descr="ga cau hoi.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2063" y="4480323"/>
            <a:ext cx="721519"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5589985" y="3643313"/>
            <a:ext cx="20359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500" b="1">
                <a:solidFill>
                  <a:srgbClr val="C00000"/>
                </a:solidFill>
              </a:rPr>
              <a:t>Ồ, tiếc quá, sai mất rồi!</a:t>
            </a:r>
            <a:endParaRPr lang="vi-VN" altLang="en-US" sz="1500" b="1">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2547" y="2143125"/>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egg-2151896__340.png"/>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07781" y="3429000"/>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9" descr="ee376867b6edb2b7f8a1c93f2ceb4b12.png">
            <a:hlinkClick r:id="" action="ppaction://hlinkshowjump?jump=firstslide"/>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00762" y="4661297"/>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20" descr="images (3).jpg">
            <a:hlinkClick r:id="" action="ppaction://hlinkshowjump?jump=next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000" r="-2" b="46667"/>
          <a:stretch>
            <a:fillRect/>
          </a:stretch>
        </p:blipFill>
        <p:spPr bwMode="auto">
          <a:xfrm>
            <a:off x="7614047" y="4786313"/>
            <a:ext cx="361950"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images (7).jp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0406" y="4780360"/>
            <a:ext cx="500063" cy="4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27" descr="images (3).jpg">
            <a:hlinkClick r:id="" action="ppaction://hlinkshowjump?jump=previous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9998" b="50000"/>
          <a:stretch>
            <a:fillRect/>
          </a:stretch>
        </p:blipFill>
        <p:spPr bwMode="auto">
          <a:xfrm>
            <a:off x="6635353" y="4768453"/>
            <a:ext cx="38576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3003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nodeType="afterGroup">
                            <p:stCondLst>
                              <p:cond delay="4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childTnLst>
                          </p:cTn>
                        </p:par>
                        <p:par>
                          <p:cTn id="15" fill="hold" nodeType="afterGroup">
                            <p:stCondLst>
                              <p:cond delay="6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nodeType="afterGroup">
                            <p:stCondLst>
                              <p:cond delay="8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nodeType="afterGroup">
                            <p:stCondLst>
                              <p:cond delay="10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55"/>
        <p:cNvGrpSpPr/>
        <p:nvPr/>
      </p:nvGrpSpPr>
      <p:grpSpPr>
        <a:xfrm>
          <a:off x="0" y="0"/>
          <a:ext cx="0" cy="0"/>
          <a:chOff x="0" y="0"/>
          <a:chExt cx="0" cy="0"/>
        </a:xfrm>
      </p:grpSpPr>
      <p:grpSp>
        <p:nvGrpSpPr>
          <p:cNvPr id="5059" name="Google Shape;5059;p78"/>
          <p:cNvGrpSpPr/>
          <p:nvPr/>
        </p:nvGrpSpPr>
        <p:grpSpPr>
          <a:xfrm>
            <a:off x="7808550" y="3242160"/>
            <a:ext cx="1230900" cy="1758875"/>
            <a:chOff x="2369375" y="3282700"/>
            <a:chExt cx="1230900" cy="1758875"/>
          </a:xfrm>
        </p:grpSpPr>
        <p:sp>
          <p:nvSpPr>
            <p:cNvPr id="5060" name="Google Shape;5060;p78"/>
            <p:cNvSpPr/>
            <p:nvPr/>
          </p:nvSpPr>
          <p:spPr>
            <a:xfrm>
              <a:off x="2369375" y="4179000"/>
              <a:ext cx="426150" cy="312175"/>
            </a:xfrm>
            <a:custGeom>
              <a:avLst/>
              <a:gdLst/>
              <a:ahLst/>
              <a:cxnLst/>
              <a:rect l="l" t="t" r="r" b="b"/>
              <a:pathLst>
                <a:path w="17046" h="12487" extrusionOk="0">
                  <a:moveTo>
                    <a:pt x="2057" y="1"/>
                  </a:moveTo>
                  <a:cubicBezTo>
                    <a:pt x="1068" y="1"/>
                    <a:pt x="383" y="142"/>
                    <a:pt x="267" y="245"/>
                  </a:cubicBezTo>
                  <a:cubicBezTo>
                    <a:pt x="0" y="478"/>
                    <a:pt x="3536" y="4848"/>
                    <a:pt x="5738" y="6116"/>
                  </a:cubicBezTo>
                  <a:cubicBezTo>
                    <a:pt x="6905" y="6783"/>
                    <a:pt x="7406" y="6516"/>
                    <a:pt x="10241" y="9451"/>
                  </a:cubicBezTo>
                  <a:cubicBezTo>
                    <a:pt x="12576" y="11953"/>
                    <a:pt x="15612" y="12487"/>
                    <a:pt x="17046" y="12487"/>
                  </a:cubicBezTo>
                  <a:cubicBezTo>
                    <a:pt x="17046" y="12487"/>
                    <a:pt x="15345" y="8017"/>
                    <a:pt x="13377" y="5849"/>
                  </a:cubicBezTo>
                  <a:cubicBezTo>
                    <a:pt x="11942" y="4314"/>
                    <a:pt x="9741" y="3080"/>
                    <a:pt x="8073" y="1846"/>
                  </a:cubicBezTo>
                  <a:cubicBezTo>
                    <a:pt x="6017" y="366"/>
                    <a:pt x="3645"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78"/>
            <p:cNvSpPr/>
            <p:nvPr/>
          </p:nvSpPr>
          <p:spPr>
            <a:xfrm>
              <a:off x="2555850" y="4284950"/>
              <a:ext cx="314400" cy="327525"/>
            </a:xfrm>
            <a:custGeom>
              <a:avLst/>
              <a:gdLst/>
              <a:ahLst/>
              <a:cxnLst/>
              <a:rect l="l" t="t" r="r" b="b"/>
              <a:pathLst>
                <a:path w="12576" h="13101" extrusionOk="0">
                  <a:moveTo>
                    <a:pt x="372" y="0"/>
                  </a:moveTo>
                  <a:cubicBezTo>
                    <a:pt x="159" y="0"/>
                    <a:pt x="0" y="273"/>
                    <a:pt x="247" y="410"/>
                  </a:cubicBezTo>
                  <a:cubicBezTo>
                    <a:pt x="1314" y="1044"/>
                    <a:pt x="2382" y="1744"/>
                    <a:pt x="3383" y="2511"/>
                  </a:cubicBezTo>
                  <a:cubicBezTo>
                    <a:pt x="5617" y="4179"/>
                    <a:pt x="7652" y="6081"/>
                    <a:pt x="9387" y="8282"/>
                  </a:cubicBezTo>
                  <a:cubicBezTo>
                    <a:pt x="10454" y="9717"/>
                    <a:pt x="11422" y="11284"/>
                    <a:pt x="12089" y="12952"/>
                  </a:cubicBezTo>
                  <a:cubicBezTo>
                    <a:pt x="12135" y="13057"/>
                    <a:pt x="12214" y="13101"/>
                    <a:pt x="12292" y="13101"/>
                  </a:cubicBezTo>
                  <a:cubicBezTo>
                    <a:pt x="12436" y="13101"/>
                    <a:pt x="12576" y="12948"/>
                    <a:pt x="12489" y="12752"/>
                  </a:cubicBezTo>
                  <a:cubicBezTo>
                    <a:pt x="10488" y="7682"/>
                    <a:pt x="6218" y="3645"/>
                    <a:pt x="1715" y="743"/>
                  </a:cubicBezTo>
                  <a:cubicBezTo>
                    <a:pt x="1314" y="477"/>
                    <a:pt x="914" y="243"/>
                    <a:pt x="514" y="43"/>
                  </a:cubicBezTo>
                  <a:cubicBezTo>
                    <a:pt x="466" y="13"/>
                    <a:pt x="418"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78"/>
            <p:cNvSpPr/>
            <p:nvPr/>
          </p:nvSpPr>
          <p:spPr>
            <a:xfrm>
              <a:off x="2499375" y="3768200"/>
              <a:ext cx="377050" cy="707125"/>
            </a:xfrm>
            <a:custGeom>
              <a:avLst/>
              <a:gdLst/>
              <a:ahLst/>
              <a:cxnLst/>
              <a:rect l="l" t="t" r="r" b="b"/>
              <a:pathLst>
                <a:path w="15082" h="28285" extrusionOk="0">
                  <a:moveTo>
                    <a:pt x="172" y="1"/>
                  </a:moveTo>
                  <a:cubicBezTo>
                    <a:pt x="61" y="1"/>
                    <a:pt x="1" y="53"/>
                    <a:pt x="4" y="165"/>
                  </a:cubicBezTo>
                  <a:cubicBezTo>
                    <a:pt x="38" y="1232"/>
                    <a:pt x="471" y="6369"/>
                    <a:pt x="1205" y="8838"/>
                  </a:cubicBezTo>
                  <a:cubicBezTo>
                    <a:pt x="1939" y="11239"/>
                    <a:pt x="4541" y="13007"/>
                    <a:pt x="5642" y="15609"/>
                  </a:cubicBezTo>
                  <a:cubicBezTo>
                    <a:pt x="6709" y="18211"/>
                    <a:pt x="6409" y="18912"/>
                    <a:pt x="9344" y="21347"/>
                  </a:cubicBezTo>
                  <a:cubicBezTo>
                    <a:pt x="12246" y="23715"/>
                    <a:pt x="15082" y="28285"/>
                    <a:pt x="15082" y="28285"/>
                  </a:cubicBezTo>
                  <a:cubicBezTo>
                    <a:pt x="14148" y="23782"/>
                    <a:pt x="13480" y="18111"/>
                    <a:pt x="11879" y="15176"/>
                  </a:cubicBezTo>
                  <a:cubicBezTo>
                    <a:pt x="10345" y="12173"/>
                    <a:pt x="8677" y="10772"/>
                    <a:pt x="7309" y="7103"/>
                  </a:cubicBezTo>
                  <a:cubicBezTo>
                    <a:pt x="6171" y="4077"/>
                    <a:pt x="1156"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78"/>
            <p:cNvSpPr/>
            <p:nvPr/>
          </p:nvSpPr>
          <p:spPr>
            <a:xfrm>
              <a:off x="2625825" y="3964500"/>
              <a:ext cx="301375" cy="668250"/>
            </a:xfrm>
            <a:custGeom>
              <a:avLst/>
              <a:gdLst/>
              <a:ahLst/>
              <a:cxnLst/>
              <a:rect l="l" t="t" r="r" b="b"/>
              <a:pathLst>
                <a:path w="12055" h="26730" extrusionOk="0">
                  <a:moveTo>
                    <a:pt x="398" y="1"/>
                  </a:moveTo>
                  <a:cubicBezTo>
                    <a:pt x="185" y="1"/>
                    <a:pt x="1" y="211"/>
                    <a:pt x="150" y="385"/>
                  </a:cubicBezTo>
                  <a:cubicBezTo>
                    <a:pt x="1017" y="1586"/>
                    <a:pt x="1784" y="2887"/>
                    <a:pt x="2485" y="4221"/>
                  </a:cubicBezTo>
                  <a:cubicBezTo>
                    <a:pt x="4620" y="8057"/>
                    <a:pt x="6421" y="12060"/>
                    <a:pt x="7989" y="16163"/>
                  </a:cubicBezTo>
                  <a:cubicBezTo>
                    <a:pt x="9323" y="19566"/>
                    <a:pt x="10491" y="23068"/>
                    <a:pt x="11525" y="26571"/>
                  </a:cubicBezTo>
                  <a:cubicBezTo>
                    <a:pt x="11562" y="26682"/>
                    <a:pt x="11649" y="26729"/>
                    <a:pt x="11739" y="26729"/>
                  </a:cubicBezTo>
                  <a:cubicBezTo>
                    <a:pt x="11893" y="26729"/>
                    <a:pt x="12055" y="26593"/>
                    <a:pt x="11992" y="26404"/>
                  </a:cubicBezTo>
                  <a:cubicBezTo>
                    <a:pt x="10290" y="20700"/>
                    <a:pt x="8289" y="15062"/>
                    <a:pt x="5821" y="9659"/>
                  </a:cubicBezTo>
                  <a:cubicBezTo>
                    <a:pt x="4520" y="6823"/>
                    <a:pt x="3052" y="3988"/>
                    <a:pt x="1384" y="1319"/>
                  </a:cubicBezTo>
                  <a:cubicBezTo>
                    <a:pt x="1151" y="886"/>
                    <a:pt x="850" y="485"/>
                    <a:pt x="617" y="85"/>
                  </a:cubicBezTo>
                  <a:cubicBezTo>
                    <a:pt x="549" y="25"/>
                    <a:pt x="472"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78"/>
            <p:cNvSpPr/>
            <p:nvPr/>
          </p:nvSpPr>
          <p:spPr>
            <a:xfrm>
              <a:off x="2651250" y="3653900"/>
              <a:ext cx="252700" cy="561250"/>
            </a:xfrm>
            <a:custGeom>
              <a:avLst/>
              <a:gdLst/>
              <a:ahLst/>
              <a:cxnLst/>
              <a:rect l="l" t="t" r="r" b="b"/>
              <a:pathLst>
                <a:path w="10108" h="22450" extrusionOk="0">
                  <a:moveTo>
                    <a:pt x="667" y="0"/>
                  </a:moveTo>
                  <a:cubicBezTo>
                    <a:pt x="667" y="0"/>
                    <a:pt x="0" y="2135"/>
                    <a:pt x="1334" y="5070"/>
                  </a:cubicBezTo>
                  <a:cubicBezTo>
                    <a:pt x="2669" y="7939"/>
                    <a:pt x="3102" y="8473"/>
                    <a:pt x="3336" y="10941"/>
                  </a:cubicBezTo>
                  <a:cubicBezTo>
                    <a:pt x="3636" y="13410"/>
                    <a:pt x="5404" y="19914"/>
                    <a:pt x="9507" y="22450"/>
                  </a:cubicBezTo>
                  <a:cubicBezTo>
                    <a:pt x="9507" y="22450"/>
                    <a:pt x="10107" y="12943"/>
                    <a:pt x="8640" y="10508"/>
                  </a:cubicBezTo>
                  <a:cubicBezTo>
                    <a:pt x="7172" y="8073"/>
                    <a:pt x="7305" y="8573"/>
                    <a:pt x="6471" y="5938"/>
                  </a:cubicBezTo>
                  <a:cubicBezTo>
                    <a:pt x="5638" y="3303"/>
                    <a:pt x="4603" y="1468"/>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78"/>
            <p:cNvSpPr/>
            <p:nvPr/>
          </p:nvSpPr>
          <p:spPr>
            <a:xfrm>
              <a:off x="2764975" y="3814925"/>
              <a:ext cx="169000" cy="783425"/>
            </a:xfrm>
            <a:custGeom>
              <a:avLst/>
              <a:gdLst/>
              <a:ahLst/>
              <a:cxnLst/>
              <a:rect l="l" t="t" r="r" b="b"/>
              <a:pathLst>
                <a:path w="6760" h="31337" extrusionOk="0">
                  <a:moveTo>
                    <a:pt x="292" y="1"/>
                  </a:moveTo>
                  <a:cubicBezTo>
                    <a:pt x="155" y="1"/>
                    <a:pt x="1" y="168"/>
                    <a:pt x="88" y="364"/>
                  </a:cubicBezTo>
                  <a:cubicBezTo>
                    <a:pt x="888" y="2199"/>
                    <a:pt x="1622" y="4400"/>
                    <a:pt x="2256" y="6402"/>
                  </a:cubicBezTo>
                  <a:cubicBezTo>
                    <a:pt x="3757" y="11205"/>
                    <a:pt x="4925" y="16142"/>
                    <a:pt x="5558" y="21146"/>
                  </a:cubicBezTo>
                  <a:cubicBezTo>
                    <a:pt x="5959" y="24415"/>
                    <a:pt x="6125" y="27750"/>
                    <a:pt x="6025" y="31086"/>
                  </a:cubicBezTo>
                  <a:cubicBezTo>
                    <a:pt x="6025" y="31253"/>
                    <a:pt x="6134" y="31336"/>
                    <a:pt x="6251" y="31336"/>
                  </a:cubicBezTo>
                  <a:cubicBezTo>
                    <a:pt x="6367" y="31336"/>
                    <a:pt x="6492" y="31253"/>
                    <a:pt x="6526" y="31086"/>
                  </a:cubicBezTo>
                  <a:cubicBezTo>
                    <a:pt x="6759" y="25315"/>
                    <a:pt x="6025" y="19511"/>
                    <a:pt x="4758" y="13874"/>
                  </a:cubicBezTo>
                  <a:cubicBezTo>
                    <a:pt x="3891" y="9904"/>
                    <a:pt x="2723" y="6035"/>
                    <a:pt x="1289" y="2232"/>
                  </a:cubicBezTo>
                  <a:cubicBezTo>
                    <a:pt x="1055" y="1532"/>
                    <a:pt x="755" y="831"/>
                    <a:pt x="455" y="164"/>
                  </a:cubicBezTo>
                  <a:cubicBezTo>
                    <a:pt x="432" y="48"/>
                    <a:pt x="364" y="1"/>
                    <a:pt x="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78"/>
            <p:cNvSpPr/>
            <p:nvPr/>
          </p:nvSpPr>
          <p:spPr>
            <a:xfrm>
              <a:off x="2763000" y="3282700"/>
              <a:ext cx="233525" cy="798200"/>
            </a:xfrm>
            <a:custGeom>
              <a:avLst/>
              <a:gdLst/>
              <a:ahLst/>
              <a:cxnLst/>
              <a:rect l="l" t="t" r="r" b="b"/>
              <a:pathLst>
                <a:path w="9341" h="31928" extrusionOk="0">
                  <a:moveTo>
                    <a:pt x="2437" y="1"/>
                  </a:moveTo>
                  <a:cubicBezTo>
                    <a:pt x="2374" y="1"/>
                    <a:pt x="2327" y="34"/>
                    <a:pt x="2302" y="104"/>
                  </a:cubicBezTo>
                  <a:cubicBezTo>
                    <a:pt x="1935" y="1138"/>
                    <a:pt x="367" y="6109"/>
                    <a:pt x="167" y="8677"/>
                  </a:cubicBezTo>
                  <a:cubicBezTo>
                    <a:pt x="0" y="11279"/>
                    <a:pt x="2035" y="13814"/>
                    <a:pt x="2135" y="16649"/>
                  </a:cubicBezTo>
                  <a:cubicBezTo>
                    <a:pt x="2202" y="19485"/>
                    <a:pt x="1635" y="20019"/>
                    <a:pt x="3769" y="23321"/>
                  </a:cubicBezTo>
                  <a:cubicBezTo>
                    <a:pt x="5838" y="26623"/>
                    <a:pt x="7038" y="31927"/>
                    <a:pt x="7038" y="31927"/>
                  </a:cubicBezTo>
                  <a:cubicBezTo>
                    <a:pt x="7806" y="27324"/>
                    <a:pt x="9340" y="21786"/>
                    <a:pt x="8873" y="18384"/>
                  </a:cubicBezTo>
                  <a:cubicBezTo>
                    <a:pt x="8439" y="15015"/>
                    <a:pt x="7205" y="13147"/>
                    <a:pt x="7205" y="9211"/>
                  </a:cubicBezTo>
                  <a:cubicBezTo>
                    <a:pt x="7205" y="5861"/>
                    <a:pt x="3282" y="1"/>
                    <a:pt x="2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78"/>
            <p:cNvSpPr/>
            <p:nvPr/>
          </p:nvSpPr>
          <p:spPr>
            <a:xfrm>
              <a:off x="2855725" y="3525775"/>
              <a:ext cx="106600" cy="1056950"/>
            </a:xfrm>
            <a:custGeom>
              <a:avLst/>
              <a:gdLst/>
              <a:ahLst/>
              <a:cxnLst/>
              <a:rect l="l" t="t" r="r" b="b"/>
              <a:pathLst>
                <a:path w="4264" h="42278" extrusionOk="0">
                  <a:moveTo>
                    <a:pt x="313" y="0"/>
                  </a:moveTo>
                  <a:cubicBezTo>
                    <a:pt x="156" y="0"/>
                    <a:pt x="0" y="108"/>
                    <a:pt x="60" y="288"/>
                  </a:cubicBezTo>
                  <a:cubicBezTo>
                    <a:pt x="661" y="3190"/>
                    <a:pt x="1128" y="6059"/>
                    <a:pt x="1561" y="8928"/>
                  </a:cubicBezTo>
                  <a:cubicBezTo>
                    <a:pt x="2495" y="15599"/>
                    <a:pt x="3163" y="22304"/>
                    <a:pt x="3396" y="29042"/>
                  </a:cubicBezTo>
                  <a:cubicBezTo>
                    <a:pt x="3496" y="33379"/>
                    <a:pt x="3429" y="37715"/>
                    <a:pt x="3096" y="42052"/>
                  </a:cubicBezTo>
                  <a:cubicBezTo>
                    <a:pt x="3080" y="42209"/>
                    <a:pt x="3184" y="42277"/>
                    <a:pt x="3300" y="42277"/>
                  </a:cubicBezTo>
                  <a:cubicBezTo>
                    <a:pt x="3431" y="42277"/>
                    <a:pt x="3579" y="42192"/>
                    <a:pt x="3596" y="42052"/>
                  </a:cubicBezTo>
                  <a:cubicBezTo>
                    <a:pt x="4263" y="34479"/>
                    <a:pt x="3997" y="26874"/>
                    <a:pt x="3296" y="19302"/>
                  </a:cubicBezTo>
                  <a:cubicBezTo>
                    <a:pt x="2796" y="13898"/>
                    <a:pt x="2095" y="8461"/>
                    <a:pt x="1128" y="3124"/>
                  </a:cubicBezTo>
                  <a:cubicBezTo>
                    <a:pt x="961" y="2123"/>
                    <a:pt x="761" y="1122"/>
                    <a:pt x="561" y="155"/>
                  </a:cubicBezTo>
                  <a:cubicBezTo>
                    <a:pt x="521" y="48"/>
                    <a:pt x="417"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78"/>
            <p:cNvSpPr/>
            <p:nvPr/>
          </p:nvSpPr>
          <p:spPr>
            <a:xfrm>
              <a:off x="2965625" y="3720600"/>
              <a:ext cx="243550" cy="525400"/>
            </a:xfrm>
            <a:custGeom>
              <a:avLst/>
              <a:gdLst/>
              <a:ahLst/>
              <a:cxnLst/>
              <a:rect l="l" t="t" r="r" b="b"/>
              <a:pathLst>
                <a:path w="9742" h="21016" extrusionOk="0">
                  <a:moveTo>
                    <a:pt x="9329" y="0"/>
                  </a:moveTo>
                  <a:cubicBezTo>
                    <a:pt x="8837" y="0"/>
                    <a:pt x="4723" y="1937"/>
                    <a:pt x="3070" y="6072"/>
                  </a:cubicBezTo>
                  <a:cubicBezTo>
                    <a:pt x="2269" y="8140"/>
                    <a:pt x="935" y="10575"/>
                    <a:pt x="535" y="12810"/>
                  </a:cubicBezTo>
                  <a:cubicBezTo>
                    <a:pt x="1" y="15945"/>
                    <a:pt x="1002" y="21016"/>
                    <a:pt x="1002" y="21016"/>
                  </a:cubicBezTo>
                  <a:cubicBezTo>
                    <a:pt x="2269" y="20182"/>
                    <a:pt x="4738" y="17947"/>
                    <a:pt x="5505" y="14311"/>
                  </a:cubicBezTo>
                  <a:cubicBezTo>
                    <a:pt x="6405" y="9975"/>
                    <a:pt x="7006" y="9908"/>
                    <a:pt x="7706" y="8607"/>
                  </a:cubicBezTo>
                  <a:cubicBezTo>
                    <a:pt x="9041" y="6172"/>
                    <a:pt x="9741" y="67"/>
                    <a:pt x="9341" y="1"/>
                  </a:cubicBezTo>
                  <a:cubicBezTo>
                    <a:pt x="9337" y="0"/>
                    <a:pt x="9333" y="0"/>
                    <a:pt x="9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78"/>
            <p:cNvSpPr/>
            <p:nvPr/>
          </p:nvSpPr>
          <p:spPr>
            <a:xfrm>
              <a:off x="2972300" y="3796625"/>
              <a:ext cx="168375" cy="825275"/>
            </a:xfrm>
            <a:custGeom>
              <a:avLst/>
              <a:gdLst/>
              <a:ahLst/>
              <a:cxnLst/>
              <a:rect l="l" t="t" r="r" b="b"/>
              <a:pathLst>
                <a:path w="6735" h="33011" extrusionOk="0">
                  <a:moveTo>
                    <a:pt x="6360" y="0"/>
                  </a:moveTo>
                  <a:cubicBezTo>
                    <a:pt x="6288" y="0"/>
                    <a:pt x="6219" y="29"/>
                    <a:pt x="6172" y="95"/>
                  </a:cubicBezTo>
                  <a:cubicBezTo>
                    <a:pt x="5104" y="1763"/>
                    <a:pt x="4304" y="3631"/>
                    <a:pt x="3603" y="5533"/>
                  </a:cubicBezTo>
                  <a:cubicBezTo>
                    <a:pt x="1735" y="10303"/>
                    <a:pt x="668" y="15440"/>
                    <a:pt x="301" y="20577"/>
                  </a:cubicBezTo>
                  <a:cubicBezTo>
                    <a:pt x="1" y="24613"/>
                    <a:pt x="134" y="28749"/>
                    <a:pt x="634" y="32785"/>
                  </a:cubicBezTo>
                  <a:cubicBezTo>
                    <a:pt x="651" y="32935"/>
                    <a:pt x="785" y="33011"/>
                    <a:pt x="910" y="33011"/>
                  </a:cubicBezTo>
                  <a:cubicBezTo>
                    <a:pt x="1035" y="33011"/>
                    <a:pt x="1152" y="32935"/>
                    <a:pt x="1135" y="32785"/>
                  </a:cubicBezTo>
                  <a:cubicBezTo>
                    <a:pt x="301" y="26214"/>
                    <a:pt x="468" y="19476"/>
                    <a:pt x="1902" y="13038"/>
                  </a:cubicBezTo>
                  <a:cubicBezTo>
                    <a:pt x="2736" y="9269"/>
                    <a:pt x="3937" y="5533"/>
                    <a:pt x="5671" y="2097"/>
                  </a:cubicBezTo>
                  <a:cubicBezTo>
                    <a:pt x="5972" y="1530"/>
                    <a:pt x="6272" y="929"/>
                    <a:pt x="6639" y="396"/>
                  </a:cubicBezTo>
                  <a:cubicBezTo>
                    <a:pt x="6734" y="181"/>
                    <a:pt x="6540" y="0"/>
                    <a:pt x="6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78"/>
            <p:cNvSpPr/>
            <p:nvPr/>
          </p:nvSpPr>
          <p:spPr>
            <a:xfrm>
              <a:off x="3071550" y="3815675"/>
              <a:ext cx="332750" cy="536250"/>
            </a:xfrm>
            <a:custGeom>
              <a:avLst/>
              <a:gdLst/>
              <a:ahLst/>
              <a:cxnLst/>
              <a:rect l="l" t="t" r="r" b="b"/>
              <a:pathLst>
                <a:path w="13310" h="21450" extrusionOk="0">
                  <a:moveTo>
                    <a:pt x="12876" y="0"/>
                  </a:moveTo>
                  <a:lnTo>
                    <a:pt x="12876" y="0"/>
                  </a:lnTo>
                  <a:cubicBezTo>
                    <a:pt x="8173" y="1035"/>
                    <a:pt x="6672" y="3203"/>
                    <a:pt x="5304" y="6305"/>
                  </a:cubicBezTo>
                  <a:cubicBezTo>
                    <a:pt x="3936" y="9441"/>
                    <a:pt x="4170" y="8840"/>
                    <a:pt x="2102" y="11642"/>
                  </a:cubicBezTo>
                  <a:cubicBezTo>
                    <a:pt x="0" y="14444"/>
                    <a:pt x="601" y="21449"/>
                    <a:pt x="601" y="21449"/>
                  </a:cubicBezTo>
                  <a:cubicBezTo>
                    <a:pt x="5704" y="19014"/>
                    <a:pt x="7339" y="16179"/>
                    <a:pt x="7973" y="13143"/>
                  </a:cubicBezTo>
                  <a:cubicBezTo>
                    <a:pt x="8673" y="10108"/>
                    <a:pt x="9274" y="9541"/>
                    <a:pt x="11275" y="6172"/>
                  </a:cubicBezTo>
                  <a:cubicBezTo>
                    <a:pt x="13310" y="2803"/>
                    <a:pt x="12876" y="1"/>
                    <a:pt x="1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78"/>
            <p:cNvSpPr/>
            <p:nvPr/>
          </p:nvSpPr>
          <p:spPr>
            <a:xfrm>
              <a:off x="3050700" y="3889600"/>
              <a:ext cx="278200" cy="727925"/>
            </a:xfrm>
            <a:custGeom>
              <a:avLst/>
              <a:gdLst/>
              <a:ahLst/>
              <a:cxnLst/>
              <a:rect l="l" t="t" r="r" b="b"/>
              <a:pathLst>
                <a:path w="11128" h="29117" extrusionOk="0">
                  <a:moveTo>
                    <a:pt x="10767" y="0"/>
                  </a:moveTo>
                  <a:cubicBezTo>
                    <a:pt x="10711" y="0"/>
                    <a:pt x="10655" y="24"/>
                    <a:pt x="10608" y="79"/>
                  </a:cubicBezTo>
                  <a:cubicBezTo>
                    <a:pt x="9207" y="1647"/>
                    <a:pt x="8106" y="3348"/>
                    <a:pt x="7005" y="5083"/>
                  </a:cubicBezTo>
                  <a:cubicBezTo>
                    <a:pt x="4470" y="9219"/>
                    <a:pt x="2502" y="13755"/>
                    <a:pt x="1335" y="18492"/>
                  </a:cubicBezTo>
                  <a:cubicBezTo>
                    <a:pt x="467" y="21861"/>
                    <a:pt x="0" y="25364"/>
                    <a:pt x="0" y="28866"/>
                  </a:cubicBezTo>
                  <a:cubicBezTo>
                    <a:pt x="0" y="29033"/>
                    <a:pt x="125" y="29116"/>
                    <a:pt x="250" y="29116"/>
                  </a:cubicBezTo>
                  <a:cubicBezTo>
                    <a:pt x="376" y="29116"/>
                    <a:pt x="501" y="29033"/>
                    <a:pt x="501" y="28866"/>
                  </a:cubicBezTo>
                  <a:cubicBezTo>
                    <a:pt x="534" y="23029"/>
                    <a:pt x="1835" y="17225"/>
                    <a:pt x="4137" y="11854"/>
                  </a:cubicBezTo>
                  <a:cubicBezTo>
                    <a:pt x="5604" y="8385"/>
                    <a:pt x="7472" y="5049"/>
                    <a:pt x="9707" y="2047"/>
                  </a:cubicBezTo>
                  <a:cubicBezTo>
                    <a:pt x="10141" y="1513"/>
                    <a:pt x="10541" y="980"/>
                    <a:pt x="10975" y="479"/>
                  </a:cubicBezTo>
                  <a:cubicBezTo>
                    <a:pt x="11128" y="250"/>
                    <a:pt x="10949" y="0"/>
                    <a:pt x="107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78"/>
            <p:cNvSpPr/>
            <p:nvPr/>
          </p:nvSpPr>
          <p:spPr>
            <a:xfrm>
              <a:off x="3114075" y="4154275"/>
              <a:ext cx="486200" cy="336900"/>
            </a:xfrm>
            <a:custGeom>
              <a:avLst/>
              <a:gdLst/>
              <a:ahLst/>
              <a:cxnLst/>
              <a:rect l="l" t="t" r="r" b="b"/>
              <a:pathLst>
                <a:path w="19448" h="13476" extrusionOk="0">
                  <a:moveTo>
                    <a:pt x="13768" y="0"/>
                  </a:moveTo>
                  <a:cubicBezTo>
                    <a:pt x="13126" y="0"/>
                    <a:pt x="12549" y="112"/>
                    <a:pt x="12109" y="400"/>
                  </a:cubicBezTo>
                  <a:cubicBezTo>
                    <a:pt x="10274" y="1601"/>
                    <a:pt x="9607" y="2501"/>
                    <a:pt x="7806" y="3135"/>
                  </a:cubicBezTo>
                  <a:cubicBezTo>
                    <a:pt x="6005" y="3769"/>
                    <a:pt x="5004" y="3635"/>
                    <a:pt x="3203" y="7004"/>
                  </a:cubicBezTo>
                  <a:cubicBezTo>
                    <a:pt x="1401" y="10440"/>
                    <a:pt x="0" y="13476"/>
                    <a:pt x="0" y="13476"/>
                  </a:cubicBezTo>
                  <a:cubicBezTo>
                    <a:pt x="1401" y="11841"/>
                    <a:pt x="5838" y="12008"/>
                    <a:pt x="7839" y="10340"/>
                  </a:cubicBezTo>
                  <a:cubicBezTo>
                    <a:pt x="9841" y="8672"/>
                    <a:pt x="12309" y="8606"/>
                    <a:pt x="15478" y="6704"/>
                  </a:cubicBezTo>
                  <a:cubicBezTo>
                    <a:pt x="18647" y="4836"/>
                    <a:pt x="19448" y="1300"/>
                    <a:pt x="19448" y="1300"/>
                  </a:cubicBezTo>
                  <a:cubicBezTo>
                    <a:pt x="18484" y="1123"/>
                    <a:pt x="15804" y="0"/>
                    <a:pt x="13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78"/>
            <p:cNvSpPr/>
            <p:nvPr/>
          </p:nvSpPr>
          <p:spPr>
            <a:xfrm>
              <a:off x="3079375" y="4228300"/>
              <a:ext cx="377700" cy="370050"/>
            </a:xfrm>
            <a:custGeom>
              <a:avLst/>
              <a:gdLst/>
              <a:ahLst/>
              <a:cxnLst/>
              <a:rect l="l" t="t" r="r" b="b"/>
              <a:pathLst>
                <a:path w="15108" h="14802" extrusionOk="0">
                  <a:moveTo>
                    <a:pt x="14732" y="0"/>
                  </a:moveTo>
                  <a:cubicBezTo>
                    <a:pt x="14711" y="0"/>
                    <a:pt x="14688" y="3"/>
                    <a:pt x="14665" y="7"/>
                  </a:cubicBezTo>
                  <a:cubicBezTo>
                    <a:pt x="13130" y="508"/>
                    <a:pt x="11629" y="1275"/>
                    <a:pt x="10195" y="2042"/>
                  </a:cubicBezTo>
                  <a:cubicBezTo>
                    <a:pt x="7293" y="3677"/>
                    <a:pt x="4524" y="5811"/>
                    <a:pt x="2556" y="8547"/>
                  </a:cubicBezTo>
                  <a:cubicBezTo>
                    <a:pt x="1322" y="10348"/>
                    <a:pt x="388" y="12349"/>
                    <a:pt x="21" y="14484"/>
                  </a:cubicBezTo>
                  <a:cubicBezTo>
                    <a:pt x="0" y="14668"/>
                    <a:pt x="167" y="14801"/>
                    <a:pt x="307" y="14801"/>
                  </a:cubicBezTo>
                  <a:cubicBezTo>
                    <a:pt x="396" y="14801"/>
                    <a:pt x="475" y="14747"/>
                    <a:pt x="488" y="14618"/>
                  </a:cubicBezTo>
                  <a:cubicBezTo>
                    <a:pt x="1689" y="8046"/>
                    <a:pt x="7459" y="3543"/>
                    <a:pt x="13230" y="1041"/>
                  </a:cubicBezTo>
                  <a:cubicBezTo>
                    <a:pt x="13731" y="841"/>
                    <a:pt x="14231" y="641"/>
                    <a:pt x="14798" y="474"/>
                  </a:cubicBezTo>
                  <a:cubicBezTo>
                    <a:pt x="15108" y="381"/>
                    <a:pt x="15015" y="0"/>
                    <a:pt x="14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78"/>
            <p:cNvSpPr/>
            <p:nvPr/>
          </p:nvSpPr>
          <p:spPr>
            <a:xfrm>
              <a:off x="2573675" y="4527025"/>
              <a:ext cx="794775" cy="514550"/>
            </a:xfrm>
            <a:custGeom>
              <a:avLst/>
              <a:gdLst/>
              <a:ahLst/>
              <a:cxnLst/>
              <a:rect l="l" t="t" r="r" b="b"/>
              <a:pathLst>
                <a:path w="31791" h="20582" extrusionOk="0">
                  <a:moveTo>
                    <a:pt x="1" y="0"/>
                  </a:moveTo>
                  <a:lnTo>
                    <a:pt x="1936" y="11742"/>
                  </a:lnTo>
                  <a:cubicBezTo>
                    <a:pt x="1936" y="16579"/>
                    <a:pt x="5905" y="20582"/>
                    <a:pt x="10775" y="20582"/>
                  </a:cubicBezTo>
                  <a:lnTo>
                    <a:pt x="20516" y="20582"/>
                  </a:lnTo>
                  <a:cubicBezTo>
                    <a:pt x="25352" y="20582"/>
                    <a:pt x="29355" y="16612"/>
                    <a:pt x="29355" y="11742"/>
                  </a:cubicBezTo>
                  <a:lnTo>
                    <a:pt x="317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78"/>
            <p:cNvSpPr/>
            <p:nvPr/>
          </p:nvSpPr>
          <p:spPr>
            <a:xfrm>
              <a:off x="2607273" y="4690475"/>
              <a:ext cx="711047" cy="60050"/>
            </a:xfrm>
            <a:custGeom>
              <a:avLst/>
              <a:gdLst/>
              <a:ahLst/>
              <a:cxnLst/>
              <a:rect l="l" t="t" r="r" b="b"/>
              <a:pathLst>
                <a:path w="41364" h="2402" extrusionOk="0">
                  <a:moveTo>
                    <a:pt x="1" y="0"/>
                  </a:moveTo>
                  <a:lnTo>
                    <a:pt x="1" y="2402"/>
                  </a:lnTo>
                  <a:lnTo>
                    <a:pt x="41363" y="2402"/>
                  </a:lnTo>
                  <a:lnTo>
                    <a:pt x="413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78"/>
            <p:cNvSpPr/>
            <p:nvPr/>
          </p:nvSpPr>
          <p:spPr>
            <a:xfrm>
              <a:off x="2617900" y="4815550"/>
              <a:ext cx="688400" cy="29225"/>
            </a:xfrm>
            <a:custGeom>
              <a:avLst/>
              <a:gdLst/>
              <a:ahLst/>
              <a:cxnLst/>
              <a:rect l="l" t="t" r="r" b="b"/>
              <a:pathLst>
                <a:path w="41364" h="1169" extrusionOk="0">
                  <a:moveTo>
                    <a:pt x="1" y="1"/>
                  </a:moveTo>
                  <a:lnTo>
                    <a:pt x="1" y="1168"/>
                  </a:lnTo>
                  <a:lnTo>
                    <a:pt x="41363" y="1168"/>
                  </a:lnTo>
                  <a:lnTo>
                    <a:pt x="413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78"/>
            <p:cNvSpPr/>
            <p:nvPr/>
          </p:nvSpPr>
          <p:spPr>
            <a:xfrm>
              <a:off x="2909750" y="4527025"/>
              <a:ext cx="458700" cy="514550"/>
            </a:xfrm>
            <a:custGeom>
              <a:avLst/>
              <a:gdLst/>
              <a:ahLst/>
              <a:cxnLst/>
              <a:rect l="l" t="t" r="r" b="b"/>
              <a:pathLst>
                <a:path w="18348" h="20582" extrusionOk="0">
                  <a:moveTo>
                    <a:pt x="11309" y="0"/>
                  </a:moveTo>
                  <a:lnTo>
                    <a:pt x="8841" y="11742"/>
                  </a:lnTo>
                  <a:cubicBezTo>
                    <a:pt x="8841" y="16579"/>
                    <a:pt x="4904" y="20582"/>
                    <a:pt x="1" y="20582"/>
                  </a:cubicBezTo>
                  <a:lnTo>
                    <a:pt x="7073" y="20582"/>
                  </a:lnTo>
                  <a:cubicBezTo>
                    <a:pt x="11909" y="20582"/>
                    <a:pt x="15912" y="16612"/>
                    <a:pt x="15912" y="11742"/>
                  </a:cubicBezTo>
                  <a:lnTo>
                    <a:pt x="18347" y="0"/>
                  </a:lnTo>
                  <a:close/>
                </a:path>
              </a:pathLst>
            </a:custGeom>
            <a:solidFill>
              <a:srgbClr val="F2B6B6">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78"/>
            <p:cNvSpPr/>
            <p:nvPr/>
          </p:nvSpPr>
          <p:spPr>
            <a:xfrm>
              <a:off x="2541175" y="4515350"/>
              <a:ext cx="858125" cy="75900"/>
            </a:xfrm>
            <a:custGeom>
              <a:avLst/>
              <a:gdLst/>
              <a:ahLst/>
              <a:cxnLst/>
              <a:rect l="l" t="t" r="r" b="b"/>
              <a:pathLst>
                <a:path w="34325" h="3036" extrusionOk="0">
                  <a:moveTo>
                    <a:pt x="0" y="0"/>
                  </a:moveTo>
                  <a:lnTo>
                    <a:pt x="0" y="3036"/>
                  </a:lnTo>
                  <a:lnTo>
                    <a:pt x="34325" y="3036"/>
                  </a:lnTo>
                  <a:lnTo>
                    <a:pt x="343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9" name="Google Shape;5079;p78"/>
          <p:cNvGrpSpPr/>
          <p:nvPr/>
        </p:nvGrpSpPr>
        <p:grpSpPr>
          <a:xfrm>
            <a:off x="-1709" y="3613360"/>
            <a:ext cx="1011575" cy="1362750"/>
            <a:chOff x="2486125" y="1266275"/>
            <a:chExt cx="1011575" cy="1362750"/>
          </a:xfrm>
        </p:grpSpPr>
        <p:sp>
          <p:nvSpPr>
            <p:cNvPr id="5080" name="Google Shape;5080;p78"/>
            <p:cNvSpPr/>
            <p:nvPr/>
          </p:nvSpPr>
          <p:spPr>
            <a:xfrm>
              <a:off x="2512800" y="1576225"/>
              <a:ext cx="427850" cy="504900"/>
            </a:xfrm>
            <a:custGeom>
              <a:avLst/>
              <a:gdLst/>
              <a:ahLst/>
              <a:cxnLst/>
              <a:rect l="l" t="t" r="r" b="b"/>
              <a:pathLst>
                <a:path w="17114" h="20196" extrusionOk="0">
                  <a:moveTo>
                    <a:pt x="475" y="0"/>
                  </a:moveTo>
                  <a:cubicBezTo>
                    <a:pt x="456" y="0"/>
                    <a:pt x="443" y="5"/>
                    <a:pt x="435" y="14"/>
                  </a:cubicBezTo>
                  <a:cubicBezTo>
                    <a:pt x="1" y="481"/>
                    <a:pt x="1435" y="6486"/>
                    <a:pt x="3503" y="10989"/>
                  </a:cubicBezTo>
                  <a:cubicBezTo>
                    <a:pt x="5605" y="15492"/>
                    <a:pt x="12510" y="20129"/>
                    <a:pt x="12510" y="20129"/>
                  </a:cubicBezTo>
                  <a:lnTo>
                    <a:pt x="17113" y="20195"/>
                  </a:lnTo>
                  <a:cubicBezTo>
                    <a:pt x="14042" y="10786"/>
                    <a:pt x="1370" y="0"/>
                    <a:pt x="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78"/>
            <p:cNvSpPr/>
            <p:nvPr/>
          </p:nvSpPr>
          <p:spPr>
            <a:xfrm>
              <a:off x="2545325" y="1614100"/>
              <a:ext cx="337775" cy="449500"/>
            </a:xfrm>
            <a:custGeom>
              <a:avLst/>
              <a:gdLst/>
              <a:ahLst/>
              <a:cxnLst/>
              <a:rect l="l" t="t" r="r" b="b"/>
              <a:pathLst>
                <a:path w="13511" h="17980" extrusionOk="0">
                  <a:moveTo>
                    <a:pt x="1" y="0"/>
                  </a:moveTo>
                  <a:cubicBezTo>
                    <a:pt x="801" y="1702"/>
                    <a:pt x="1702" y="3369"/>
                    <a:pt x="2636" y="4971"/>
                  </a:cubicBezTo>
                  <a:cubicBezTo>
                    <a:pt x="3570" y="6605"/>
                    <a:pt x="4637" y="8173"/>
                    <a:pt x="5705" y="9707"/>
                  </a:cubicBezTo>
                  <a:cubicBezTo>
                    <a:pt x="6239" y="10508"/>
                    <a:pt x="6839" y="11275"/>
                    <a:pt x="7406" y="12009"/>
                  </a:cubicBezTo>
                  <a:cubicBezTo>
                    <a:pt x="8007" y="12709"/>
                    <a:pt x="8574" y="13477"/>
                    <a:pt x="9241" y="14177"/>
                  </a:cubicBezTo>
                  <a:cubicBezTo>
                    <a:pt x="10542" y="15612"/>
                    <a:pt x="11909" y="16979"/>
                    <a:pt x="13510" y="17980"/>
                  </a:cubicBezTo>
                  <a:cubicBezTo>
                    <a:pt x="12176" y="16646"/>
                    <a:pt x="11009" y="15178"/>
                    <a:pt x="9841" y="13710"/>
                  </a:cubicBezTo>
                  <a:cubicBezTo>
                    <a:pt x="8707" y="12276"/>
                    <a:pt x="7573" y="10741"/>
                    <a:pt x="6505" y="9207"/>
                  </a:cubicBezTo>
                  <a:cubicBezTo>
                    <a:pt x="4304" y="6171"/>
                    <a:pt x="2202" y="303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78"/>
            <p:cNvSpPr/>
            <p:nvPr/>
          </p:nvSpPr>
          <p:spPr>
            <a:xfrm>
              <a:off x="2860550" y="1266275"/>
              <a:ext cx="363900" cy="811525"/>
            </a:xfrm>
            <a:custGeom>
              <a:avLst/>
              <a:gdLst/>
              <a:ahLst/>
              <a:cxnLst/>
              <a:rect l="l" t="t" r="r" b="b"/>
              <a:pathLst>
                <a:path w="14556" h="32461" extrusionOk="0">
                  <a:moveTo>
                    <a:pt x="2490" y="1"/>
                  </a:moveTo>
                  <a:cubicBezTo>
                    <a:pt x="2482" y="1"/>
                    <a:pt x="2476" y="2"/>
                    <a:pt x="2469" y="3"/>
                  </a:cubicBezTo>
                  <a:cubicBezTo>
                    <a:pt x="1502" y="237"/>
                    <a:pt x="1" y="8510"/>
                    <a:pt x="434" y="15014"/>
                  </a:cubicBezTo>
                  <a:cubicBezTo>
                    <a:pt x="835" y="21552"/>
                    <a:pt x="4537" y="32460"/>
                    <a:pt x="4537" y="32460"/>
                  </a:cubicBezTo>
                  <a:lnTo>
                    <a:pt x="6105" y="32460"/>
                  </a:lnTo>
                  <a:cubicBezTo>
                    <a:pt x="14555" y="19967"/>
                    <a:pt x="3582"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78"/>
            <p:cNvSpPr/>
            <p:nvPr/>
          </p:nvSpPr>
          <p:spPr>
            <a:xfrm>
              <a:off x="2932275" y="1303875"/>
              <a:ext cx="79250" cy="753900"/>
            </a:xfrm>
            <a:custGeom>
              <a:avLst/>
              <a:gdLst/>
              <a:ahLst/>
              <a:cxnLst/>
              <a:rect l="l" t="t" r="r" b="b"/>
              <a:pathLst>
                <a:path w="3170" h="30156" extrusionOk="0">
                  <a:moveTo>
                    <a:pt x="1" y="1"/>
                  </a:moveTo>
                  <a:lnTo>
                    <a:pt x="935" y="7473"/>
                  </a:lnTo>
                  <a:cubicBezTo>
                    <a:pt x="1268" y="10041"/>
                    <a:pt x="1568" y="12543"/>
                    <a:pt x="1835" y="15045"/>
                  </a:cubicBezTo>
                  <a:cubicBezTo>
                    <a:pt x="2069" y="17546"/>
                    <a:pt x="2336" y="20082"/>
                    <a:pt x="2436" y="22583"/>
                  </a:cubicBezTo>
                  <a:lnTo>
                    <a:pt x="2502" y="23551"/>
                  </a:lnTo>
                  <a:lnTo>
                    <a:pt x="2536" y="24485"/>
                  </a:lnTo>
                  <a:cubicBezTo>
                    <a:pt x="2536" y="25118"/>
                    <a:pt x="2569" y="25752"/>
                    <a:pt x="2569" y="26386"/>
                  </a:cubicBezTo>
                  <a:lnTo>
                    <a:pt x="2569" y="28254"/>
                  </a:lnTo>
                  <a:cubicBezTo>
                    <a:pt x="2536" y="28921"/>
                    <a:pt x="2536" y="29555"/>
                    <a:pt x="2502" y="30155"/>
                  </a:cubicBezTo>
                  <a:cubicBezTo>
                    <a:pt x="3036" y="27720"/>
                    <a:pt x="3169" y="25118"/>
                    <a:pt x="3169" y="22583"/>
                  </a:cubicBezTo>
                  <a:cubicBezTo>
                    <a:pt x="3169" y="21282"/>
                    <a:pt x="3069" y="20048"/>
                    <a:pt x="3036" y="18747"/>
                  </a:cubicBezTo>
                  <a:cubicBezTo>
                    <a:pt x="2903" y="17480"/>
                    <a:pt x="2836" y="16212"/>
                    <a:pt x="2702" y="14945"/>
                  </a:cubicBezTo>
                  <a:cubicBezTo>
                    <a:pt x="2569" y="13677"/>
                    <a:pt x="2402" y="12409"/>
                    <a:pt x="2235" y="11175"/>
                  </a:cubicBezTo>
                  <a:cubicBezTo>
                    <a:pt x="2035" y="9908"/>
                    <a:pt x="1869" y="8673"/>
                    <a:pt x="1602" y="7406"/>
                  </a:cubicBezTo>
                  <a:cubicBezTo>
                    <a:pt x="1201" y="4904"/>
                    <a:pt x="668" y="243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78"/>
            <p:cNvSpPr/>
            <p:nvPr/>
          </p:nvSpPr>
          <p:spPr>
            <a:xfrm>
              <a:off x="2921425" y="1410600"/>
              <a:ext cx="352775" cy="667200"/>
            </a:xfrm>
            <a:custGeom>
              <a:avLst/>
              <a:gdLst/>
              <a:ahLst/>
              <a:cxnLst/>
              <a:rect l="l" t="t" r="r" b="b"/>
              <a:pathLst>
                <a:path w="14111" h="26688" extrusionOk="0">
                  <a:moveTo>
                    <a:pt x="13531" y="0"/>
                  </a:moveTo>
                  <a:cubicBezTo>
                    <a:pt x="12932" y="0"/>
                    <a:pt x="7810" y="6519"/>
                    <a:pt x="3937" y="12644"/>
                  </a:cubicBezTo>
                  <a:cubicBezTo>
                    <a:pt x="1" y="18815"/>
                    <a:pt x="2102" y="26687"/>
                    <a:pt x="2102" y="26687"/>
                  </a:cubicBezTo>
                  <a:lnTo>
                    <a:pt x="3670" y="26687"/>
                  </a:lnTo>
                  <a:cubicBezTo>
                    <a:pt x="11843" y="19782"/>
                    <a:pt x="14111" y="135"/>
                    <a:pt x="13544" y="1"/>
                  </a:cubicBezTo>
                  <a:cubicBezTo>
                    <a:pt x="13540" y="0"/>
                    <a:pt x="13536" y="0"/>
                    <a:pt x="13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78"/>
            <p:cNvSpPr/>
            <p:nvPr/>
          </p:nvSpPr>
          <p:spPr>
            <a:xfrm>
              <a:off x="2994825" y="1441475"/>
              <a:ext cx="254375" cy="622125"/>
            </a:xfrm>
            <a:custGeom>
              <a:avLst/>
              <a:gdLst/>
              <a:ahLst/>
              <a:cxnLst/>
              <a:rect l="l" t="t" r="r" b="b"/>
              <a:pathLst>
                <a:path w="10175" h="24885" extrusionOk="0">
                  <a:moveTo>
                    <a:pt x="10174" y="0"/>
                  </a:moveTo>
                  <a:lnTo>
                    <a:pt x="10174" y="0"/>
                  </a:lnTo>
                  <a:cubicBezTo>
                    <a:pt x="9007" y="1935"/>
                    <a:pt x="8006" y="3937"/>
                    <a:pt x="7039" y="6005"/>
                  </a:cubicBezTo>
                  <a:cubicBezTo>
                    <a:pt x="6071" y="8006"/>
                    <a:pt x="5171" y="10041"/>
                    <a:pt x="4270" y="12109"/>
                  </a:cubicBezTo>
                  <a:cubicBezTo>
                    <a:pt x="3436" y="14211"/>
                    <a:pt x="2669" y="16279"/>
                    <a:pt x="1902" y="18414"/>
                  </a:cubicBezTo>
                  <a:cubicBezTo>
                    <a:pt x="1168" y="20549"/>
                    <a:pt x="534" y="22717"/>
                    <a:pt x="0" y="24885"/>
                  </a:cubicBezTo>
                  <a:cubicBezTo>
                    <a:pt x="868" y="22783"/>
                    <a:pt x="1735" y="20749"/>
                    <a:pt x="2569" y="18680"/>
                  </a:cubicBezTo>
                  <a:lnTo>
                    <a:pt x="5171" y="12443"/>
                  </a:lnTo>
                  <a:lnTo>
                    <a:pt x="7706" y="6238"/>
                  </a:lnTo>
                  <a:cubicBezTo>
                    <a:pt x="8540" y="4170"/>
                    <a:pt x="9374" y="2069"/>
                    <a:pt x="10174"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78"/>
            <p:cNvSpPr/>
            <p:nvPr/>
          </p:nvSpPr>
          <p:spPr>
            <a:xfrm>
              <a:off x="2991475" y="1670350"/>
              <a:ext cx="506225" cy="407450"/>
            </a:xfrm>
            <a:custGeom>
              <a:avLst/>
              <a:gdLst/>
              <a:ahLst/>
              <a:cxnLst/>
              <a:rect l="l" t="t" r="r" b="b"/>
              <a:pathLst>
                <a:path w="20249" h="16298" extrusionOk="0">
                  <a:moveTo>
                    <a:pt x="19246" y="1"/>
                  </a:moveTo>
                  <a:cubicBezTo>
                    <a:pt x="17896" y="1"/>
                    <a:pt x="12992" y="2224"/>
                    <a:pt x="8173" y="4956"/>
                  </a:cubicBezTo>
                  <a:cubicBezTo>
                    <a:pt x="2903" y="7924"/>
                    <a:pt x="1" y="15963"/>
                    <a:pt x="1" y="15963"/>
                  </a:cubicBezTo>
                  <a:lnTo>
                    <a:pt x="1569" y="16297"/>
                  </a:lnTo>
                  <a:cubicBezTo>
                    <a:pt x="16746" y="10293"/>
                    <a:pt x="20249" y="486"/>
                    <a:pt x="19515" y="52"/>
                  </a:cubicBezTo>
                  <a:cubicBezTo>
                    <a:pt x="19454" y="17"/>
                    <a:pt x="19363" y="1"/>
                    <a:pt x="19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78"/>
            <p:cNvSpPr/>
            <p:nvPr/>
          </p:nvSpPr>
          <p:spPr>
            <a:xfrm>
              <a:off x="3022350" y="1699150"/>
              <a:ext cx="426975" cy="360300"/>
            </a:xfrm>
            <a:custGeom>
              <a:avLst/>
              <a:gdLst/>
              <a:ahLst/>
              <a:cxnLst/>
              <a:rect l="l" t="t" r="r" b="b"/>
              <a:pathLst>
                <a:path w="17079" h="14412" extrusionOk="0">
                  <a:moveTo>
                    <a:pt x="17079" y="1"/>
                  </a:moveTo>
                  <a:lnTo>
                    <a:pt x="17079" y="1"/>
                  </a:lnTo>
                  <a:cubicBezTo>
                    <a:pt x="15411" y="901"/>
                    <a:pt x="13843" y="1936"/>
                    <a:pt x="12342" y="3003"/>
                  </a:cubicBezTo>
                  <a:cubicBezTo>
                    <a:pt x="10808" y="4104"/>
                    <a:pt x="9340" y="5271"/>
                    <a:pt x="7939" y="6472"/>
                  </a:cubicBezTo>
                  <a:cubicBezTo>
                    <a:pt x="6505" y="7740"/>
                    <a:pt x="5137" y="8941"/>
                    <a:pt x="3803" y="10275"/>
                  </a:cubicBezTo>
                  <a:cubicBezTo>
                    <a:pt x="2469" y="11576"/>
                    <a:pt x="1234" y="12943"/>
                    <a:pt x="0" y="14411"/>
                  </a:cubicBezTo>
                  <a:cubicBezTo>
                    <a:pt x="1468" y="13244"/>
                    <a:pt x="2902" y="12009"/>
                    <a:pt x="4303" y="10809"/>
                  </a:cubicBezTo>
                  <a:lnTo>
                    <a:pt x="8573" y="7239"/>
                  </a:lnTo>
                  <a:cubicBezTo>
                    <a:pt x="9974" y="6005"/>
                    <a:pt x="11408" y="4838"/>
                    <a:pt x="12809" y="3637"/>
                  </a:cubicBezTo>
                  <a:lnTo>
                    <a:pt x="1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78"/>
            <p:cNvSpPr/>
            <p:nvPr/>
          </p:nvSpPr>
          <p:spPr>
            <a:xfrm>
              <a:off x="3059875" y="1904200"/>
              <a:ext cx="408650" cy="182350"/>
            </a:xfrm>
            <a:custGeom>
              <a:avLst/>
              <a:gdLst/>
              <a:ahLst/>
              <a:cxnLst/>
              <a:rect l="l" t="t" r="r" b="b"/>
              <a:pathLst>
                <a:path w="16346" h="7294" extrusionOk="0">
                  <a:moveTo>
                    <a:pt x="15841" y="1"/>
                  </a:moveTo>
                  <a:cubicBezTo>
                    <a:pt x="14953" y="1"/>
                    <a:pt x="12360" y="670"/>
                    <a:pt x="8173" y="1272"/>
                  </a:cubicBezTo>
                  <a:cubicBezTo>
                    <a:pt x="3102" y="2040"/>
                    <a:pt x="0" y="6743"/>
                    <a:pt x="0" y="6743"/>
                  </a:cubicBezTo>
                  <a:cubicBezTo>
                    <a:pt x="0" y="6743"/>
                    <a:pt x="479" y="7293"/>
                    <a:pt x="2655" y="7293"/>
                  </a:cubicBezTo>
                  <a:cubicBezTo>
                    <a:pt x="3462" y="7293"/>
                    <a:pt x="4502" y="7217"/>
                    <a:pt x="5838" y="7010"/>
                  </a:cubicBezTo>
                  <a:cubicBezTo>
                    <a:pt x="10775" y="6176"/>
                    <a:pt x="16345" y="538"/>
                    <a:pt x="16178" y="105"/>
                  </a:cubicBezTo>
                  <a:cubicBezTo>
                    <a:pt x="16148" y="33"/>
                    <a:pt x="16036" y="1"/>
                    <a:pt x="15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78"/>
            <p:cNvSpPr/>
            <p:nvPr/>
          </p:nvSpPr>
          <p:spPr>
            <a:xfrm>
              <a:off x="3091550" y="1931825"/>
              <a:ext cx="326100" cy="137625"/>
            </a:xfrm>
            <a:custGeom>
              <a:avLst/>
              <a:gdLst/>
              <a:ahLst/>
              <a:cxnLst/>
              <a:rect l="l" t="t" r="r" b="b"/>
              <a:pathLst>
                <a:path w="13044" h="5505" extrusionOk="0">
                  <a:moveTo>
                    <a:pt x="13043" y="0"/>
                  </a:moveTo>
                  <a:lnTo>
                    <a:pt x="13043" y="0"/>
                  </a:lnTo>
                  <a:cubicBezTo>
                    <a:pt x="11909" y="434"/>
                    <a:pt x="10809" y="801"/>
                    <a:pt x="9708" y="1201"/>
                  </a:cubicBezTo>
                  <a:cubicBezTo>
                    <a:pt x="8574" y="1635"/>
                    <a:pt x="7506" y="2035"/>
                    <a:pt x="6405" y="2502"/>
                  </a:cubicBezTo>
                  <a:cubicBezTo>
                    <a:pt x="5338" y="2969"/>
                    <a:pt x="4237" y="3436"/>
                    <a:pt x="3170" y="3937"/>
                  </a:cubicBezTo>
                  <a:cubicBezTo>
                    <a:pt x="2069" y="4404"/>
                    <a:pt x="1035" y="4937"/>
                    <a:pt x="1" y="5504"/>
                  </a:cubicBezTo>
                  <a:cubicBezTo>
                    <a:pt x="1168" y="5304"/>
                    <a:pt x="2302" y="4971"/>
                    <a:pt x="3470" y="4537"/>
                  </a:cubicBezTo>
                  <a:cubicBezTo>
                    <a:pt x="4571" y="4204"/>
                    <a:pt x="5705" y="3803"/>
                    <a:pt x="6806" y="3336"/>
                  </a:cubicBezTo>
                  <a:cubicBezTo>
                    <a:pt x="7873" y="2869"/>
                    <a:pt x="8974" y="2402"/>
                    <a:pt x="10008" y="1835"/>
                  </a:cubicBezTo>
                  <a:cubicBezTo>
                    <a:pt x="11042" y="1301"/>
                    <a:pt x="12076" y="701"/>
                    <a:pt x="13043"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78"/>
            <p:cNvSpPr/>
            <p:nvPr/>
          </p:nvSpPr>
          <p:spPr>
            <a:xfrm>
              <a:off x="2678025" y="1396450"/>
              <a:ext cx="306825" cy="673000"/>
            </a:xfrm>
            <a:custGeom>
              <a:avLst/>
              <a:gdLst/>
              <a:ahLst/>
              <a:cxnLst/>
              <a:rect l="l" t="t" r="r" b="b"/>
              <a:pathLst>
                <a:path w="12273" h="26920" extrusionOk="0">
                  <a:moveTo>
                    <a:pt x="560" y="0"/>
                  </a:moveTo>
                  <a:cubicBezTo>
                    <a:pt x="0" y="0"/>
                    <a:pt x="735" y="6990"/>
                    <a:pt x="2565" y="14511"/>
                  </a:cubicBezTo>
                  <a:cubicBezTo>
                    <a:pt x="4400" y="22049"/>
                    <a:pt x="10004" y="26853"/>
                    <a:pt x="10004" y="26853"/>
                  </a:cubicBezTo>
                  <a:lnTo>
                    <a:pt x="12105" y="26919"/>
                  </a:lnTo>
                  <a:cubicBezTo>
                    <a:pt x="12272" y="12743"/>
                    <a:pt x="1164" y="34"/>
                    <a:pt x="564" y="0"/>
                  </a:cubicBezTo>
                  <a:cubicBezTo>
                    <a:pt x="562" y="0"/>
                    <a:pt x="561" y="0"/>
                    <a:pt x="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78"/>
            <p:cNvSpPr/>
            <p:nvPr/>
          </p:nvSpPr>
          <p:spPr>
            <a:xfrm>
              <a:off x="2707950" y="1441475"/>
              <a:ext cx="241875" cy="608800"/>
            </a:xfrm>
            <a:custGeom>
              <a:avLst/>
              <a:gdLst/>
              <a:ahLst/>
              <a:cxnLst/>
              <a:rect l="l" t="t" r="r" b="b"/>
              <a:pathLst>
                <a:path w="9675" h="24352" extrusionOk="0">
                  <a:moveTo>
                    <a:pt x="0" y="0"/>
                  </a:moveTo>
                  <a:lnTo>
                    <a:pt x="0" y="0"/>
                  </a:lnTo>
                  <a:cubicBezTo>
                    <a:pt x="501" y="2169"/>
                    <a:pt x="1068" y="4237"/>
                    <a:pt x="1735" y="6305"/>
                  </a:cubicBezTo>
                  <a:cubicBezTo>
                    <a:pt x="2402" y="8406"/>
                    <a:pt x="3136" y="10475"/>
                    <a:pt x="3903" y="12543"/>
                  </a:cubicBezTo>
                  <a:cubicBezTo>
                    <a:pt x="4704" y="14578"/>
                    <a:pt x="5538" y="16579"/>
                    <a:pt x="6505" y="18580"/>
                  </a:cubicBezTo>
                  <a:cubicBezTo>
                    <a:pt x="7406" y="20549"/>
                    <a:pt x="8406" y="22483"/>
                    <a:pt x="9674" y="24351"/>
                  </a:cubicBezTo>
                  <a:cubicBezTo>
                    <a:pt x="8740" y="22316"/>
                    <a:pt x="7973" y="20348"/>
                    <a:pt x="7139" y="18280"/>
                  </a:cubicBezTo>
                  <a:cubicBezTo>
                    <a:pt x="6305" y="16279"/>
                    <a:pt x="5538" y="14244"/>
                    <a:pt x="4737" y="12209"/>
                  </a:cubicBezTo>
                  <a:lnTo>
                    <a:pt x="2402" y="6071"/>
                  </a:lnTo>
                  <a:cubicBezTo>
                    <a:pt x="1635" y="4037"/>
                    <a:pt x="834" y="2035"/>
                    <a:pt x="0" y="0"/>
                  </a:cubicBezTo>
                  <a:close/>
                </a:path>
              </a:pathLst>
            </a:custGeom>
            <a:solidFill>
              <a:srgbClr val="45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78"/>
            <p:cNvSpPr/>
            <p:nvPr/>
          </p:nvSpPr>
          <p:spPr>
            <a:xfrm>
              <a:off x="2486125" y="1904200"/>
              <a:ext cx="408650" cy="182350"/>
            </a:xfrm>
            <a:custGeom>
              <a:avLst/>
              <a:gdLst/>
              <a:ahLst/>
              <a:cxnLst/>
              <a:rect l="l" t="t" r="r" b="b"/>
              <a:pathLst>
                <a:path w="16346" h="7294" extrusionOk="0">
                  <a:moveTo>
                    <a:pt x="504" y="1"/>
                  </a:moveTo>
                  <a:cubicBezTo>
                    <a:pt x="310" y="1"/>
                    <a:pt x="197" y="33"/>
                    <a:pt x="167" y="105"/>
                  </a:cubicBezTo>
                  <a:cubicBezTo>
                    <a:pt x="0" y="538"/>
                    <a:pt x="5571" y="6176"/>
                    <a:pt x="10508" y="7010"/>
                  </a:cubicBezTo>
                  <a:cubicBezTo>
                    <a:pt x="11844" y="7217"/>
                    <a:pt x="12884" y="7293"/>
                    <a:pt x="13691" y="7293"/>
                  </a:cubicBezTo>
                  <a:cubicBezTo>
                    <a:pt x="15866" y="7293"/>
                    <a:pt x="16345" y="6743"/>
                    <a:pt x="16345" y="6743"/>
                  </a:cubicBezTo>
                  <a:cubicBezTo>
                    <a:pt x="16345" y="6743"/>
                    <a:pt x="13243" y="2040"/>
                    <a:pt x="8173" y="1272"/>
                  </a:cubicBezTo>
                  <a:cubicBezTo>
                    <a:pt x="3986" y="670"/>
                    <a:pt x="139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78"/>
            <p:cNvSpPr/>
            <p:nvPr/>
          </p:nvSpPr>
          <p:spPr>
            <a:xfrm>
              <a:off x="2537825" y="1931825"/>
              <a:ext cx="326100" cy="137625"/>
            </a:xfrm>
            <a:custGeom>
              <a:avLst/>
              <a:gdLst/>
              <a:ahLst/>
              <a:cxnLst/>
              <a:rect l="l" t="t" r="r" b="b"/>
              <a:pathLst>
                <a:path w="13044" h="5505" extrusionOk="0">
                  <a:moveTo>
                    <a:pt x="1" y="0"/>
                  </a:moveTo>
                  <a:cubicBezTo>
                    <a:pt x="968" y="701"/>
                    <a:pt x="2002" y="1301"/>
                    <a:pt x="3036" y="1835"/>
                  </a:cubicBezTo>
                  <a:cubicBezTo>
                    <a:pt x="4104" y="2402"/>
                    <a:pt x="5171" y="2869"/>
                    <a:pt x="6238" y="3336"/>
                  </a:cubicBezTo>
                  <a:cubicBezTo>
                    <a:pt x="7339" y="3803"/>
                    <a:pt x="8473" y="4204"/>
                    <a:pt x="9574" y="4537"/>
                  </a:cubicBezTo>
                  <a:cubicBezTo>
                    <a:pt x="10708" y="4971"/>
                    <a:pt x="11876" y="5304"/>
                    <a:pt x="13043" y="5504"/>
                  </a:cubicBezTo>
                  <a:cubicBezTo>
                    <a:pt x="12009" y="4937"/>
                    <a:pt x="10975" y="4404"/>
                    <a:pt x="9874" y="3937"/>
                  </a:cubicBezTo>
                  <a:cubicBezTo>
                    <a:pt x="8807" y="3436"/>
                    <a:pt x="7706" y="2969"/>
                    <a:pt x="6639" y="2502"/>
                  </a:cubicBezTo>
                  <a:cubicBezTo>
                    <a:pt x="5538" y="2035"/>
                    <a:pt x="4470" y="1635"/>
                    <a:pt x="3336" y="1201"/>
                  </a:cubicBezTo>
                  <a:cubicBezTo>
                    <a:pt x="2269" y="801"/>
                    <a:pt x="1135" y="434"/>
                    <a:pt x="1" y="0"/>
                  </a:cubicBezTo>
                  <a:close/>
                </a:path>
              </a:pathLst>
            </a:custGeom>
            <a:solidFill>
              <a:srgbClr val="5C8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78"/>
            <p:cNvSpPr/>
            <p:nvPr/>
          </p:nvSpPr>
          <p:spPr>
            <a:xfrm>
              <a:off x="2669600" y="2101125"/>
              <a:ext cx="584600" cy="527900"/>
            </a:xfrm>
            <a:custGeom>
              <a:avLst/>
              <a:gdLst/>
              <a:ahLst/>
              <a:cxnLst/>
              <a:rect l="l" t="t" r="r" b="b"/>
              <a:pathLst>
                <a:path w="23384" h="21116" extrusionOk="0">
                  <a:moveTo>
                    <a:pt x="0" y="0"/>
                  </a:moveTo>
                  <a:lnTo>
                    <a:pt x="0" y="13576"/>
                  </a:lnTo>
                  <a:cubicBezTo>
                    <a:pt x="0" y="17713"/>
                    <a:pt x="3369" y="21115"/>
                    <a:pt x="7539" y="21115"/>
                  </a:cubicBezTo>
                  <a:lnTo>
                    <a:pt x="15845" y="21115"/>
                  </a:lnTo>
                  <a:cubicBezTo>
                    <a:pt x="19948" y="21115"/>
                    <a:pt x="23383" y="17746"/>
                    <a:pt x="23383" y="13576"/>
                  </a:cubicBezTo>
                  <a:lnTo>
                    <a:pt x="23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78"/>
            <p:cNvSpPr/>
            <p:nvPr/>
          </p:nvSpPr>
          <p:spPr>
            <a:xfrm>
              <a:off x="2655431" y="2237875"/>
              <a:ext cx="609653" cy="106775"/>
            </a:xfrm>
            <a:custGeom>
              <a:avLst/>
              <a:gdLst/>
              <a:ahLst/>
              <a:cxnLst/>
              <a:rect l="l" t="t" r="r" b="b"/>
              <a:pathLst>
                <a:path w="28639" h="4271" extrusionOk="0">
                  <a:moveTo>
                    <a:pt x="6239" y="1"/>
                  </a:moveTo>
                  <a:cubicBezTo>
                    <a:pt x="6073" y="1"/>
                    <a:pt x="5906" y="67"/>
                    <a:pt x="5806" y="201"/>
                  </a:cubicBezTo>
                  <a:lnTo>
                    <a:pt x="3537" y="2703"/>
                  </a:lnTo>
                  <a:lnTo>
                    <a:pt x="1302" y="201"/>
                  </a:lnTo>
                  <a:cubicBezTo>
                    <a:pt x="1178" y="61"/>
                    <a:pt x="1034" y="2"/>
                    <a:pt x="892" y="2"/>
                  </a:cubicBezTo>
                  <a:cubicBezTo>
                    <a:pt x="428" y="2"/>
                    <a:pt x="0" y="633"/>
                    <a:pt x="435" y="1068"/>
                  </a:cubicBezTo>
                  <a:cubicBezTo>
                    <a:pt x="1336" y="2069"/>
                    <a:pt x="2236" y="3069"/>
                    <a:pt x="3137" y="4070"/>
                  </a:cubicBezTo>
                  <a:cubicBezTo>
                    <a:pt x="3237" y="4204"/>
                    <a:pt x="3404" y="4270"/>
                    <a:pt x="3571" y="4270"/>
                  </a:cubicBezTo>
                  <a:cubicBezTo>
                    <a:pt x="3738" y="4270"/>
                    <a:pt x="3904" y="4204"/>
                    <a:pt x="4004" y="4070"/>
                  </a:cubicBezTo>
                  <a:lnTo>
                    <a:pt x="6273" y="1568"/>
                  </a:lnTo>
                  <a:lnTo>
                    <a:pt x="8508" y="4070"/>
                  </a:lnTo>
                  <a:cubicBezTo>
                    <a:pt x="8624" y="4204"/>
                    <a:pt x="8791" y="4270"/>
                    <a:pt x="8954" y="4270"/>
                  </a:cubicBezTo>
                  <a:cubicBezTo>
                    <a:pt x="9116" y="4270"/>
                    <a:pt x="9275" y="4204"/>
                    <a:pt x="9375" y="4070"/>
                  </a:cubicBezTo>
                  <a:lnTo>
                    <a:pt x="11643" y="1568"/>
                  </a:lnTo>
                  <a:lnTo>
                    <a:pt x="13911" y="4070"/>
                  </a:lnTo>
                  <a:cubicBezTo>
                    <a:pt x="14012" y="4204"/>
                    <a:pt x="14178" y="4270"/>
                    <a:pt x="14345" y="4270"/>
                  </a:cubicBezTo>
                  <a:cubicBezTo>
                    <a:pt x="14512" y="4270"/>
                    <a:pt x="14679" y="4204"/>
                    <a:pt x="14779" y="4070"/>
                  </a:cubicBezTo>
                  <a:lnTo>
                    <a:pt x="17014" y="1568"/>
                  </a:lnTo>
                  <a:lnTo>
                    <a:pt x="19282" y="4070"/>
                  </a:lnTo>
                  <a:cubicBezTo>
                    <a:pt x="19382" y="4204"/>
                    <a:pt x="19549" y="4270"/>
                    <a:pt x="19716" y="4270"/>
                  </a:cubicBezTo>
                  <a:cubicBezTo>
                    <a:pt x="19882" y="4270"/>
                    <a:pt x="20049" y="4204"/>
                    <a:pt x="20149" y="4070"/>
                  </a:cubicBezTo>
                  <a:lnTo>
                    <a:pt x="22418" y="1568"/>
                  </a:lnTo>
                  <a:lnTo>
                    <a:pt x="24652" y="4070"/>
                  </a:lnTo>
                  <a:cubicBezTo>
                    <a:pt x="24753" y="4204"/>
                    <a:pt x="24919" y="4270"/>
                    <a:pt x="25086" y="4270"/>
                  </a:cubicBezTo>
                  <a:cubicBezTo>
                    <a:pt x="25253" y="4270"/>
                    <a:pt x="25420" y="4204"/>
                    <a:pt x="25520" y="4070"/>
                  </a:cubicBezTo>
                  <a:cubicBezTo>
                    <a:pt x="26454" y="3069"/>
                    <a:pt x="27321" y="2069"/>
                    <a:pt x="28255" y="1068"/>
                  </a:cubicBezTo>
                  <a:cubicBezTo>
                    <a:pt x="28639" y="633"/>
                    <a:pt x="28199" y="2"/>
                    <a:pt x="27732" y="2"/>
                  </a:cubicBezTo>
                  <a:cubicBezTo>
                    <a:pt x="27590" y="2"/>
                    <a:pt x="27446" y="61"/>
                    <a:pt x="27321" y="201"/>
                  </a:cubicBezTo>
                  <a:lnTo>
                    <a:pt x="25086" y="2703"/>
                  </a:lnTo>
                  <a:lnTo>
                    <a:pt x="22818" y="201"/>
                  </a:lnTo>
                  <a:cubicBezTo>
                    <a:pt x="22718" y="67"/>
                    <a:pt x="22551" y="1"/>
                    <a:pt x="22384" y="1"/>
                  </a:cubicBezTo>
                  <a:cubicBezTo>
                    <a:pt x="22217" y="1"/>
                    <a:pt x="22051" y="67"/>
                    <a:pt x="21951" y="201"/>
                  </a:cubicBezTo>
                  <a:lnTo>
                    <a:pt x="19682" y="2703"/>
                  </a:lnTo>
                  <a:lnTo>
                    <a:pt x="17447" y="201"/>
                  </a:lnTo>
                  <a:cubicBezTo>
                    <a:pt x="17347" y="67"/>
                    <a:pt x="17180" y="1"/>
                    <a:pt x="17014" y="1"/>
                  </a:cubicBezTo>
                  <a:cubicBezTo>
                    <a:pt x="16847" y="1"/>
                    <a:pt x="16680" y="67"/>
                    <a:pt x="16580" y="201"/>
                  </a:cubicBezTo>
                  <a:lnTo>
                    <a:pt x="14312" y="2703"/>
                  </a:lnTo>
                  <a:lnTo>
                    <a:pt x="12077" y="201"/>
                  </a:lnTo>
                  <a:cubicBezTo>
                    <a:pt x="11960" y="67"/>
                    <a:pt x="11793" y="1"/>
                    <a:pt x="11627" y="1"/>
                  </a:cubicBezTo>
                  <a:cubicBezTo>
                    <a:pt x="11460" y="1"/>
                    <a:pt x="11293" y="67"/>
                    <a:pt x="11176" y="201"/>
                  </a:cubicBezTo>
                  <a:lnTo>
                    <a:pt x="8941" y="2703"/>
                  </a:lnTo>
                  <a:lnTo>
                    <a:pt x="6673" y="201"/>
                  </a:lnTo>
                  <a:cubicBezTo>
                    <a:pt x="6573" y="67"/>
                    <a:pt x="6406" y="1"/>
                    <a:pt x="6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78"/>
            <p:cNvSpPr/>
            <p:nvPr/>
          </p:nvSpPr>
          <p:spPr>
            <a:xfrm>
              <a:off x="2932275" y="2101125"/>
              <a:ext cx="321925" cy="527900"/>
            </a:xfrm>
            <a:custGeom>
              <a:avLst/>
              <a:gdLst/>
              <a:ahLst/>
              <a:cxnLst/>
              <a:rect l="l" t="t" r="r" b="b"/>
              <a:pathLst>
                <a:path w="12877" h="21116" extrusionOk="0">
                  <a:moveTo>
                    <a:pt x="7539" y="0"/>
                  </a:moveTo>
                  <a:lnTo>
                    <a:pt x="7539" y="13576"/>
                  </a:lnTo>
                  <a:cubicBezTo>
                    <a:pt x="7539" y="17713"/>
                    <a:pt x="4170" y="21115"/>
                    <a:pt x="1" y="21115"/>
                  </a:cubicBezTo>
                  <a:lnTo>
                    <a:pt x="5338" y="21115"/>
                  </a:lnTo>
                  <a:cubicBezTo>
                    <a:pt x="9441" y="21115"/>
                    <a:pt x="12876" y="17746"/>
                    <a:pt x="12876" y="13576"/>
                  </a:cubicBezTo>
                  <a:lnTo>
                    <a:pt x="12876" y="0"/>
                  </a:lnTo>
                  <a:close/>
                </a:path>
              </a:pathLst>
            </a:custGeom>
            <a:solidFill>
              <a:srgbClr val="F2B6B6">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78"/>
            <p:cNvSpPr/>
            <p:nvPr/>
          </p:nvSpPr>
          <p:spPr>
            <a:xfrm>
              <a:off x="2624550" y="2065250"/>
              <a:ext cx="673850" cy="70925"/>
            </a:xfrm>
            <a:custGeom>
              <a:avLst/>
              <a:gdLst/>
              <a:ahLst/>
              <a:cxnLst/>
              <a:rect l="l" t="t" r="r" b="b"/>
              <a:pathLst>
                <a:path w="26954" h="2837" extrusionOk="0">
                  <a:moveTo>
                    <a:pt x="1" y="1"/>
                  </a:moveTo>
                  <a:lnTo>
                    <a:pt x="1" y="2836"/>
                  </a:lnTo>
                  <a:lnTo>
                    <a:pt x="26953" y="2836"/>
                  </a:lnTo>
                  <a:lnTo>
                    <a:pt x="269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48;p39"/>
          <p:cNvSpPr txBox="1">
            <a:spLocks/>
          </p:cNvSpPr>
          <p:nvPr/>
        </p:nvSpPr>
        <p:spPr>
          <a:xfrm>
            <a:off x="-106259" y="1835450"/>
            <a:ext cx="9145709" cy="13741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enk One"/>
              <a:buNone/>
              <a:defRPr sz="25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nSpc>
                <a:spcPts val="5000"/>
              </a:lnSpc>
            </a:pPr>
            <a:r>
              <a:rPr lang="en-US" sz="3600" dirty="0">
                <a:latin typeface="+mj-lt"/>
              </a:rPr>
              <a:t>CẢM ƠN CÁC EM </a:t>
            </a:r>
          </a:p>
          <a:p>
            <a:pPr>
              <a:lnSpc>
                <a:spcPts val="5000"/>
              </a:lnSpc>
            </a:pPr>
            <a:r>
              <a:rPr lang="en-US" sz="3600" dirty="0">
                <a:latin typeface="+mj-lt"/>
              </a:rPr>
              <a:t>ĐÃ LẮNG NGHE BÀI GIẢNG! </a:t>
            </a:r>
            <a:endParaRPr lang="en-US" sz="3600" dirty="0">
              <a:solidFill>
                <a:schemeClr val="accent3"/>
              </a:solidFill>
              <a:latin typeface="+mj-lt"/>
            </a:endParaRPr>
          </a:p>
        </p:txBody>
      </p:sp>
    </p:spTree>
    <p:extLst>
      <p:ext uri="{BB962C8B-B14F-4D97-AF65-F5344CB8AC3E}">
        <p14:creationId xmlns:p14="http://schemas.microsoft.com/office/powerpoint/2010/main" val="2399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52"/>
          <p:cNvSpPr/>
          <p:nvPr/>
        </p:nvSpPr>
        <p:spPr>
          <a:xfrm rot="864275">
            <a:off x="1349578" y="1333126"/>
            <a:ext cx="6204767" cy="3240924"/>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424" name="Google Shape;3424;p52"/>
          <p:cNvGrpSpPr/>
          <p:nvPr/>
        </p:nvGrpSpPr>
        <p:grpSpPr>
          <a:xfrm>
            <a:off x="88273" y="3405827"/>
            <a:ext cx="885541" cy="1736915"/>
            <a:chOff x="1833675" y="2704350"/>
            <a:chExt cx="820325" cy="1609000"/>
          </a:xfrm>
        </p:grpSpPr>
        <p:sp>
          <p:nvSpPr>
            <p:cNvPr id="3425" name="Google Shape;3425;p52"/>
            <p:cNvSpPr/>
            <p:nvPr/>
          </p:nvSpPr>
          <p:spPr>
            <a:xfrm>
              <a:off x="1845075" y="3455925"/>
              <a:ext cx="808925" cy="164050"/>
            </a:xfrm>
            <a:custGeom>
              <a:avLst/>
              <a:gdLst/>
              <a:ahLst/>
              <a:cxnLst/>
              <a:rect l="l" t="t" r="r" b="b"/>
              <a:pathLst>
                <a:path w="32357" h="6562" extrusionOk="0">
                  <a:moveTo>
                    <a:pt x="17614" y="0"/>
                  </a:moveTo>
                  <a:cubicBezTo>
                    <a:pt x="16710" y="0"/>
                    <a:pt x="15806" y="14"/>
                    <a:pt x="14906" y="41"/>
                  </a:cubicBezTo>
                  <a:cubicBezTo>
                    <a:pt x="12482" y="89"/>
                    <a:pt x="10082" y="257"/>
                    <a:pt x="7682" y="497"/>
                  </a:cubicBezTo>
                  <a:cubicBezTo>
                    <a:pt x="6553" y="617"/>
                    <a:pt x="5425" y="737"/>
                    <a:pt x="4297" y="905"/>
                  </a:cubicBezTo>
                  <a:cubicBezTo>
                    <a:pt x="3289" y="1073"/>
                    <a:pt x="2305" y="1337"/>
                    <a:pt x="1369" y="1769"/>
                  </a:cubicBezTo>
                  <a:cubicBezTo>
                    <a:pt x="1057" y="1913"/>
                    <a:pt x="745" y="2105"/>
                    <a:pt x="457" y="2297"/>
                  </a:cubicBezTo>
                  <a:cubicBezTo>
                    <a:pt x="337" y="2297"/>
                    <a:pt x="193" y="2369"/>
                    <a:pt x="169" y="2513"/>
                  </a:cubicBezTo>
                  <a:cubicBezTo>
                    <a:pt x="145" y="2537"/>
                    <a:pt x="121" y="2537"/>
                    <a:pt x="121" y="2561"/>
                  </a:cubicBezTo>
                  <a:cubicBezTo>
                    <a:pt x="1" y="2657"/>
                    <a:pt x="25" y="2849"/>
                    <a:pt x="121" y="2945"/>
                  </a:cubicBezTo>
                  <a:cubicBezTo>
                    <a:pt x="121" y="2969"/>
                    <a:pt x="145" y="2993"/>
                    <a:pt x="169" y="2993"/>
                  </a:cubicBezTo>
                  <a:cubicBezTo>
                    <a:pt x="265" y="3641"/>
                    <a:pt x="793" y="4121"/>
                    <a:pt x="1393" y="4433"/>
                  </a:cubicBezTo>
                  <a:cubicBezTo>
                    <a:pt x="1777" y="4649"/>
                    <a:pt x="2185" y="4793"/>
                    <a:pt x="2593" y="4889"/>
                  </a:cubicBezTo>
                  <a:cubicBezTo>
                    <a:pt x="3145" y="5033"/>
                    <a:pt x="3721" y="5177"/>
                    <a:pt x="4297" y="5297"/>
                  </a:cubicBezTo>
                  <a:cubicBezTo>
                    <a:pt x="6577" y="5801"/>
                    <a:pt x="8906" y="6162"/>
                    <a:pt x="11234" y="6354"/>
                  </a:cubicBezTo>
                  <a:cubicBezTo>
                    <a:pt x="12731" y="6492"/>
                    <a:pt x="14237" y="6562"/>
                    <a:pt x="15741" y="6562"/>
                  </a:cubicBezTo>
                  <a:cubicBezTo>
                    <a:pt x="16577" y="6562"/>
                    <a:pt x="17411" y="6540"/>
                    <a:pt x="18243" y="6498"/>
                  </a:cubicBezTo>
                  <a:cubicBezTo>
                    <a:pt x="20571" y="6402"/>
                    <a:pt x="22899" y="6162"/>
                    <a:pt x="25203" y="5753"/>
                  </a:cubicBezTo>
                  <a:cubicBezTo>
                    <a:pt x="27292" y="5369"/>
                    <a:pt x="29428" y="4841"/>
                    <a:pt x="31252" y="3689"/>
                  </a:cubicBezTo>
                  <a:cubicBezTo>
                    <a:pt x="31660" y="3425"/>
                    <a:pt x="32140" y="3137"/>
                    <a:pt x="32260" y="2633"/>
                  </a:cubicBezTo>
                  <a:cubicBezTo>
                    <a:pt x="32356" y="2249"/>
                    <a:pt x="32212" y="1865"/>
                    <a:pt x="31924" y="1601"/>
                  </a:cubicBezTo>
                  <a:cubicBezTo>
                    <a:pt x="31252" y="905"/>
                    <a:pt x="30220" y="857"/>
                    <a:pt x="29308" y="737"/>
                  </a:cubicBezTo>
                  <a:cubicBezTo>
                    <a:pt x="26932" y="449"/>
                    <a:pt x="24531" y="233"/>
                    <a:pt x="22131" y="113"/>
                  </a:cubicBezTo>
                  <a:cubicBezTo>
                    <a:pt x="20631" y="38"/>
                    <a:pt x="19121" y="0"/>
                    <a:pt x="176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2"/>
            <p:cNvSpPr/>
            <p:nvPr/>
          </p:nvSpPr>
          <p:spPr>
            <a:xfrm>
              <a:off x="1900275" y="2704350"/>
              <a:ext cx="331875" cy="923725"/>
            </a:xfrm>
            <a:custGeom>
              <a:avLst/>
              <a:gdLst/>
              <a:ahLst/>
              <a:cxnLst/>
              <a:rect l="l" t="t" r="r" b="b"/>
              <a:pathLst>
                <a:path w="13275" h="36949" extrusionOk="0">
                  <a:moveTo>
                    <a:pt x="6511" y="0"/>
                  </a:moveTo>
                  <a:cubicBezTo>
                    <a:pt x="6011" y="0"/>
                    <a:pt x="5508" y="89"/>
                    <a:pt x="5018" y="269"/>
                  </a:cubicBezTo>
                  <a:cubicBezTo>
                    <a:pt x="3865" y="677"/>
                    <a:pt x="2857" y="1493"/>
                    <a:pt x="2137" y="2501"/>
                  </a:cubicBezTo>
                  <a:cubicBezTo>
                    <a:pt x="1345" y="3629"/>
                    <a:pt x="913" y="4949"/>
                    <a:pt x="649" y="6294"/>
                  </a:cubicBezTo>
                  <a:cubicBezTo>
                    <a:pt x="385" y="7686"/>
                    <a:pt x="265" y="9126"/>
                    <a:pt x="169" y="10566"/>
                  </a:cubicBezTo>
                  <a:cubicBezTo>
                    <a:pt x="49" y="12030"/>
                    <a:pt x="1" y="13518"/>
                    <a:pt x="25" y="15006"/>
                  </a:cubicBezTo>
                  <a:cubicBezTo>
                    <a:pt x="49" y="18007"/>
                    <a:pt x="265" y="20983"/>
                    <a:pt x="721" y="23911"/>
                  </a:cubicBezTo>
                  <a:cubicBezTo>
                    <a:pt x="1177" y="26864"/>
                    <a:pt x="1849" y="29768"/>
                    <a:pt x="2737" y="32624"/>
                  </a:cubicBezTo>
                  <a:cubicBezTo>
                    <a:pt x="2905" y="33176"/>
                    <a:pt x="3097" y="33752"/>
                    <a:pt x="3289" y="34304"/>
                  </a:cubicBezTo>
                  <a:cubicBezTo>
                    <a:pt x="3217" y="34424"/>
                    <a:pt x="3241" y="34568"/>
                    <a:pt x="3313" y="34664"/>
                  </a:cubicBezTo>
                  <a:cubicBezTo>
                    <a:pt x="4557" y="36153"/>
                    <a:pt x="6459" y="36948"/>
                    <a:pt x="8371" y="36948"/>
                  </a:cubicBezTo>
                  <a:cubicBezTo>
                    <a:pt x="8710" y="36948"/>
                    <a:pt x="9050" y="36923"/>
                    <a:pt x="9386" y="36873"/>
                  </a:cubicBezTo>
                  <a:cubicBezTo>
                    <a:pt x="9938" y="36801"/>
                    <a:pt x="10490" y="36633"/>
                    <a:pt x="11018" y="36393"/>
                  </a:cubicBezTo>
                  <a:cubicBezTo>
                    <a:pt x="11546" y="36152"/>
                    <a:pt x="12122" y="35792"/>
                    <a:pt x="12386" y="35240"/>
                  </a:cubicBezTo>
                  <a:cubicBezTo>
                    <a:pt x="12530" y="34904"/>
                    <a:pt x="12554" y="34568"/>
                    <a:pt x="12602" y="34232"/>
                  </a:cubicBezTo>
                  <a:cubicBezTo>
                    <a:pt x="12650" y="33824"/>
                    <a:pt x="12674" y="33440"/>
                    <a:pt x="12722" y="33032"/>
                  </a:cubicBezTo>
                  <a:cubicBezTo>
                    <a:pt x="12794" y="32264"/>
                    <a:pt x="12866" y="31496"/>
                    <a:pt x="12938" y="30704"/>
                  </a:cubicBezTo>
                  <a:cubicBezTo>
                    <a:pt x="13178" y="27608"/>
                    <a:pt x="13274" y="24487"/>
                    <a:pt x="13226" y="21367"/>
                  </a:cubicBezTo>
                  <a:cubicBezTo>
                    <a:pt x="13178" y="18247"/>
                    <a:pt x="13010" y="15126"/>
                    <a:pt x="12674" y="12030"/>
                  </a:cubicBezTo>
                  <a:cubicBezTo>
                    <a:pt x="12506" y="10446"/>
                    <a:pt x="12314" y="8886"/>
                    <a:pt x="12074" y="7350"/>
                  </a:cubicBezTo>
                  <a:cubicBezTo>
                    <a:pt x="11858" y="5909"/>
                    <a:pt x="11594" y="4493"/>
                    <a:pt x="10970" y="3173"/>
                  </a:cubicBezTo>
                  <a:cubicBezTo>
                    <a:pt x="10442" y="2093"/>
                    <a:pt x="9626" y="1085"/>
                    <a:pt x="8546" y="509"/>
                  </a:cubicBezTo>
                  <a:cubicBezTo>
                    <a:pt x="7902" y="173"/>
                    <a:pt x="7210" y="0"/>
                    <a:pt x="6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2"/>
            <p:cNvSpPr/>
            <p:nvPr/>
          </p:nvSpPr>
          <p:spPr>
            <a:xfrm>
              <a:off x="2387550" y="2952200"/>
              <a:ext cx="202225" cy="666525"/>
            </a:xfrm>
            <a:custGeom>
              <a:avLst/>
              <a:gdLst/>
              <a:ahLst/>
              <a:cxnLst/>
              <a:rect l="l" t="t" r="r" b="b"/>
              <a:pathLst>
                <a:path w="8089" h="26661" extrusionOk="0">
                  <a:moveTo>
                    <a:pt x="4693" y="0"/>
                  </a:moveTo>
                  <a:cubicBezTo>
                    <a:pt x="4131" y="0"/>
                    <a:pt x="3565" y="193"/>
                    <a:pt x="3096" y="484"/>
                  </a:cubicBezTo>
                  <a:cubicBezTo>
                    <a:pt x="2328" y="988"/>
                    <a:pt x="1824" y="1756"/>
                    <a:pt x="1464" y="2572"/>
                  </a:cubicBezTo>
                  <a:cubicBezTo>
                    <a:pt x="1272" y="3004"/>
                    <a:pt x="1128" y="3436"/>
                    <a:pt x="984" y="3868"/>
                  </a:cubicBezTo>
                  <a:cubicBezTo>
                    <a:pt x="936" y="4060"/>
                    <a:pt x="1080" y="4204"/>
                    <a:pt x="1248" y="4204"/>
                  </a:cubicBezTo>
                  <a:cubicBezTo>
                    <a:pt x="1080" y="6052"/>
                    <a:pt x="936" y="7901"/>
                    <a:pt x="792" y="9749"/>
                  </a:cubicBezTo>
                  <a:cubicBezTo>
                    <a:pt x="648" y="11933"/>
                    <a:pt x="504" y="14117"/>
                    <a:pt x="384" y="16326"/>
                  </a:cubicBezTo>
                  <a:cubicBezTo>
                    <a:pt x="288" y="18510"/>
                    <a:pt x="192" y="20694"/>
                    <a:pt x="144" y="22878"/>
                  </a:cubicBezTo>
                  <a:cubicBezTo>
                    <a:pt x="120" y="23430"/>
                    <a:pt x="96" y="23958"/>
                    <a:pt x="96" y="24510"/>
                  </a:cubicBezTo>
                  <a:cubicBezTo>
                    <a:pt x="72" y="24990"/>
                    <a:pt x="0" y="25518"/>
                    <a:pt x="288" y="25950"/>
                  </a:cubicBezTo>
                  <a:cubicBezTo>
                    <a:pt x="648" y="26465"/>
                    <a:pt x="1302" y="26661"/>
                    <a:pt x="1935" y="26661"/>
                  </a:cubicBezTo>
                  <a:cubicBezTo>
                    <a:pt x="2188" y="26661"/>
                    <a:pt x="2438" y="26629"/>
                    <a:pt x="2664" y="26575"/>
                  </a:cubicBezTo>
                  <a:cubicBezTo>
                    <a:pt x="3552" y="26359"/>
                    <a:pt x="4272" y="25782"/>
                    <a:pt x="4801" y="25086"/>
                  </a:cubicBezTo>
                  <a:cubicBezTo>
                    <a:pt x="5353" y="24342"/>
                    <a:pt x="5689" y="23478"/>
                    <a:pt x="6001" y="22590"/>
                  </a:cubicBezTo>
                  <a:cubicBezTo>
                    <a:pt x="6673" y="20670"/>
                    <a:pt x="7177" y="18702"/>
                    <a:pt x="7513" y="16686"/>
                  </a:cubicBezTo>
                  <a:cubicBezTo>
                    <a:pt x="7849" y="14669"/>
                    <a:pt x="8041" y="12653"/>
                    <a:pt x="8065" y="10613"/>
                  </a:cubicBezTo>
                  <a:cubicBezTo>
                    <a:pt x="8089" y="8573"/>
                    <a:pt x="7945" y="6533"/>
                    <a:pt x="7633" y="4516"/>
                  </a:cubicBezTo>
                  <a:cubicBezTo>
                    <a:pt x="7489" y="3652"/>
                    <a:pt x="7369" y="2740"/>
                    <a:pt x="7057" y="1924"/>
                  </a:cubicBezTo>
                  <a:cubicBezTo>
                    <a:pt x="6769" y="1156"/>
                    <a:pt x="6289" y="460"/>
                    <a:pt x="5497" y="148"/>
                  </a:cubicBezTo>
                  <a:cubicBezTo>
                    <a:pt x="5238" y="46"/>
                    <a:pt x="4966" y="0"/>
                    <a:pt x="4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2"/>
            <p:cNvSpPr/>
            <p:nvPr/>
          </p:nvSpPr>
          <p:spPr>
            <a:xfrm>
              <a:off x="2098300" y="2825800"/>
              <a:ext cx="385275" cy="801100"/>
            </a:xfrm>
            <a:custGeom>
              <a:avLst/>
              <a:gdLst/>
              <a:ahLst/>
              <a:cxnLst/>
              <a:rect l="l" t="t" r="r" b="b"/>
              <a:pathLst>
                <a:path w="15411" h="32044" extrusionOk="0">
                  <a:moveTo>
                    <a:pt x="8885" y="1"/>
                  </a:moveTo>
                  <a:cubicBezTo>
                    <a:pt x="8387" y="1"/>
                    <a:pt x="7883" y="73"/>
                    <a:pt x="7394" y="211"/>
                  </a:cubicBezTo>
                  <a:cubicBezTo>
                    <a:pt x="6289" y="499"/>
                    <a:pt x="5281" y="1123"/>
                    <a:pt x="4441" y="1892"/>
                  </a:cubicBezTo>
                  <a:cubicBezTo>
                    <a:pt x="3553" y="2708"/>
                    <a:pt x="2905" y="3764"/>
                    <a:pt x="2401" y="4844"/>
                  </a:cubicBezTo>
                  <a:cubicBezTo>
                    <a:pt x="1873" y="5996"/>
                    <a:pt x="1513" y="7196"/>
                    <a:pt x="1249" y="8420"/>
                  </a:cubicBezTo>
                  <a:cubicBezTo>
                    <a:pt x="937" y="9764"/>
                    <a:pt x="697" y="11108"/>
                    <a:pt x="529" y="12453"/>
                  </a:cubicBezTo>
                  <a:cubicBezTo>
                    <a:pt x="145" y="15237"/>
                    <a:pt x="1" y="18021"/>
                    <a:pt x="97" y="20829"/>
                  </a:cubicBezTo>
                  <a:cubicBezTo>
                    <a:pt x="193" y="23638"/>
                    <a:pt x="505" y="26422"/>
                    <a:pt x="1081" y="29134"/>
                  </a:cubicBezTo>
                  <a:cubicBezTo>
                    <a:pt x="1201" y="29710"/>
                    <a:pt x="1321" y="30262"/>
                    <a:pt x="1465" y="30838"/>
                  </a:cubicBezTo>
                  <a:cubicBezTo>
                    <a:pt x="1321" y="30958"/>
                    <a:pt x="1321" y="31246"/>
                    <a:pt x="1561" y="31318"/>
                  </a:cubicBezTo>
                  <a:cubicBezTo>
                    <a:pt x="3522" y="31796"/>
                    <a:pt x="5543" y="32043"/>
                    <a:pt x="7556" y="32043"/>
                  </a:cubicBezTo>
                  <a:cubicBezTo>
                    <a:pt x="8377" y="32043"/>
                    <a:pt x="9196" y="32002"/>
                    <a:pt x="10010" y="31919"/>
                  </a:cubicBezTo>
                  <a:cubicBezTo>
                    <a:pt x="10634" y="31847"/>
                    <a:pt x="11234" y="31751"/>
                    <a:pt x="11810" y="31511"/>
                  </a:cubicBezTo>
                  <a:cubicBezTo>
                    <a:pt x="12362" y="31270"/>
                    <a:pt x="12794" y="30886"/>
                    <a:pt x="13130" y="30382"/>
                  </a:cubicBezTo>
                  <a:cubicBezTo>
                    <a:pt x="13802" y="29422"/>
                    <a:pt x="13970" y="28174"/>
                    <a:pt x="14186" y="27046"/>
                  </a:cubicBezTo>
                  <a:cubicBezTo>
                    <a:pt x="14714" y="24238"/>
                    <a:pt x="15050" y="21382"/>
                    <a:pt x="15242" y="18525"/>
                  </a:cubicBezTo>
                  <a:cubicBezTo>
                    <a:pt x="15410" y="15669"/>
                    <a:pt x="15410" y="12789"/>
                    <a:pt x="15242" y="9932"/>
                  </a:cubicBezTo>
                  <a:cubicBezTo>
                    <a:pt x="15074" y="7364"/>
                    <a:pt x="14858" y="4580"/>
                    <a:pt x="13298" y="2444"/>
                  </a:cubicBezTo>
                  <a:cubicBezTo>
                    <a:pt x="12626" y="1532"/>
                    <a:pt x="11762" y="787"/>
                    <a:pt x="10706" y="355"/>
                  </a:cubicBezTo>
                  <a:cubicBezTo>
                    <a:pt x="10131" y="115"/>
                    <a:pt x="9512" y="1"/>
                    <a:pt x="8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2"/>
            <p:cNvSpPr/>
            <p:nvPr/>
          </p:nvSpPr>
          <p:spPr>
            <a:xfrm>
              <a:off x="2043700" y="3524425"/>
              <a:ext cx="24625" cy="42050"/>
            </a:xfrm>
            <a:custGeom>
              <a:avLst/>
              <a:gdLst/>
              <a:ahLst/>
              <a:cxnLst/>
              <a:rect l="l" t="t" r="r" b="b"/>
              <a:pathLst>
                <a:path w="985" h="1682" extrusionOk="0">
                  <a:moveTo>
                    <a:pt x="327" y="1"/>
                  </a:moveTo>
                  <a:cubicBezTo>
                    <a:pt x="299" y="1"/>
                    <a:pt x="270" y="5"/>
                    <a:pt x="241" y="13"/>
                  </a:cubicBezTo>
                  <a:cubicBezTo>
                    <a:pt x="121" y="61"/>
                    <a:pt x="1" y="205"/>
                    <a:pt x="49" y="349"/>
                  </a:cubicBezTo>
                  <a:lnTo>
                    <a:pt x="385" y="1477"/>
                  </a:lnTo>
                  <a:cubicBezTo>
                    <a:pt x="424" y="1596"/>
                    <a:pt x="545" y="1682"/>
                    <a:pt x="667" y="1682"/>
                  </a:cubicBezTo>
                  <a:cubicBezTo>
                    <a:pt x="693" y="1682"/>
                    <a:pt x="719" y="1678"/>
                    <a:pt x="745" y="1669"/>
                  </a:cubicBezTo>
                  <a:cubicBezTo>
                    <a:pt x="889" y="1621"/>
                    <a:pt x="985" y="1477"/>
                    <a:pt x="937" y="1333"/>
                  </a:cubicBezTo>
                  <a:lnTo>
                    <a:pt x="601" y="205"/>
                  </a:lnTo>
                  <a:cubicBezTo>
                    <a:pt x="561" y="87"/>
                    <a:pt x="457"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2"/>
            <p:cNvSpPr/>
            <p:nvPr/>
          </p:nvSpPr>
          <p:spPr>
            <a:xfrm>
              <a:off x="2022100" y="3438025"/>
              <a:ext cx="21625" cy="33600"/>
            </a:xfrm>
            <a:custGeom>
              <a:avLst/>
              <a:gdLst/>
              <a:ahLst/>
              <a:cxnLst/>
              <a:rect l="l" t="t" r="r" b="b"/>
              <a:pathLst>
                <a:path w="865" h="1344" extrusionOk="0">
                  <a:moveTo>
                    <a:pt x="318" y="0"/>
                  </a:moveTo>
                  <a:cubicBezTo>
                    <a:pt x="292" y="0"/>
                    <a:pt x="266" y="4"/>
                    <a:pt x="241" y="13"/>
                  </a:cubicBezTo>
                  <a:cubicBezTo>
                    <a:pt x="97" y="61"/>
                    <a:pt x="0" y="205"/>
                    <a:pt x="49" y="349"/>
                  </a:cubicBezTo>
                  <a:cubicBezTo>
                    <a:pt x="121" y="613"/>
                    <a:pt x="193" y="877"/>
                    <a:pt x="265" y="1141"/>
                  </a:cubicBezTo>
                  <a:cubicBezTo>
                    <a:pt x="305" y="1242"/>
                    <a:pt x="431" y="1344"/>
                    <a:pt x="556" y="1344"/>
                  </a:cubicBezTo>
                  <a:cubicBezTo>
                    <a:pt x="579" y="1344"/>
                    <a:pt x="602" y="1340"/>
                    <a:pt x="625" y="1333"/>
                  </a:cubicBezTo>
                  <a:cubicBezTo>
                    <a:pt x="769" y="1285"/>
                    <a:pt x="865" y="1141"/>
                    <a:pt x="817" y="973"/>
                  </a:cubicBezTo>
                  <a:lnTo>
                    <a:pt x="577" y="205"/>
                  </a:lnTo>
                  <a:cubicBezTo>
                    <a:pt x="557"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2"/>
            <p:cNvSpPr/>
            <p:nvPr/>
          </p:nvSpPr>
          <p:spPr>
            <a:xfrm>
              <a:off x="1999900" y="3326400"/>
              <a:ext cx="22825" cy="47475"/>
            </a:xfrm>
            <a:custGeom>
              <a:avLst/>
              <a:gdLst/>
              <a:ahLst/>
              <a:cxnLst/>
              <a:rect l="l" t="t" r="r" b="b"/>
              <a:pathLst>
                <a:path w="913" h="1899" extrusionOk="0">
                  <a:moveTo>
                    <a:pt x="318" y="1"/>
                  </a:moveTo>
                  <a:cubicBezTo>
                    <a:pt x="292" y="1"/>
                    <a:pt x="266" y="5"/>
                    <a:pt x="240" y="13"/>
                  </a:cubicBezTo>
                  <a:cubicBezTo>
                    <a:pt x="72" y="61"/>
                    <a:pt x="0" y="205"/>
                    <a:pt x="48" y="349"/>
                  </a:cubicBezTo>
                  <a:cubicBezTo>
                    <a:pt x="144" y="805"/>
                    <a:pt x="240" y="1261"/>
                    <a:pt x="336" y="1694"/>
                  </a:cubicBezTo>
                  <a:cubicBezTo>
                    <a:pt x="356" y="1812"/>
                    <a:pt x="473" y="1898"/>
                    <a:pt x="595" y="1898"/>
                  </a:cubicBezTo>
                  <a:cubicBezTo>
                    <a:pt x="621" y="1898"/>
                    <a:pt x="647" y="1894"/>
                    <a:pt x="672" y="1886"/>
                  </a:cubicBezTo>
                  <a:cubicBezTo>
                    <a:pt x="816" y="1838"/>
                    <a:pt x="912" y="1718"/>
                    <a:pt x="864" y="1550"/>
                  </a:cubicBezTo>
                  <a:cubicBezTo>
                    <a:pt x="768" y="1093"/>
                    <a:pt x="672" y="661"/>
                    <a:pt x="576" y="205"/>
                  </a:cubicBezTo>
                  <a:cubicBezTo>
                    <a:pt x="557" y="87"/>
                    <a:pt x="439"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2"/>
            <p:cNvSpPr/>
            <p:nvPr/>
          </p:nvSpPr>
          <p:spPr>
            <a:xfrm>
              <a:off x="1984900" y="3240075"/>
              <a:ext cx="21025" cy="39275"/>
            </a:xfrm>
            <a:custGeom>
              <a:avLst/>
              <a:gdLst/>
              <a:ahLst/>
              <a:cxnLst/>
              <a:rect l="l" t="t" r="r" b="b"/>
              <a:pathLst>
                <a:path w="841" h="1571" extrusionOk="0">
                  <a:moveTo>
                    <a:pt x="324" y="0"/>
                  </a:moveTo>
                  <a:cubicBezTo>
                    <a:pt x="277" y="0"/>
                    <a:pt x="231" y="11"/>
                    <a:pt x="192" y="34"/>
                  </a:cubicBezTo>
                  <a:cubicBezTo>
                    <a:pt x="48" y="130"/>
                    <a:pt x="0" y="274"/>
                    <a:pt x="72" y="418"/>
                  </a:cubicBezTo>
                  <a:cubicBezTo>
                    <a:pt x="96" y="442"/>
                    <a:pt x="120" y="466"/>
                    <a:pt x="120" y="514"/>
                  </a:cubicBezTo>
                  <a:cubicBezTo>
                    <a:pt x="120" y="514"/>
                    <a:pt x="120" y="514"/>
                    <a:pt x="144" y="538"/>
                  </a:cubicBezTo>
                  <a:cubicBezTo>
                    <a:pt x="168" y="586"/>
                    <a:pt x="168" y="634"/>
                    <a:pt x="192" y="706"/>
                  </a:cubicBezTo>
                  <a:cubicBezTo>
                    <a:pt x="216" y="802"/>
                    <a:pt x="240" y="898"/>
                    <a:pt x="264" y="1018"/>
                  </a:cubicBezTo>
                  <a:cubicBezTo>
                    <a:pt x="264" y="1114"/>
                    <a:pt x="288" y="1186"/>
                    <a:pt x="288" y="1282"/>
                  </a:cubicBezTo>
                  <a:cubicBezTo>
                    <a:pt x="288" y="1426"/>
                    <a:pt x="408" y="1570"/>
                    <a:pt x="552" y="1570"/>
                  </a:cubicBezTo>
                  <a:cubicBezTo>
                    <a:pt x="720" y="1546"/>
                    <a:pt x="840" y="1450"/>
                    <a:pt x="840" y="1282"/>
                  </a:cubicBezTo>
                  <a:cubicBezTo>
                    <a:pt x="840" y="874"/>
                    <a:pt x="744" y="490"/>
                    <a:pt x="576" y="130"/>
                  </a:cubicBezTo>
                  <a:cubicBezTo>
                    <a:pt x="527" y="48"/>
                    <a:pt x="42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2"/>
            <p:cNvSpPr/>
            <p:nvPr/>
          </p:nvSpPr>
          <p:spPr>
            <a:xfrm>
              <a:off x="1981900" y="3131325"/>
              <a:ext cx="18025" cy="45075"/>
            </a:xfrm>
            <a:custGeom>
              <a:avLst/>
              <a:gdLst/>
              <a:ahLst/>
              <a:cxnLst/>
              <a:rect l="l" t="t" r="r" b="b"/>
              <a:pathLst>
                <a:path w="721" h="1803" extrusionOk="0">
                  <a:moveTo>
                    <a:pt x="328" y="1"/>
                  </a:moveTo>
                  <a:cubicBezTo>
                    <a:pt x="217" y="1"/>
                    <a:pt x="91" y="74"/>
                    <a:pt x="72" y="208"/>
                  </a:cubicBezTo>
                  <a:cubicBezTo>
                    <a:pt x="0" y="664"/>
                    <a:pt x="24" y="1144"/>
                    <a:pt x="144" y="1576"/>
                  </a:cubicBezTo>
                  <a:cubicBezTo>
                    <a:pt x="185" y="1698"/>
                    <a:pt x="312" y="1803"/>
                    <a:pt x="423" y="1803"/>
                  </a:cubicBezTo>
                  <a:cubicBezTo>
                    <a:pt x="443" y="1803"/>
                    <a:pt x="462" y="1799"/>
                    <a:pt x="480" y="1792"/>
                  </a:cubicBezTo>
                  <a:cubicBezTo>
                    <a:pt x="648" y="1744"/>
                    <a:pt x="720" y="1600"/>
                    <a:pt x="696" y="1432"/>
                  </a:cubicBezTo>
                  <a:cubicBezTo>
                    <a:pt x="672" y="1336"/>
                    <a:pt x="648" y="1240"/>
                    <a:pt x="624" y="1144"/>
                  </a:cubicBezTo>
                  <a:cubicBezTo>
                    <a:pt x="624" y="1120"/>
                    <a:pt x="624" y="1096"/>
                    <a:pt x="624" y="1072"/>
                  </a:cubicBezTo>
                  <a:cubicBezTo>
                    <a:pt x="624" y="1095"/>
                    <a:pt x="622" y="1103"/>
                    <a:pt x="619" y="1103"/>
                  </a:cubicBezTo>
                  <a:cubicBezTo>
                    <a:pt x="612" y="1103"/>
                    <a:pt x="600" y="1064"/>
                    <a:pt x="600" y="1048"/>
                  </a:cubicBezTo>
                  <a:cubicBezTo>
                    <a:pt x="600" y="1000"/>
                    <a:pt x="600" y="952"/>
                    <a:pt x="600" y="904"/>
                  </a:cubicBezTo>
                  <a:cubicBezTo>
                    <a:pt x="600" y="808"/>
                    <a:pt x="600" y="688"/>
                    <a:pt x="600" y="592"/>
                  </a:cubicBezTo>
                  <a:cubicBezTo>
                    <a:pt x="600" y="544"/>
                    <a:pt x="600" y="496"/>
                    <a:pt x="600" y="472"/>
                  </a:cubicBezTo>
                  <a:cubicBezTo>
                    <a:pt x="600" y="448"/>
                    <a:pt x="600" y="424"/>
                    <a:pt x="600" y="400"/>
                  </a:cubicBezTo>
                  <a:cubicBezTo>
                    <a:pt x="600" y="376"/>
                    <a:pt x="624" y="352"/>
                    <a:pt x="624" y="352"/>
                  </a:cubicBezTo>
                  <a:cubicBezTo>
                    <a:pt x="624" y="280"/>
                    <a:pt x="624" y="208"/>
                    <a:pt x="576" y="136"/>
                  </a:cubicBezTo>
                  <a:cubicBezTo>
                    <a:pt x="552" y="88"/>
                    <a:pt x="480" y="16"/>
                    <a:pt x="408" y="16"/>
                  </a:cubicBezTo>
                  <a:cubicBezTo>
                    <a:pt x="384" y="6"/>
                    <a:pt x="356"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2"/>
            <p:cNvSpPr/>
            <p:nvPr/>
          </p:nvSpPr>
          <p:spPr>
            <a:xfrm>
              <a:off x="1980100" y="3047450"/>
              <a:ext cx="17425" cy="36525"/>
            </a:xfrm>
            <a:custGeom>
              <a:avLst/>
              <a:gdLst/>
              <a:ahLst/>
              <a:cxnLst/>
              <a:rect l="l" t="t" r="r" b="b"/>
              <a:pathLst>
                <a:path w="697" h="1461" extrusionOk="0">
                  <a:moveTo>
                    <a:pt x="280" y="0"/>
                  </a:moveTo>
                  <a:cubicBezTo>
                    <a:pt x="259" y="0"/>
                    <a:pt x="237" y="3"/>
                    <a:pt x="216" y="10"/>
                  </a:cubicBezTo>
                  <a:cubicBezTo>
                    <a:pt x="144" y="34"/>
                    <a:pt x="72" y="82"/>
                    <a:pt x="48" y="154"/>
                  </a:cubicBezTo>
                  <a:cubicBezTo>
                    <a:pt x="0" y="226"/>
                    <a:pt x="0" y="274"/>
                    <a:pt x="24" y="370"/>
                  </a:cubicBezTo>
                  <a:cubicBezTo>
                    <a:pt x="72" y="658"/>
                    <a:pt x="120" y="946"/>
                    <a:pt x="144" y="1258"/>
                  </a:cubicBezTo>
                  <a:cubicBezTo>
                    <a:pt x="168" y="1306"/>
                    <a:pt x="240" y="1378"/>
                    <a:pt x="288" y="1426"/>
                  </a:cubicBezTo>
                  <a:cubicBezTo>
                    <a:pt x="322" y="1443"/>
                    <a:pt x="380" y="1460"/>
                    <a:pt x="437" y="1460"/>
                  </a:cubicBezTo>
                  <a:cubicBezTo>
                    <a:pt x="460" y="1460"/>
                    <a:pt x="483" y="1457"/>
                    <a:pt x="504" y="1450"/>
                  </a:cubicBezTo>
                  <a:cubicBezTo>
                    <a:pt x="576" y="1426"/>
                    <a:pt x="624" y="1378"/>
                    <a:pt x="672" y="1306"/>
                  </a:cubicBezTo>
                  <a:cubicBezTo>
                    <a:pt x="696" y="1234"/>
                    <a:pt x="696" y="1186"/>
                    <a:pt x="696" y="1090"/>
                  </a:cubicBezTo>
                  <a:cubicBezTo>
                    <a:pt x="648" y="802"/>
                    <a:pt x="600" y="514"/>
                    <a:pt x="552" y="202"/>
                  </a:cubicBezTo>
                  <a:cubicBezTo>
                    <a:pt x="552" y="154"/>
                    <a:pt x="480" y="82"/>
                    <a:pt x="432" y="34"/>
                  </a:cubicBezTo>
                  <a:cubicBezTo>
                    <a:pt x="381"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2"/>
            <p:cNvSpPr/>
            <p:nvPr/>
          </p:nvSpPr>
          <p:spPr>
            <a:xfrm>
              <a:off x="1980700" y="2966675"/>
              <a:ext cx="13825" cy="33650"/>
            </a:xfrm>
            <a:custGeom>
              <a:avLst/>
              <a:gdLst/>
              <a:ahLst/>
              <a:cxnLst/>
              <a:rect l="l" t="t" r="r" b="b"/>
              <a:pathLst>
                <a:path w="553" h="1346" extrusionOk="0">
                  <a:moveTo>
                    <a:pt x="264" y="1"/>
                  </a:moveTo>
                  <a:cubicBezTo>
                    <a:pt x="120" y="1"/>
                    <a:pt x="0" y="121"/>
                    <a:pt x="0" y="289"/>
                  </a:cubicBezTo>
                  <a:lnTo>
                    <a:pt x="0" y="1057"/>
                  </a:lnTo>
                  <a:cubicBezTo>
                    <a:pt x="0" y="1201"/>
                    <a:pt x="120" y="1345"/>
                    <a:pt x="264" y="1345"/>
                  </a:cubicBezTo>
                  <a:cubicBezTo>
                    <a:pt x="432" y="1321"/>
                    <a:pt x="552" y="1225"/>
                    <a:pt x="552" y="1057"/>
                  </a:cubicBezTo>
                  <a:lnTo>
                    <a:pt x="552" y="289"/>
                  </a:lnTo>
                  <a:cubicBezTo>
                    <a:pt x="552" y="121"/>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2"/>
            <p:cNvSpPr/>
            <p:nvPr/>
          </p:nvSpPr>
          <p:spPr>
            <a:xfrm>
              <a:off x="1989100" y="2874275"/>
              <a:ext cx="13825" cy="33700"/>
            </a:xfrm>
            <a:custGeom>
              <a:avLst/>
              <a:gdLst/>
              <a:ahLst/>
              <a:cxnLst/>
              <a:rect l="l" t="t" r="r" b="b"/>
              <a:pathLst>
                <a:path w="553" h="1348" extrusionOk="0">
                  <a:moveTo>
                    <a:pt x="264" y="1"/>
                  </a:moveTo>
                  <a:cubicBezTo>
                    <a:pt x="120" y="25"/>
                    <a:pt x="0" y="145"/>
                    <a:pt x="0" y="289"/>
                  </a:cubicBezTo>
                  <a:lnTo>
                    <a:pt x="0" y="1081"/>
                  </a:lnTo>
                  <a:cubicBezTo>
                    <a:pt x="0" y="1214"/>
                    <a:pt x="103" y="1347"/>
                    <a:pt x="233" y="1347"/>
                  </a:cubicBezTo>
                  <a:cubicBezTo>
                    <a:pt x="243" y="1347"/>
                    <a:pt x="254" y="1346"/>
                    <a:pt x="264" y="1345"/>
                  </a:cubicBezTo>
                  <a:cubicBezTo>
                    <a:pt x="432" y="1345"/>
                    <a:pt x="552" y="1225"/>
                    <a:pt x="552" y="1081"/>
                  </a:cubicBezTo>
                  <a:lnTo>
                    <a:pt x="552" y="289"/>
                  </a:lnTo>
                  <a:cubicBezTo>
                    <a:pt x="552" y="145"/>
                    <a:pt x="432"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2"/>
            <p:cNvSpPr/>
            <p:nvPr/>
          </p:nvSpPr>
          <p:spPr>
            <a:xfrm>
              <a:off x="1997500" y="2779700"/>
              <a:ext cx="19225" cy="39150"/>
            </a:xfrm>
            <a:custGeom>
              <a:avLst/>
              <a:gdLst/>
              <a:ahLst/>
              <a:cxnLst/>
              <a:rect l="l" t="t" r="r" b="b"/>
              <a:pathLst>
                <a:path w="769" h="1566" extrusionOk="0">
                  <a:moveTo>
                    <a:pt x="463" y="1"/>
                  </a:moveTo>
                  <a:cubicBezTo>
                    <a:pt x="346" y="1"/>
                    <a:pt x="236" y="74"/>
                    <a:pt x="216" y="207"/>
                  </a:cubicBezTo>
                  <a:cubicBezTo>
                    <a:pt x="144" y="543"/>
                    <a:pt x="96" y="879"/>
                    <a:pt x="24" y="1215"/>
                  </a:cubicBezTo>
                  <a:cubicBezTo>
                    <a:pt x="0" y="1287"/>
                    <a:pt x="0" y="1359"/>
                    <a:pt x="48" y="1431"/>
                  </a:cubicBezTo>
                  <a:cubicBezTo>
                    <a:pt x="96" y="1479"/>
                    <a:pt x="144" y="1551"/>
                    <a:pt x="216" y="1551"/>
                  </a:cubicBezTo>
                  <a:cubicBezTo>
                    <a:pt x="246" y="1561"/>
                    <a:pt x="276" y="1566"/>
                    <a:pt x="306" y="1566"/>
                  </a:cubicBezTo>
                  <a:cubicBezTo>
                    <a:pt x="423" y="1566"/>
                    <a:pt x="533" y="1493"/>
                    <a:pt x="552" y="1359"/>
                  </a:cubicBezTo>
                  <a:cubicBezTo>
                    <a:pt x="624" y="1023"/>
                    <a:pt x="696" y="687"/>
                    <a:pt x="744" y="351"/>
                  </a:cubicBezTo>
                  <a:cubicBezTo>
                    <a:pt x="768" y="279"/>
                    <a:pt x="768" y="207"/>
                    <a:pt x="720" y="135"/>
                  </a:cubicBezTo>
                  <a:cubicBezTo>
                    <a:pt x="696" y="87"/>
                    <a:pt x="624" y="15"/>
                    <a:pt x="552" y="15"/>
                  </a:cubicBezTo>
                  <a:cubicBezTo>
                    <a:pt x="523" y="5"/>
                    <a:pt x="493" y="1"/>
                    <a:pt x="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2"/>
            <p:cNvSpPr/>
            <p:nvPr/>
          </p:nvSpPr>
          <p:spPr>
            <a:xfrm>
              <a:off x="2025100" y="2707300"/>
              <a:ext cx="19825" cy="27800"/>
            </a:xfrm>
            <a:custGeom>
              <a:avLst/>
              <a:gdLst/>
              <a:ahLst/>
              <a:cxnLst/>
              <a:rect l="l" t="t" r="r" b="b"/>
              <a:pathLst>
                <a:path w="793" h="1112" extrusionOk="0">
                  <a:moveTo>
                    <a:pt x="544" y="1"/>
                  </a:moveTo>
                  <a:cubicBezTo>
                    <a:pt x="531" y="1"/>
                    <a:pt x="518" y="3"/>
                    <a:pt x="505" y="7"/>
                  </a:cubicBezTo>
                  <a:cubicBezTo>
                    <a:pt x="361" y="7"/>
                    <a:pt x="241" y="127"/>
                    <a:pt x="241" y="271"/>
                  </a:cubicBezTo>
                  <a:cubicBezTo>
                    <a:pt x="241" y="295"/>
                    <a:pt x="217" y="319"/>
                    <a:pt x="217" y="343"/>
                  </a:cubicBezTo>
                  <a:cubicBezTo>
                    <a:pt x="217" y="391"/>
                    <a:pt x="217" y="439"/>
                    <a:pt x="193" y="463"/>
                  </a:cubicBezTo>
                  <a:cubicBezTo>
                    <a:pt x="169" y="511"/>
                    <a:pt x="145" y="559"/>
                    <a:pt x="121" y="583"/>
                  </a:cubicBezTo>
                  <a:cubicBezTo>
                    <a:pt x="97" y="607"/>
                    <a:pt x="97" y="631"/>
                    <a:pt x="73" y="631"/>
                  </a:cubicBezTo>
                  <a:cubicBezTo>
                    <a:pt x="25" y="679"/>
                    <a:pt x="1" y="751"/>
                    <a:pt x="1" y="823"/>
                  </a:cubicBezTo>
                  <a:cubicBezTo>
                    <a:pt x="1" y="895"/>
                    <a:pt x="25" y="991"/>
                    <a:pt x="73" y="1039"/>
                  </a:cubicBezTo>
                  <a:cubicBezTo>
                    <a:pt x="145" y="1087"/>
                    <a:pt x="217" y="1111"/>
                    <a:pt x="289" y="1111"/>
                  </a:cubicBezTo>
                  <a:cubicBezTo>
                    <a:pt x="361" y="1111"/>
                    <a:pt x="433" y="1087"/>
                    <a:pt x="481" y="1039"/>
                  </a:cubicBezTo>
                  <a:cubicBezTo>
                    <a:pt x="673" y="823"/>
                    <a:pt x="793" y="559"/>
                    <a:pt x="793" y="271"/>
                  </a:cubicBezTo>
                  <a:cubicBezTo>
                    <a:pt x="793" y="199"/>
                    <a:pt x="769" y="127"/>
                    <a:pt x="697" y="79"/>
                  </a:cubicBezTo>
                  <a:cubicBezTo>
                    <a:pt x="657" y="40"/>
                    <a:pt x="602"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2"/>
            <p:cNvSpPr/>
            <p:nvPr/>
          </p:nvSpPr>
          <p:spPr>
            <a:xfrm>
              <a:off x="1953100" y="2743675"/>
              <a:ext cx="16825" cy="27800"/>
            </a:xfrm>
            <a:custGeom>
              <a:avLst/>
              <a:gdLst/>
              <a:ahLst/>
              <a:cxnLst/>
              <a:rect l="l" t="t" r="r" b="b"/>
              <a:pathLst>
                <a:path w="673" h="1112" extrusionOk="0">
                  <a:moveTo>
                    <a:pt x="384" y="0"/>
                  </a:moveTo>
                  <a:cubicBezTo>
                    <a:pt x="337" y="0"/>
                    <a:pt x="292" y="12"/>
                    <a:pt x="264" y="40"/>
                  </a:cubicBezTo>
                  <a:cubicBezTo>
                    <a:pt x="192" y="64"/>
                    <a:pt x="144" y="136"/>
                    <a:pt x="120" y="208"/>
                  </a:cubicBezTo>
                  <a:cubicBezTo>
                    <a:pt x="96" y="376"/>
                    <a:pt x="48" y="568"/>
                    <a:pt x="24" y="760"/>
                  </a:cubicBezTo>
                  <a:cubicBezTo>
                    <a:pt x="0" y="832"/>
                    <a:pt x="0" y="904"/>
                    <a:pt x="48" y="976"/>
                  </a:cubicBezTo>
                  <a:cubicBezTo>
                    <a:pt x="72" y="1024"/>
                    <a:pt x="144" y="1096"/>
                    <a:pt x="216" y="1096"/>
                  </a:cubicBezTo>
                  <a:cubicBezTo>
                    <a:pt x="246" y="1106"/>
                    <a:pt x="276" y="1112"/>
                    <a:pt x="306" y="1112"/>
                  </a:cubicBezTo>
                  <a:cubicBezTo>
                    <a:pt x="348" y="1112"/>
                    <a:pt x="390" y="1100"/>
                    <a:pt x="432" y="1072"/>
                  </a:cubicBezTo>
                  <a:cubicBezTo>
                    <a:pt x="480" y="1048"/>
                    <a:pt x="528" y="976"/>
                    <a:pt x="552" y="904"/>
                  </a:cubicBezTo>
                  <a:cubicBezTo>
                    <a:pt x="600" y="712"/>
                    <a:pt x="624" y="544"/>
                    <a:pt x="672" y="352"/>
                  </a:cubicBezTo>
                  <a:cubicBezTo>
                    <a:pt x="672" y="280"/>
                    <a:pt x="672" y="208"/>
                    <a:pt x="648" y="136"/>
                  </a:cubicBezTo>
                  <a:cubicBezTo>
                    <a:pt x="600" y="88"/>
                    <a:pt x="528" y="16"/>
                    <a:pt x="480" y="16"/>
                  </a:cubicBezTo>
                  <a:cubicBezTo>
                    <a:pt x="450" y="6"/>
                    <a:pt x="416" y="0"/>
                    <a:pt x="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2"/>
            <p:cNvSpPr/>
            <p:nvPr/>
          </p:nvSpPr>
          <p:spPr>
            <a:xfrm>
              <a:off x="1944100" y="2821475"/>
              <a:ext cx="14425" cy="39100"/>
            </a:xfrm>
            <a:custGeom>
              <a:avLst/>
              <a:gdLst/>
              <a:ahLst/>
              <a:cxnLst/>
              <a:rect l="l" t="t" r="r" b="b"/>
              <a:pathLst>
                <a:path w="577" h="1564" extrusionOk="0">
                  <a:moveTo>
                    <a:pt x="288" y="0"/>
                  </a:moveTo>
                  <a:cubicBezTo>
                    <a:pt x="144" y="0"/>
                    <a:pt x="0" y="120"/>
                    <a:pt x="0" y="288"/>
                  </a:cubicBezTo>
                  <a:lnTo>
                    <a:pt x="0" y="1296"/>
                  </a:lnTo>
                  <a:cubicBezTo>
                    <a:pt x="0" y="1430"/>
                    <a:pt x="124" y="1563"/>
                    <a:pt x="256" y="1563"/>
                  </a:cubicBezTo>
                  <a:cubicBezTo>
                    <a:pt x="267" y="1563"/>
                    <a:pt x="278" y="1562"/>
                    <a:pt x="288" y="1561"/>
                  </a:cubicBezTo>
                  <a:cubicBezTo>
                    <a:pt x="432" y="1561"/>
                    <a:pt x="576" y="1441"/>
                    <a:pt x="576" y="1296"/>
                  </a:cubicBezTo>
                  <a:lnTo>
                    <a:pt x="576" y="288"/>
                  </a:ln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2"/>
            <p:cNvSpPr/>
            <p:nvPr/>
          </p:nvSpPr>
          <p:spPr>
            <a:xfrm>
              <a:off x="1938700" y="2905425"/>
              <a:ext cx="13825" cy="36075"/>
            </a:xfrm>
            <a:custGeom>
              <a:avLst/>
              <a:gdLst/>
              <a:ahLst/>
              <a:cxnLst/>
              <a:rect l="l" t="t" r="r" b="b"/>
              <a:pathLst>
                <a:path w="553" h="1443" extrusionOk="0">
                  <a:moveTo>
                    <a:pt x="320" y="0"/>
                  </a:moveTo>
                  <a:cubicBezTo>
                    <a:pt x="309" y="0"/>
                    <a:pt x="299" y="1"/>
                    <a:pt x="288" y="3"/>
                  </a:cubicBezTo>
                  <a:cubicBezTo>
                    <a:pt x="120" y="3"/>
                    <a:pt x="0" y="123"/>
                    <a:pt x="0" y="267"/>
                  </a:cubicBezTo>
                  <a:lnTo>
                    <a:pt x="0" y="1155"/>
                  </a:lnTo>
                  <a:cubicBezTo>
                    <a:pt x="0" y="1323"/>
                    <a:pt x="120" y="1443"/>
                    <a:pt x="288" y="1443"/>
                  </a:cubicBezTo>
                  <a:cubicBezTo>
                    <a:pt x="432" y="1443"/>
                    <a:pt x="552" y="1323"/>
                    <a:pt x="552" y="1155"/>
                  </a:cubicBezTo>
                  <a:lnTo>
                    <a:pt x="552" y="267"/>
                  </a:lnTo>
                  <a:cubicBezTo>
                    <a:pt x="552" y="133"/>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2"/>
            <p:cNvSpPr/>
            <p:nvPr/>
          </p:nvSpPr>
          <p:spPr>
            <a:xfrm>
              <a:off x="1935700" y="2983250"/>
              <a:ext cx="18025" cy="36375"/>
            </a:xfrm>
            <a:custGeom>
              <a:avLst/>
              <a:gdLst/>
              <a:ahLst/>
              <a:cxnLst/>
              <a:rect l="l" t="t" r="r" b="b"/>
              <a:pathLst>
                <a:path w="721" h="1455" extrusionOk="0">
                  <a:moveTo>
                    <a:pt x="293" y="0"/>
                  </a:moveTo>
                  <a:cubicBezTo>
                    <a:pt x="272" y="0"/>
                    <a:pt x="254" y="3"/>
                    <a:pt x="240" y="10"/>
                  </a:cubicBezTo>
                  <a:cubicBezTo>
                    <a:pt x="168" y="34"/>
                    <a:pt x="96" y="82"/>
                    <a:pt x="72" y="130"/>
                  </a:cubicBezTo>
                  <a:cubicBezTo>
                    <a:pt x="24" y="202"/>
                    <a:pt x="0" y="274"/>
                    <a:pt x="48" y="346"/>
                  </a:cubicBezTo>
                  <a:cubicBezTo>
                    <a:pt x="72" y="466"/>
                    <a:pt x="120" y="586"/>
                    <a:pt x="120" y="706"/>
                  </a:cubicBezTo>
                  <a:cubicBezTo>
                    <a:pt x="144" y="826"/>
                    <a:pt x="144" y="922"/>
                    <a:pt x="120" y="1042"/>
                  </a:cubicBezTo>
                  <a:cubicBezTo>
                    <a:pt x="120" y="1066"/>
                    <a:pt x="120" y="1090"/>
                    <a:pt x="120" y="1090"/>
                  </a:cubicBezTo>
                  <a:cubicBezTo>
                    <a:pt x="96" y="1186"/>
                    <a:pt x="120" y="1258"/>
                    <a:pt x="144" y="1306"/>
                  </a:cubicBezTo>
                  <a:cubicBezTo>
                    <a:pt x="192" y="1378"/>
                    <a:pt x="240" y="1426"/>
                    <a:pt x="312" y="1450"/>
                  </a:cubicBezTo>
                  <a:cubicBezTo>
                    <a:pt x="330" y="1453"/>
                    <a:pt x="349" y="1455"/>
                    <a:pt x="368" y="1455"/>
                  </a:cubicBezTo>
                  <a:cubicBezTo>
                    <a:pt x="497" y="1455"/>
                    <a:pt x="630" y="1384"/>
                    <a:pt x="672" y="1258"/>
                  </a:cubicBezTo>
                  <a:cubicBezTo>
                    <a:pt x="720" y="898"/>
                    <a:pt x="720" y="538"/>
                    <a:pt x="576" y="202"/>
                  </a:cubicBezTo>
                  <a:cubicBezTo>
                    <a:pt x="552" y="130"/>
                    <a:pt x="504" y="82"/>
                    <a:pt x="456" y="34"/>
                  </a:cubicBezTo>
                  <a:cubicBezTo>
                    <a:pt x="405" y="17"/>
                    <a:pt x="342"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2"/>
            <p:cNvSpPr/>
            <p:nvPr/>
          </p:nvSpPr>
          <p:spPr>
            <a:xfrm>
              <a:off x="1938700" y="3081225"/>
              <a:ext cx="13825" cy="39100"/>
            </a:xfrm>
            <a:custGeom>
              <a:avLst/>
              <a:gdLst/>
              <a:ahLst/>
              <a:cxnLst/>
              <a:rect l="l" t="t" r="r" b="b"/>
              <a:pathLst>
                <a:path w="553" h="1564" extrusionOk="0">
                  <a:moveTo>
                    <a:pt x="320" y="1"/>
                  </a:moveTo>
                  <a:cubicBezTo>
                    <a:pt x="309" y="1"/>
                    <a:pt x="299" y="2"/>
                    <a:pt x="288" y="3"/>
                  </a:cubicBezTo>
                  <a:cubicBezTo>
                    <a:pt x="120" y="3"/>
                    <a:pt x="0" y="123"/>
                    <a:pt x="0" y="267"/>
                  </a:cubicBezTo>
                  <a:lnTo>
                    <a:pt x="0" y="1276"/>
                  </a:lnTo>
                  <a:cubicBezTo>
                    <a:pt x="0" y="1420"/>
                    <a:pt x="120" y="1564"/>
                    <a:pt x="288" y="1564"/>
                  </a:cubicBezTo>
                  <a:cubicBezTo>
                    <a:pt x="432" y="1540"/>
                    <a:pt x="552" y="1444"/>
                    <a:pt x="552" y="1276"/>
                  </a:cubicBezTo>
                  <a:lnTo>
                    <a:pt x="552" y="267"/>
                  </a:ln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2"/>
            <p:cNvSpPr/>
            <p:nvPr/>
          </p:nvSpPr>
          <p:spPr>
            <a:xfrm>
              <a:off x="1938700" y="3173100"/>
              <a:ext cx="17425" cy="33425"/>
            </a:xfrm>
            <a:custGeom>
              <a:avLst/>
              <a:gdLst/>
              <a:ahLst/>
              <a:cxnLst/>
              <a:rect l="l" t="t" r="r" b="b"/>
              <a:pathLst>
                <a:path w="697" h="1337" extrusionOk="0">
                  <a:moveTo>
                    <a:pt x="360" y="1"/>
                  </a:moveTo>
                  <a:cubicBezTo>
                    <a:pt x="288" y="1"/>
                    <a:pt x="192" y="1"/>
                    <a:pt x="144" y="25"/>
                  </a:cubicBezTo>
                  <a:cubicBezTo>
                    <a:pt x="72" y="73"/>
                    <a:pt x="24" y="121"/>
                    <a:pt x="24" y="193"/>
                  </a:cubicBezTo>
                  <a:cubicBezTo>
                    <a:pt x="0" y="265"/>
                    <a:pt x="0" y="337"/>
                    <a:pt x="24" y="385"/>
                  </a:cubicBezTo>
                  <a:cubicBezTo>
                    <a:pt x="72" y="481"/>
                    <a:pt x="96" y="601"/>
                    <a:pt x="120" y="697"/>
                  </a:cubicBezTo>
                  <a:cubicBezTo>
                    <a:pt x="120" y="793"/>
                    <a:pt x="120" y="913"/>
                    <a:pt x="120" y="1009"/>
                  </a:cubicBezTo>
                  <a:cubicBezTo>
                    <a:pt x="96" y="1081"/>
                    <a:pt x="120" y="1129"/>
                    <a:pt x="144" y="1201"/>
                  </a:cubicBezTo>
                  <a:cubicBezTo>
                    <a:pt x="168" y="1249"/>
                    <a:pt x="240" y="1321"/>
                    <a:pt x="312" y="1321"/>
                  </a:cubicBezTo>
                  <a:cubicBezTo>
                    <a:pt x="342" y="1331"/>
                    <a:pt x="372" y="1337"/>
                    <a:pt x="402" y="1337"/>
                  </a:cubicBezTo>
                  <a:cubicBezTo>
                    <a:pt x="444" y="1337"/>
                    <a:pt x="486" y="1325"/>
                    <a:pt x="528" y="1297"/>
                  </a:cubicBezTo>
                  <a:cubicBezTo>
                    <a:pt x="576" y="1273"/>
                    <a:pt x="648" y="1201"/>
                    <a:pt x="648" y="1129"/>
                  </a:cubicBezTo>
                  <a:cubicBezTo>
                    <a:pt x="696" y="961"/>
                    <a:pt x="696" y="793"/>
                    <a:pt x="672" y="625"/>
                  </a:cubicBezTo>
                  <a:cubicBezTo>
                    <a:pt x="648" y="457"/>
                    <a:pt x="600" y="289"/>
                    <a:pt x="528" y="145"/>
                  </a:cubicBezTo>
                  <a:cubicBezTo>
                    <a:pt x="504" y="73"/>
                    <a:pt x="408"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2"/>
            <p:cNvSpPr/>
            <p:nvPr/>
          </p:nvSpPr>
          <p:spPr>
            <a:xfrm>
              <a:off x="1945900" y="3270675"/>
              <a:ext cx="23425" cy="41725"/>
            </a:xfrm>
            <a:custGeom>
              <a:avLst/>
              <a:gdLst/>
              <a:ahLst/>
              <a:cxnLst/>
              <a:rect l="l" t="t" r="r" b="b"/>
              <a:pathLst>
                <a:path w="937" h="1669" extrusionOk="0">
                  <a:moveTo>
                    <a:pt x="362" y="1122"/>
                  </a:moveTo>
                  <a:cubicBezTo>
                    <a:pt x="360" y="1122"/>
                    <a:pt x="360" y="1128"/>
                    <a:pt x="360" y="1138"/>
                  </a:cubicBezTo>
                  <a:cubicBezTo>
                    <a:pt x="360" y="1162"/>
                    <a:pt x="360" y="1162"/>
                    <a:pt x="384" y="1162"/>
                  </a:cubicBezTo>
                  <a:cubicBezTo>
                    <a:pt x="370" y="1134"/>
                    <a:pt x="364" y="1122"/>
                    <a:pt x="362" y="1122"/>
                  </a:cubicBezTo>
                  <a:close/>
                  <a:moveTo>
                    <a:pt x="318" y="0"/>
                  </a:moveTo>
                  <a:cubicBezTo>
                    <a:pt x="274" y="0"/>
                    <a:pt x="231" y="11"/>
                    <a:pt x="192" y="34"/>
                  </a:cubicBezTo>
                  <a:cubicBezTo>
                    <a:pt x="72" y="106"/>
                    <a:pt x="0" y="298"/>
                    <a:pt x="96" y="418"/>
                  </a:cubicBezTo>
                  <a:cubicBezTo>
                    <a:pt x="144" y="490"/>
                    <a:pt x="192" y="586"/>
                    <a:pt x="240" y="682"/>
                  </a:cubicBezTo>
                  <a:cubicBezTo>
                    <a:pt x="240" y="682"/>
                    <a:pt x="264" y="706"/>
                    <a:pt x="264" y="730"/>
                  </a:cubicBezTo>
                  <a:cubicBezTo>
                    <a:pt x="264" y="730"/>
                    <a:pt x="264" y="754"/>
                    <a:pt x="264" y="754"/>
                  </a:cubicBezTo>
                  <a:cubicBezTo>
                    <a:pt x="288" y="802"/>
                    <a:pt x="288" y="850"/>
                    <a:pt x="312" y="898"/>
                  </a:cubicBezTo>
                  <a:cubicBezTo>
                    <a:pt x="312" y="922"/>
                    <a:pt x="336" y="970"/>
                    <a:pt x="336" y="1018"/>
                  </a:cubicBezTo>
                  <a:cubicBezTo>
                    <a:pt x="360" y="1042"/>
                    <a:pt x="360" y="1066"/>
                    <a:pt x="360" y="1090"/>
                  </a:cubicBezTo>
                  <a:cubicBezTo>
                    <a:pt x="360" y="1114"/>
                    <a:pt x="384" y="1162"/>
                    <a:pt x="384" y="1162"/>
                  </a:cubicBezTo>
                  <a:cubicBezTo>
                    <a:pt x="384" y="1186"/>
                    <a:pt x="384" y="1210"/>
                    <a:pt x="384" y="1234"/>
                  </a:cubicBezTo>
                  <a:cubicBezTo>
                    <a:pt x="384" y="1306"/>
                    <a:pt x="384" y="1354"/>
                    <a:pt x="384" y="1402"/>
                  </a:cubicBezTo>
                  <a:cubicBezTo>
                    <a:pt x="384" y="1536"/>
                    <a:pt x="487" y="1669"/>
                    <a:pt x="636" y="1669"/>
                  </a:cubicBezTo>
                  <a:cubicBezTo>
                    <a:pt x="648" y="1669"/>
                    <a:pt x="660" y="1668"/>
                    <a:pt x="672" y="1666"/>
                  </a:cubicBezTo>
                  <a:cubicBezTo>
                    <a:pt x="816" y="1666"/>
                    <a:pt x="936" y="1546"/>
                    <a:pt x="936" y="1402"/>
                  </a:cubicBezTo>
                  <a:cubicBezTo>
                    <a:pt x="936" y="946"/>
                    <a:pt x="816" y="514"/>
                    <a:pt x="576" y="130"/>
                  </a:cubicBezTo>
                  <a:cubicBezTo>
                    <a:pt x="511" y="49"/>
                    <a:pt x="413"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2"/>
            <p:cNvSpPr/>
            <p:nvPr/>
          </p:nvSpPr>
          <p:spPr>
            <a:xfrm>
              <a:off x="1960900" y="3354600"/>
              <a:ext cx="19825" cy="50250"/>
            </a:xfrm>
            <a:custGeom>
              <a:avLst/>
              <a:gdLst/>
              <a:ahLst/>
              <a:cxnLst/>
              <a:rect l="l" t="t" r="r" b="b"/>
              <a:pathLst>
                <a:path w="793" h="2010" extrusionOk="0">
                  <a:moveTo>
                    <a:pt x="285" y="1"/>
                  </a:moveTo>
                  <a:cubicBezTo>
                    <a:pt x="261" y="1"/>
                    <a:pt x="238" y="5"/>
                    <a:pt x="216" y="13"/>
                  </a:cubicBezTo>
                  <a:cubicBezTo>
                    <a:pt x="48" y="61"/>
                    <a:pt x="0" y="182"/>
                    <a:pt x="24" y="350"/>
                  </a:cubicBezTo>
                  <a:lnTo>
                    <a:pt x="216" y="1790"/>
                  </a:lnTo>
                  <a:cubicBezTo>
                    <a:pt x="238" y="1919"/>
                    <a:pt x="394" y="2009"/>
                    <a:pt x="530" y="2009"/>
                  </a:cubicBezTo>
                  <a:cubicBezTo>
                    <a:pt x="546" y="2009"/>
                    <a:pt x="561" y="2008"/>
                    <a:pt x="576" y="2006"/>
                  </a:cubicBezTo>
                  <a:cubicBezTo>
                    <a:pt x="720" y="1934"/>
                    <a:pt x="792" y="1814"/>
                    <a:pt x="768" y="1646"/>
                  </a:cubicBezTo>
                  <a:cubicBezTo>
                    <a:pt x="696" y="1166"/>
                    <a:pt x="624" y="686"/>
                    <a:pt x="552" y="206"/>
                  </a:cubicBezTo>
                  <a:cubicBezTo>
                    <a:pt x="533" y="87"/>
                    <a:pt x="399"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52"/>
            <p:cNvSpPr/>
            <p:nvPr/>
          </p:nvSpPr>
          <p:spPr>
            <a:xfrm>
              <a:off x="1974100" y="3446500"/>
              <a:ext cx="26425" cy="44675"/>
            </a:xfrm>
            <a:custGeom>
              <a:avLst/>
              <a:gdLst/>
              <a:ahLst/>
              <a:cxnLst/>
              <a:rect l="l" t="t" r="r" b="b"/>
              <a:pathLst>
                <a:path w="1057" h="1787" extrusionOk="0">
                  <a:moveTo>
                    <a:pt x="310" y="0"/>
                  </a:moveTo>
                  <a:cubicBezTo>
                    <a:pt x="263" y="0"/>
                    <a:pt x="214" y="11"/>
                    <a:pt x="168" y="34"/>
                  </a:cubicBezTo>
                  <a:cubicBezTo>
                    <a:pt x="48" y="106"/>
                    <a:pt x="0" y="274"/>
                    <a:pt x="72" y="418"/>
                  </a:cubicBezTo>
                  <a:cubicBezTo>
                    <a:pt x="144" y="514"/>
                    <a:pt x="192" y="610"/>
                    <a:pt x="240" y="706"/>
                  </a:cubicBezTo>
                  <a:cubicBezTo>
                    <a:pt x="240" y="730"/>
                    <a:pt x="264" y="754"/>
                    <a:pt x="264" y="778"/>
                  </a:cubicBezTo>
                  <a:cubicBezTo>
                    <a:pt x="264" y="778"/>
                    <a:pt x="264" y="802"/>
                    <a:pt x="288" y="802"/>
                  </a:cubicBezTo>
                  <a:cubicBezTo>
                    <a:pt x="288" y="850"/>
                    <a:pt x="312" y="898"/>
                    <a:pt x="336" y="946"/>
                  </a:cubicBezTo>
                  <a:cubicBezTo>
                    <a:pt x="360" y="1042"/>
                    <a:pt x="408" y="1138"/>
                    <a:pt x="432" y="1234"/>
                  </a:cubicBezTo>
                  <a:cubicBezTo>
                    <a:pt x="432" y="1282"/>
                    <a:pt x="456" y="1330"/>
                    <a:pt x="456" y="1378"/>
                  </a:cubicBezTo>
                  <a:cubicBezTo>
                    <a:pt x="456" y="1426"/>
                    <a:pt x="456" y="1450"/>
                    <a:pt x="480" y="1474"/>
                  </a:cubicBezTo>
                  <a:cubicBezTo>
                    <a:pt x="480" y="1479"/>
                    <a:pt x="480" y="1488"/>
                    <a:pt x="480" y="1498"/>
                  </a:cubicBezTo>
                  <a:cubicBezTo>
                    <a:pt x="480" y="1594"/>
                    <a:pt x="504" y="1642"/>
                    <a:pt x="552" y="1714"/>
                  </a:cubicBezTo>
                  <a:cubicBezTo>
                    <a:pt x="600" y="1762"/>
                    <a:pt x="696" y="1786"/>
                    <a:pt x="768" y="1786"/>
                  </a:cubicBezTo>
                  <a:cubicBezTo>
                    <a:pt x="888" y="1786"/>
                    <a:pt x="1056" y="1666"/>
                    <a:pt x="1032" y="1498"/>
                  </a:cubicBezTo>
                  <a:cubicBezTo>
                    <a:pt x="960" y="1018"/>
                    <a:pt x="816" y="562"/>
                    <a:pt x="552" y="130"/>
                  </a:cubicBezTo>
                  <a:cubicBezTo>
                    <a:pt x="503" y="48"/>
                    <a:pt x="410"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52"/>
            <p:cNvSpPr/>
            <p:nvPr/>
          </p:nvSpPr>
          <p:spPr>
            <a:xfrm>
              <a:off x="2002900" y="3538550"/>
              <a:ext cx="25825" cy="36325"/>
            </a:xfrm>
            <a:custGeom>
              <a:avLst/>
              <a:gdLst/>
              <a:ahLst/>
              <a:cxnLst/>
              <a:rect l="l" t="t" r="r" b="b"/>
              <a:pathLst>
                <a:path w="1033" h="1453" extrusionOk="0">
                  <a:moveTo>
                    <a:pt x="288" y="0"/>
                  </a:moveTo>
                  <a:cubicBezTo>
                    <a:pt x="216" y="0"/>
                    <a:pt x="144" y="24"/>
                    <a:pt x="96" y="72"/>
                  </a:cubicBezTo>
                  <a:cubicBezTo>
                    <a:pt x="48" y="120"/>
                    <a:pt x="0" y="192"/>
                    <a:pt x="0" y="264"/>
                  </a:cubicBezTo>
                  <a:cubicBezTo>
                    <a:pt x="0" y="360"/>
                    <a:pt x="48" y="408"/>
                    <a:pt x="96" y="480"/>
                  </a:cubicBezTo>
                  <a:cubicBezTo>
                    <a:pt x="96" y="480"/>
                    <a:pt x="96" y="504"/>
                    <a:pt x="120" y="504"/>
                  </a:cubicBezTo>
                  <a:cubicBezTo>
                    <a:pt x="216" y="648"/>
                    <a:pt x="288" y="792"/>
                    <a:pt x="360" y="936"/>
                  </a:cubicBezTo>
                  <a:cubicBezTo>
                    <a:pt x="408" y="1032"/>
                    <a:pt x="432" y="1128"/>
                    <a:pt x="456" y="1248"/>
                  </a:cubicBezTo>
                  <a:cubicBezTo>
                    <a:pt x="496" y="1367"/>
                    <a:pt x="617" y="1453"/>
                    <a:pt x="739" y="1453"/>
                  </a:cubicBezTo>
                  <a:cubicBezTo>
                    <a:pt x="765" y="1453"/>
                    <a:pt x="791" y="1449"/>
                    <a:pt x="817" y="1440"/>
                  </a:cubicBezTo>
                  <a:cubicBezTo>
                    <a:pt x="961" y="1392"/>
                    <a:pt x="1033" y="1248"/>
                    <a:pt x="1009" y="1104"/>
                  </a:cubicBezTo>
                  <a:cubicBezTo>
                    <a:pt x="913" y="720"/>
                    <a:pt x="720" y="384"/>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2"/>
            <p:cNvSpPr/>
            <p:nvPr/>
          </p:nvSpPr>
          <p:spPr>
            <a:xfrm>
              <a:off x="1957300" y="3510950"/>
              <a:ext cx="24025" cy="30325"/>
            </a:xfrm>
            <a:custGeom>
              <a:avLst/>
              <a:gdLst/>
              <a:ahLst/>
              <a:cxnLst/>
              <a:rect l="l" t="t" r="r" b="b"/>
              <a:pathLst>
                <a:path w="961" h="1213" extrusionOk="0">
                  <a:moveTo>
                    <a:pt x="312" y="0"/>
                  </a:moveTo>
                  <a:cubicBezTo>
                    <a:pt x="240" y="0"/>
                    <a:pt x="168" y="24"/>
                    <a:pt x="120" y="72"/>
                  </a:cubicBezTo>
                  <a:cubicBezTo>
                    <a:pt x="0" y="192"/>
                    <a:pt x="0" y="360"/>
                    <a:pt x="120" y="480"/>
                  </a:cubicBezTo>
                  <a:cubicBezTo>
                    <a:pt x="144" y="504"/>
                    <a:pt x="168" y="528"/>
                    <a:pt x="192" y="576"/>
                  </a:cubicBezTo>
                  <a:cubicBezTo>
                    <a:pt x="240" y="648"/>
                    <a:pt x="288" y="720"/>
                    <a:pt x="336" y="816"/>
                  </a:cubicBezTo>
                  <a:cubicBezTo>
                    <a:pt x="360" y="864"/>
                    <a:pt x="384" y="936"/>
                    <a:pt x="408" y="1008"/>
                  </a:cubicBezTo>
                  <a:cubicBezTo>
                    <a:pt x="428" y="1127"/>
                    <a:pt x="545" y="1213"/>
                    <a:pt x="666" y="1213"/>
                  </a:cubicBezTo>
                  <a:cubicBezTo>
                    <a:pt x="693" y="1213"/>
                    <a:pt x="719" y="1209"/>
                    <a:pt x="744" y="1200"/>
                  </a:cubicBezTo>
                  <a:cubicBezTo>
                    <a:pt x="888" y="1152"/>
                    <a:pt x="960" y="1008"/>
                    <a:pt x="936" y="864"/>
                  </a:cubicBezTo>
                  <a:cubicBezTo>
                    <a:pt x="864" y="576"/>
                    <a:pt x="720" y="288"/>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2"/>
            <p:cNvSpPr/>
            <p:nvPr/>
          </p:nvSpPr>
          <p:spPr>
            <a:xfrm>
              <a:off x="1929700" y="3421525"/>
              <a:ext cx="25825" cy="30875"/>
            </a:xfrm>
            <a:custGeom>
              <a:avLst/>
              <a:gdLst/>
              <a:ahLst/>
              <a:cxnLst/>
              <a:rect l="l" t="t" r="r" b="b"/>
              <a:pathLst>
                <a:path w="1033" h="1235" extrusionOk="0">
                  <a:moveTo>
                    <a:pt x="288" y="1"/>
                  </a:moveTo>
                  <a:cubicBezTo>
                    <a:pt x="240" y="1"/>
                    <a:pt x="144" y="25"/>
                    <a:pt x="96" y="73"/>
                  </a:cubicBezTo>
                  <a:cubicBezTo>
                    <a:pt x="0" y="193"/>
                    <a:pt x="0" y="361"/>
                    <a:pt x="96" y="481"/>
                  </a:cubicBezTo>
                  <a:cubicBezTo>
                    <a:pt x="168" y="529"/>
                    <a:pt x="216" y="601"/>
                    <a:pt x="264" y="649"/>
                  </a:cubicBezTo>
                  <a:cubicBezTo>
                    <a:pt x="336" y="769"/>
                    <a:pt x="408" y="889"/>
                    <a:pt x="480" y="1009"/>
                  </a:cubicBezTo>
                  <a:cubicBezTo>
                    <a:pt x="480" y="1009"/>
                    <a:pt x="480" y="1009"/>
                    <a:pt x="480" y="1033"/>
                  </a:cubicBezTo>
                  <a:cubicBezTo>
                    <a:pt x="504" y="1081"/>
                    <a:pt x="528" y="1153"/>
                    <a:pt x="600" y="1177"/>
                  </a:cubicBezTo>
                  <a:cubicBezTo>
                    <a:pt x="635" y="1212"/>
                    <a:pt x="696" y="1234"/>
                    <a:pt x="755" y="1234"/>
                  </a:cubicBezTo>
                  <a:cubicBezTo>
                    <a:pt x="776" y="1234"/>
                    <a:pt x="797" y="1231"/>
                    <a:pt x="816" y="1225"/>
                  </a:cubicBezTo>
                  <a:cubicBezTo>
                    <a:pt x="888" y="1201"/>
                    <a:pt x="936" y="1153"/>
                    <a:pt x="984" y="1081"/>
                  </a:cubicBezTo>
                  <a:cubicBezTo>
                    <a:pt x="1008" y="1033"/>
                    <a:pt x="1032" y="937"/>
                    <a:pt x="1008" y="865"/>
                  </a:cubicBezTo>
                  <a:cubicBezTo>
                    <a:pt x="888" y="577"/>
                    <a:pt x="720" y="313"/>
                    <a:pt x="504" y="73"/>
                  </a:cubicBezTo>
                  <a:cubicBezTo>
                    <a:pt x="456"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2"/>
            <p:cNvSpPr/>
            <p:nvPr/>
          </p:nvSpPr>
          <p:spPr>
            <a:xfrm>
              <a:off x="1915900" y="3363325"/>
              <a:ext cx="25225" cy="25225"/>
            </a:xfrm>
            <a:custGeom>
              <a:avLst/>
              <a:gdLst/>
              <a:ahLst/>
              <a:cxnLst/>
              <a:rect l="l" t="t" r="r" b="b"/>
              <a:pathLst>
                <a:path w="1009" h="1009" extrusionOk="0">
                  <a:moveTo>
                    <a:pt x="288" y="1"/>
                  </a:moveTo>
                  <a:cubicBezTo>
                    <a:pt x="216" y="1"/>
                    <a:pt x="144" y="25"/>
                    <a:pt x="96" y="73"/>
                  </a:cubicBezTo>
                  <a:cubicBezTo>
                    <a:pt x="48" y="121"/>
                    <a:pt x="0" y="193"/>
                    <a:pt x="0" y="265"/>
                  </a:cubicBezTo>
                  <a:cubicBezTo>
                    <a:pt x="0" y="337"/>
                    <a:pt x="24" y="409"/>
                    <a:pt x="96" y="481"/>
                  </a:cubicBezTo>
                  <a:cubicBezTo>
                    <a:pt x="240" y="625"/>
                    <a:pt x="384" y="769"/>
                    <a:pt x="528" y="913"/>
                  </a:cubicBezTo>
                  <a:cubicBezTo>
                    <a:pt x="576" y="961"/>
                    <a:pt x="648" y="1009"/>
                    <a:pt x="720" y="1009"/>
                  </a:cubicBezTo>
                  <a:cubicBezTo>
                    <a:pt x="792" y="1009"/>
                    <a:pt x="888" y="961"/>
                    <a:pt x="936" y="913"/>
                  </a:cubicBezTo>
                  <a:cubicBezTo>
                    <a:pt x="984" y="865"/>
                    <a:pt x="1008" y="793"/>
                    <a:pt x="1008" y="721"/>
                  </a:cubicBezTo>
                  <a:cubicBezTo>
                    <a:pt x="1008" y="649"/>
                    <a:pt x="984" y="577"/>
                    <a:pt x="936" y="529"/>
                  </a:cubicBezTo>
                  <a:cubicBezTo>
                    <a:pt x="768" y="385"/>
                    <a:pt x="624" y="217"/>
                    <a:pt x="480" y="73"/>
                  </a:cubicBezTo>
                  <a:cubicBezTo>
                    <a:pt x="432" y="25"/>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2"/>
            <p:cNvSpPr/>
            <p:nvPr/>
          </p:nvSpPr>
          <p:spPr>
            <a:xfrm>
              <a:off x="1905100" y="3298525"/>
              <a:ext cx="22825" cy="22225"/>
            </a:xfrm>
            <a:custGeom>
              <a:avLst/>
              <a:gdLst/>
              <a:ahLst/>
              <a:cxnLst/>
              <a:rect l="l" t="t" r="r" b="b"/>
              <a:pathLst>
                <a:path w="913" h="889" extrusionOk="0">
                  <a:moveTo>
                    <a:pt x="288" y="0"/>
                  </a:moveTo>
                  <a:cubicBezTo>
                    <a:pt x="240" y="0"/>
                    <a:pt x="216" y="0"/>
                    <a:pt x="168" y="24"/>
                  </a:cubicBezTo>
                  <a:cubicBezTo>
                    <a:pt x="144" y="48"/>
                    <a:pt x="120" y="48"/>
                    <a:pt x="96" y="96"/>
                  </a:cubicBezTo>
                  <a:cubicBezTo>
                    <a:pt x="48" y="144"/>
                    <a:pt x="0" y="216"/>
                    <a:pt x="0" y="288"/>
                  </a:cubicBezTo>
                  <a:cubicBezTo>
                    <a:pt x="0" y="360"/>
                    <a:pt x="24" y="432"/>
                    <a:pt x="96" y="480"/>
                  </a:cubicBezTo>
                  <a:lnTo>
                    <a:pt x="432" y="816"/>
                  </a:lnTo>
                  <a:cubicBezTo>
                    <a:pt x="480" y="864"/>
                    <a:pt x="552" y="888"/>
                    <a:pt x="624" y="888"/>
                  </a:cubicBezTo>
                  <a:cubicBezTo>
                    <a:pt x="648" y="888"/>
                    <a:pt x="696" y="888"/>
                    <a:pt x="720" y="864"/>
                  </a:cubicBezTo>
                  <a:cubicBezTo>
                    <a:pt x="768" y="864"/>
                    <a:pt x="792" y="840"/>
                    <a:pt x="816" y="816"/>
                  </a:cubicBezTo>
                  <a:cubicBezTo>
                    <a:pt x="864" y="768"/>
                    <a:pt x="912" y="696"/>
                    <a:pt x="888" y="624"/>
                  </a:cubicBezTo>
                  <a:cubicBezTo>
                    <a:pt x="888" y="552"/>
                    <a:pt x="864" y="480"/>
                    <a:pt x="816" y="432"/>
                  </a:cubicBezTo>
                  <a:lnTo>
                    <a:pt x="480" y="96"/>
                  </a:ln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52"/>
            <p:cNvSpPr/>
            <p:nvPr/>
          </p:nvSpPr>
          <p:spPr>
            <a:xfrm>
              <a:off x="1893675" y="3215100"/>
              <a:ext cx="25850" cy="22250"/>
            </a:xfrm>
            <a:custGeom>
              <a:avLst/>
              <a:gdLst/>
              <a:ahLst/>
              <a:cxnLst/>
              <a:rect l="l" t="t" r="r" b="b"/>
              <a:pathLst>
                <a:path w="1034" h="890" extrusionOk="0">
                  <a:moveTo>
                    <a:pt x="217" y="1"/>
                  </a:moveTo>
                  <a:cubicBezTo>
                    <a:pt x="145" y="25"/>
                    <a:pt x="73" y="73"/>
                    <a:pt x="49" y="145"/>
                  </a:cubicBezTo>
                  <a:cubicBezTo>
                    <a:pt x="25" y="193"/>
                    <a:pt x="1" y="289"/>
                    <a:pt x="25" y="361"/>
                  </a:cubicBezTo>
                  <a:cubicBezTo>
                    <a:pt x="25" y="385"/>
                    <a:pt x="49" y="409"/>
                    <a:pt x="49" y="433"/>
                  </a:cubicBezTo>
                  <a:cubicBezTo>
                    <a:pt x="73" y="457"/>
                    <a:pt x="97" y="505"/>
                    <a:pt x="145" y="529"/>
                  </a:cubicBezTo>
                  <a:lnTo>
                    <a:pt x="601" y="865"/>
                  </a:lnTo>
                  <a:cubicBezTo>
                    <a:pt x="625" y="865"/>
                    <a:pt x="673" y="889"/>
                    <a:pt x="697" y="889"/>
                  </a:cubicBezTo>
                  <a:lnTo>
                    <a:pt x="817" y="889"/>
                  </a:lnTo>
                  <a:cubicBezTo>
                    <a:pt x="865" y="865"/>
                    <a:pt x="937" y="817"/>
                    <a:pt x="985" y="745"/>
                  </a:cubicBezTo>
                  <a:cubicBezTo>
                    <a:pt x="1009" y="697"/>
                    <a:pt x="1033" y="601"/>
                    <a:pt x="1009" y="529"/>
                  </a:cubicBezTo>
                  <a:cubicBezTo>
                    <a:pt x="985" y="529"/>
                    <a:pt x="985" y="505"/>
                    <a:pt x="985" y="481"/>
                  </a:cubicBezTo>
                  <a:cubicBezTo>
                    <a:pt x="961" y="433"/>
                    <a:pt x="913" y="409"/>
                    <a:pt x="889" y="361"/>
                  </a:cubicBezTo>
                  <a:lnTo>
                    <a:pt x="433" y="49"/>
                  </a:lnTo>
                  <a:cubicBezTo>
                    <a:pt x="409" y="25"/>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2"/>
            <p:cNvSpPr/>
            <p:nvPr/>
          </p:nvSpPr>
          <p:spPr>
            <a:xfrm>
              <a:off x="1894275" y="3161700"/>
              <a:ext cx="22250" cy="22225"/>
            </a:xfrm>
            <a:custGeom>
              <a:avLst/>
              <a:gdLst/>
              <a:ahLst/>
              <a:cxnLst/>
              <a:rect l="l" t="t" r="r" b="b"/>
              <a:pathLst>
                <a:path w="890" h="889" extrusionOk="0">
                  <a:moveTo>
                    <a:pt x="265" y="1"/>
                  </a:moveTo>
                  <a:cubicBezTo>
                    <a:pt x="241" y="1"/>
                    <a:pt x="193" y="1"/>
                    <a:pt x="169" y="25"/>
                  </a:cubicBezTo>
                  <a:cubicBezTo>
                    <a:pt x="121" y="49"/>
                    <a:pt x="97" y="49"/>
                    <a:pt x="73" y="97"/>
                  </a:cubicBezTo>
                  <a:cubicBezTo>
                    <a:pt x="25" y="145"/>
                    <a:pt x="1" y="217"/>
                    <a:pt x="1" y="289"/>
                  </a:cubicBezTo>
                  <a:cubicBezTo>
                    <a:pt x="1" y="361"/>
                    <a:pt x="25" y="433"/>
                    <a:pt x="73" y="481"/>
                  </a:cubicBezTo>
                  <a:cubicBezTo>
                    <a:pt x="193" y="601"/>
                    <a:pt x="313" y="697"/>
                    <a:pt x="409" y="817"/>
                  </a:cubicBezTo>
                  <a:cubicBezTo>
                    <a:pt x="457" y="865"/>
                    <a:pt x="529" y="889"/>
                    <a:pt x="601" y="889"/>
                  </a:cubicBezTo>
                  <a:cubicBezTo>
                    <a:pt x="649" y="889"/>
                    <a:pt x="697" y="889"/>
                    <a:pt x="721" y="865"/>
                  </a:cubicBezTo>
                  <a:cubicBezTo>
                    <a:pt x="745" y="865"/>
                    <a:pt x="793" y="841"/>
                    <a:pt x="817" y="817"/>
                  </a:cubicBezTo>
                  <a:cubicBezTo>
                    <a:pt x="865" y="769"/>
                    <a:pt x="889" y="697"/>
                    <a:pt x="889" y="625"/>
                  </a:cubicBezTo>
                  <a:cubicBezTo>
                    <a:pt x="889" y="553"/>
                    <a:pt x="865" y="481"/>
                    <a:pt x="817" y="409"/>
                  </a:cubicBezTo>
                  <a:cubicBezTo>
                    <a:pt x="697" y="313"/>
                    <a:pt x="577" y="193"/>
                    <a:pt x="481" y="97"/>
                  </a:cubicBezTo>
                  <a:cubicBezTo>
                    <a:pt x="409"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52"/>
            <p:cNvSpPr/>
            <p:nvPr/>
          </p:nvSpPr>
          <p:spPr>
            <a:xfrm>
              <a:off x="1885275" y="3105650"/>
              <a:ext cx="25850" cy="19725"/>
            </a:xfrm>
            <a:custGeom>
              <a:avLst/>
              <a:gdLst/>
              <a:ahLst/>
              <a:cxnLst/>
              <a:rect l="l" t="t" r="r" b="b"/>
              <a:pathLst>
                <a:path w="1034" h="789" extrusionOk="0">
                  <a:moveTo>
                    <a:pt x="304" y="1"/>
                  </a:moveTo>
                  <a:cubicBezTo>
                    <a:pt x="283" y="1"/>
                    <a:pt x="262" y="3"/>
                    <a:pt x="241" y="10"/>
                  </a:cubicBezTo>
                  <a:cubicBezTo>
                    <a:pt x="169" y="34"/>
                    <a:pt x="97" y="82"/>
                    <a:pt x="73" y="131"/>
                  </a:cubicBezTo>
                  <a:cubicBezTo>
                    <a:pt x="25" y="203"/>
                    <a:pt x="1" y="275"/>
                    <a:pt x="25" y="347"/>
                  </a:cubicBezTo>
                  <a:cubicBezTo>
                    <a:pt x="49" y="419"/>
                    <a:pt x="97" y="491"/>
                    <a:pt x="169" y="515"/>
                  </a:cubicBezTo>
                  <a:cubicBezTo>
                    <a:pt x="313" y="587"/>
                    <a:pt x="457" y="683"/>
                    <a:pt x="601" y="755"/>
                  </a:cubicBezTo>
                  <a:cubicBezTo>
                    <a:pt x="652" y="772"/>
                    <a:pt x="703" y="789"/>
                    <a:pt x="754" y="789"/>
                  </a:cubicBezTo>
                  <a:cubicBezTo>
                    <a:pt x="775" y="789"/>
                    <a:pt x="796" y="786"/>
                    <a:pt x="817" y="779"/>
                  </a:cubicBezTo>
                  <a:cubicBezTo>
                    <a:pt x="889" y="755"/>
                    <a:pt x="961" y="707"/>
                    <a:pt x="985" y="635"/>
                  </a:cubicBezTo>
                  <a:cubicBezTo>
                    <a:pt x="1033" y="587"/>
                    <a:pt x="1033" y="491"/>
                    <a:pt x="1009" y="419"/>
                  </a:cubicBezTo>
                  <a:cubicBezTo>
                    <a:pt x="1009" y="371"/>
                    <a:pt x="961" y="299"/>
                    <a:pt x="889" y="275"/>
                  </a:cubicBezTo>
                  <a:cubicBezTo>
                    <a:pt x="745" y="179"/>
                    <a:pt x="601" y="107"/>
                    <a:pt x="457" y="34"/>
                  </a:cubicBezTo>
                  <a:cubicBezTo>
                    <a:pt x="406" y="18"/>
                    <a:pt x="355"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2"/>
            <p:cNvSpPr/>
            <p:nvPr/>
          </p:nvSpPr>
          <p:spPr>
            <a:xfrm>
              <a:off x="1885275" y="3025500"/>
              <a:ext cx="22850" cy="19825"/>
            </a:xfrm>
            <a:custGeom>
              <a:avLst/>
              <a:gdLst/>
              <a:ahLst/>
              <a:cxnLst/>
              <a:rect l="l" t="t" r="r" b="b"/>
              <a:pathLst>
                <a:path w="914" h="793" extrusionOk="0">
                  <a:moveTo>
                    <a:pt x="313" y="0"/>
                  </a:moveTo>
                  <a:cubicBezTo>
                    <a:pt x="289" y="0"/>
                    <a:pt x="241" y="0"/>
                    <a:pt x="217" y="24"/>
                  </a:cubicBezTo>
                  <a:cubicBezTo>
                    <a:pt x="169" y="24"/>
                    <a:pt x="145" y="48"/>
                    <a:pt x="121" y="72"/>
                  </a:cubicBezTo>
                  <a:cubicBezTo>
                    <a:pt x="97" y="96"/>
                    <a:pt x="73" y="120"/>
                    <a:pt x="49" y="144"/>
                  </a:cubicBezTo>
                  <a:cubicBezTo>
                    <a:pt x="1" y="216"/>
                    <a:pt x="1" y="288"/>
                    <a:pt x="25" y="360"/>
                  </a:cubicBezTo>
                  <a:cubicBezTo>
                    <a:pt x="25" y="384"/>
                    <a:pt x="25" y="408"/>
                    <a:pt x="49" y="432"/>
                  </a:cubicBezTo>
                  <a:cubicBezTo>
                    <a:pt x="73" y="456"/>
                    <a:pt x="97" y="504"/>
                    <a:pt x="145" y="528"/>
                  </a:cubicBezTo>
                  <a:cubicBezTo>
                    <a:pt x="265" y="600"/>
                    <a:pt x="361" y="672"/>
                    <a:pt x="481" y="744"/>
                  </a:cubicBezTo>
                  <a:cubicBezTo>
                    <a:pt x="505" y="768"/>
                    <a:pt x="553" y="792"/>
                    <a:pt x="577" y="792"/>
                  </a:cubicBezTo>
                  <a:lnTo>
                    <a:pt x="697" y="792"/>
                  </a:lnTo>
                  <a:cubicBezTo>
                    <a:pt x="721" y="768"/>
                    <a:pt x="769" y="768"/>
                    <a:pt x="793" y="720"/>
                  </a:cubicBezTo>
                  <a:cubicBezTo>
                    <a:pt x="817" y="720"/>
                    <a:pt x="841" y="696"/>
                    <a:pt x="865" y="648"/>
                  </a:cubicBezTo>
                  <a:cubicBezTo>
                    <a:pt x="889" y="600"/>
                    <a:pt x="913" y="504"/>
                    <a:pt x="889" y="432"/>
                  </a:cubicBezTo>
                  <a:cubicBezTo>
                    <a:pt x="889" y="408"/>
                    <a:pt x="865" y="384"/>
                    <a:pt x="865" y="360"/>
                  </a:cubicBezTo>
                  <a:cubicBezTo>
                    <a:pt x="841" y="336"/>
                    <a:pt x="793" y="288"/>
                    <a:pt x="769" y="264"/>
                  </a:cubicBezTo>
                  <a:lnTo>
                    <a:pt x="433" y="48"/>
                  </a:lnTo>
                  <a:cubicBezTo>
                    <a:pt x="385" y="24"/>
                    <a:pt x="361"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2"/>
            <p:cNvSpPr/>
            <p:nvPr/>
          </p:nvSpPr>
          <p:spPr>
            <a:xfrm>
              <a:off x="1885275" y="2975300"/>
              <a:ext cx="25850" cy="16850"/>
            </a:xfrm>
            <a:custGeom>
              <a:avLst/>
              <a:gdLst/>
              <a:ahLst/>
              <a:cxnLst/>
              <a:rect l="l" t="t" r="r" b="b"/>
              <a:pathLst>
                <a:path w="1034" h="674" extrusionOk="0">
                  <a:moveTo>
                    <a:pt x="271" y="0"/>
                  </a:moveTo>
                  <a:cubicBezTo>
                    <a:pt x="229" y="0"/>
                    <a:pt x="187" y="12"/>
                    <a:pt x="145" y="40"/>
                  </a:cubicBezTo>
                  <a:cubicBezTo>
                    <a:pt x="97" y="64"/>
                    <a:pt x="49" y="136"/>
                    <a:pt x="25" y="208"/>
                  </a:cubicBezTo>
                  <a:cubicBezTo>
                    <a:pt x="1" y="280"/>
                    <a:pt x="1" y="352"/>
                    <a:pt x="49" y="424"/>
                  </a:cubicBezTo>
                  <a:cubicBezTo>
                    <a:pt x="97" y="472"/>
                    <a:pt x="145" y="520"/>
                    <a:pt x="217" y="544"/>
                  </a:cubicBezTo>
                  <a:cubicBezTo>
                    <a:pt x="361" y="592"/>
                    <a:pt x="505" y="616"/>
                    <a:pt x="673" y="664"/>
                  </a:cubicBezTo>
                  <a:cubicBezTo>
                    <a:pt x="694" y="671"/>
                    <a:pt x="715" y="674"/>
                    <a:pt x="736" y="674"/>
                  </a:cubicBezTo>
                  <a:cubicBezTo>
                    <a:pt x="787" y="674"/>
                    <a:pt x="838" y="657"/>
                    <a:pt x="889" y="640"/>
                  </a:cubicBezTo>
                  <a:cubicBezTo>
                    <a:pt x="937" y="592"/>
                    <a:pt x="985" y="544"/>
                    <a:pt x="1009" y="472"/>
                  </a:cubicBezTo>
                  <a:cubicBezTo>
                    <a:pt x="1033" y="400"/>
                    <a:pt x="1009" y="328"/>
                    <a:pt x="985" y="256"/>
                  </a:cubicBezTo>
                  <a:cubicBezTo>
                    <a:pt x="937" y="184"/>
                    <a:pt x="889" y="136"/>
                    <a:pt x="817" y="136"/>
                  </a:cubicBezTo>
                  <a:cubicBezTo>
                    <a:pt x="673" y="88"/>
                    <a:pt x="505" y="40"/>
                    <a:pt x="361" y="16"/>
                  </a:cubicBezTo>
                  <a:cubicBezTo>
                    <a:pt x="331" y="6"/>
                    <a:pt x="301"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52"/>
            <p:cNvSpPr/>
            <p:nvPr/>
          </p:nvSpPr>
          <p:spPr>
            <a:xfrm>
              <a:off x="1894275" y="2907875"/>
              <a:ext cx="19250" cy="19825"/>
            </a:xfrm>
            <a:custGeom>
              <a:avLst/>
              <a:gdLst/>
              <a:ahLst/>
              <a:cxnLst/>
              <a:rect l="l" t="t" r="r" b="b"/>
              <a:pathLst>
                <a:path w="770" h="793" extrusionOk="0">
                  <a:moveTo>
                    <a:pt x="265" y="1"/>
                  </a:moveTo>
                  <a:cubicBezTo>
                    <a:pt x="241" y="1"/>
                    <a:pt x="193" y="25"/>
                    <a:pt x="169" y="25"/>
                  </a:cubicBezTo>
                  <a:cubicBezTo>
                    <a:pt x="121" y="49"/>
                    <a:pt x="97" y="73"/>
                    <a:pt x="73" y="97"/>
                  </a:cubicBezTo>
                  <a:cubicBezTo>
                    <a:pt x="49" y="97"/>
                    <a:pt x="49" y="121"/>
                    <a:pt x="25" y="145"/>
                  </a:cubicBezTo>
                  <a:cubicBezTo>
                    <a:pt x="1" y="193"/>
                    <a:pt x="1" y="241"/>
                    <a:pt x="1" y="289"/>
                  </a:cubicBezTo>
                  <a:cubicBezTo>
                    <a:pt x="1" y="313"/>
                    <a:pt x="1" y="337"/>
                    <a:pt x="1" y="361"/>
                  </a:cubicBezTo>
                  <a:cubicBezTo>
                    <a:pt x="25" y="409"/>
                    <a:pt x="49" y="457"/>
                    <a:pt x="73" y="481"/>
                  </a:cubicBezTo>
                  <a:lnTo>
                    <a:pt x="289" y="697"/>
                  </a:lnTo>
                  <a:cubicBezTo>
                    <a:pt x="313" y="745"/>
                    <a:pt x="361" y="745"/>
                    <a:pt x="385" y="769"/>
                  </a:cubicBezTo>
                  <a:cubicBezTo>
                    <a:pt x="409" y="793"/>
                    <a:pt x="457" y="793"/>
                    <a:pt x="505" y="793"/>
                  </a:cubicBezTo>
                  <a:cubicBezTo>
                    <a:pt x="529" y="793"/>
                    <a:pt x="577" y="793"/>
                    <a:pt x="601" y="769"/>
                  </a:cubicBezTo>
                  <a:cubicBezTo>
                    <a:pt x="625" y="745"/>
                    <a:pt x="673" y="745"/>
                    <a:pt x="697" y="697"/>
                  </a:cubicBezTo>
                  <a:cubicBezTo>
                    <a:pt x="697" y="697"/>
                    <a:pt x="721" y="673"/>
                    <a:pt x="745" y="649"/>
                  </a:cubicBezTo>
                  <a:cubicBezTo>
                    <a:pt x="769" y="601"/>
                    <a:pt x="769" y="553"/>
                    <a:pt x="769" y="505"/>
                  </a:cubicBezTo>
                  <a:cubicBezTo>
                    <a:pt x="769" y="481"/>
                    <a:pt x="769" y="457"/>
                    <a:pt x="769" y="433"/>
                  </a:cubicBezTo>
                  <a:cubicBezTo>
                    <a:pt x="745" y="385"/>
                    <a:pt x="721" y="337"/>
                    <a:pt x="697" y="313"/>
                  </a:cubicBezTo>
                  <a:lnTo>
                    <a:pt x="457" y="97"/>
                  </a:lnTo>
                  <a:cubicBezTo>
                    <a:pt x="433" y="73"/>
                    <a:pt x="409" y="49"/>
                    <a:pt x="385" y="25"/>
                  </a:cubicBezTo>
                  <a:cubicBezTo>
                    <a:pt x="337" y="25"/>
                    <a:pt x="31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2"/>
            <p:cNvSpPr/>
            <p:nvPr/>
          </p:nvSpPr>
          <p:spPr>
            <a:xfrm>
              <a:off x="1899075" y="2849825"/>
              <a:ext cx="22850" cy="19675"/>
            </a:xfrm>
            <a:custGeom>
              <a:avLst/>
              <a:gdLst/>
              <a:ahLst/>
              <a:cxnLst/>
              <a:rect l="l" t="t" r="r" b="b"/>
              <a:pathLst>
                <a:path w="914" h="787" extrusionOk="0">
                  <a:moveTo>
                    <a:pt x="277" y="0"/>
                  </a:moveTo>
                  <a:cubicBezTo>
                    <a:pt x="259" y="0"/>
                    <a:pt x="241" y="6"/>
                    <a:pt x="217" y="18"/>
                  </a:cubicBezTo>
                  <a:cubicBezTo>
                    <a:pt x="169" y="18"/>
                    <a:pt x="145" y="42"/>
                    <a:pt x="121" y="66"/>
                  </a:cubicBezTo>
                  <a:cubicBezTo>
                    <a:pt x="97" y="90"/>
                    <a:pt x="73" y="114"/>
                    <a:pt x="49" y="138"/>
                  </a:cubicBezTo>
                  <a:cubicBezTo>
                    <a:pt x="25" y="210"/>
                    <a:pt x="1" y="283"/>
                    <a:pt x="25" y="355"/>
                  </a:cubicBezTo>
                  <a:cubicBezTo>
                    <a:pt x="25" y="379"/>
                    <a:pt x="49" y="403"/>
                    <a:pt x="49" y="427"/>
                  </a:cubicBezTo>
                  <a:cubicBezTo>
                    <a:pt x="73" y="475"/>
                    <a:pt x="97" y="499"/>
                    <a:pt x="145" y="523"/>
                  </a:cubicBezTo>
                  <a:lnTo>
                    <a:pt x="481" y="763"/>
                  </a:lnTo>
                  <a:cubicBezTo>
                    <a:pt x="505" y="763"/>
                    <a:pt x="553" y="787"/>
                    <a:pt x="577" y="787"/>
                  </a:cubicBezTo>
                  <a:lnTo>
                    <a:pt x="697" y="787"/>
                  </a:lnTo>
                  <a:cubicBezTo>
                    <a:pt x="745" y="763"/>
                    <a:pt x="769" y="763"/>
                    <a:pt x="793" y="739"/>
                  </a:cubicBezTo>
                  <a:cubicBezTo>
                    <a:pt x="817" y="715"/>
                    <a:pt x="841" y="691"/>
                    <a:pt x="865" y="643"/>
                  </a:cubicBezTo>
                  <a:cubicBezTo>
                    <a:pt x="889" y="595"/>
                    <a:pt x="913" y="499"/>
                    <a:pt x="889" y="427"/>
                  </a:cubicBezTo>
                  <a:cubicBezTo>
                    <a:pt x="889" y="403"/>
                    <a:pt x="865" y="403"/>
                    <a:pt x="865" y="379"/>
                  </a:cubicBezTo>
                  <a:cubicBezTo>
                    <a:pt x="841" y="331"/>
                    <a:pt x="817" y="283"/>
                    <a:pt x="769" y="258"/>
                  </a:cubicBezTo>
                  <a:cubicBezTo>
                    <a:pt x="649" y="186"/>
                    <a:pt x="553" y="114"/>
                    <a:pt x="433" y="42"/>
                  </a:cubicBezTo>
                  <a:cubicBezTo>
                    <a:pt x="409" y="18"/>
                    <a:pt x="361"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2"/>
            <p:cNvSpPr/>
            <p:nvPr/>
          </p:nvSpPr>
          <p:spPr>
            <a:xfrm>
              <a:off x="1913500" y="2801675"/>
              <a:ext cx="22825" cy="16825"/>
            </a:xfrm>
            <a:custGeom>
              <a:avLst/>
              <a:gdLst/>
              <a:ahLst/>
              <a:cxnLst/>
              <a:rect l="l" t="t" r="r" b="b"/>
              <a:pathLst>
                <a:path w="913" h="673" extrusionOk="0">
                  <a:moveTo>
                    <a:pt x="240" y="0"/>
                  </a:moveTo>
                  <a:cubicBezTo>
                    <a:pt x="216" y="24"/>
                    <a:pt x="168" y="24"/>
                    <a:pt x="144" y="48"/>
                  </a:cubicBezTo>
                  <a:cubicBezTo>
                    <a:pt x="120" y="72"/>
                    <a:pt x="96" y="96"/>
                    <a:pt x="72" y="120"/>
                  </a:cubicBezTo>
                  <a:cubicBezTo>
                    <a:pt x="48" y="144"/>
                    <a:pt x="24" y="168"/>
                    <a:pt x="24" y="216"/>
                  </a:cubicBezTo>
                  <a:cubicBezTo>
                    <a:pt x="0" y="288"/>
                    <a:pt x="0" y="360"/>
                    <a:pt x="48" y="432"/>
                  </a:cubicBezTo>
                  <a:cubicBezTo>
                    <a:pt x="48" y="456"/>
                    <a:pt x="72" y="456"/>
                    <a:pt x="96" y="480"/>
                  </a:cubicBezTo>
                  <a:cubicBezTo>
                    <a:pt x="120" y="528"/>
                    <a:pt x="168" y="552"/>
                    <a:pt x="216" y="552"/>
                  </a:cubicBezTo>
                  <a:cubicBezTo>
                    <a:pt x="312" y="600"/>
                    <a:pt x="432" y="624"/>
                    <a:pt x="552" y="672"/>
                  </a:cubicBezTo>
                  <a:lnTo>
                    <a:pt x="648" y="672"/>
                  </a:lnTo>
                  <a:cubicBezTo>
                    <a:pt x="696" y="672"/>
                    <a:pt x="720" y="672"/>
                    <a:pt x="768" y="648"/>
                  </a:cubicBezTo>
                  <a:cubicBezTo>
                    <a:pt x="792" y="624"/>
                    <a:pt x="816" y="600"/>
                    <a:pt x="840" y="576"/>
                  </a:cubicBezTo>
                  <a:cubicBezTo>
                    <a:pt x="864" y="552"/>
                    <a:pt x="888" y="504"/>
                    <a:pt x="888" y="480"/>
                  </a:cubicBezTo>
                  <a:cubicBezTo>
                    <a:pt x="912" y="408"/>
                    <a:pt x="912" y="312"/>
                    <a:pt x="864" y="264"/>
                  </a:cubicBezTo>
                  <a:cubicBezTo>
                    <a:pt x="840" y="240"/>
                    <a:pt x="840" y="216"/>
                    <a:pt x="816" y="192"/>
                  </a:cubicBezTo>
                  <a:cubicBezTo>
                    <a:pt x="792" y="168"/>
                    <a:pt x="744" y="144"/>
                    <a:pt x="696" y="120"/>
                  </a:cubicBezTo>
                  <a:cubicBezTo>
                    <a:pt x="576" y="96"/>
                    <a:pt x="480" y="48"/>
                    <a:pt x="360" y="24"/>
                  </a:cubicBezTo>
                  <a:cubicBezTo>
                    <a:pt x="312" y="0"/>
                    <a:pt x="288"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2"/>
            <p:cNvSpPr/>
            <p:nvPr/>
          </p:nvSpPr>
          <p:spPr>
            <a:xfrm>
              <a:off x="2083300" y="3532500"/>
              <a:ext cx="20425" cy="33725"/>
            </a:xfrm>
            <a:custGeom>
              <a:avLst/>
              <a:gdLst/>
              <a:ahLst/>
              <a:cxnLst/>
              <a:rect l="l" t="t" r="r" b="b"/>
              <a:pathLst>
                <a:path w="817" h="1349" extrusionOk="0">
                  <a:moveTo>
                    <a:pt x="339" y="0"/>
                  </a:moveTo>
                  <a:cubicBezTo>
                    <a:pt x="287" y="0"/>
                    <a:pt x="235" y="16"/>
                    <a:pt x="193" y="50"/>
                  </a:cubicBezTo>
                  <a:cubicBezTo>
                    <a:pt x="49" y="122"/>
                    <a:pt x="1" y="290"/>
                    <a:pt x="73" y="434"/>
                  </a:cubicBezTo>
                  <a:cubicBezTo>
                    <a:pt x="121" y="458"/>
                    <a:pt x="121" y="506"/>
                    <a:pt x="145" y="554"/>
                  </a:cubicBezTo>
                  <a:cubicBezTo>
                    <a:pt x="193" y="650"/>
                    <a:pt x="217" y="746"/>
                    <a:pt x="241" y="866"/>
                  </a:cubicBezTo>
                  <a:cubicBezTo>
                    <a:pt x="241" y="938"/>
                    <a:pt x="241" y="1010"/>
                    <a:pt x="241" y="1082"/>
                  </a:cubicBezTo>
                  <a:cubicBezTo>
                    <a:pt x="241" y="1216"/>
                    <a:pt x="364" y="1349"/>
                    <a:pt x="497" y="1349"/>
                  </a:cubicBezTo>
                  <a:cubicBezTo>
                    <a:pt x="507" y="1349"/>
                    <a:pt x="518" y="1348"/>
                    <a:pt x="529" y="1346"/>
                  </a:cubicBezTo>
                  <a:cubicBezTo>
                    <a:pt x="673" y="1346"/>
                    <a:pt x="793" y="1226"/>
                    <a:pt x="793" y="1082"/>
                  </a:cubicBezTo>
                  <a:cubicBezTo>
                    <a:pt x="817" y="746"/>
                    <a:pt x="721" y="434"/>
                    <a:pt x="577" y="146"/>
                  </a:cubicBezTo>
                  <a:cubicBezTo>
                    <a:pt x="530" y="53"/>
                    <a:pt x="434"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2"/>
            <p:cNvSpPr/>
            <p:nvPr/>
          </p:nvSpPr>
          <p:spPr>
            <a:xfrm>
              <a:off x="2074900" y="3457750"/>
              <a:ext cx="18025" cy="30425"/>
            </a:xfrm>
            <a:custGeom>
              <a:avLst/>
              <a:gdLst/>
              <a:ahLst/>
              <a:cxnLst/>
              <a:rect l="l" t="t" r="r" b="b"/>
              <a:pathLst>
                <a:path w="721" h="1217" extrusionOk="0">
                  <a:moveTo>
                    <a:pt x="282" y="0"/>
                  </a:moveTo>
                  <a:cubicBezTo>
                    <a:pt x="237" y="0"/>
                    <a:pt x="187" y="12"/>
                    <a:pt x="145" y="40"/>
                  </a:cubicBezTo>
                  <a:cubicBezTo>
                    <a:pt x="97" y="64"/>
                    <a:pt x="49" y="136"/>
                    <a:pt x="25" y="208"/>
                  </a:cubicBezTo>
                  <a:cubicBezTo>
                    <a:pt x="1" y="280"/>
                    <a:pt x="25" y="352"/>
                    <a:pt x="49" y="424"/>
                  </a:cubicBezTo>
                  <a:cubicBezTo>
                    <a:pt x="49" y="424"/>
                    <a:pt x="73" y="448"/>
                    <a:pt x="73" y="448"/>
                  </a:cubicBezTo>
                  <a:cubicBezTo>
                    <a:pt x="97" y="520"/>
                    <a:pt x="121" y="616"/>
                    <a:pt x="121" y="688"/>
                  </a:cubicBezTo>
                  <a:cubicBezTo>
                    <a:pt x="145" y="784"/>
                    <a:pt x="145" y="856"/>
                    <a:pt x="121" y="952"/>
                  </a:cubicBezTo>
                  <a:cubicBezTo>
                    <a:pt x="121" y="1000"/>
                    <a:pt x="169" y="1096"/>
                    <a:pt x="217" y="1144"/>
                  </a:cubicBezTo>
                  <a:cubicBezTo>
                    <a:pt x="265" y="1192"/>
                    <a:pt x="337" y="1216"/>
                    <a:pt x="409" y="1216"/>
                  </a:cubicBezTo>
                  <a:cubicBezTo>
                    <a:pt x="481" y="1216"/>
                    <a:pt x="553" y="1192"/>
                    <a:pt x="601" y="1144"/>
                  </a:cubicBezTo>
                  <a:lnTo>
                    <a:pt x="649" y="1096"/>
                  </a:lnTo>
                  <a:cubicBezTo>
                    <a:pt x="673" y="1048"/>
                    <a:pt x="697" y="1000"/>
                    <a:pt x="697" y="952"/>
                  </a:cubicBezTo>
                  <a:cubicBezTo>
                    <a:pt x="721" y="664"/>
                    <a:pt x="649" y="376"/>
                    <a:pt x="529" y="136"/>
                  </a:cubicBezTo>
                  <a:cubicBezTo>
                    <a:pt x="505" y="88"/>
                    <a:pt x="433" y="16"/>
                    <a:pt x="361" y="16"/>
                  </a:cubicBezTo>
                  <a:cubicBezTo>
                    <a:pt x="341" y="6"/>
                    <a:pt x="313"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2"/>
            <p:cNvSpPr/>
            <p:nvPr/>
          </p:nvSpPr>
          <p:spPr>
            <a:xfrm>
              <a:off x="2061100" y="3340200"/>
              <a:ext cx="18625" cy="44750"/>
            </a:xfrm>
            <a:custGeom>
              <a:avLst/>
              <a:gdLst/>
              <a:ahLst/>
              <a:cxnLst/>
              <a:rect l="l" t="t" r="r" b="b"/>
              <a:pathLst>
                <a:path w="745" h="1790" extrusionOk="0">
                  <a:moveTo>
                    <a:pt x="317" y="1"/>
                  </a:moveTo>
                  <a:cubicBezTo>
                    <a:pt x="292" y="1"/>
                    <a:pt x="266" y="5"/>
                    <a:pt x="241" y="13"/>
                  </a:cubicBezTo>
                  <a:cubicBezTo>
                    <a:pt x="97" y="61"/>
                    <a:pt x="1" y="205"/>
                    <a:pt x="25" y="349"/>
                  </a:cubicBezTo>
                  <a:cubicBezTo>
                    <a:pt x="73" y="445"/>
                    <a:pt x="97" y="565"/>
                    <a:pt x="97" y="661"/>
                  </a:cubicBezTo>
                  <a:cubicBezTo>
                    <a:pt x="121" y="685"/>
                    <a:pt x="121" y="709"/>
                    <a:pt x="121" y="734"/>
                  </a:cubicBezTo>
                  <a:cubicBezTo>
                    <a:pt x="121" y="743"/>
                    <a:pt x="124" y="760"/>
                    <a:pt x="128" y="773"/>
                  </a:cubicBezTo>
                  <a:lnTo>
                    <a:pt x="128" y="773"/>
                  </a:lnTo>
                  <a:cubicBezTo>
                    <a:pt x="125" y="768"/>
                    <a:pt x="123" y="763"/>
                    <a:pt x="121" y="758"/>
                  </a:cubicBezTo>
                  <a:lnTo>
                    <a:pt x="121" y="758"/>
                  </a:lnTo>
                  <a:cubicBezTo>
                    <a:pt x="128" y="780"/>
                    <a:pt x="131" y="789"/>
                    <a:pt x="131" y="789"/>
                  </a:cubicBezTo>
                  <a:cubicBezTo>
                    <a:pt x="132" y="789"/>
                    <a:pt x="130" y="782"/>
                    <a:pt x="128" y="773"/>
                  </a:cubicBezTo>
                  <a:lnTo>
                    <a:pt x="128" y="773"/>
                  </a:lnTo>
                  <a:cubicBezTo>
                    <a:pt x="145" y="816"/>
                    <a:pt x="145" y="859"/>
                    <a:pt x="145" y="902"/>
                  </a:cubicBezTo>
                  <a:cubicBezTo>
                    <a:pt x="145" y="1118"/>
                    <a:pt x="145" y="1310"/>
                    <a:pt x="121" y="1526"/>
                  </a:cubicBezTo>
                  <a:cubicBezTo>
                    <a:pt x="121" y="1574"/>
                    <a:pt x="145" y="1670"/>
                    <a:pt x="193" y="1718"/>
                  </a:cubicBezTo>
                  <a:cubicBezTo>
                    <a:pt x="241" y="1766"/>
                    <a:pt x="337" y="1790"/>
                    <a:pt x="409" y="1790"/>
                  </a:cubicBezTo>
                  <a:cubicBezTo>
                    <a:pt x="481" y="1790"/>
                    <a:pt x="553" y="1766"/>
                    <a:pt x="601" y="1718"/>
                  </a:cubicBezTo>
                  <a:cubicBezTo>
                    <a:pt x="649" y="1646"/>
                    <a:pt x="673" y="1598"/>
                    <a:pt x="673" y="1526"/>
                  </a:cubicBezTo>
                  <a:cubicBezTo>
                    <a:pt x="745" y="1094"/>
                    <a:pt x="697" y="637"/>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2"/>
            <p:cNvSpPr/>
            <p:nvPr/>
          </p:nvSpPr>
          <p:spPr>
            <a:xfrm>
              <a:off x="2041900" y="3225650"/>
              <a:ext cx="18025" cy="39400"/>
            </a:xfrm>
            <a:custGeom>
              <a:avLst/>
              <a:gdLst/>
              <a:ahLst/>
              <a:cxnLst/>
              <a:rect l="l" t="t" r="r" b="b"/>
              <a:pathLst>
                <a:path w="721" h="1576" extrusionOk="0">
                  <a:moveTo>
                    <a:pt x="309" y="0"/>
                  </a:moveTo>
                  <a:cubicBezTo>
                    <a:pt x="286" y="0"/>
                    <a:pt x="263" y="4"/>
                    <a:pt x="241" y="11"/>
                  </a:cubicBezTo>
                  <a:cubicBezTo>
                    <a:pt x="97" y="59"/>
                    <a:pt x="1" y="203"/>
                    <a:pt x="49" y="371"/>
                  </a:cubicBezTo>
                  <a:cubicBezTo>
                    <a:pt x="73" y="443"/>
                    <a:pt x="97" y="515"/>
                    <a:pt x="97" y="587"/>
                  </a:cubicBezTo>
                  <a:cubicBezTo>
                    <a:pt x="121" y="611"/>
                    <a:pt x="121" y="635"/>
                    <a:pt x="121" y="659"/>
                  </a:cubicBezTo>
                  <a:cubicBezTo>
                    <a:pt x="121" y="707"/>
                    <a:pt x="121" y="755"/>
                    <a:pt x="121" y="779"/>
                  </a:cubicBezTo>
                  <a:cubicBezTo>
                    <a:pt x="145" y="875"/>
                    <a:pt x="145" y="947"/>
                    <a:pt x="121" y="1019"/>
                  </a:cubicBezTo>
                  <a:cubicBezTo>
                    <a:pt x="121" y="1067"/>
                    <a:pt x="121" y="1115"/>
                    <a:pt x="121" y="1163"/>
                  </a:cubicBezTo>
                  <a:cubicBezTo>
                    <a:pt x="121" y="1163"/>
                    <a:pt x="121" y="1211"/>
                    <a:pt x="121" y="1235"/>
                  </a:cubicBezTo>
                  <a:cubicBezTo>
                    <a:pt x="97" y="1307"/>
                    <a:pt x="97" y="1379"/>
                    <a:pt x="145" y="1451"/>
                  </a:cubicBezTo>
                  <a:cubicBezTo>
                    <a:pt x="169" y="1499"/>
                    <a:pt x="241" y="1547"/>
                    <a:pt x="313" y="1571"/>
                  </a:cubicBezTo>
                  <a:cubicBezTo>
                    <a:pt x="328" y="1574"/>
                    <a:pt x="344" y="1576"/>
                    <a:pt x="361" y="1576"/>
                  </a:cubicBezTo>
                  <a:cubicBezTo>
                    <a:pt x="479" y="1576"/>
                    <a:pt x="628" y="1505"/>
                    <a:pt x="649" y="1379"/>
                  </a:cubicBezTo>
                  <a:cubicBezTo>
                    <a:pt x="721" y="995"/>
                    <a:pt x="697" y="587"/>
                    <a:pt x="577" y="203"/>
                  </a:cubicBezTo>
                  <a:cubicBezTo>
                    <a:pt x="556" y="102"/>
                    <a:pt x="43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2"/>
            <p:cNvSpPr/>
            <p:nvPr/>
          </p:nvSpPr>
          <p:spPr>
            <a:xfrm>
              <a:off x="2030500" y="3103175"/>
              <a:ext cx="18025" cy="56150"/>
            </a:xfrm>
            <a:custGeom>
              <a:avLst/>
              <a:gdLst/>
              <a:ahLst/>
              <a:cxnLst/>
              <a:rect l="l" t="t" r="r" b="b"/>
              <a:pathLst>
                <a:path w="721" h="2246" extrusionOk="0">
                  <a:moveTo>
                    <a:pt x="318" y="1"/>
                  </a:moveTo>
                  <a:cubicBezTo>
                    <a:pt x="292" y="1"/>
                    <a:pt x="266" y="5"/>
                    <a:pt x="241" y="13"/>
                  </a:cubicBezTo>
                  <a:cubicBezTo>
                    <a:pt x="73" y="61"/>
                    <a:pt x="1" y="206"/>
                    <a:pt x="49" y="350"/>
                  </a:cubicBezTo>
                  <a:cubicBezTo>
                    <a:pt x="145" y="878"/>
                    <a:pt x="169" y="1406"/>
                    <a:pt x="121" y="1958"/>
                  </a:cubicBezTo>
                  <a:cubicBezTo>
                    <a:pt x="97" y="2102"/>
                    <a:pt x="241" y="2246"/>
                    <a:pt x="385" y="2246"/>
                  </a:cubicBezTo>
                  <a:cubicBezTo>
                    <a:pt x="553" y="2222"/>
                    <a:pt x="649" y="2126"/>
                    <a:pt x="673" y="1958"/>
                  </a:cubicBezTo>
                  <a:cubicBezTo>
                    <a:pt x="721" y="1382"/>
                    <a:pt x="697" y="782"/>
                    <a:pt x="577" y="206"/>
                  </a:cubicBez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2"/>
            <p:cNvSpPr/>
            <p:nvPr/>
          </p:nvSpPr>
          <p:spPr>
            <a:xfrm>
              <a:off x="2028100" y="2983500"/>
              <a:ext cx="18025" cy="50175"/>
            </a:xfrm>
            <a:custGeom>
              <a:avLst/>
              <a:gdLst/>
              <a:ahLst/>
              <a:cxnLst/>
              <a:rect l="l" t="t" r="r" b="b"/>
              <a:pathLst>
                <a:path w="721" h="2007" extrusionOk="0">
                  <a:moveTo>
                    <a:pt x="385" y="0"/>
                  </a:moveTo>
                  <a:cubicBezTo>
                    <a:pt x="241" y="0"/>
                    <a:pt x="73" y="120"/>
                    <a:pt x="97" y="288"/>
                  </a:cubicBezTo>
                  <a:cubicBezTo>
                    <a:pt x="121" y="504"/>
                    <a:pt x="145" y="744"/>
                    <a:pt x="121" y="984"/>
                  </a:cubicBezTo>
                  <a:cubicBezTo>
                    <a:pt x="121" y="1056"/>
                    <a:pt x="121" y="1104"/>
                    <a:pt x="121" y="1152"/>
                  </a:cubicBezTo>
                  <a:cubicBezTo>
                    <a:pt x="97" y="1200"/>
                    <a:pt x="97" y="1224"/>
                    <a:pt x="97" y="1248"/>
                  </a:cubicBezTo>
                  <a:cubicBezTo>
                    <a:pt x="97" y="1272"/>
                    <a:pt x="97" y="1272"/>
                    <a:pt x="97" y="1296"/>
                  </a:cubicBezTo>
                  <a:cubicBezTo>
                    <a:pt x="73" y="1416"/>
                    <a:pt x="49" y="1536"/>
                    <a:pt x="25" y="1656"/>
                  </a:cubicBezTo>
                  <a:cubicBezTo>
                    <a:pt x="1" y="1800"/>
                    <a:pt x="73" y="1968"/>
                    <a:pt x="217" y="1992"/>
                  </a:cubicBezTo>
                  <a:cubicBezTo>
                    <a:pt x="246" y="2002"/>
                    <a:pt x="276" y="2007"/>
                    <a:pt x="307" y="2007"/>
                  </a:cubicBezTo>
                  <a:cubicBezTo>
                    <a:pt x="424" y="2007"/>
                    <a:pt x="538" y="1934"/>
                    <a:pt x="577" y="1800"/>
                  </a:cubicBezTo>
                  <a:cubicBezTo>
                    <a:pt x="673" y="1296"/>
                    <a:pt x="721" y="792"/>
                    <a:pt x="649" y="288"/>
                  </a:cubicBezTo>
                  <a:cubicBezTo>
                    <a:pt x="649" y="120"/>
                    <a:pt x="553"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2"/>
            <p:cNvSpPr/>
            <p:nvPr/>
          </p:nvSpPr>
          <p:spPr>
            <a:xfrm>
              <a:off x="2036500" y="2883175"/>
              <a:ext cx="20425" cy="41650"/>
            </a:xfrm>
            <a:custGeom>
              <a:avLst/>
              <a:gdLst/>
              <a:ahLst/>
              <a:cxnLst/>
              <a:rect l="l" t="t" r="r" b="b"/>
              <a:pathLst>
                <a:path w="817" h="1666" extrusionOk="0">
                  <a:moveTo>
                    <a:pt x="545" y="0"/>
                  </a:moveTo>
                  <a:cubicBezTo>
                    <a:pt x="416" y="0"/>
                    <a:pt x="286" y="71"/>
                    <a:pt x="265" y="197"/>
                  </a:cubicBezTo>
                  <a:lnTo>
                    <a:pt x="25" y="1325"/>
                  </a:lnTo>
                  <a:cubicBezTo>
                    <a:pt x="1" y="1469"/>
                    <a:pt x="73" y="1637"/>
                    <a:pt x="241" y="1661"/>
                  </a:cubicBezTo>
                  <a:cubicBezTo>
                    <a:pt x="256" y="1664"/>
                    <a:pt x="272" y="1665"/>
                    <a:pt x="289" y="1665"/>
                  </a:cubicBezTo>
                  <a:cubicBezTo>
                    <a:pt x="407" y="1665"/>
                    <a:pt x="556" y="1594"/>
                    <a:pt x="577" y="1469"/>
                  </a:cubicBezTo>
                  <a:cubicBezTo>
                    <a:pt x="649" y="1085"/>
                    <a:pt x="721" y="725"/>
                    <a:pt x="793" y="341"/>
                  </a:cubicBezTo>
                  <a:cubicBezTo>
                    <a:pt x="817" y="197"/>
                    <a:pt x="745" y="53"/>
                    <a:pt x="601" y="5"/>
                  </a:cubicBezTo>
                  <a:cubicBezTo>
                    <a:pt x="582" y="2"/>
                    <a:pt x="564"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52"/>
            <p:cNvSpPr/>
            <p:nvPr/>
          </p:nvSpPr>
          <p:spPr>
            <a:xfrm>
              <a:off x="2052700" y="2791150"/>
              <a:ext cx="21025" cy="36050"/>
            </a:xfrm>
            <a:custGeom>
              <a:avLst/>
              <a:gdLst/>
              <a:ahLst/>
              <a:cxnLst/>
              <a:rect l="l" t="t" r="r" b="b"/>
              <a:pathLst>
                <a:path w="841" h="1442" extrusionOk="0">
                  <a:moveTo>
                    <a:pt x="547" y="1"/>
                  </a:moveTo>
                  <a:cubicBezTo>
                    <a:pt x="425" y="1"/>
                    <a:pt x="304" y="87"/>
                    <a:pt x="265" y="205"/>
                  </a:cubicBezTo>
                  <a:lnTo>
                    <a:pt x="49" y="1093"/>
                  </a:lnTo>
                  <a:cubicBezTo>
                    <a:pt x="1" y="1237"/>
                    <a:pt x="97" y="1405"/>
                    <a:pt x="241" y="1429"/>
                  </a:cubicBezTo>
                  <a:cubicBezTo>
                    <a:pt x="266" y="1438"/>
                    <a:pt x="292" y="1442"/>
                    <a:pt x="317" y="1442"/>
                  </a:cubicBezTo>
                  <a:cubicBezTo>
                    <a:pt x="433" y="1442"/>
                    <a:pt x="537" y="1356"/>
                    <a:pt x="577" y="1237"/>
                  </a:cubicBezTo>
                  <a:lnTo>
                    <a:pt x="817" y="349"/>
                  </a:lnTo>
                  <a:cubicBezTo>
                    <a:pt x="841" y="205"/>
                    <a:pt x="769" y="37"/>
                    <a:pt x="625" y="13"/>
                  </a:cubicBezTo>
                  <a:cubicBezTo>
                    <a:pt x="599" y="5"/>
                    <a:pt x="573"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52"/>
            <p:cNvSpPr/>
            <p:nvPr/>
          </p:nvSpPr>
          <p:spPr>
            <a:xfrm>
              <a:off x="2069500" y="2712850"/>
              <a:ext cx="14425" cy="27800"/>
            </a:xfrm>
            <a:custGeom>
              <a:avLst/>
              <a:gdLst/>
              <a:ahLst/>
              <a:cxnLst/>
              <a:rect l="l" t="t" r="r" b="b"/>
              <a:pathLst>
                <a:path w="577" h="1112" extrusionOk="0">
                  <a:moveTo>
                    <a:pt x="289" y="1"/>
                  </a:moveTo>
                  <a:cubicBezTo>
                    <a:pt x="217" y="1"/>
                    <a:pt x="145" y="25"/>
                    <a:pt x="97" y="73"/>
                  </a:cubicBezTo>
                  <a:cubicBezTo>
                    <a:pt x="49" y="145"/>
                    <a:pt x="1" y="193"/>
                    <a:pt x="1" y="289"/>
                  </a:cubicBezTo>
                  <a:lnTo>
                    <a:pt x="1" y="841"/>
                  </a:lnTo>
                  <a:cubicBezTo>
                    <a:pt x="1" y="913"/>
                    <a:pt x="49" y="985"/>
                    <a:pt x="97" y="1033"/>
                  </a:cubicBezTo>
                  <a:cubicBezTo>
                    <a:pt x="136" y="1072"/>
                    <a:pt x="191" y="1111"/>
                    <a:pt x="249" y="1111"/>
                  </a:cubicBezTo>
                  <a:cubicBezTo>
                    <a:pt x="262" y="1111"/>
                    <a:pt x="276" y="1109"/>
                    <a:pt x="289" y="1105"/>
                  </a:cubicBezTo>
                  <a:cubicBezTo>
                    <a:pt x="361" y="1105"/>
                    <a:pt x="433" y="1081"/>
                    <a:pt x="481" y="1033"/>
                  </a:cubicBezTo>
                  <a:cubicBezTo>
                    <a:pt x="529" y="985"/>
                    <a:pt x="577" y="913"/>
                    <a:pt x="577" y="841"/>
                  </a:cubicBezTo>
                  <a:lnTo>
                    <a:pt x="577" y="289"/>
                  </a:lnTo>
                  <a:cubicBezTo>
                    <a:pt x="577"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52"/>
            <p:cNvSpPr/>
            <p:nvPr/>
          </p:nvSpPr>
          <p:spPr>
            <a:xfrm>
              <a:off x="2075500" y="3159250"/>
              <a:ext cx="13825" cy="44475"/>
            </a:xfrm>
            <a:custGeom>
              <a:avLst/>
              <a:gdLst/>
              <a:ahLst/>
              <a:cxnLst/>
              <a:rect l="l" t="t" r="r" b="b"/>
              <a:pathLst>
                <a:path w="553" h="1779" extrusionOk="0">
                  <a:moveTo>
                    <a:pt x="301" y="0"/>
                  </a:moveTo>
                  <a:cubicBezTo>
                    <a:pt x="289" y="0"/>
                    <a:pt x="277" y="1"/>
                    <a:pt x="265" y="3"/>
                  </a:cubicBezTo>
                  <a:cubicBezTo>
                    <a:pt x="121" y="3"/>
                    <a:pt x="1" y="123"/>
                    <a:pt x="1" y="267"/>
                  </a:cubicBezTo>
                  <a:lnTo>
                    <a:pt x="1" y="1491"/>
                  </a:lnTo>
                  <a:cubicBezTo>
                    <a:pt x="1" y="1659"/>
                    <a:pt x="121" y="1779"/>
                    <a:pt x="265" y="1779"/>
                  </a:cubicBezTo>
                  <a:cubicBezTo>
                    <a:pt x="433" y="1779"/>
                    <a:pt x="553" y="1659"/>
                    <a:pt x="553" y="1491"/>
                  </a:cubicBezTo>
                  <a:lnTo>
                    <a:pt x="553" y="267"/>
                  </a:lnTo>
                  <a:cubicBezTo>
                    <a:pt x="553" y="133"/>
                    <a:pt x="450"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2"/>
            <p:cNvSpPr/>
            <p:nvPr/>
          </p:nvSpPr>
          <p:spPr>
            <a:xfrm>
              <a:off x="2069500" y="3075300"/>
              <a:ext cx="14425" cy="47500"/>
            </a:xfrm>
            <a:custGeom>
              <a:avLst/>
              <a:gdLst/>
              <a:ahLst/>
              <a:cxnLst/>
              <a:rect l="l" t="t" r="r" b="b"/>
              <a:pathLst>
                <a:path w="577" h="1900" extrusionOk="0">
                  <a:moveTo>
                    <a:pt x="289" y="0"/>
                  </a:moveTo>
                  <a:cubicBezTo>
                    <a:pt x="145" y="24"/>
                    <a:pt x="1" y="120"/>
                    <a:pt x="1" y="288"/>
                  </a:cubicBezTo>
                  <a:lnTo>
                    <a:pt x="1" y="1633"/>
                  </a:lnTo>
                  <a:cubicBezTo>
                    <a:pt x="1" y="1766"/>
                    <a:pt x="124" y="1899"/>
                    <a:pt x="257" y="1899"/>
                  </a:cubicBezTo>
                  <a:cubicBezTo>
                    <a:pt x="267" y="1899"/>
                    <a:pt x="278" y="1898"/>
                    <a:pt x="289" y="1897"/>
                  </a:cubicBezTo>
                  <a:cubicBezTo>
                    <a:pt x="433" y="1897"/>
                    <a:pt x="577" y="1777"/>
                    <a:pt x="577" y="1633"/>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2072500" y="2975075"/>
              <a:ext cx="13825" cy="50450"/>
            </a:xfrm>
            <a:custGeom>
              <a:avLst/>
              <a:gdLst/>
              <a:ahLst/>
              <a:cxnLst/>
              <a:rect l="l" t="t" r="r" b="b"/>
              <a:pathLst>
                <a:path w="553" h="2018" extrusionOk="0">
                  <a:moveTo>
                    <a:pt x="289" y="1"/>
                  </a:moveTo>
                  <a:cubicBezTo>
                    <a:pt x="121" y="1"/>
                    <a:pt x="1" y="121"/>
                    <a:pt x="1" y="289"/>
                  </a:cubicBezTo>
                  <a:lnTo>
                    <a:pt x="1" y="1729"/>
                  </a:lnTo>
                  <a:cubicBezTo>
                    <a:pt x="1" y="1873"/>
                    <a:pt x="121" y="2017"/>
                    <a:pt x="289" y="2017"/>
                  </a:cubicBezTo>
                  <a:cubicBezTo>
                    <a:pt x="433" y="1993"/>
                    <a:pt x="553" y="1873"/>
                    <a:pt x="553" y="1729"/>
                  </a:cubicBezTo>
                  <a:lnTo>
                    <a:pt x="553" y="289"/>
                  </a:lnTo>
                  <a:cubicBezTo>
                    <a:pt x="553" y="121"/>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2080900" y="2880025"/>
              <a:ext cx="18025" cy="44800"/>
            </a:xfrm>
            <a:custGeom>
              <a:avLst/>
              <a:gdLst/>
              <a:ahLst/>
              <a:cxnLst/>
              <a:rect l="l" t="t" r="r" b="b"/>
              <a:pathLst>
                <a:path w="721" h="1792" extrusionOk="0">
                  <a:moveTo>
                    <a:pt x="376" y="1"/>
                  </a:moveTo>
                  <a:cubicBezTo>
                    <a:pt x="355" y="1"/>
                    <a:pt x="334" y="4"/>
                    <a:pt x="313" y="11"/>
                  </a:cubicBezTo>
                  <a:cubicBezTo>
                    <a:pt x="241" y="35"/>
                    <a:pt x="169" y="83"/>
                    <a:pt x="145" y="155"/>
                  </a:cubicBezTo>
                  <a:cubicBezTo>
                    <a:pt x="97" y="227"/>
                    <a:pt x="97" y="275"/>
                    <a:pt x="121" y="371"/>
                  </a:cubicBezTo>
                  <a:cubicBezTo>
                    <a:pt x="113" y="348"/>
                    <a:pt x="110" y="339"/>
                    <a:pt x="110" y="339"/>
                  </a:cubicBezTo>
                  <a:lnTo>
                    <a:pt x="110" y="339"/>
                  </a:lnTo>
                  <a:cubicBezTo>
                    <a:pt x="110" y="339"/>
                    <a:pt x="121" y="378"/>
                    <a:pt x="121" y="395"/>
                  </a:cubicBezTo>
                  <a:cubicBezTo>
                    <a:pt x="121" y="419"/>
                    <a:pt x="121" y="443"/>
                    <a:pt x="121" y="467"/>
                  </a:cubicBezTo>
                  <a:cubicBezTo>
                    <a:pt x="121" y="515"/>
                    <a:pt x="121" y="563"/>
                    <a:pt x="145" y="611"/>
                  </a:cubicBezTo>
                  <a:cubicBezTo>
                    <a:pt x="145" y="707"/>
                    <a:pt x="145" y="803"/>
                    <a:pt x="121" y="899"/>
                  </a:cubicBezTo>
                  <a:cubicBezTo>
                    <a:pt x="121" y="947"/>
                    <a:pt x="121" y="995"/>
                    <a:pt x="121" y="1043"/>
                  </a:cubicBezTo>
                  <a:lnTo>
                    <a:pt x="121" y="1067"/>
                  </a:lnTo>
                  <a:cubicBezTo>
                    <a:pt x="97" y="1091"/>
                    <a:pt x="97" y="1115"/>
                    <a:pt x="97" y="1163"/>
                  </a:cubicBezTo>
                  <a:cubicBezTo>
                    <a:pt x="73" y="1259"/>
                    <a:pt x="49" y="1355"/>
                    <a:pt x="25" y="1451"/>
                  </a:cubicBezTo>
                  <a:cubicBezTo>
                    <a:pt x="1" y="1595"/>
                    <a:pt x="73" y="1763"/>
                    <a:pt x="217" y="1787"/>
                  </a:cubicBezTo>
                  <a:cubicBezTo>
                    <a:pt x="238" y="1790"/>
                    <a:pt x="259" y="1791"/>
                    <a:pt x="279" y="1791"/>
                  </a:cubicBezTo>
                  <a:cubicBezTo>
                    <a:pt x="420" y="1791"/>
                    <a:pt x="535" y="1720"/>
                    <a:pt x="577" y="1595"/>
                  </a:cubicBezTo>
                  <a:cubicBezTo>
                    <a:pt x="697" y="1139"/>
                    <a:pt x="721" y="683"/>
                    <a:pt x="649" y="203"/>
                  </a:cubicBezTo>
                  <a:cubicBezTo>
                    <a:pt x="649" y="155"/>
                    <a:pt x="577" y="83"/>
                    <a:pt x="529" y="35"/>
                  </a:cubicBezTo>
                  <a:cubicBezTo>
                    <a:pt x="478" y="18"/>
                    <a:pt x="427"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2094100" y="2787875"/>
              <a:ext cx="18025" cy="42025"/>
            </a:xfrm>
            <a:custGeom>
              <a:avLst/>
              <a:gdLst/>
              <a:ahLst/>
              <a:cxnLst/>
              <a:rect l="l" t="t" r="r" b="b"/>
              <a:pathLst>
                <a:path w="721" h="1681" extrusionOk="0">
                  <a:moveTo>
                    <a:pt x="433" y="0"/>
                  </a:moveTo>
                  <a:cubicBezTo>
                    <a:pt x="361" y="24"/>
                    <a:pt x="289" y="48"/>
                    <a:pt x="241" y="96"/>
                  </a:cubicBezTo>
                  <a:cubicBezTo>
                    <a:pt x="169" y="144"/>
                    <a:pt x="169" y="216"/>
                    <a:pt x="145" y="288"/>
                  </a:cubicBezTo>
                  <a:cubicBezTo>
                    <a:pt x="97" y="672"/>
                    <a:pt x="49" y="1032"/>
                    <a:pt x="25" y="1392"/>
                  </a:cubicBezTo>
                  <a:cubicBezTo>
                    <a:pt x="1" y="1464"/>
                    <a:pt x="49" y="1560"/>
                    <a:pt x="97" y="1608"/>
                  </a:cubicBezTo>
                  <a:cubicBezTo>
                    <a:pt x="145" y="1656"/>
                    <a:pt x="217" y="1680"/>
                    <a:pt x="289" y="1680"/>
                  </a:cubicBezTo>
                  <a:cubicBezTo>
                    <a:pt x="361" y="1680"/>
                    <a:pt x="433" y="1656"/>
                    <a:pt x="481" y="1608"/>
                  </a:cubicBezTo>
                  <a:cubicBezTo>
                    <a:pt x="553" y="1536"/>
                    <a:pt x="553" y="1488"/>
                    <a:pt x="577" y="1392"/>
                  </a:cubicBezTo>
                  <a:cubicBezTo>
                    <a:pt x="625" y="1032"/>
                    <a:pt x="673" y="672"/>
                    <a:pt x="721" y="288"/>
                  </a:cubicBezTo>
                  <a:cubicBezTo>
                    <a:pt x="721" y="216"/>
                    <a:pt x="673" y="144"/>
                    <a:pt x="625" y="96"/>
                  </a:cubicBezTo>
                  <a:cubicBezTo>
                    <a:pt x="577" y="48"/>
                    <a:pt x="505"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2103100" y="2729650"/>
              <a:ext cx="14425" cy="25250"/>
            </a:xfrm>
            <a:custGeom>
              <a:avLst/>
              <a:gdLst/>
              <a:ahLst/>
              <a:cxnLst/>
              <a:rect l="l" t="t" r="r" b="b"/>
              <a:pathLst>
                <a:path w="577" h="1010" extrusionOk="0">
                  <a:moveTo>
                    <a:pt x="289" y="1"/>
                  </a:moveTo>
                  <a:cubicBezTo>
                    <a:pt x="217" y="1"/>
                    <a:pt x="145" y="25"/>
                    <a:pt x="97" y="73"/>
                  </a:cubicBezTo>
                  <a:cubicBezTo>
                    <a:pt x="49" y="121"/>
                    <a:pt x="1" y="193"/>
                    <a:pt x="1" y="265"/>
                  </a:cubicBezTo>
                  <a:lnTo>
                    <a:pt x="1" y="721"/>
                  </a:lnTo>
                  <a:cubicBezTo>
                    <a:pt x="1" y="793"/>
                    <a:pt x="49" y="865"/>
                    <a:pt x="97" y="913"/>
                  </a:cubicBezTo>
                  <a:cubicBezTo>
                    <a:pt x="145" y="961"/>
                    <a:pt x="217" y="1009"/>
                    <a:pt x="289" y="1009"/>
                  </a:cubicBezTo>
                  <a:cubicBezTo>
                    <a:pt x="361" y="985"/>
                    <a:pt x="433" y="985"/>
                    <a:pt x="481" y="913"/>
                  </a:cubicBezTo>
                  <a:cubicBezTo>
                    <a:pt x="529" y="865"/>
                    <a:pt x="577" y="793"/>
                    <a:pt x="577" y="721"/>
                  </a:cubicBezTo>
                  <a:lnTo>
                    <a:pt x="577" y="265"/>
                  </a:lnTo>
                  <a:cubicBezTo>
                    <a:pt x="577" y="193"/>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2"/>
            <p:cNvSpPr/>
            <p:nvPr/>
          </p:nvSpPr>
          <p:spPr>
            <a:xfrm>
              <a:off x="2116900" y="2933075"/>
              <a:ext cx="18025" cy="47425"/>
            </a:xfrm>
            <a:custGeom>
              <a:avLst/>
              <a:gdLst/>
              <a:ahLst/>
              <a:cxnLst/>
              <a:rect l="l" t="t" r="r" b="b"/>
              <a:pathLst>
                <a:path w="721" h="1897" extrusionOk="0">
                  <a:moveTo>
                    <a:pt x="433" y="1"/>
                  </a:moveTo>
                  <a:cubicBezTo>
                    <a:pt x="265" y="25"/>
                    <a:pt x="169" y="121"/>
                    <a:pt x="145" y="289"/>
                  </a:cubicBezTo>
                  <a:cubicBezTo>
                    <a:pt x="97" y="721"/>
                    <a:pt x="49" y="1177"/>
                    <a:pt x="1" y="1633"/>
                  </a:cubicBezTo>
                  <a:cubicBezTo>
                    <a:pt x="1" y="1777"/>
                    <a:pt x="145" y="1897"/>
                    <a:pt x="289" y="1897"/>
                  </a:cubicBezTo>
                  <a:cubicBezTo>
                    <a:pt x="457" y="1897"/>
                    <a:pt x="553" y="1777"/>
                    <a:pt x="577" y="1633"/>
                  </a:cubicBezTo>
                  <a:cubicBezTo>
                    <a:pt x="625" y="1177"/>
                    <a:pt x="649" y="721"/>
                    <a:pt x="697" y="289"/>
                  </a:cubicBezTo>
                  <a:cubicBezTo>
                    <a:pt x="721" y="145"/>
                    <a:pt x="553"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2"/>
            <p:cNvSpPr/>
            <p:nvPr/>
          </p:nvSpPr>
          <p:spPr>
            <a:xfrm>
              <a:off x="2124100" y="2835000"/>
              <a:ext cx="19825" cy="48025"/>
            </a:xfrm>
            <a:custGeom>
              <a:avLst/>
              <a:gdLst/>
              <a:ahLst/>
              <a:cxnLst/>
              <a:rect l="l" t="t" r="r" b="b"/>
              <a:pathLst>
                <a:path w="793" h="1921" extrusionOk="0">
                  <a:moveTo>
                    <a:pt x="356" y="1"/>
                  </a:moveTo>
                  <a:cubicBezTo>
                    <a:pt x="334" y="1"/>
                    <a:pt x="311" y="4"/>
                    <a:pt x="289" y="11"/>
                  </a:cubicBezTo>
                  <a:cubicBezTo>
                    <a:pt x="145" y="59"/>
                    <a:pt x="49" y="227"/>
                    <a:pt x="97" y="371"/>
                  </a:cubicBezTo>
                  <a:cubicBezTo>
                    <a:pt x="121" y="467"/>
                    <a:pt x="145" y="587"/>
                    <a:pt x="169" y="683"/>
                  </a:cubicBezTo>
                  <a:cubicBezTo>
                    <a:pt x="169" y="707"/>
                    <a:pt x="169" y="707"/>
                    <a:pt x="193" y="731"/>
                  </a:cubicBezTo>
                  <a:cubicBezTo>
                    <a:pt x="193" y="755"/>
                    <a:pt x="193" y="779"/>
                    <a:pt x="193" y="803"/>
                  </a:cubicBezTo>
                  <a:cubicBezTo>
                    <a:pt x="193" y="851"/>
                    <a:pt x="193" y="924"/>
                    <a:pt x="193" y="972"/>
                  </a:cubicBezTo>
                  <a:cubicBezTo>
                    <a:pt x="193" y="1020"/>
                    <a:pt x="193" y="1068"/>
                    <a:pt x="169" y="1140"/>
                  </a:cubicBezTo>
                  <a:cubicBezTo>
                    <a:pt x="169" y="1140"/>
                    <a:pt x="169" y="1140"/>
                    <a:pt x="169" y="1164"/>
                  </a:cubicBezTo>
                  <a:cubicBezTo>
                    <a:pt x="169" y="1188"/>
                    <a:pt x="169" y="1212"/>
                    <a:pt x="169" y="1236"/>
                  </a:cubicBezTo>
                  <a:cubicBezTo>
                    <a:pt x="145" y="1356"/>
                    <a:pt x="97" y="1452"/>
                    <a:pt x="73" y="1572"/>
                  </a:cubicBezTo>
                  <a:cubicBezTo>
                    <a:pt x="1" y="1692"/>
                    <a:pt x="121" y="1884"/>
                    <a:pt x="265" y="1908"/>
                  </a:cubicBezTo>
                  <a:cubicBezTo>
                    <a:pt x="290" y="1916"/>
                    <a:pt x="316" y="1920"/>
                    <a:pt x="341" y="1920"/>
                  </a:cubicBezTo>
                  <a:cubicBezTo>
                    <a:pt x="457" y="1920"/>
                    <a:pt x="561" y="1834"/>
                    <a:pt x="601" y="1716"/>
                  </a:cubicBezTo>
                  <a:cubicBezTo>
                    <a:pt x="793" y="1236"/>
                    <a:pt x="793" y="707"/>
                    <a:pt x="625" y="227"/>
                  </a:cubicBezTo>
                  <a:cubicBezTo>
                    <a:pt x="605" y="105"/>
                    <a:pt x="481"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2"/>
            <p:cNvSpPr/>
            <p:nvPr/>
          </p:nvSpPr>
          <p:spPr>
            <a:xfrm>
              <a:off x="2131300" y="2751875"/>
              <a:ext cx="13850" cy="36075"/>
            </a:xfrm>
            <a:custGeom>
              <a:avLst/>
              <a:gdLst/>
              <a:ahLst/>
              <a:cxnLst/>
              <a:rect l="l" t="t" r="r" b="b"/>
              <a:pathLst>
                <a:path w="554" h="1443" extrusionOk="0">
                  <a:moveTo>
                    <a:pt x="265" y="0"/>
                  </a:moveTo>
                  <a:cubicBezTo>
                    <a:pt x="121" y="0"/>
                    <a:pt x="1" y="120"/>
                    <a:pt x="1" y="288"/>
                  </a:cubicBezTo>
                  <a:lnTo>
                    <a:pt x="1" y="1176"/>
                  </a:lnTo>
                  <a:cubicBezTo>
                    <a:pt x="1" y="1310"/>
                    <a:pt x="104" y="1443"/>
                    <a:pt x="233" y="1443"/>
                  </a:cubicBezTo>
                  <a:cubicBezTo>
                    <a:pt x="244" y="1443"/>
                    <a:pt x="254" y="1442"/>
                    <a:pt x="265" y="1440"/>
                  </a:cubicBezTo>
                  <a:cubicBezTo>
                    <a:pt x="433" y="1440"/>
                    <a:pt x="553" y="1320"/>
                    <a:pt x="553" y="1176"/>
                  </a:cubicBezTo>
                  <a:lnTo>
                    <a:pt x="553" y="288"/>
                  </a:lnTo>
                  <a:cubicBezTo>
                    <a:pt x="553" y="120"/>
                    <a:pt x="43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2"/>
            <p:cNvSpPr/>
            <p:nvPr/>
          </p:nvSpPr>
          <p:spPr>
            <a:xfrm>
              <a:off x="2173325" y="2843750"/>
              <a:ext cx="33625" cy="26275"/>
            </a:xfrm>
            <a:custGeom>
              <a:avLst/>
              <a:gdLst/>
              <a:ahLst/>
              <a:cxnLst/>
              <a:rect l="l" t="t" r="r" b="b"/>
              <a:pathLst>
                <a:path w="1345" h="1051" extrusionOk="0">
                  <a:moveTo>
                    <a:pt x="1039" y="1"/>
                  </a:moveTo>
                  <a:cubicBezTo>
                    <a:pt x="995" y="1"/>
                    <a:pt x="951" y="14"/>
                    <a:pt x="912" y="45"/>
                  </a:cubicBezTo>
                  <a:cubicBezTo>
                    <a:pt x="648" y="189"/>
                    <a:pt x="408" y="357"/>
                    <a:pt x="144" y="526"/>
                  </a:cubicBezTo>
                  <a:cubicBezTo>
                    <a:pt x="96" y="574"/>
                    <a:pt x="48" y="622"/>
                    <a:pt x="24" y="694"/>
                  </a:cubicBezTo>
                  <a:cubicBezTo>
                    <a:pt x="0" y="766"/>
                    <a:pt x="0" y="838"/>
                    <a:pt x="48" y="910"/>
                  </a:cubicBezTo>
                  <a:cubicBezTo>
                    <a:pt x="97" y="991"/>
                    <a:pt x="190" y="1050"/>
                    <a:pt x="289" y="1050"/>
                  </a:cubicBezTo>
                  <a:cubicBezTo>
                    <a:pt x="337" y="1050"/>
                    <a:pt x="386" y="1037"/>
                    <a:pt x="432" y="1006"/>
                  </a:cubicBezTo>
                  <a:cubicBezTo>
                    <a:pt x="672" y="838"/>
                    <a:pt x="936" y="694"/>
                    <a:pt x="1176" y="526"/>
                  </a:cubicBezTo>
                  <a:cubicBezTo>
                    <a:pt x="1248" y="477"/>
                    <a:pt x="1296" y="429"/>
                    <a:pt x="1320" y="357"/>
                  </a:cubicBezTo>
                  <a:cubicBezTo>
                    <a:pt x="1344" y="285"/>
                    <a:pt x="1320" y="189"/>
                    <a:pt x="1296" y="141"/>
                  </a:cubicBezTo>
                  <a:cubicBezTo>
                    <a:pt x="1231" y="60"/>
                    <a:pt x="1133"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2"/>
            <p:cNvSpPr/>
            <p:nvPr/>
          </p:nvSpPr>
          <p:spPr>
            <a:xfrm>
              <a:off x="2181725" y="2796475"/>
              <a:ext cx="19825" cy="28025"/>
            </a:xfrm>
            <a:custGeom>
              <a:avLst/>
              <a:gdLst/>
              <a:ahLst/>
              <a:cxnLst/>
              <a:rect l="l" t="t" r="r" b="b"/>
              <a:pathLst>
                <a:path w="793" h="1121" extrusionOk="0">
                  <a:moveTo>
                    <a:pt x="487" y="0"/>
                  </a:moveTo>
                  <a:cubicBezTo>
                    <a:pt x="445" y="0"/>
                    <a:pt x="402" y="12"/>
                    <a:pt x="360" y="40"/>
                  </a:cubicBezTo>
                  <a:cubicBezTo>
                    <a:pt x="336" y="64"/>
                    <a:pt x="336" y="64"/>
                    <a:pt x="312" y="88"/>
                  </a:cubicBezTo>
                  <a:cubicBezTo>
                    <a:pt x="264" y="112"/>
                    <a:pt x="240" y="160"/>
                    <a:pt x="240" y="208"/>
                  </a:cubicBezTo>
                  <a:cubicBezTo>
                    <a:pt x="168" y="400"/>
                    <a:pt x="96" y="592"/>
                    <a:pt x="24" y="760"/>
                  </a:cubicBezTo>
                  <a:cubicBezTo>
                    <a:pt x="0" y="832"/>
                    <a:pt x="0" y="928"/>
                    <a:pt x="48" y="976"/>
                  </a:cubicBezTo>
                  <a:cubicBezTo>
                    <a:pt x="72" y="1048"/>
                    <a:pt x="144" y="1096"/>
                    <a:pt x="216" y="1120"/>
                  </a:cubicBezTo>
                  <a:cubicBezTo>
                    <a:pt x="288" y="1120"/>
                    <a:pt x="360" y="1120"/>
                    <a:pt x="432" y="1096"/>
                  </a:cubicBezTo>
                  <a:cubicBezTo>
                    <a:pt x="456" y="1072"/>
                    <a:pt x="456" y="1048"/>
                    <a:pt x="480" y="1048"/>
                  </a:cubicBezTo>
                  <a:cubicBezTo>
                    <a:pt x="528" y="1000"/>
                    <a:pt x="552" y="976"/>
                    <a:pt x="552" y="928"/>
                  </a:cubicBezTo>
                  <a:cubicBezTo>
                    <a:pt x="624" y="736"/>
                    <a:pt x="696" y="544"/>
                    <a:pt x="768" y="352"/>
                  </a:cubicBezTo>
                  <a:cubicBezTo>
                    <a:pt x="792" y="304"/>
                    <a:pt x="768" y="208"/>
                    <a:pt x="744" y="136"/>
                  </a:cubicBezTo>
                  <a:cubicBezTo>
                    <a:pt x="720" y="88"/>
                    <a:pt x="648" y="40"/>
                    <a:pt x="576" y="16"/>
                  </a:cubicBezTo>
                  <a:cubicBezTo>
                    <a:pt x="546" y="6"/>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2"/>
            <p:cNvSpPr/>
            <p:nvPr/>
          </p:nvSpPr>
          <p:spPr>
            <a:xfrm>
              <a:off x="2167925" y="2749225"/>
              <a:ext cx="16825" cy="22250"/>
            </a:xfrm>
            <a:custGeom>
              <a:avLst/>
              <a:gdLst/>
              <a:ahLst/>
              <a:cxnLst/>
              <a:rect l="l" t="t" r="r" b="b"/>
              <a:pathLst>
                <a:path w="673" h="890" extrusionOk="0">
                  <a:moveTo>
                    <a:pt x="413" y="0"/>
                  </a:moveTo>
                  <a:cubicBezTo>
                    <a:pt x="356" y="0"/>
                    <a:pt x="298" y="17"/>
                    <a:pt x="264" y="34"/>
                  </a:cubicBezTo>
                  <a:cubicBezTo>
                    <a:pt x="240" y="58"/>
                    <a:pt x="216" y="58"/>
                    <a:pt x="192" y="82"/>
                  </a:cubicBezTo>
                  <a:cubicBezTo>
                    <a:pt x="168" y="130"/>
                    <a:pt x="144" y="154"/>
                    <a:pt x="120" y="202"/>
                  </a:cubicBezTo>
                  <a:cubicBezTo>
                    <a:pt x="96" y="322"/>
                    <a:pt x="48" y="418"/>
                    <a:pt x="24" y="538"/>
                  </a:cubicBezTo>
                  <a:cubicBezTo>
                    <a:pt x="0" y="586"/>
                    <a:pt x="0" y="610"/>
                    <a:pt x="0" y="658"/>
                  </a:cubicBezTo>
                  <a:cubicBezTo>
                    <a:pt x="24" y="682"/>
                    <a:pt x="24" y="730"/>
                    <a:pt x="48" y="754"/>
                  </a:cubicBezTo>
                  <a:cubicBezTo>
                    <a:pt x="72" y="778"/>
                    <a:pt x="96" y="826"/>
                    <a:pt x="120" y="826"/>
                  </a:cubicBezTo>
                  <a:cubicBezTo>
                    <a:pt x="144" y="850"/>
                    <a:pt x="168" y="874"/>
                    <a:pt x="216" y="874"/>
                  </a:cubicBezTo>
                  <a:cubicBezTo>
                    <a:pt x="246" y="884"/>
                    <a:pt x="276" y="890"/>
                    <a:pt x="306" y="890"/>
                  </a:cubicBezTo>
                  <a:cubicBezTo>
                    <a:pt x="348" y="890"/>
                    <a:pt x="390" y="878"/>
                    <a:pt x="432" y="850"/>
                  </a:cubicBezTo>
                  <a:cubicBezTo>
                    <a:pt x="456" y="850"/>
                    <a:pt x="456" y="826"/>
                    <a:pt x="480" y="802"/>
                  </a:cubicBezTo>
                  <a:cubicBezTo>
                    <a:pt x="528" y="778"/>
                    <a:pt x="552" y="730"/>
                    <a:pt x="552" y="682"/>
                  </a:cubicBezTo>
                  <a:cubicBezTo>
                    <a:pt x="600" y="586"/>
                    <a:pt x="624" y="466"/>
                    <a:pt x="672" y="346"/>
                  </a:cubicBezTo>
                  <a:cubicBezTo>
                    <a:pt x="672" y="322"/>
                    <a:pt x="672" y="274"/>
                    <a:pt x="672" y="250"/>
                  </a:cubicBezTo>
                  <a:cubicBezTo>
                    <a:pt x="672" y="202"/>
                    <a:pt x="648" y="178"/>
                    <a:pt x="648" y="130"/>
                  </a:cubicBezTo>
                  <a:cubicBezTo>
                    <a:pt x="624" y="106"/>
                    <a:pt x="600" y="82"/>
                    <a:pt x="576" y="58"/>
                  </a:cubicBezTo>
                  <a:cubicBezTo>
                    <a:pt x="528" y="34"/>
                    <a:pt x="504" y="10"/>
                    <a:pt x="480" y="10"/>
                  </a:cubicBezTo>
                  <a:cubicBezTo>
                    <a:pt x="459" y="3"/>
                    <a:pt x="436" y="0"/>
                    <a:pt x="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2"/>
            <p:cNvSpPr/>
            <p:nvPr/>
          </p:nvSpPr>
          <p:spPr>
            <a:xfrm>
              <a:off x="2259725" y="3563500"/>
              <a:ext cx="17425" cy="33675"/>
            </a:xfrm>
            <a:custGeom>
              <a:avLst/>
              <a:gdLst/>
              <a:ahLst/>
              <a:cxnLst/>
              <a:rect l="l" t="t" r="r" b="b"/>
              <a:pathLst>
                <a:path w="697" h="1347" extrusionOk="0">
                  <a:moveTo>
                    <a:pt x="365" y="0"/>
                  </a:moveTo>
                  <a:cubicBezTo>
                    <a:pt x="345" y="0"/>
                    <a:pt x="327" y="3"/>
                    <a:pt x="313" y="10"/>
                  </a:cubicBezTo>
                  <a:cubicBezTo>
                    <a:pt x="145" y="58"/>
                    <a:pt x="73" y="202"/>
                    <a:pt x="97" y="370"/>
                  </a:cubicBezTo>
                  <a:cubicBezTo>
                    <a:pt x="121" y="370"/>
                    <a:pt x="121" y="370"/>
                    <a:pt x="121" y="394"/>
                  </a:cubicBezTo>
                  <a:cubicBezTo>
                    <a:pt x="121" y="490"/>
                    <a:pt x="121" y="562"/>
                    <a:pt x="121" y="658"/>
                  </a:cubicBezTo>
                  <a:cubicBezTo>
                    <a:pt x="97" y="754"/>
                    <a:pt x="73" y="850"/>
                    <a:pt x="48" y="922"/>
                  </a:cubicBezTo>
                  <a:cubicBezTo>
                    <a:pt x="0" y="994"/>
                    <a:pt x="0" y="1066"/>
                    <a:pt x="0" y="1138"/>
                  </a:cubicBezTo>
                  <a:cubicBezTo>
                    <a:pt x="24" y="1210"/>
                    <a:pt x="73" y="1282"/>
                    <a:pt x="145" y="1306"/>
                  </a:cubicBezTo>
                  <a:cubicBezTo>
                    <a:pt x="173" y="1335"/>
                    <a:pt x="217" y="1346"/>
                    <a:pt x="264" y="1346"/>
                  </a:cubicBezTo>
                  <a:cubicBezTo>
                    <a:pt x="297" y="1346"/>
                    <a:pt x="331" y="1340"/>
                    <a:pt x="361" y="1330"/>
                  </a:cubicBezTo>
                  <a:cubicBezTo>
                    <a:pt x="433" y="1330"/>
                    <a:pt x="481" y="1282"/>
                    <a:pt x="529" y="1210"/>
                  </a:cubicBezTo>
                  <a:cubicBezTo>
                    <a:pt x="601" y="1042"/>
                    <a:pt x="649" y="874"/>
                    <a:pt x="673" y="682"/>
                  </a:cubicBezTo>
                  <a:cubicBezTo>
                    <a:pt x="697" y="538"/>
                    <a:pt x="673" y="370"/>
                    <a:pt x="649" y="202"/>
                  </a:cubicBezTo>
                  <a:cubicBezTo>
                    <a:pt x="625" y="154"/>
                    <a:pt x="577" y="82"/>
                    <a:pt x="529" y="34"/>
                  </a:cubicBezTo>
                  <a:cubicBezTo>
                    <a:pt x="478" y="17"/>
                    <a:pt x="415"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2"/>
            <p:cNvSpPr/>
            <p:nvPr/>
          </p:nvSpPr>
          <p:spPr>
            <a:xfrm>
              <a:off x="2265125" y="3479725"/>
              <a:ext cx="13825" cy="33650"/>
            </a:xfrm>
            <a:custGeom>
              <a:avLst/>
              <a:gdLst/>
              <a:ahLst/>
              <a:cxnLst/>
              <a:rect l="l" t="t" r="r" b="b"/>
              <a:pathLst>
                <a:path w="553" h="1346" extrusionOk="0">
                  <a:moveTo>
                    <a:pt x="289" y="1"/>
                  </a:moveTo>
                  <a:cubicBezTo>
                    <a:pt x="121" y="25"/>
                    <a:pt x="1" y="121"/>
                    <a:pt x="1" y="289"/>
                  </a:cubicBezTo>
                  <a:lnTo>
                    <a:pt x="1" y="1081"/>
                  </a:lnTo>
                  <a:cubicBezTo>
                    <a:pt x="1" y="1225"/>
                    <a:pt x="121" y="1345"/>
                    <a:pt x="289" y="1345"/>
                  </a:cubicBezTo>
                  <a:cubicBezTo>
                    <a:pt x="433" y="1345"/>
                    <a:pt x="553" y="1225"/>
                    <a:pt x="553" y="1081"/>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2"/>
            <p:cNvSpPr/>
            <p:nvPr/>
          </p:nvSpPr>
          <p:spPr>
            <a:xfrm>
              <a:off x="2268125" y="3379525"/>
              <a:ext cx="13825" cy="39025"/>
            </a:xfrm>
            <a:custGeom>
              <a:avLst/>
              <a:gdLst/>
              <a:ahLst/>
              <a:cxnLst/>
              <a:rect l="l" t="t" r="r" b="b"/>
              <a:pathLst>
                <a:path w="553" h="1561"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2"/>
            <p:cNvSpPr/>
            <p:nvPr/>
          </p:nvSpPr>
          <p:spPr>
            <a:xfrm>
              <a:off x="2268125" y="3287650"/>
              <a:ext cx="13825" cy="33150"/>
            </a:xfrm>
            <a:custGeom>
              <a:avLst/>
              <a:gdLst/>
              <a:ahLst/>
              <a:cxnLst/>
              <a:rect l="l" t="t" r="r" b="b"/>
              <a:pathLst>
                <a:path w="553" h="1326" extrusionOk="0">
                  <a:moveTo>
                    <a:pt x="301" y="1"/>
                  </a:moveTo>
                  <a:cubicBezTo>
                    <a:pt x="289" y="1"/>
                    <a:pt x="277" y="1"/>
                    <a:pt x="265" y="3"/>
                  </a:cubicBezTo>
                  <a:cubicBezTo>
                    <a:pt x="121" y="3"/>
                    <a:pt x="1" y="123"/>
                    <a:pt x="1" y="267"/>
                  </a:cubicBezTo>
                  <a:lnTo>
                    <a:pt x="1" y="1059"/>
                  </a:lnTo>
                  <a:cubicBezTo>
                    <a:pt x="1" y="1193"/>
                    <a:pt x="103" y="1326"/>
                    <a:pt x="233" y="1326"/>
                  </a:cubicBezTo>
                  <a:cubicBezTo>
                    <a:pt x="243" y="1326"/>
                    <a:pt x="254" y="1325"/>
                    <a:pt x="265" y="1323"/>
                  </a:cubicBezTo>
                  <a:cubicBezTo>
                    <a:pt x="433" y="1323"/>
                    <a:pt x="553" y="1203"/>
                    <a:pt x="553" y="1059"/>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2"/>
            <p:cNvSpPr/>
            <p:nvPr/>
          </p:nvSpPr>
          <p:spPr>
            <a:xfrm>
              <a:off x="2273525" y="3209100"/>
              <a:ext cx="13825" cy="33700"/>
            </a:xfrm>
            <a:custGeom>
              <a:avLst/>
              <a:gdLst/>
              <a:ahLst/>
              <a:cxnLst/>
              <a:rect l="l" t="t" r="r" b="b"/>
              <a:pathLst>
                <a:path w="553" h="1348" extrusionOk="0">
                  <a:moveTo>
                    <a:pt x="265" y="1"/>
                  </a:moveTo>
                  <a:cubicBezTo>
                    <a:pt x="121" y="25"/>
                    <a:pt x="1" y="145"/>
                    <a:pt x="1" y="289"/>
                  </a:cubicBezTo>
                  <a:lnTo>
                    <a:pt x="1" y="1081"/>
                  </a:lnTo>
                  <a:cubicBezTo>
                    <a:pt x="1" y="1214"/>
                    <a:pt x="103" y="1348"/>
                    <a:pt x="233" y="1348"/>
                  </a:cubicBezTo>
                  <a:cubicBezTo>
                    <a:pt x="243" y="1348"/>
                    <a:pt x="254" y="1347"/>
                    <a:pt x="265" y="1345"/>
                  </a:cubicBezTo>
                  <a:cubicBezTo>
                    <a:pt x="433" y="1345"/>
                    <a:pt x="553" y="1225"/>
                    <a:pt x="553" y="1081"/>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2"/>
            <p:cNvSpPr/>
            <p:nvPr/>
          </p:nvSpPr>
          <p:spPr>
            <a:xfrm>
              <a:off x="2278925" y="3124450"/>
              <a:ext cx="13825" cy="36100"/>
            </a:xfrm>
            <a:custGeom>
              <a:avLst/>
              <a:gdLst/>
              <a:ahLst/>
              <a:cxnLst/>
              <a:rect l="l" t="t" r="r" b="b"/>
              <a:pathLst>
                <a:path w="553" h="1444" extrusionOk="0">
                  <a:moveTo>
                    <a:pt x="320" y="1"/>
                  </a:moveTo>
                  <a:cubicBezTo>
                    <a:pt x="310" y="1"/>
                    <a:pt x="299" y="2"/>
                    <a:pt x="289" y="4"/>
                  </a:cubicBezTo>
                  <a:cubicBezTo>
                    <a:pt x="121" y="4"/>
                    <a:pt x="1" y="124"/>
                    <a:pt x="1" y="268"/>
                  </a:cubicBezTo>
                  <a:lnTo>
                    <a:pt x="1" y="1156"/>
                  </a:lnTo>
                  <a:cubicBezTo>
                    <a:pt x="1" y="1300"/>
                    <a:pt x="145" y="1444"/>
                    <a:pt x="289" y="1444"/>
                  </a:cubicBezTo>
                  <a:cubicBezTo>
                    <a:pt x="433" y="1444"/>
                    <a:pt x="553" y="1324"/>
                    <a:pt x="553" y="1156"/>
                  </a:cubicBezTo>
                  <a:lnTo>
                    <a:pt x="553" y="268"/>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2"/>
            <p:cNvSpPr/>
            <p:nvPr/>
          </p:nvSpPr>
          <p:spPr>
            <a:xfrm>
              <a:off x="2284325" y="3053100"/>
              <a:ext cx="14425" cy="42025"/>
            </a:xfrm>
            <a:custGeom>
              <a:avLst/>
              <a:gdLst/>
              <a:ahLst/>
              <a:cxnLst/>
              <a:rect l="l" t="t" r="r" b="b"/>
              <a:pathLst>
                <a:path w="577" h="1681" extrusionOk="0">
                  <a:moveTo>
                    <a:pt x="289" y="0"/>
                  </a:moveTo>
                  <a:cubicBezTo>
                    <a:pt x="145" y="0"/>
                    <a:pt x="1" y="120"/>
                    <a:pt x="1" y="288"/>
                  </a:cubicBezTo>
                  <a:lnTo>
                    <a:pt x="1" y="1392"/>
                  </a:lnTo>
                  <a:cubicBezTo>
                    <a:pt x="1" y="1536"/>
                    <a:pt x="145" y="1680"/>
                    <a:pt x="289" y="1680"/>
                  </a:cubicBezTo>
                  <a:cubicBezTo>
                    <a:pt x="433" y="1680"/>
                    <a:pt x="577" y="1560"/>
                    <a:pt x="577" y="1392"/>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2"/>
            <p:cNvSpPr/>
            <p:nvPr/>
          </p:nvSpPr>
          <p:spPr>
            <a:xfrm>
              <a:off x="2284925" y="2970800"/>
              <a:ext cx="18625" cy="33850"/>
            </a:xfrm>
            <a:custGeom>
              <a:avLst/>
              <a:gdLst/>
              <a:ahLst/>
              <a:cxnLst/>
              <a:rect l="l" t="t" r="r" b="b"/>
              <a:pathLst>
                <a:path w="745" h="1354" extrusionOk="0">
                  <a:moveTo>
                    <a:pt x="473" y="0"/>
                  </a:moveTo>
                  <a:cubicBezTo>
                    <a:pt x="344" y="0"/>
                    <a:pt x="214" y="71"/>
                    <a:pt x="193" y="197"/>
                  </a:cubicBezTo>
                  <a:cubicBezTo>
                    <a:pt x="145" y="461"/>
                    <a:pt x="73" y="725"/>
                    <a:pt x="25" y="989"/>
                  </a:cubicBezTo>
                  <a:cubicBezTo>
                    <a:pt x="1" y="1061"/>
                    <a:pt x="25" y="1133"/>
                    <a:pt x="49" y="1205"/>
                  </a:cubicBezTo>
                  <a:cubicBezTo>
                    <a:pt x="97" y="1277"/>
                    <a:pt x="145" y="1325"/>
                    <a:pt x="217" y="1349"/>
                  </a:cubicBezTo>
                  <a:cubicBezTo>
                    <a:pt x="235" y="1352"/>
                    <a:pt x="253" y="1354"/>
                    <a:pt x="271" y="1354"/>
                  </a:cubicBezTo>
                  <a:cubicBezTo>
                    <a:pt x="401" y="1354"/>
                    <a:pt x="535" y="1280"/>
                    <a:pt x="577" y="1133"/>
                  </a:cubicBezTo>
                  <a:cubicBezTo>
                    <a:pt x="625" y="869"/>
                    <a:pt x="673" y="605"/>
                    <a:pt x="721" y="341"/>
                  </a:cubicBezTo>
                  <a:cubicBezTo>
                    <a:pt x="745" y="269"/>
                    <a:pt x="745" y="197"/>
                    <a:pt x="697" y="125"/>
                  </a:cubicBezTo>
                  <a:cubicBezTo>
                    <a:pt x="673" y="77"/>
                    <a:pt x="601" y="29"/>
                    <a:pt x="529" y="5"/>
                  </a:cubicBezTo>
                  <a:cubicBezTo>
                    <a:pt x="510" y="2"/>
                    <a:pt x="492"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2"/>
            <p:cNvSpPr/>
            <p:nvPr/>
          </p:nvSpPr>
          <p:spPr>
            <a:xfrm>
              <a:off x="2295125" y="2883175"/>
              <a:ext cx="21025" cy="52700"/>
            </a:xfrm>
            <a:custGeom>
              <a:avLst/>
              <a:gdLst/>
              <a:ahLst/>
              <a:cxnLst/>
              <a:rect l="l" t="t" r="r" b="b"/>
              <a:pathLst>
                <a:path w="841" h="2108" extrusionOk="0">
                  <a:moveTo>
                    <a:pt x="569" y="0"/>
                  </a:moveTo>
                  <a:cubicBezTo>
                    <a:pt x="440" y="0"/>
                    <a:pt x="310" y="71"/>
                    <a:pt x="289" y="197"/>
                  </a:cubicBezTo>
                  <a:cubicBezTo>
                    <a:pt x="193" y="725"/>
                    <a:pt x="121" y="1229"/>
                    <a:pt x="25" y="1757"/>
                  </a:cubicBezTo>
                  <a:cubicBezTo>
                    <a:pt x="1" y="1901"/>
                    <a:pt x="49" y="2069"/>
                    <a:pt x="217" y="2093"/>
                  </a:cubicBezTo>
                  <a:cubicBezTo>
                    <a:pt x="246" y="2103"/>
                    <a:pt x="276" y="2107"/>
                    <a:pt x="306" y="2107"/>
                  </a:cubicBezTo>
                  <a:cubicBezTo>
                    <a:pt x="423" y="2107"/>
                    <a:pt x="534" y="2035"/>
                    <a:pt x="553" y="1901"/>
                  </a:cubicBezTo>
                  <a:cubicBezTo>
                    <a:pt x="649" y="1397"/>
                    <a:pt x="745" y="869"/>
                    <a:pt x="817" y="341"/>
                  </a:cubicBezTo>
                  <a:cubicBezTo>
                    <a:pt x="841" y="197"/>
                    <a:pt x="793" y="53"/>
                    <a:pt x="625" y="5"/>
                  </a:cubicBezTo>
                  <a:cubicBezTo>
                    <a:pt x="606" y="2"/>
                    <a:pt x="588" y="0"/>
                    <a:pt x="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2"/>
            <p:cNvSpPr/>
            <p:nvPr/>
          </p:nvSpPr>
          <p:spPr>
            <a:xfrm>
              <a:off x="2310125" y="2805025"/>
              <a:ext cx="25225" cy="39075"/>
            </a:xfrm>
            <a:custGeom>
              <a:avLst/>
              <a:gdLst/>
              <a:ahLst/>
              <a:cxnLst/>
              <a:rect l="l" t="t" r="r" b="b"/>
              <a:pathLst>
                <a:path w="1009" h="1563" extrusionOk="0">
                  <a:moveTo>
                    <a:pt x="712" y="0"/>
                  </a:moveTo>
                  <a:cubicBezTo>
                    <a:pt x="691" y="0"/>
                    <a:pt x="670" y="3"/>
                    <a:pt x="649" y="10"/>
                  </a:cubicBezTo>
                  <a:cubicBezTo>
                    <a:pt x="577" y="34"/>
                    <a:pt x="505" y="58"/>
                    <a:pt x="481" y="130"/>
                  </a:cubicBezTo>
                  <a:cubicBezTo>
                    <a:pt x="337" y="466"/>
                    <a:pt x="193" y="802"/>
                    <a:pt x="49" y="1138"/>
                  </a:cubicBezTo>
                  <a:cubicBezTo>
                    <a:pt x="1" y="1210"/>
                    <a:pt x="1" y="1282"/>
                    <a:pt x="1" y="1354"/>
                  </a:cubicBezTo>
                  <a:cubicBezTo>
                    <a:pt x="25" y="1426"/>
                    <a:pt x="73" y="1498"/>
                    <a:pt x="145" y="1522"/>
                  </a:cubicBezTo>
                  <a:cubicBezTo>
                    <a:pt x="173" y="1551"/>
                    <a:pt x="217" y="1562"/>
                    <a:pt x="264" y="1562"/>
                  </a:cubicBezTo>
                  <a:cubicBezTo>
                    <a:pt x="297" y="1562"/>
                    <a:pt x="331" y="1556"/>
                    <a:pt x="361" y="1546"/>
                  </a:cubicBezTo>
                  <a:cubicBezTo>
                    <a:pt x="409" y="1522"/>
                    <a:pt x="505" y="1498"/>
                    <a:pt x="529" y="1426"/>
                  </a:cubicBezTo>
                  <a:cubicBezTo>
                    <a:pt x="673" y="1090"/>
                    <a:pt x="817" y="754"/>
                    <a:pt x="961" y="418"/>
                  </a:cubicBezTo>
                  <a:cubicBezTo>
                    <a:pt x="985" y="346"/>
                    <a:pt x="1009" y="274"/>
                    <a:pt x="985" y="202"/>
                  </a:cubicBezTo>
                  <a:cubicBezTo>
                    <a:pt x="961" y="130"/>
                    <a:pt x="913" y="58"/>
                    <a:pt x="865" y="34"/>
                  </a:cubicBezTo>
                  <a:cubicBezTo>
                    <a:pt x="814" y="17"/>
                    <a:pt x="763" y="0"/>
                    <a:pt x="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2"/>
            <p:cNvSpPr/>
            <p:nvPr/>
          </p:nvSpPr>
          <p:spPr>
            <a:xfrm>
              <a:off x="2262725" y="2821225"/>
              <a:ext cx="21625" cy="31275"/>
            </a:xfrm>
            <a:custGeom>
              <a:avLst/>
              <a:gdLst/>
              <a:ahLst/>
              <a:cxnLst/>
              <a:rect l="l" t="t" r="r" b="b"/>
              <a:pathLst>
                <a:path w="865" h="1251" extrusionOk="0">
                  <a:moveTo>
                    <a:pt x="566" y="1"/>
                  </a:moveTo>
                  <a:cubicBezTo>
                    <a:pt x="545" y="1"/>
                    <a:pt x="524" y="4"/>
                    <a:pt x="505" y="10"/>
                  </a:cubicBezTo>
                  <a:cubicBezTo>
                    <a:pt x="457" y="34"/>
                    <a:pt x="385" y="82"/>
                    <a:pt x="337" y="154"/>
                  </a:cubicBezTo>
                  <a:cubicBezTo>
                    <a:pt x="241" y="370"/>
                    <a:pt x="145" y="610"/>
                    <a:pt x="49" y="826"/>
                  </a:cubicBezTo>
                  <a:cubicBezTo>
                    <a:pt x="25" y="874"/>
                    <a:pt x="25" y="898"/>
                    <a:pt x="25" y="946"/>
                  </a:cubicBezTo>
                  <a:cubicBezTo>
                    <a:pt x="1" y="970"/>
                    <a:pt x="1" y="1018"/>
                    <a:pt x="25" y="1042"/>
                  </a:cubicBezTo>
                  <a:cubicBezTo>
                    <a:pt x="49" y="1114"/>
                    <a:pt x="97" y="1186"/>
                    <a:pt x="145" y="1210"/>
                  </a:cubicBezTo>
                  <a:cubicBezTo>
                    <a:pt x="187" y="1239"/>
                    <a:pt x="229" y="1250"/>
                    <a:pt x="271" y="1250"/>
                  </a:cubicBezTo>
                  <a:cubicBezTo>
                    <a:pt x="301" y="1250"/>
                    <a:pt x="331" y="1244"/>
                    <a:pt x="361" y="1234"/>
                  </a:cubicBezTo>
                  <a:cubicBezTo>
                    <a:pt x="433" y="1234"/>
                    <a:pt x="505" y="1186"/>
                    <a:pt x="529" y="1114"/>
                  </a:cubicBezTo>
                  <a:lnTo>
                    <a:pt x="817" y="442"/>
                  </a:lnTo>
                  <a:cubicBezTo>
                    <a:pt x="841" y="394"/>
                    <a:pt x="865" y="370"/>
                    <a:pt x="865" y="322"/>
                  </a:cubicBezTo>
                  <a:cubicBezTo>
                    <a:pt x="865" y="298"/>
                    <a:pt x="865" y="250"/>
                    <a:pt x="865" y="226"/>
                  </a:cubicBezTo>
                  <a:cubicBezTo>
                    <a:pt x="841" y="154"/>
                    <a:pt x="793" y="82"/>
                    <a:pt x="721" y="58"/>
                  </a:cubicBezTo>
                  <a:cubicBezTo>
                    <a:pt x="685" y="23"/>
                    <a:pt x="625" y="1"/>
                    <a:pt x="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2"/>
            <p:cNvSpPr/>
            <p:nvPr/>
          </p:nvSpPr>
          <p:spPr>
            <a:xfrm>
              <a:off x="2251325" y="2894275"/>
              <a:ext cx="16825" cy="30675"/>
            </a:xfrm>
            <a:custGeom>
              <a:avLst/>
              <a:gdLst/>
              <a:ahLst/>
              <a:cxnLst/>
              <a:rect l="l" t="t" r="r" b="b"/>
              <a:pathLst>
                <a:path w="673" h="1227" extrusionOk="0">
                  <a:moveTo>
                    <a:pt x="384" y="1"/>
                  </a:moveTo>
                  <a:cubicBezTo>
                    <a:pt x="337" y="1"/>
                    <a:pt x="293" y="13"/>
                    <a:pt x="264" y="41"/>
                  </a:cubicBezTo>
                  <a:cubicBezTo>
                    <a:pt x="192" y="65"/>
                    <a:pt x="144" y="137"/>
                    <a:pt x="120" y="209"/>
                  </a:cubicBezTo>
                  <a:cubicBezTo>
                    <a:pt x="96" y="425"/>
                    <a:pt x="48" y="641"/>
                    <a:pt x="0" y="881"/>
                  </a:cubicBezTo>
                  <a:cubicBezTo>
                    <a:pt x="0" y="953"/>
                    <a:pt x="0" y="1025"/>
                    <a:pt x="48" y="1097"/>
                  </a:cubicBezTo>
                  <a:cubicBezTo>
                    <a:pt x="72" y="1145"/>
                    <a:pt x="144" y="1193"/>
                    <a:pt x="216" y="1217"/>
                  </a:cubicBezTo>
                  <a:cubicBezTo>
                    <a:pt x="238" y="1224"/>
                    <a:pt x="259" y="1227"/>
                    <a:pt x="280" y="1227"/>
                  </a:cubicBezTo>
                  <a:cubicBezTo>
                    <a:pt x="331" y="1227"/>
                    <a:pt x="382" y="1210"/>
                    <a:pt x="433" y="1193"/>
                  </a:cubicBezTo>
                  <a:cubicBezTo>
                    <a:pt x="481" y="1145"/>
                    <a:pt x="529" y="1097"/>
                    <a:pt x="553" y="1025"/>
                  </a:cubicBezTo>
                  <a:cubicBezTo>
                    <a:pt x="601" y="785"/>
                    <a:pt x="625" y="569"/>
                    <a:pt x="673" y="353"/>
                  </a:cubicBezTo>
                  <a:cubicBezTo>
                    <a:pt x="673" y="281"/>
                    <a:pt x="673" y="209"/>
                    <a:pt x="649" y="137"/>
                  </a:cubicBezTo>
                  <a:cubicBezTo>
                    <a:pt x="601" y="89"/>
                    <a:pt x="529" y="17"/>
                    <a:pt x="481" y="17"/>
                  </a:cubicBezTo>
                  <a:cubicBezTo>
                    <a:pt x="451" y="7"/>
                    <a:pt x="417" y="1"/>
                    <a:pt x="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2"/>
            <p:cNvSpPr/>
            <p:nvPr/>
          </p:nvSpPr>
          <p:spPr>
            <a:xfrm>
              <a:off x="2236325" y="2966575"/>
              <a:ext cx="20425" cy="44650"/>
            </a:xfrm>
            <a:custGeom>
              <a:avLst/>
              <a:gdLst/>
              <a:ahLst/>
              <a:cxnLst/>
              <a:rect l="l" t="t" r="r" b="b"/>
              <a:pathLst>
                <a:path w="817" h="1786" extrusionOk="0">
                  <a:moveTo>
                    <a:pt x="545" y="0"/>
                  </a:moveTo>
                  <a:cubicBezTo>
                    <a:pt x="416" y="0"/>
                    <a:pt x="285" y="71"/>
                    <a:pt x="264" y="197"/>
                  </a:cubicBezTo>
                  <a:cubicBezTo>
                    <a:pt x="192" y="605"/>
                    <a:pt x="96" y="1013"/>
                    <a:pt x="24" y="1421"/>
                  </a:cubicBezTo>
                  <a:cubicBezTo>
                    <a:pt x="0" y="1565"/>
                    <a:pt x="72" y="1733"/>
                    <a:pt x="216" y="1781"/>
                  </a:cubicBezTo>
                  <a:cubicBezTo>
                    <a:pt x="235" y="1784"/>
                    <a:pt x="253" y="1786"/>
                    <a:pt x="272" y="1786"/>
                  </a:cubicBezTo>
                  <a:cubicBezTo>
                    <a:pt x="401" y="1786"/>
                    <a:pt x="535" y="1715"/>
                    <a:pt x="576" y="1589"/>
                  </a:cubicBezTo>
                  <a:lnTo>
                    <a:pt x="792" y="365"/>
                  </a:lnTo>
                  <a:cubicBezTo>
                    <a:pt x="816" y="221"/>
                    <a:pt x="768" y="53"/>
                    <a:pt x="600" y="5"/>
                  </a:cubicBezTo>
                  <a:cubicBezTo>
                    <a:pt x="582" y="2"/>
                    <a:pt x="563" y="0"/>
                    <a:pt x="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2"/>
            <p:cNvSpPr/>
            <p:nvPr/>
          </p:nvSpPr>
          <p:spPr>
            <a:xfrm>
              <a:off x="2231525" y="3027900"/>
              <a:ext cx="13825" cy="36625"/>
            </a:xfrm>
            <a:custGeom>
              <a:avLst/>
              <a:gdLst/>
              <a:ahLst/>
              <a:cxnLst/>
              <a:rect l="l" t="t" r="r" b="b"/>
              <a:pathLst>
                <a:path w="553" h="1465" extrusionOk="0">
                  <a:moveTo>
                    <a:pt x="288" y="0"/>
                  </a:moveTo>
                  <a:cubicBezTo>
                    <a:pt x="120" y="0"/>
                    <a:pt x="0" y="120"/>
                    <a:pt x="0" y="288"/>
                  </a:cubicBezTo>
                  <a:lnTo>
                    <a:pt x="0" y="1176"/>
                  </a:lnTo>
                  <a:cubicBezTo>
                    <a:pt x="0" y="1320"/>
                    <a:pt x="120" y="1464"/>
                    <a:pt x="288" y="1464"/>
                  </a:cubicBezTo>
                  <a:cubicBezTo>
                    <a:pt x="432" y="1440"/>
                    <a:pt x="552" y="1344"/>
                    <a:pt x="552" y="1176"/>
                  </a:cubicBezTo>
                  <a:lnTo>
                    <a:pt x="552" y="288"/>
                  </a:lnTo>
                  <a:cubicBezTo>
                    <a:pt x="552"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2"/>
            <p:cNvSpPr/>
            <p:nvPr/>
          </p:nvSpPr>
          <p:spPr>
            <a:xfrm>
              <a:off x="2222525" y="3087925"/>
              <a:ext cx="18025" cy="42025"/>
            </a:xfrm>
            <a:custGeom>
              <a:avLst/>
              <a:gdLst/>
              <a:ahLst/>
              <a:cxnLst/>
              <a:rect l="l" t="t" r="r" b="b"/>
              <a:pathLst>
                <a:path w="721" h="1681" extrusionOk="0">
                  <a:moveTo>
                    <a:pt x="432" y="0"/>
                  </a:moveTo>
                  <a:cubicBezTo>
                    <a:pt x="360" y="0"/>
                    <a:pt x="288" y="24"/>
                    <a:pt x="240" y="96"/>
                  </a:cubicBezTo>
                  <a:cubicBezTo>
                    <a:pt x="168" y="144"/>
                    <a:pt x="168" y="216"/>
                    <a:pt x="144" y="288"/>
                  </a:cubicBezTo>
                  <a:cubicBezTo>
                    <a:pt x="96" y="649"/>
                    <a:pt x="48" y="1033"/>
                    <a:pt x="24" y="1393"/>
                  </a:cubicBezTo>
                  <a:cubicBezTo>
                    <a:pt x="0" y="1465"/>
                    <a:pt x="48" y="1561"/>
                    <a:pt x="96" y="1585"/>
                  </a:cubicBezTo>
                  <a:cubicBezTo>
                    <a:pt x="144" y="1633"/>
                    <a:pt x="216" y="1681"/>
                    <a:pt x="288" y="1681"/>
                  </a:cubicBezTo>
                  <a:cubicBezTo>
                    <a:pt x="360" y="1681"/>
                    <a:pt x="432" y="1657"/>
                    <a:pt x="480" y="1585"/>
                  </a:cubicBezTo>
                  <a:cubicBezTo>
                    <a:pt x="552" y="1537"/>
                    <a:pt x="576" y="1465"/>
                    <a:pt x="576" y="1393"/>
                  </a:cubicBezTo>
                  <a:cubicBezTo>
                    <a:pt x="624" y="1033"/>
                    <a:pt x="672" y="649"/>
                    <a:pt x="720" y="288"/>
                  </a:cubicBezTo>
                  <a:cubicBezTo>
                    <a:pt x="720" y="216"/>
                    <a:pt x="672" y="120"/>
                    <a:pt x="624" y="96"/>
                  </a:cubicBezTo>
                  <a:cubicBezTo>
                    <a:pt x="576" y="48"/>
                    <a:pt x="504"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2"/>
            <p:cNvSpPr/>
            <p:nvPr/>
          </p:nvSpPr>
          <p:spPr>
            <a:xfrm>
              <a:off x="2214725" y="3180175"/>
              <a:ext cx="17425" cy="39175"/>
            </a:xfrm>
            <a:custGeom>
              <a:avLst/>
              <a:gdLst/>
              <a:ahLst/>
              <a:cxnLst/>
              <a:rect l="l" t="t" r="r" b="b"/>
              <a:pathLst>
                <a:path w="697" h="1567" extrusionOk="0">
                  <a:moveTo>
                    <a:pt x="448" y="0"/>
                  </a:moveTo>
                  <a:cubicBezTo>
                    <a:pt x="435" y="0"/>
                    <a:pt x="422" y="2"/>
                    <a:pt x="408" y="7"/>
                  </a:cubicBezTo>
                  <a:cubicBezTo>
                    <a:pt x="336" y="7"/>
                    <a:pt x="264" y="31"/>
                    <a:pt x="216" y="79"/>
                  </a:cubicBezTo>
                  <a:cubicBezTo>
                    <a:pt x="168" y="127"/>
                    <a:pt x="144" y="199"/>
                    <a:pt x="144" y="271"/>
                  </a:cubicBezTo>
                  <a:cubicBezTo>
                    <a:pt x="96" y="607"/>
                    <a:pt x="48" y="943"/>
                    <a:pt x="24" y="1279"/>
                  </a:cubicBezTo>
                  <a:cubicBezTo>
                    <a:pt x="0" y="1351"/>
                    <a:pt x="48" y="1423"/>
                    <a:pt x="96" y="1471"/>
                  </a:cubicBezTo>
                  <a:cubicBezTo>
                    <a:pt x="144" y="1519"/>
                    <a:pt x="216" y="1567"/>
                    <a:pt x="288" y="1567"/>
                  </a:cubicBezTo>
                  <a:cubicBezTo>
                    <a:pt x="360" y="1567"/>
                    <a:pt x="432" y="1543"/>
                    <a:pt x="480" y="1471"/>
                  </a:cubicBezTo>
                  <a:cubicBezTo>
                    <a:pt x="552" y="1423"/>
                    <a:pt x="552" y="1351"/>
                    <a:pt x="576" y="1279"/>
                  </a:cubicBezTo>
                  <a:cubicBezTo>
                    <a:pt x="624" y="943"/>
                    <a:pt x="648" y="607"/>
                    <a:pt x="696" y="271"/>
                  </a:cubicBezTo>
                  <a:cubicBezTo>
                    <a:pt x="696" y="223"/>
                    <a:pt x="648" y="127"/>
                    <a:pt x="600" y="79"/>
                  </a:cubicBezTo>
                  <a:cubicBezTo>
                    <a:pt x="561" y="40"/>
                    <a:pt x="506"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2"/>
            <p:cNvSpPr/>
            <p:nvPr/>
          </p:nvSpPr>
          <p:spPr>
            <a:xfrm>
              <a:off x="2210525" y="3265200"/>
              <a:ext cx="19225" cy="47250"/>
            </a:xfrm>
            <a:custGeom>
              <a:avLst/>
              <a:gdLst/>
              <a:ahLst/>
              <a:cxnLst/>
              <a:rect l="l" t="t" r="r" b="b"/>
              <a:pathLst>
                <a:path w="769" h="1890" extrusionOk="0">
                  <a:moveTo>
                    <a:pt x="351" y="1"/>
                  </a:moveTo>
                  <a:cubicBezTo>
                    <a:pt x="323" y="1"/>
                    <a:pt x="294" y="5"/>
                    <a:pt x="264" y="13"/>
                  </a:cubicBezTo>
                  <a:cubicBezTo>
                    <a:pt x="144" y="61"/>
                    <a:pt x="24" y="205"/>
                    <a:pt x="72" y="349"/>
                  </a:cubicBezTo>
                  <a:cubicBezTo>
                    <a:pt x="120" y="445"/>
                    <a:pt x="144" y="565"/>
                    <a:pt x="144" y="685"/>
                  </a:cubicBezTo>
                  <a:cubicBezTo>
                    <a:pt x="144" y="661"/>
                    <a:pt x="144" y="653"/>
                    <a:pt x="145" y="653"/>
                  </a:cubicBezTo>
                  <a:cubicBezTo>
                    <a:pt x="147" y="653"/>
                    <a:pt x="152" y="685"/>
                    <a:pt x="168" y="685"/>
                  </a:cubicBezTo>
                  <a:cubicBezTo>
                    <a:pt x="168" y="733"/>
                    <a:pt x="168" y="757"/>
                    <a:pt x="168" y="781"/>
                  </a:cubicBezTo>
                  <a:cubicBezTo>
                    <a:pt x="168" y="829"/>
                    <a:pt x="168" y="901"/>
                    <a:pt x="168" y="949"/>
                  </a:cubicBezTo>
                  <a:cubicBezTo>
                    <a:pt x="168" y="997"/>
                    <a:pt x="168" y="1045"/>
                    <a:pt x="168" y="1093"/>
                  </a:cubicBezTo>
                  <a:cubicBezTo>
                    <a:pt x="168" y="1117"/>
                    <a:pt x="168" y="1117"/>
                    <a:pt x="144" y="1141"/>
                  </a:cubicBezTo>
                  <a:cubicBezTo>
                    <a:pt x="144" y="1165"/>
                    <a:pt x="144" y="1189"/>
                    <a:pt x="144" y="1213"/>
                  </a:cubicBezTo>
                  <a:cubicBezTo>
                    <a:pt x="120" y="1333"/>
                    <a:pt x="96" y="1429"/>
                    <a:pt x="48" y="1525"/>
                  </a:cubicBezTo>
                  <a:cubicBezTo>
                    <a:pt x="0" y="1669"/>
                    <a:pt x="120" y="1837"/>
                    <a:pt x="240" y="1885"/>
                  </a:cubicBezTo>
                  <a:cubicBezTo>
                    <a:pt x="262" y="1888"/>
                    <a:pt x="282" y="1890"/>
                    <a:pt x="302" y="1890"/>
                  </a:cubicBezTo>
                  <a:cubicBezTo>
                    <a:pt x="438" y="1890"/>
                    <a:pt x="537" y="1819"/>
                    <a:pt x="600" y="1693"/>
                  </a:cubicBezTo>
                  <a:cubicBezTo>
                    <a:pt x="768" y="1213"/>
                    <a:pt x="768" y="685"/>
                    <a:pt x="624" y="205"/>
                  </a:cubicBezTo>
                  <a:cubicBezTo>
                    <a:pt x="585" y="87"/>
                    <a:pt x="480"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2"/>
            <p:cNvSpPr/>
            <p:nvPr/>
          </p:nvSpPr>
          <p:spPr>
            <a:xfrm>
              <a:off x="2212325" y="3365650"/>
              <a:ext cx="13825" cy="42100"/>
            </a:xfrm>
            <a:custGeom>
              <a:avLst/>
              <a:gdLst/>
              <a:ahLst/>
              <a:cxnLst/>
              <a:rect l="l" t="t" r="r" b="b"/>
              <a:pathLst>
                <a:path w="553" h="1684" extrusionOk="0">
                  <a:moveTo>
                    <a:pt x="301" y="1"/>
                  </a:moveTo>
                  <a:cubicBezTo>
                    <a:pt x="289" y="1"/>
                    <a:pt x="277" y="2"/>
                    <a:pt x="264" y="4"/>
                  </a:cubicBezTo>
                  <a:cubicBezTo>
                    <a:pt x="120" y="4"/>
                    <a:pt x="0" y="124"/>
                    <a:pt x="0" y="268"/>
                  </a:cubicBezTo>
                  <a:lnTo>
                    <a:pt x="0" y="1396"/>
                  </a:lnTo>
                  <a:cubicBezTo>
                    <a:pt x="0" y="1540"/>
                    <a:pt x="120" y="1684"/>
                    <a:pt x="264" y="1684"/>
                  </a:cubicBezTo>
                  <a:cubicBezTo>
                    <a:pt x="432" y="1660"/>
                    <a:pt x="552" y="1540"/>
                    <a:pt x="552" y="1396"/>
                  </a:cubicBezTo>
                  <a:lnTo>
                    <a:pt x="552" y="268"/>
                  </a:lnTo>
                  <a:cubicBezTo>
                    <a:pt x="552" y="134"/>
                    <a:pt x="449"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2"/>
            <p:cNvSpPr/>
            <p:nvPr/>
          </p:nvSpPr>
          <p:spPr>
            <a:xfrm>
              <a:off x="2209325" y="3454525"/>
              <a:ext cx="13825" cy="28225"/>
            </a:xfrm>
            <a:custGeom>
              <a:avLst/>
              <a:gdLst/>
              <a:ahLst/>
              <a:cxnLst/>
              <a:rect l="l" t="t" r="r" b="b"/>
              <a:pathLst>
                <a:path w="553" h="1129" extrusionOk="0">
                  <a:moveTo>
                    <a:pt x="288" y="1"/>
                  </a:moveTo>
                  <a:cubicBezTo>
                    <a:pt x="216" y="25"/>
                    <a:pt x="120" y="49"/>
                    <a:pt x="72" y="97"/>
                  </a:cubicBezTo>
                  <a:cubicBezTo>
                    <a:pt x="24" y="145"/>
                    <a:pt x="0" y="217"/>
                    <a:pt x="0" y="289"/>
                  </a:cubicBezTo>
                  <a:lnTo>
                    <a:pt x="0" y="841"/>
                  </a:lnTo>
                  <a:cubicBezTo>
                    <a:pt x="0" y="913"/>
                    <a:pt x="24" y="1009"/>
                    <a:pt x="72" y="1057"/>
                  </a:cubicBezTo>
                  <a:cubicBezTo>
                    <a:pt x="120" y="1105"/>
                    <a:pt x="216" y="1129"/>
                    <a:pt x="288" y="1129"/>
                  </a:cubicBezTo>
                  <a:cubicBezTo>
                    <a:pt x="360" y="1129"/>
                    <a:pt x="432" y="1105"/>
                    <a:pt x="480" y="1057"/>
                  </a:cubicBezTo>
                  <a:cubicBezTo>
                    <a:pt x="528" y="985"/>
                    <a:pt x="552" y="937"/>
                    <a:pt x="552" y="841"/>
                  </a:cubicBezTo>
                  <a:lnTo>
                    <a:pt x="552" y="289"/>
                  </a:lnTo>
                  <a:cubicBezTo>
                    <a:pt x="552" y="217"/>
                    <a:pt x="528" y="145"/>
                    <a:pt x="480" y="97"/>
                  </a:cubicBezTo>
                  <a:cubicBezTo>
                    <a:pt x="432" y="49"/>
                    <a:pt x="33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2"/>
            <p:cNvSpPr/>
            <p:nvPr/>
          </p:nvSpPr>
          <p:spPr>
            <a:xfrm>
              <a:off x="2208725" y="3510625"/>
              <a:ext cx="18625" cy="38850"/>
            </a:xfrm>
            <a:custGeom>
              <a:avLst/>
              <a:gdLst/>
              <a:ahLst/>
              <a:cxnLst/>
              <a:rect l="l" t="t" r="r" b="b"/>
              <a:pathLst>
                <a:path w="745" h="1554" extrusionOk="0">
                  <a:moveTo>
                    <a:pt x="327" y="1"/>
                  </a:moveTo>
                  <a:cubicBezTo>
                    <a:pt x="299" y="1"/>
                    <a:pt x="270" y="5"/>
                    <a:pt x="240" y="13"/>
                  </a:cubicBezTo>
                  <a:cubicBezTo>
                    <a:pt x="120" y="37"/>
                    <a:pt x="0" y="205"/>
                    <a:pt x="48" y="349"/>
                  </a:cubicBezTo>
                  <a:cubicBezTo>
                    <a:pt x="72" y="421"/>
                    <a:pt x="96" y="493"/>
                    <a:pt x="120" y="589"/>
                  </a:cubicBezTo>
                  <a:cubicBezTo>
                    <a:pt x="120" y="613"/>
                    <a:pt x="144" y="661"/>
                    <a:pt x="144" y="709"/>
                  </a:cubicBezTo>
                  <a:cubicBezTo>
                    <a:pt x="144" y="733"/>
                    <a:pt x="144" y="757"/>
                    <a:pt x="144" y="781"/>
                  </a:cubicBezTo>
                  <a:cubicBezTo>
                    <a:pt x="168" y="853"/>
                    <a:pt x="168" y="925"/>
                    <a:pt x="144" y="1021"/>
                  </a:cubicBezTo>
                  <a:cubicBezTo>
                    <a:pt x="144" y="1045"/>
                    <a:pt x="144" y="1093"/>
                    <a:pt x="144" y="1141"/>
                  </a:cubicBezTo>
                  <a:cubicBezTo>
                    <a:pt x="144" y="1141"/>
                    <a:pt x="144" y="1189"/>
                    <a:pt x="144" y="1213"/>
                  </a:cubicBezTo>
                  <a:cubicBezTo>
                    <a:pt x="120" y="1285"/>
                    <a:pt x="120" y="1357"/>
                    <a:pt x="168" y="1429"/>
                  </a:cubicBezTo>
                  <a:cubicBezTo>
                    <a:pt x="192" y="1477"/>
                    <a:pt x="264" y="1549"/>
                    <a:pt x="336" y="1549"/>
                  </a:cubicBezTo>
                  <a:cubicBezTo>
                    <a:pt x="352" y="1552"/>
                    <a:pt x="368" y="1554"/>
                    <a:pt x="385" y="1554"/>
                  </a:cubicBezTo>
                  <a:cubicBezTo>
                    <a:pt x="502" y="1554"/>
                    <a:pt x="651" y="1483"/>
                    <a:pt x="672" y="1357"/>
                  </a:cubicBezTo>
                  <a:cubicBezTo>
                    <a:pt x="744" y="973"/>
                    <a:pt x="720" y="565"/>
                    <a:pt x="600" y="205"/>
                  </a:cubicBezTo>
                  <a:cubicBezTo>
                    <a:pt x="561" y="87"/>
                    <a:pt x="456"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2"/>
            <p:cNvSpPr/>
            <p:nvPr/>
          </p:nvSpPr>
          <p:spPr>
            <a:xfrm>
              <a:off x="2214725" y="3572150"/>
              <a:ext cx="14425" cy="25225"/>
            </a:xfrm>
            <a:custGeom>
              <a:avLst/>
              <a:gdLst/>
              <a:ahLst/>
              <a:cxnLst/>
              <a:rect l="l" t="t" r="r" b="b"/>
              <a:pathLst>
                <a:path w="577" h="1009" extrusionOk="0">
                  <a:moveTo>
                    <a:pt x="288" y="0"/>
                  </a:moveTo>
                  <a:cubicBezTo>
                    <a:pt x="216" y="0"/>
                    <a:pt x="144" y="24"/>
                    <a:pt x="96" y="72"/>
                  </a:cubicBezTo>
                  <a:cubicBezTo>
                    <a:pt x="48" y="120"/>
                    <a:pt x="0" y="192"/>
                    <a:pt x="0" y="264"/>
                  </a:cubicBezTo>
                  <a:lnTo>
                    <a:pt x="0" y="720"/>
                  </a:lnTo>
                  <a:cubicBezTo>
                    <a:pt x="0" y="792"/>
                    <a:pt x="48" y="864"/>
                    <a:pt x="96" y="912"/>
                  </a:cubicBezTo>
                  <a:cubicBezTo>
                    <a:pt x="144" y="960"/>
                    <a:pt x="216" y="1008"/>
                    <a:pt x="288" y="1008"/>
                  </a:cubicBezTo>
                  <a:cubicBezTo>
                    <a:pt x="360" y="1008"/>
                    <a:pt x="432" y="984"/>
                    <a:pt x="480" y="912"/>
                  </a:cubicBezTo>
                  <a:cubicBezTo>
                    <a:pt x="528" y="864"/>
                    <a:pt x="576" y="792"/>
                    <a:pt x="576" y="720"/>
                  </a:cubicBezTo>
                  <a:lnTo>
                    <a:pt x="576" y="264"/>
                  </a:lnTo>
                  <a:cubicBezTo>
                    <a:pt x="576" y="192"/>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2"/>
            <p:cNvSpPr/>
            <p:nvPr/>
          </p:nvSpPr>
          <p:spPr>
            <a:xfrm>
              <a:off x="2163725" y="3519025"/>
              <a:ext cx="24625" cy="61250"/>
            </a:xfrm>
            <a:custGeom>
              <a:avLst/>
              <a:gdLst/>
              <a:ahLst/>
              <a:cxnLst/>
              <a:rect l="l" t="t" r="r" b="b"/>
              <a:pathLst>
                <a:path w="985" h="2450" extrusionOk="0">
                  <a:moveTo>
                    <a:pt x="296" y="1"/>
                  </a:moveTo>
                  <a:cubicBezTo>
                    <a:pt x="269" y="1"/>
                    <a:pt x="242" y="5"/>
                    <a:pt x="216" y="13"/>
                  </a:cubicBezTo>
                  <a:cubicBezTo>
                    <a:pt x="72" y="61"/>
                    <a:pt x="0" y="205"/>
                    <a:pt x="24" y="349"/>
                  </a:cubicBezTo>
                  <a:cubicBezTo>
                    <a:pt x="168" y="997"/>
                    <a:pt x="288" y="1621"/>
                    <a:pt x="408" y="2245"/>
                  </a:cubicBezTo>
                  <a:cubicBezTo>
                    <a:pt x="428" y="2364"/>
                    <a:pt x="561" y="2450"/>
                    <a:pt x="688" y="2450"/>
                  </a:cubicBezTo>
                  <a:cubicBezTo>
                    <a:pt x="716" y="2450"/>
                    <a:pt x="743" y="2446"/>
                    <a:pt x="768" y="2437"/>
                  </a:cubicBezTo>
                  <a:cubicBezTo>
                    <a:pt x="912" y="2389"/>
                    <a:pt x="984" y="2245"/>
                    <a:pt x="960" y="2101"/>
                  </a:cubicBezTo>
                  <a:cubicBezTo>
                    <a:pt x="816" y="1477"/>
                    <a:pt x="696" y="829"/>
                    <a:pt x="576" y="205"/>
                  </a:cubicBezTo>
                  <a:cubicBezTo>
                    <a:pt x="556" y="87"/>
                    <a:pt x="42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2"/>
            <p:cNvSpPr/>
            <p:nvPr/>
          </p:nvSpPr>
          <p:spPr>
            <a:xfrm>
              <a:off x="2155925" y="3440475"/>
              <a:ext cx="18625" cy="36600"/>
            </a:xfrm>
            <a:custGeom>
              <a:avLst/>
              <a:gdLst/>
              <a:ahLst/>
              <a:cxnLst/>
              <a:rect l="l" t="t" r="r" b="b"/>
              <a:pathLst>
                <a:path w="745" h="1464" extrusionOk="0">
                  <a:moveTo>
                    <a:pt x="308" y="1"/>
                  </a:moveTo>
                  <a:cubicBezTo>
                    <a:pt x="284" y="1"/>
                    <a:pt x="261" y="4"/>
                    <a:pt x="240" y="11"/>
                  </a:cubicBezTo>
                  <a:cubicBezTo>
                    <a:pt x="120" y="59"/>
                    <a:pt x="0" y="203"/>
                    <a:pt x="48" y="371"/>
                  </a:cubicBezTo>
                  <a:cubicBezTo>
                    <a:pt x="96" y="467"/>
                    <a:pt x="120" y="563"/>
                    <a:pt x="144" y="683"/>
                  </a:cubicBezTo>
                  <a:cubicBezTo>
                    <a:pt x="144" y="803"/>
                    <a:pt x="144" y="923"/>
                    <a:pt x="144" y="1043"/>
                  </a:cubicBezTo>
                  <a:cubicBezTo>
                    <a:pt x="144" y="1067"/>
                    <a:pt x="120" y="1091"/>
                    <a:pt x="120" y="1115"/>
                  </a:cubicBezTo>
                  <a:cubicBezTo>
                    <a:pt x="96" y="1259"/>
                    <a:pt x="168" y="1427"/>
                    <a:pt x="312" y="1451"/>
                  </a:cubicBezTo>
                  <a:cubicBezTo>
                    <a:pt x="338" y="1459"/>
                    <a:pt x="364" y="1463"/>
                    <a:pt x="390" y="1463"/>
                  </a:cubicBezTo>
                  <a:cubicBezTo>
                    <a:pt x="512" y="1463"/>
                    <a:pt x="633" y="1377"/>
                    <a:pt x="672" y="1259"/>
                  </a:cubicBezTo>
                  <a:cubicBezTo>
                    <a:pt x="744" y="923"/>
                    <a:pt x="720" y="539"/>
                    <a:pt x="600" y="203"/>
                  </a:cubicBezTo>
                  <a:cubicBezTo>
                    <a:pt x="576" y="131"/>
                    <a:pt x="528" y="83"/>
                    <a:pt x="456" y="35"/>
                  </a:cubicBezTo>
                  <a:cubicBezTo>
                    <a:pt x="422" y="18"/>
                    <a:pt x="36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2"/>
            <p:cNvSpPr/>
            <p:nvPr/>
          </p:nvSpPr>
          <p:spPr>
            <a:xfrm>
              <a:off x="2152925" y="3370875"/>
              <a:ext cx="19225" cy="31000"/>
            </a:xfrm>
            <a:custGeom>
              <a:avLst/>
              <a:gdLst/>
              <a:ahLst/>
              <a:cxnLst/>
              <a:rect l="l" t="t" r="r" b="b"/>
              <a:pathLst>
                <a:path w="769" h="1240" extrusionOk="0">
                  <a:moveTo>
                    <a:pt x="340" y="1"/>
                  </a:moveTo>
                  <a:cubicBezTo>
                    <a:pt x="284" y="1"/>
                    <a:pt x="226" y="18"/>
                    <a:pt x="192" y="35"/>
                  </a:cubicBezTo>
                  <a:cubicBezTo>
                    <a:pt x="48" y="131"/>
                    <a:pt x="0" y="275"/>
                    <a:pt x="72" y="419"/>
                  </a:cubicBezTo>
                  <a:cubicBezTo>
                    <a:pt x="96" y="443"/>
                    <a:pt x="96" y="467"/>
                    <a:pt x="120" y="491"/>
                  </a:cubicBezTo>
                  <a:cubicBezTo>
                    <a:pt x="120" y="539"/>
                    <a:pt x="144" y="587"/>
                    <a:pt x="144" y="635"/>
                  </a:cubicBezTo>
                  <a:cubicBezTo>
                    <a:pt x="168" y="683"/>
                    <a:pt x="168" y="731"/>
                    <a:pt x="144" y="779"/>
                  </a:cubicBezTo>
                  <a:cubicBezTo>
                    <a:pt x="144" y="827"/>
                    <a:pt x="144" y="851"/>
                    <a:pt x="144" y="875"/>
                  </a:cubicBezTo>
                  <a:cubicBezTo>
                    <a:pt x="96" y="1019"/>
                    <a:pt x="192" y="1187"/>
                    <a:pt x="336" y="1235"/>
                  </a:cubicBezTo>
                  <a:cubicBezTo>
                    <a:pt x="354" y="1238"/>
                    <a:pt x="373" y="1239"/>
                    <a:pt x="391" y="1239"/>
                  </a:cubicBezTo>
                  <a:cubicBezTo>
                    <a:pt x="515" y="1239"/>
                    <a:pt x="630" y="1168"/>
                    <a:pt x="672" y="1043"/>
                  </a:cubicBezTo>
                  <a:cubicBezTo>
                    <a:pt x="768" y="731"/>
                    <a:pt x="720" y="395"/>
                    <a:pt x="552" y="131"/>
                  </a:cubicBezTo>
                  <a:cubicBezTo>
                    <a:pt x="528" y="83"/>
                    <a:pt x="456" y="35"/>
                    <a:pt x="408" y="11"/>
                  </a:cubicBezTo>
                  <a:cubicBezTo>
                    <a:pt x="387" y="4"/>
                    <a:pt x="36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2"/>
            <p:cNvSpPr/>
            <p:nvPr/>
          </p:nvSpPr>
          <p:spPr>
            <a:xfrm>
              <a:off x="2155925" y="3284725"/>
              <a:ext cx="18025" cy="42025"/>
            </a:xfrm>
            <a:custGeom>
              <a:avLst/>
              <a:gdLst/>
              <a:ahLst/>
              <a:cxnLst/>
              <a:rect l="l" t="t" r="r" b="b"/>
              <a:pathLst>
                <a:path w="721" h="1681" extrusionOk="0">
                  <a:moveTo>
                    <a:pt x="312" y="0"/>
                  </a:moveTo>
                  <a:cubicBezTo>
                    <a:pt x="168" y="0"/>
                    <a:pt x="0" y="120"/>
                    <a:pt x="24" y="288"/>
                  </a:cubicBezTo>
                  <a:cubicBezTo>
                    <a:pt x="72" y="648"/>
                    <a:pt x="96" y="1008"/>
                    <a:pt x="144" y="1392"/>
                  </a:cubicBezTo>
                  <a:cubicBezTo>
                    <a:pt x="144" y="1464"/>
                    <a:pt x="168" y="1536"/>
                    <a:pt x="216" y="1584"/>
                  </a:cubicBezTo>
                  <a:cubicBezTo>
                    <a:pt x="264" y="1632"/>
                    <a:pt x="360" y="1680"/>
                    <a:pt x="432" y="1680"/>
                  </a:cubicBezTo>
                  <a:cubicBezTo>
                    <a:pt x="552" y="1656"/>
                    <a:pt x="720" y="1536"/>
                    <a:pt x="696" y="1392"/>
                  </a:cubicBezTo>
                  <a:cubicBezTo>
                    <a:pt x="672" y="1008"/>
                    <a:pt x="624" y="648"/>
                    <a:pt x="576" y="288"/>
                  </a:cubicBezTo>
                  <a:cubicBezTo>
                    <a:pt x="576" y="192"/>
                    <a:pt x="552" y="144"/>
                    <a:pt x="504" y="72"/>
                  </a:cubicBezTo>
                  <a:cubicBezTo>
                    <a:pt x="456" y="24"/>
                    <a:pt x="3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2"/>
            <p:cNvSpPr/>
            <p:nvPr/>
          </p:nvSpPr>
          <p:spPr>
            <a:xfrm>
              <a:off x="2161925" y="3192300"/>
              <a:ext cx="13825" cy="39625"/>
            </a:xfrm>
            <a:custGeom>
              <a:avLst/>
              <a:gdLst/>
              <a:ahLst/>
              <a:cxnLst/>
              <a:rect l="l" t="t" r="r" b="b"/>
              <a:pathLst>
                <a:path w="553" h="1585" extrusionOk="0">
                  <a:moveTo>
                    <a:pt x="288" y="1"/>
                  </a:moveTo>
                  <a:cubicBezTo>
                    <a:pt x="120" y="25"/>
                    <a:pt x="0" y="145"/>
                    <a:pt x="0" y="289"/>
                  </a:cubicBezTo>
                  <a:lnTo>
                    <a:pt x="0" y="1297"/>
                  </a:lnTo>
                  <a:cubicBezTo>
                    <a:pt x="0" y="1441"/>
                    <a:pt x="120" y="1585"/>
                    <a:pt x="288" y="1585"/>
                  </a:cubicBezTo>
                  <a:cubicBezTo>
                    <a:pt x="432" y="1561"/>
                    <a:pt x="552" y="1465"/>
                    <a:pt x="552" y="1297"/>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2"/>
            <p:cNvSpPr/>
            <p:nvPr/>
          </p:nvSpPr>
          <p:spPr>
            <a:xfrm>
              <a:off x="2167325" y="3097500"/>
              <a:ext cx="14425" cy="36625"/>
            </a:xfrm>
            <a:custGeom>
              <a:avLst/>
              <a:gdLst/>
              <a:ahLst/>
              <a:cxnLst/>
              <a:rect l="l" t="t" r="r" b="b"/>
              <a:pathLst>
                <a:path w="577" h="1465" extrusionOk="0">
                  <a:moveTo>
                    <a:pt x="288" y="0"/>
                  </a:moveTo>
                  <a:cubicBezTo>
                    <a:pt x="144" y="24"/>
                    <a:pt x="0" y="144"/>
                    <a:pt x="0" y="288"/>
                  </a:cubicBezTo>
                  <a:cubicBezTo>
                    <a:pt x="0" y="577"/>
                    <a:pt x="0" y="889"/>
                    <a:pt x="0" y="1177"/>
                  </a:cubicBezTo>
                  <a:cubicBezTo>
                    <a:pt x="0" y="1321"/>
                    <a:pt x="144" y="1465"/>
                    <a:pt x="288" y="1465"/>
                  </a:cubicBezTo>
                  <a:cubicBezTo>
                    <a:pt x="432" y="1465"/>
                    <a:pt x="576" y="1345"/>
                    <a:pt x="576" y="1177"/>
                  </a:cubicBezTo>
                  <a:cubicBezTo>
                    <a:pt x="576" y="889"/>
                    <a:pt x="576" y="577"/>
                    <a:pt x="576" y="288"/>
                  </a:cubicBezTo>
                  <a:cubicBezTo>
                    <a:pt x="576" y="144"/>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2"/>
            <p:cNvSpPr/>
            <p:nvPr/>
          </p:nvSpPr>
          <p:spPr>
            <a:xfrm>
              <a:off x="2175725" y="3014100"/>
              <a:ext cx="15625" cy="36075"/>
            </a:xfrm>
            <a:custGeom>
              <a:avLst/>
              <a:gdLst/>
              <a:ahLst/>
              <a:cxnLst/>
              <a:rect l="l" t="t" r="r" b="b"/>
              <a:pathLst>
                <a:path w="625" h="1443" extrusionOk="0">
                  <a:moveTo>
                    <a:pt x="336" y="0"/>
                  </a:moveTo>
                  <a:cubicBezTo>
                    <a:pt x="168" y="0"/>
                    <a:pt x="72" y="120"/>
                    <a:pt x="48" y="288"/>
                  </a:cubicBezTo>
                  <a:cubicBezTo>
                    <a:pt x="48" y="576"/>
                    <a:pt x="24" y="864"/>
                    <a:pt x="0" y="1176"/>
                  </a:cubicBezTo>
                  <a:cubicBezTo>
                    <a:pt x="0" y="1310"/>
                    <a:pt x="124" y="1443"/>
                    <a:pt x="256" y="1443"/>
                  </a:cubicBezTo>
                  <a:cubicBezTo>
                    <a:pt x="267" y="1443"/>
                    <a:pt x="277" y="1442"/>
                    <a:pt x="288" y="1440"/>
                  </a:cubicBezTo>
                  <a:cubicBezTo>
                    <a:pt x="432" y="1440"/>
                    <a:pt x="552" y="1320"/>
                    <a:pt x="552" y="1176"/>
                  </a:cubicBezTo>
                  <a:cubicBezTo>
                    <a:pt x="576" y="864"/>
                    <a:pt x="600" y="576"/>
                    <a:pt x="624" y="288"/>
                  </a:cubicBezTo>
                  <a:cubicBezTo>
                    <a:pt x="624" y="144"/>
                    <a:pt x="480"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2"/>
            <p:cNvSpPr/>
            <p:nvPr/>
          </p:nvSpPr>
          <p:spPr>
            <a:xfrm>
              <a:off x="2181725" y="2930575"/>
              <a:ext cx="20425" cy="41650"/>
            </a:xfrm>
            <a:custGeom>
              <a:avLst/>
              <a:gdLst/>
              <a:ahLst/>
              <a:cxnLst/>
              <a:rect l="l" t="t" r="r" b="b"/>
              <a:pathLst>
                <a:path w="817" h="1666" extrusionOk="0">
                  <a:moveTo>
                    <a:pt x="528" y="0"/>
                  </a:moveTo>
                  <a:cubicBezTo>
                    <a:pt x="410" y="0"/>
                    <a:pt x="261" y="71"/>
                    <a:pt x="240" y="197"/>
                  </a:cubicBezTo>
                  <a:lnTo>
                    <a:pt x="24" y="1325"/>
                  </a:lnTo>
                  <a:cubicBezTo>
                    <a:pt x="0" y="1469"/>
                    <a:pt x="72" y="1637"/>
                    <a:pt x="216" y="1661"/>
                  </a:cubicBezTo>
                  <a:cubicBezTo>
                    <a:pt x="234" y="1664"/>
                    <a:pt x="253" y="1666"/>
                    <a:pt x="272" y="1666"/>
                  </a:cubicBezTo>
                  <a:cubicBezTo>
                    <a:pt x="401" y="1666"/>
                    <a:pt x="534" y="1595"/>
                    <a:pt x="576" y="1469"/>
                  </a:cubicBezTo>
                  <a:lnTo>
                    <a:pt x="768" y="341"/>
                  </a:lnTo>
                  <a:cubicBezTo>
                    <a:pt x="816" y="197"/>
                    <a:pt x="744" y="53"/>
                    <a:pt x="576" y="5"/>
                  </a:cubicBezTo>
                  <a:cubicBezTo>
                    <a:pt x="561"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52"/>
            <p:cNvSpPr/>
            <p:nvPr/>
          </p:nvSpPr>
          <p:spPr>
            <a:xfrm>
              <a:off x="2209325" y="2855075"/>
              <a:ext cx="20425" cy="30625"/>
            </a:xfrm>
            <a:custGeom>
              <a:avLst/>
              <a:gdLst/>
              <a:ahLst/>
              <a:cxnLst/>
              <a:rect l="l" t="t" r="r" b="b"/>
              <a:pathLst>
                <a:path w="817" h="1225" extrusionOk="0">
                  <a:moveTo>
                    <a:pt x="504" y="0"/>
                  </a:moveTo>
                  <a:cubicBezTo>
                    <a:pt x="432" y="0"/>
                    <a:pt x="360" y="24"/>
                    <a:pt x="312" y="73"/>
                  </a:cubicBezTo>
                  <a:cubicBezTo>
                    <a:pt x="264" y="145"/>
                    <a:pt x="216" y="217"/>
                    <a:pt x="216" y="289"/>
                  </a:cubicBezTo>
                  <a:cubicBezTo>
                    <a:pt x="240" y="337"/>
                    <a:pt x="240" y="361"/>
                    <a:pt x="216" y="409"/>
                  </a:cubicBezTo>
                  <a:cubicBezTo>
                    <a:pt x="216" y="481"/>
                    <a:pt x="192" y="529"/>
                    <a:pt x="192" y="577"/>
                  </a:cubicBezTo>
                  <a:cubicBezTo>
                    <a:pt x="168" y="625"/>
                    <a:pt x="144" y="673"/>
                    <a:pt x="96" y="721"/>
                  </a:cubicBezTo>
                  <a:cubicBezTo>
                    <a:pt x="96" y="721"/>
                    <a:pt x="96" y="745"/>
                    <a:pt x="72" y="745"/>
                  </a:cubicBezTo>
                  <a:cubicBezTo>
                    <a:pt x="24" y="793"/>
                    <a:pt x="0" y="865"/>
                    <a:pt x="0" y="937"/>
                  </a:cubicBezTo>
                  <a:cubicBezTo>
                    <a:pt x="0" y="1009"/>
                    <a:pt x="24" y="1105"/>
                    <a:pt x="72" y="1153"/>
                  </a:cubicBezTo>
                  <a:cubicBezTo>
                    <a:pt x="120" y="1201"/>
                    <a:pt x="192" y="1225"/>
                    <a:pt x="264" y="1225"/>
                  </a:cubicBezTo>
                  <a:cubicBezTo>
                    <a:pt x="336" y="1225"/>
                    <a:pt x="432" y="1201"/>
                    <a:pt x="480" y="1153"/>
                  </a:cubicBezTo>
                  <a:cubicBezTo>
                    <a:pt x="696" y="913"/>
                    <a:pt x="816" y="601"/>
                    <a:pt x="792" y="289"/>
                  </a:cubicBezTo>
                  <a:cubicBezTo>
                    <a:pt x="768" y="193"/>
                    <a:pt x="768" y="145"/>
                    <a:pt x="696" y="73"/>
                  </a:cubicBezTo>
                  <a:cubicBezTo>
                    <a:pt x="648" y="24"/>
                    <a:pt x="576"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52"/>
            <p:cNvSpPr/>
            <p:nvPr/>
          </p:nvSpPr>
          <p:spPr>
            <a:xfrm>
              <a:off x="2146925" y="2916575"/>
              <a:ext cx="21625" cy="47450"/>
            </a:xfrm>
            <a:custGeom>
              <a:avLst/>
              <a:gdLst/>
              <a:ahLst/>
              <a:cxnLst/>
              <a:rect l="l" t="t" r="r" b="b"/>
              <a:pathLst>
                <a:path w="865" h="1898" extrusionOk="0">
                  <a:moveTo>
                    <a:pt x="309" y="0"/>
                  </a:moveTo>
                  <a:cubicBezTo>
                    <a:pt x="285" y="0"/>
                    <a:pt x="261" y="4"/>
                    <a:pt x="240" y="13"/>
                  </a:cubicBezTo>
                  <a:cubicBezTo>
                    <a:pt x="72" y="61"/>
                    <a:pt x="0" y="205"/>
                    <a:pt x="48" y="349"/>
                  </a:cubicBezTo>
                  <a:cubicBezTo>
                    <a:pt x="120" y="805"/>
                    <a:pt x="216" y="1237"/>
                    <a:pt x="288" y="1693"/>
                  </a:cubicBezTo>
                  <a:cubicBezTo>
                    <a:pt x="308" y="1811"/>
                    <a:pt x="441" y="1897"/>
                    <a:pt x="568" y="1897"/>
                  </a:cubicBezTo>
                  <a:cubicBezTo>
                    <a:pt x="596" y="1897"/>
                    <a:pt x="623" y="1893"/>
                    <a:pt x="648" y="1885"/>
                  </a:cubicBezTo>
                  <a:cubicBezTo>
                    <a:pt x="792" y="1837"/>
                    <a:pt x="864" y="1693"/>
                    <a:pt x="840" y="1525"/>
                  </a:cubicBezTo>
                  <a:cubicBezTo>
                    <a:pt x="744" y="1093"/>
                    <a:pt x="672" y="637"/>
                    <a:pt x="576" y="205"/>
                  </a:cubicBezTo>
                  <a:cubicBezTo>
                    <a:pt x="556" y="86"/>
                    <a:pt x="423"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2"/>
            <p:cNvSpPr/>
            <p:nvPr/>
          </p:nvSpPr>
          <p:spPr>
            <a:xfrm>
              <a:off x="2125300" y="2997500"/>
              <a:ext cx="25850" cy="30425"/>
            </a:xfrm>
            <a:custGeom>
              <a:avLst/>
              <a:gdLst/>
              <a:ahLst/>
              <a:cxnLst/>
              <a:rect l="l" t="t" r="r" b="b"/>
              <a:pathLst>
                <a:path w="1034" h="1217" extrusionOk="0">
                  <a:moveTo>
                    <a:pt x="306" y="0"/>
                  </a:moveTo>
                  <a:cubicBezTo>
                    <a:pt x="277" y="0"/>
                    <a:pt x="247" y="6"/>
                    <a:pt x="217" y="16"/>
                  </a:cubicBezTo>
                  <a:cubicBezTo>
                    <a:pt x="145" y="16"/>
                    <a:pt x="73" y="64"/>
                    <a:pt x="49" y="136"/>
                  </a:cubicBezTo>
                  <a:cubicBezTo>
                    <a:pt x="25" y="208"/>
                    <a:pt x="1" y="280"/>
                    <a:pt x="25" y="352"/>
                  </a:cubicBezTo>
                  <a:cubicBezTo>
                    <a:pt x="49" y="424"/>
                    <a:pt x="73" y="496"/>
                    <a:pt x="145" y="520"/>
                  </a:cubicBezTo>
                  <a:cubicBezTo>
                    <a:pt x="193" y="544"/>
                    <a:pt x="217" y="568"/>
                    <a:pt x="265" y="592"/>
                  </a:cubicBezTo>
                  <a:cubicBezTo>
                    <a:pt x="289" y="616"/>
                    <a:pt x="313" y="640"/>
                    <a:pt x="361" y="688"/>
                  </a:cubicBezTo>
                  <a:cubicBezTo>
                    <a:pt x="385" y="736"/>
                    <a:pt x="409" y="784"/>
                    <a:pt x="433" y="832"/>
                  </a:cubicBezTo>
                  <a:cubicBezTo>
                    <a:pt x="457" y="880"/>
                    <a:pt x="481" y="928"/>
                    <a:pt x="481" y="1000"/>
                  </a:cubicBezTo>
                  <a:lnTo>
                    <a:pt x="481" y="952"/>
                  </a:lnTo>
                  <a:cubicBezTo>
                    <a:pt x="481" y="1024"/>
                    <a:pt x="505" y="1072"/>
                    <a:pt x="553" y="1144"/>
                  </a:cubicBezTo>
                  <a:cubicBezTo>
                    <a:pt x="601" y="1192"/>
                    <a:pt x="673" y="1216"/>
                    <a:pt x="745" y="1216"/>
                  </a:cubicBezTo>
                  <a:cubicBezTo>
                    <a:pt x="817" y="1216"/>
                    <a:pt x="889" y="1192"/>
                    <a:pt x="937" y="1144"/>
                  </a:cubicBezTo>
                  <a:cubicBezTo>
                    <a:pt x="985" y="1096"/>
                    <a:pt x="1033" y="1024"/>
                    <a:pt x="1033" y="952"/>
                  </a:cubicBezTo>
                  <a:cubicBezTo>
                    <a:pt x="1009" y="856"/>
                    <a:pt x="1009" y="760"/>
                    <a:pt x="961" y="664"/>
                  </a:cubicBezTo>
                  <a:cubicBezTo>
                    <a:pt x="937" y="568"/>
                    <a:pt x="889" y="496"/>
                    <a:pt x="841" y="400"/>
                  </a:cubicBezTo>
                  <a:cubicBezTo>
                    <a:pt x="745" y="256"/>
                    <a:pt x="601" y="112"/>
                    <a:pt x="433" y="40"/>
                  </a:cubicBezTo>
                  <a:cubicBezTo>
                    <a:pt x="391" y="12"/>
                    <a:pt x="34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52"/>
            <p:cNvSpPr/>
            <p:nvPr/>
          </p:nvSpPr>
          <p:spPr>
            <a:xfrm>
              <a:off x="2111500" y="3069650"/>
              <a:ext cx="25825" cy="30875"/>
            </a:xfrm>
            <a:custGeom>
              <a:avLst/>
              <a:gdLst/>
              <a:ahLst/>
              <a:cxnLst/>
              <a:rect l="l" t="t" r="r" b="b"/>
              <a:pathLst>
                <a:path w="1033" h="1235" extrusionOk="0">
                  <a:moveTo>
                    <a:pt x="298" y="0"/>
                  </a:moveTo>
                  <a:cubicBezTo>
                    <a:pt x="247" y="0"/>
                    <a:pt x="196" y="17"/>
                    <a:pt x="145" y="34"/>
                  </a:cubicBezTo>
                  <a:cubicBezTo>
                    <a:pt x="97" y="82"/>
                    <a:pt x="49" y="130"/>
                    <a:pt x="25" y="202"/>
                  </a:cubicBezTo>
                  <a:cubicBezTo>
                    <a:pt x="1" y="274"/>
                    <a:pt x="1" y="370"/>
                    <a:pt x="49" y="418"/>
                  </a:cubicBezTo>
                  <a:cubicBezTo>
                    <a:pt x="193" y="658"/>
                    <a:pt x="337" y="874"/>
                    <a:pt x="505" y="1090"/>
                  </a:cubicBezTo>
                  <a:cubicBezTo>
                    <a:pt x="529" y="1162"/>
                    <a:pt x="601" y="1210"/>
                    <a:pt x="673" y="1234"/>
                  </a:cubicBezTo>
                  <a:cubicBezTo>
                    <a:pt x="721" y="1234"/>
                    <a:pt x="817" y="1234"/>
                    <a:pt x="889" y="1186"/>
                  </a:cubicBezTo>
                  <a:cubicBezTo>
                    <a:pt x="937" y="1162"/>
                    <a:pt x="985" y="1090"/>
                    <a:pt x="1009" y="1018"/>
                  </a:cubicBezTo>
                  <a:cubicBezTo>
                    <a:pt x="1033" y="946"/>
                    <a:pt x="1009" y="874"/>
                    <a:pt x="985" y="802"/>
                  </a:cubicBezTo>
                  <a:cubicBezTo>
                    <a:pt x="841" y="586"/>
                    <a:pt x="673" y="370"/>
                    <a:pt x="529" y="154"/>
                  </a:cubicBezTo>
                  <a:cubicBezTo>
                    <a:pt x="481" y="82"/>
                    <a:pt x="433" y="34"/>
                    <a:pt x="361" y="10"/>
                  </a:cubicBezTo>
                  <a:cubicBezTo>
                    <a:pt x="340" y="3"/>
                    <a:pt x="319"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2"/>
            <p:cNvSpPr/>
            <p:nvPr/>
          </p:nvSpPr>
          <p:spPr>
            <a:xfrm>
              <a:off x="2097700" y="3153300"/>
              <a:ext cx="25225" cy="25225"/>
            </a:xfrm>
            <a:custGeom>
              <a:avLst/>
              <a:gdLst/>
              <a:ahLst/>
              <a:cxnLst/>
              <a:rect l="l" t="t" r="r" b="b"/>
              <a:pathLst>
                <a:path w="1009" h="1009" extrusionOk="0">
                  <a:moveTo>
                    <a:pt x="289" y="1"/>
                  </a:moveTo>
                  <a:cubicBezTo>
                    <a:pt x="217" y="1"/>
                    <a:pt x="121" y="49"/>
                    <a:pt x="73" y="97"/>
                  </a:cubicBezTo>
                  <a:cubicBezTo>
                    <a:pt x="25" y="145"/>
                    <a:pt x="1" y="217"/>
                    <a:pt x="1" y="289"/>
                  </a:cubicBezTo>
                  <a:cubicBezTo>
                    <a:pt x="1" y="361"/>
                    <a:pt x="25" y="433"/>
                    <a:pt x="73" y="481"/>
                  </a:cubicBezTo>
                  <a:lnTo>
                    <a:pt x="529" y="937"/>
                  </a:lnTo>
                  <a:cubicBezTo>
                    <a:pt x="577" y="985"/>
                    <a:pt x="649" y="1009"/>
                    <a:pt x="721" y="1009"/>
                  </a:cubicBezTo>
                  <a:cubicBezTo>
                    <a:pt x="793" y="1009"/>
                    <a:pt x="865" y="985"/>
                    <a:pt x="913" y="937"/>
                  </a:cubicBezTo>
                  <a:cubicBezTo>
                    <a:pt x="961" y="889"/>
                    <a:pt x="1009" y="817"/>
                    <a:pt x="1009" y="745"/>
                  </a:cubicBezTo>
                  <a:cubicBezTo>
                    <a:pt x="1009" y="673"/>
                    <a:pt x="985" y="601"/>
                    <a:pt x="913" y="529"/>
                  </a:cubicBezTo>
                  <a:lnTo>
                    <a:pt x="481" y="97"/>
                  </a:ln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2"/>
            <p:cNvSpPr/>
            <p:nvPr/>
          </p:nvSpPr>
          <p:spPr>
            <a:xfrm>
              <a:off x="2086300" y="3251125"/>
              <a:ext cx="22825" cy="27875"/>
            </a:xfrm>
            <a:custGeom>
              <a:avLst/>
              <a:gdLst/>
              <a:ahLst/>
              <a:cxnLst/>
              <a:rect l="l" t="t" r="r" b="b"/>
              <a:pathLst>
                <a:path w="913" h="1115" extrusionOk="0">
                  <a:moveTo>
                    <a:pt x="361" y="0"/>
                  </a:moveTo>
                  <a:cubicBezTo>
                    <a:pt x="313" y="0"/>
                    <a:pt x="217" y="0"/>
                    <a:pt x="145" y="48"/>
                  </a:cubicBezTo>
                  <a:cubicBezTo>
                    <a:pt x="97" y="72"/>
                    <a:pt x="49" y="144"/>
                    <a:pt x="25" y="216"/>
                  </a:cubicBezTo>
                  <a:cubicBezTo>
                    <a:pt x="1" y="288"/>
                    <a:pt x="25" y="360"/>
                    <a:pt x="49" y="432"/>
                  </a:cubicBezTo>
                  <a:cubicBezTo>
                    <a:pt x="169" y="600"/>
                    <a:pt x="289" y="792"/>
                    <a:pt x="385" y="984"/>
                  </a:cubicBezTo>
                  <a:cubicBezTo>
                    <a:pt x="433" y="1032"/>
                    <a:pt x="481" y="1080"/>
                    <a:pt x="553" y="1104"/>
                  </a:cubicBezTo>
                  <a:cubicBezTo>
                    <a:pt x="574" y="1111"/>
                    <a:pt x="597" y="1114"/>
                    <a:pt x="620" y="1114"/>
                  </a:cubicBezTo>
                  <a:cubicBezTo>
                    <a:pt x="677" y="1114"/>
                    <a:pt x="735" y="1097"/>
                    <a:pt x="769" y="1080"/>
                  </a:cubicBezTo>
                  <a:cubicBezTo>
                    <a:pt x="841" y="1032"/>
                    <a:pt x="889" y="984"/>
                    <a:pt x="913" y="912"/>
                  </a:cubicBezTo>
                  <a:cubicBezTo>
                    <a:pt x="913" y="840"/>
                    <a:pt x="913" y="768"/>
                    <a:pt x="865" y="696"/>
                  </a:cubicBezTo>
                  <a:cubicBezTo>
                    <a:pt x="769" y="504"/>
                    <a:pt x="649" y="312"/>
                    <a:pt x="529" y="144"/>
                  </a:cubicBezTo>
                  <a:cubicBezTo>
                    <a:pt x="505" y="72"/>
                    <a:pt x="433"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52"/>
            <p:cNvSpPr/>
            <p:nvPr/>
          </p:nvSpPr>
          <p:spPr>
            <a:xfrm>
              <a:off x="2086300" y="3301275"/>
              <a:ext cx="25825" cy="25325"/>
            </a:xfrm>
            <a:custGeom>
              <a:avLst/>
              <a:gdLst/>
              <a:ahLst/>
              <a:cxnLst/>
              <a:rect l="l" t="t" r="r" b="b"/>
              <a:pathLst>
                <a:path w="1033" h="1013" extrusionOk="0">
                  <a:moveTo>
                    <a:pt x="280" y="0"/>
                  </a:moveTo>
                  <a:cubicBezTo>
                    <a:pt x="259" y="0"/>
                    <a:pt x="238" y="3"/>
                    <a:pt x="217" y="10"/>
                  </a:cubicBezTo>
                  <a:cubicBezTo>
                    <a:pt x="145" y="34"/>
                    <a:pt x="73" y="82"/>
                    <a:pt x="49" y="154"/>
                  </a:cubicBezTo>
                  <a:cubicBezTo>
                    <a:pt x="49" y="154"/>
                    <a:pt x="25" y="178"/>
                    <a:pt x="25" y="202"/>
                  </a:cubicBezTo>
                  <a:cubicBezTo>
                    <a:pt x="1" y="250"/>
                    <a:pt x="1" y="298"/>
                    <a:pt x="25" y="370"/>
                  </a:cubicBezTo>
                  <a:cubicBezTo>
                    <a:pt x="49" y="442"/>
                    <a:pt x="73" y="514"/>
                    <a:pt x="121" y="562"/>
                  </a:cubicBezTo>
                  <a:cubicBezTo>
                    <a:pt x="169" y="634"/>
                    <a:pt x="217" y="706"/>
                    <a:pt x="265" y="754"/>
                  </a:cubicBezTo>
                  <a:cubicBezTo>
                    <a:pt x="313" y="802"/>
                    <a:pt x="385" y="850"/>
                    <a:pt x="457" y="898"/>
                  </a:cubicBezTo>
                  <a:cubicBezTo>
                    <a:pt x="529" y="946"/>
                    <a:pt x="577" y="970"/>
                    <a:pt x="673" y="994"/>
                  </a:cubicBezTo>
                  <a:cubicBezTo>
                    <a:pt x="685" y="1006"/>
                    <a:pt x="703" y="1012"/>
                    <a:pt x="721" y="1012"/>
                  </a:cubicBezTo>
                  <a:cubicBezTo>
                    <a:pt x="739" y="1012"/>
                    <a:pt x="757" y="1006"/>
                    <a:pt x="769" y="994"/>
                  </a:cubicBezTo>
                  <a:cubicBezTo>
                    <a:pt x="817" y="994"/>
                    <a:pt x="841" y="994"/>
                    <a:pt x="865" y="970"/>
                  </a:cubicBezTo>
                  <a:cubicBezTo>
                    <a:pt x="937" y="946"/>
                    <a:pt x="985" y="874"/>
                    <a:pt x="1009" y="802"/>
                  </a:cubicBezTo>
                  <a:cubicBezTo>
                    <a:pt x="1033" y="730"/>
                    <a:pt x="1009" y="658"/>
                    <a:pt x="985" y="586"/>
                  </a:cubicBezTo>
                  <a:cubicBezTo>
                    <a:pt x="961" y="562"/>
                    <a:pt x="937" y="562"/>
                    <a:pt x="937" y="538"/>
                  </a:cubicBezTo>
                  <a:cubicBezTo>
                    <a:pt x="913" y="514"/>
                    <a:pt x="889" y="490"/>
                    <a:pt x="865" y="490"/>
                  </a:cubicBezTo>
                  <a:cubicBezTo>
                    <a:pt x="817" y="466"/>
                    <a:pt x="769" y="442"/>
                    <a:pt x="721" y="394"/>
                  </a:cubicBezTo>
                  <a:cubicBezTo>
                    <a:pt x="673" y="370"/>
                    <a:pt x="649" y="346"/>
                    <a:pt x="625" y="298"/>
                  </a:cubicBezTo>
                  <a:cubicBezTo>
                    <a:pt x="601" y="274"/>
                    <a:pt x="577" y="226"/>
                    <a:pt x="553" y="178"/>
                  </a:cubicBezTo>
                  <a:cubicBezTo>
                    <a:pt x="529" y="154"/>
                    <a:pt x="529" y="130"/>
                    <a:pt x="505" y="106"/>
                  </a:cubicBezTo>
                  <a:cubicBezTo>
                    <a:pt x="481" y="82"/>
                    <a:pt x="457" y="58"/>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2"/>
            <p:cNvSpPr/>
            <p:nvPr/>
          </p:nvSpPr>
          <p:spPr>
            <a:xfrm>
              <a:off x="2100100" y="3404725"/>
              <a:ext cx="22825" cy="19225"/>
            </a:xfrm>
            <a:custGeom>
              <a:avLst/>
              <a:gdLst/>
              <a:ahLst/>
              <a:cxnLst/>
              <a:rect l="l" t="t" r="r" b="b"/>
              <a:pathLst>
                <a:path w="913" h="769" extrusionOk="0">
                  <a:moveTo>
                    <a:pt x="217" y="1"/>
                  </a:moveTo>
                  <a:cubicBezTo>
                    <a:pt x="193" y="1"/>
                    <a:pt x="145" y="25"/>
                    <a:pt x="121" y="49"/>
                  </a:cubicBezTo>
                  <a:cubicBezTo>
                    <a:pt x="97" y="73"/>
                    <a:pt x="73" y="97"/>
                    <a:pt x="49" y="121"/>
                  </a:cubicBezTo>
                  <a:cubicBezTo>
                    <a:pt x="25" y="193"/>
                    <a:pt x="1" y="265"/>
                    <a:pt x="25" y="337"/>
                  </a:cubicBezTo>
                  <a:cubicBezTo>
                    <a:pt x="25" y="361"/>
                    <a:pt x="49" y="385"/>
                    <a:pt x="49" y="409"/>
                  </a:cubicBezTo>
                  <a:cubicBezTo>
                    <a:pt x="73" y="457"/>
                    <a:pt x="121" y="481"/>
                    <a:pt x="145" y="505"/>
                  </a:cubicBezTo>
                  <a:cubicBezTo>
                    <a:pt x="265" y="601"/>
                    <a:pt x="385" y="673"/>
                    <a:pt x="481" y="745"/>
                  </a:cubicBezTo>
                  <a:cubicBezTo>
                    <a:pt x="529" y="769"/>
                    <a:pt x="553" y="769"/>
                    <a:pt x="601" y="769"/>
                  </a:cubicBezTo>
                  <a:lnTo>
                    <a:pt x="697" y="769"/>
                  </a:lnTo>
                  <a:cubicBezTo>
                    <a:pt x="745" y="769"/>
                    <a:pt x="769" y="745"/>
                    <a:pt x="793" y="721"/>
                  </a:cubicBezTo>
                  <a:cubicBezTo>
                    <a:pt x="841" y="697"/>
                    <a:pt x="865" y="673"/>
                    <a:pt x="865" y="649"/>
                  </a:cubicBezTo>
                  <a:cubicBezTo>
                    <a:pt x="913" y="577"/>
                    <a:pt x="913" y="505"/>
                    <a:pt x="889" y="433"/>
                  </a:cubicBezTo>
                  <a:cubicBezTo>
                    <a:pt x="889" y="409"/>
                    <a:pt x="889" y="385"/>
                    <a:pt x="865" y="361"/>
                  </a:cubicBezTo>
                  <a:cubicBezTo>
                    <a:pt x="841" y="313"/>
                    <a:pt x="817" y="289"/>
                    <a:pt x="769" y="265"/>
                  </a:cubicBezTo>
                  <a:cubicBezTo>
                    <a:pt x="649" y="193"/>
                    <a:pt x="553" y="97"/>
                    <a:pt x="433" y="25"/>
                  </a:cubicBezTo>
                  <a:cubicBezTo>
                    <a:pt x="409" y="1"/>
                    <a:pt x="36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52"/>
            <p:cNvSpPr/>
            <p:nvPr/>
          </p:nvSpPr>
          <p:spPr>
            <a:xfrm>
              <a:off x="2108500" y="3452125"/>
              <a:ext cx="25825" cy="19825"/>
            </a:xfrm>
            <a:custGeom>
              <a:avLst/>
              <a:gdLst/>
              <a:ahLst/>
              <a:cxnLst/>
              <a:rect l="l" t="t" r="r" b="b"/>
              <a:pathLst>
                <a:path w="1033" h="793" extrusionOk="0">
                  <a:moveTo>
                    <a:pt x="337" y="1"/>
                  </a:moveTo>
                  <a:cubicBezTo>
                    <a:pt x="289" y="1"/>
                    <a:pt x="241" y="1"/>
                    <a:pt x="217" y="25"/>
                  </a:cubicBezTo>
                  <a:cubicBezTo>
                    <a:pt x="145" y="25"/>
                    <a:pt x="73" y="97"/>
                    <a:pt x="49" y="145"/>
                  </a:cubicBezTo>
                  <a:cubicBezTo>
                    <a:pt x="25" y="217"/>
                    <a:pt x="1" y="289"/>
                    <a:pt x="25" y="361"/>
                  </a:cubicBezTo>
                  <a:cubicBezTo>
                    <a:pt x="49" y="433"/>
                    <a:pt x="73" y="505"/>
                    <a:pt x="145" y="529"/>
                  </a:cubicBezTo>
                  <a:cubicBezTo>
                    <a:pt x="289" y="601"/>
                    <a:pt x="457" y="673"/>
                    <a:pt x="601" y="745"/>
                  </a:cubicBezTo>
                  <a:cubicBezTo>
                    <a:pt x="625" y="769"/>
                    <a:pt x="673" y="769"/>
                    <a:pt x="697" y="793"/>
                  </a:cubicBezTo>
                  <a:cubicBezTo>
                    <a:pt x="745" y="793"/>
                    <a:pt x="769" y="793"/>
                    <a:pt x="817" y="769"/>
                  </a:cubicBezTo>
                  <a:cubicBezTo>
                    <a:pt x="865" y="769"/>
                    <a:pt x="937" y="697"/>
                    <a:pt x="985" y="649"/>
                  </a:cubicBezTo>
                  <a:cubicBezTo>
                    <a:pt x="1009" y="577"/>
                    <a:pt x="1033" y="505"/>
                    <a:pt x="1009" y="433"/>
                  </a:cubicBezTo>
                  <a:cubicBezTo>
                    <a:pt x="985" y="361"/>
                    <a:pt x="937" y="289"/>
                    <a:pt x="889" y="265"/>
                  </a:cubicBezTo>
                  <a:cubicBezTo>
                    <a:pt x="721" y="193"/>
                    <a:pt x="577" y="121"/>
                    <a:pt x="433" y="49"/>
                  </a:cubicBezTo>
                  <a:cubicBezTo>
                    <a:pt x="409" y="25"/>
                    <a:pt x="361" y="25"/>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52"/>
            <p:cNvSpPr/>
            <p:nvPr/>
          </p:nvSpPr>
          <p:spPr>
            <a:xfrm>
              <a:off x="2344325" y="2826200"/>
              <a:ext cx="13825" cy="33100"/>
            </a:xfrm>
            <a:custGeom>
              <a:avLst/>
              <a:gdLst/>
              <a:ahLst/>
              <a:cxnLst/>
              <a:rect l="l" t="t" r="r" b="b"/>
              <a:pathLst>
                <a:path w="553" h="1324" extrusionOk="0">
                  <a:moveTo>
                    <a:pt x="301" y="1"/>
                  </a:moveTo>
                  <a:cubicBezTo>
                    <a:pt x="290" y="1"/>
                    <a:pt x="277" y="2"/>
                    <a:pt x="265" y="3"/>
                  </a:cubicBezTo>
                  <a:cubicBezTo>
                    <a:pt x="121" y="3"/>
                    <a:pt x="1" y="123"/>
                    <a:pt x="1" y="267"/>
                  </a:cubicBezTo>
                  <a:lnTo>
                    <a:pt x="1" y="1035"/>
                  </a:lnTo>
                  <a:cubicBezTo>
                    <a:pt x="1" y="1179"/>
                    <a:pt x="121" y="1324"/>
                    <a:pt x="265" y="1324"/>
                  </a:cubicBezTo>
                  <a:cubicBezTo>
                    <a:pt x="433" y="1300"/>
                    <a:pt x="553" y="1203"/>
                    <a:pt x="553" y="1035"/>
                  </a:cubicBezTo>
                  <a:lnTo>
                    <a:pt x="553" y="267"/>
                  </a:lnTo>
                  <a:cubicBezTo>
                    <a:pt x="553" y="134"/>
                    <a:pt x="450"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2"/>
            <p:cNvSpPr/>
            <p:nvPr/>
          </p:nvSpPr>
          <p:spPr>
            <a:xfrm>
              <a:off x="2344325" y="2901875"/>
              <a:ext cx="13825" cy="30625"/>
            </a:xfrm>
            <a:custGeom>
              <a:avLst/>
              <a:gdLst/>
              <a:ahLst/>
              <a:cxnLst/>
              <a:rect l="l" t="t" r="r" b="b"/>
              <a:pathLst>
                <a:path w="553" h="1225" extrusionOk="0">
                  <a:moveTo>
                    <a:pt x="265" y="1"/>
                  </a:moveTo>
                  <a:cubicBezTo>
                    <a:pt x="121" y="25"/>
                    <a:pt x="1" y="145"/>
                    <a:pt x="1" y="289"/>
                  </a:cubicBezTo>
                  <a:lnTo>
                    <a:pt x="1" y="937"/>
                  </a:lnTo>
                  <a:cubicBezTo>
                    <a:pt x="1" y="1009"/>
                    <a:pt x="25" y="1081"/>
                    <a:pt x="73" y="1153"/>
                  </a:cubicBezTo>
                  <a:cubicBezTo>
                    <a:pt x="121" y="1201"/>
                    <a:pt x="193" y="1225"/>
                    <a:pt x="265" y="1225"/>
                  </a:cubicBezTo>
                  <a:cubicBezTo>
                    <a:pt x="433" y="1225"/>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52"/>
            <p:cNvSpPr/>
            <p:nvPr/>
          </p:nvSpPr>
          <p:spPr>
            <a:xfrm>
              <a:off x="2335325" y="2959425"/>
              <a:ext cx="17425" cy="59850"/>
            </a:xfrm>
            <a:custGeom>
              <a:avLst/>
              <a:gdLst/>
              <a:ahLst/>
              <a:cxnLst/>
              <a:rect l="l" t="t" r="r" b="b"/>
              <a:pathLst>
                <a:path w="697" h="2394" extrusionOk="0">
                  <a:moveTo>
                    <a:pt x="464" y="0"/>
                  </a:moveTo>
                  <a:cubicBezTo>
                    <a:pt x="454" y="0"/>
                    <a:pt x="444" y="1"/>
                    <a:pt x="433" y="3"/>
                  </a:cubicBezTo>
                  <a:cubicBezTo>
                    <a:pt x="265" y="3"/>
                    <a:pt x="145" y="123"/>
                    <a:pt x="145" y="267"/>
                  </a:cubicBezTo>
                  <a:cubicBezTo>
                    <a:pt x="145" y="867"/>
                    <a:pt x="97" y="1467"/>
                    <a:pt x="25" y="2043"/>
                  </a:cubicBezTo>
                  <a:cubicBezTo>
                    <a:pt x="1" y="2187"/>
                    <a:pt x="49" y="2355"/>
                    <a:pt x="217" y="2379"/>
                  </a:cubicBezTo>
                  <a:cubicBezTo>
                    <a:pt x="241" y="2389"/>
                    <a:pt x="269" y="2394"/>
                    <a:pt x="297" y="2394"/>
                  </a:cubicBezTo>
                  <a:cubicBezTo>
                    <a:pt x="408" y="2394"/>
                    <a:pt x="534" y="2321"/>
                    <a:pt x="553" y="2187"/>
                  </a:cubicBezTo>
                  <a:cubicBezTo>
                    <a:pt x="649" y="1563"/>
                    <a:pt x="697" y="915"/>
                    <a:pt x="697" y="267"/>
                  </a:cubicBezTo>
                  <a:cubicBezTo>
                    <a:pt x="697" y="134"/>
                    <a:pt x="59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52"/>
            <p:cNvSpPr/>
            <p:nvPr/>
          </p:nvSpPr>
          <p:spPr>
            <a:xfrm>
              <a:off x="2335925" y="3043500"/>
              <a:ext cx="13825" cy="40900"/>
            </a:xfrm>
            <a:custGeom>
              <a:avLst/>
              <a:gdLst/>
              <a:ahLst/>
              <a:cxnLst/>
              <a:rect l="l" t="t" r="r" b="b"/>
              <a:pathLst>
                <a:path w="553" h="1636" extrusionOk="0">
                  <a:moveTo>
                    <a:pt x="289" y="0"/>
                  </a:moveTo>
                  <a:cubicBezTo>
                    <a:pt x="121" y="0"/>
                    <a:pt x="1" y="120"/>
                    <a:pt x="1" y="288"/>
                  </a:cubicBezTo>
                  <a:lnTo>
                    <a:pt x="1" y="1368"/>
                  </a:lnTo>
                  <a:cubicBezTo>
                    <a:pt x="1" y="1502"/>
                    <a:pt x="104" y="1635"/>
                    <a:pt x="252" y="1635"/>
                  </a:cubicBezTo>
                  <a:cubicBezTo>
                    <a:pt x="264" y="1635"/>
                    <a:pt x="276" y="1634"/>
                    <a:pt x="289" y="1632"/>
                  </a:cubicBezTo>
                  <a:cubicBezTo>
                    <a:pt x="433" y="1632"/>
                    <a:pt x="553" y="1512"/>
                    <a:pt x="553" y="1368"/>
                  </a:cubicBezTo>
                  <a:lnTo>
                    <a:pt x="553" y="288"/>
                  </a:lnTo>
                  <a:cubicBezTo>
                    <a:pt x="553" y="120"/>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52"/>
            <p:cNvSpPr/>
            <p:nvPr/>
          </p:nvSpPr>
          <p:spPr>
            <a:xfrm>
              <a:off x="2333525" y="3132900"/>
              <a:ext cx="13825" cy="38500"/>
            </a:xfrm>
            <a:custGeom>
              <a:avLst/>
              <a:gdLst/>
              <a:ahLst/>
              <a:cxnLst/>
              <a:rect l="l" t="t" r="r" b="b"/>
              <a:pathLst>
                <a:path w="553" h="1540" extrusionOk="0">
                  <a:moveTo>
                    <a:pt x="265" y="1"/>
                  </a:moveTo>
                  <a:cubicBezTo>
                    <a:pt x="121" y="25"/>
                    <a:pt x="1" y="121"/>
                    <a:pt x="1" y="289"/>
                  </a:cubicBezTo>
                  <a:lnTo>
                    <a:pt x="1" y="1273"/>
                  </a:lnTo>
                  <a:cubicBezTo>
                    <a:pt x="1" y="1406"/>
                    <a:pt x="104" y="1539"/>
                    <a:pt x="233" y="1539"/>
                  </a:cubicBezTo>
                  <a:cubicBezTo>
                    <a:pt x="244" y="1539"/>
                    <a:pt x="254" y="1539"/>
                    <a:pt x="265" y="1537"/>
                  </a:cubicBezTo>
                  <a:cubicBezTo>
                    <a:pt x="433" y="1537"/>
                    <a:pt x="553" y="1417"/>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52"/>
            <p:cNvSpPr/>
            <p:nvPr/>
          </p:nvSpPr>
          <p:spPr>
            <a:xfrm>
              <a:off x="2326925" y="3209325"/>
              <a:ext cx="18625" cy="38325"/>
            </a:xfrm>
            <a:custGeom>
              <a:avLst/>
              <a:gdLst/>
              <a:ahLst/>
              <a:cxnLst/>
              <a:rect l="l" t="t" r="r" b="b"/>
              <a:pathLst>
                <a:path w="745" h="1533" extrusionOk="0">
                  <a:moveTo>
                    <a:pt x="434" y="0"/>
                  </a:moveTo>
                  <a:cubicBezTo>
                    <a:pt x="401" y="0"/>
                    <a:pt x="367" y="6"/>
                    <a:pt x="337" y="16"/>
                  </a:cubicBezTo>
                  <a:cubicBezTo>
                    <a:pt x="193" y="64"/>
                    <a:pt x="121" y="184"/>
                    <a:pt x="145" y="352"/>
                  </a:cubicBezTo>
                  <a:cubicBezTo>
                    <a:pt x="145" y="352"/>
                    <a:pt x="145" y="352"/>
                    <a:pt x="145" y="376"/>
                  </a:cubicBezTo>
                  <a:cubicBezTo>
                    <a:pt x="169" y="520"/>
                    <a:pt x="169" y="664"/>
                    <a:pt x="145" y="808"/>
                  </a:cubicBezTo>
                  <a:cubicBezTo>
                    <a:pt x="145" y="928"/>
                    <a:pt x="97" y="1072"/>
                    <a:pt x="73" y="1192"/>
                  </a:cubicBezTo>
                  <a:cubicBezTo>
                    <a:pt x="1" y="1312"/>
                    <a:pt x="121" y="1504"/>
                    <a:pt x="265" y="1528"/>
                  </a:cubicBezTo>
                  <a:cubicBezTo>
                    <a:pt x="283" y="1531"/>
                    <a:pt x="301" y="1533"/>
                    <a:pt x="319" y="1533"/>
                  </a:cubicBezTo>
                  <a:cubicBezTo>
                    <a:pt x="444" y="1533"/>
                    <a:pt x="559" y="1462"/>
                    <a:pt x="601" y="1336"/>
                  </a:cubicBezTo>
                  <a:cubicBezTo>
                    <a:pt x="721" y="976"/>
                    <a:pt x="745" y="568"/>
                    <a:pt x="697" y="208"/>
                  </a:cubicBezTo>
                  <a:cubicBezTo>
                    <a:pt x="673" y="136"/>
                    <a:pt x="625" y="64"/>
                    <a:pt x="553" y="40"/>
                  </a:cubicBezTo>
                  <a:cubicBezTo>
                    <a:pt x="525" y="12"/>
                    <a:pt x="480"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52"/>
            <p:cNvSpPr/>
            <p:nvPr/>
          </p:nvSpPr>
          <p:spPr>
            <a:xfrm>
              <a:off x="2325125" y="3287725"/>
              <a:ext cx="13825" cy="30625"/>
            </a:xfrm>
            <a:custGeom>
              <a:avLst/>
              <a:gdLst/>
              <a:ahLst/>
              <a:cxnLst/>
              <a:rect l="l" t="t" r="r" b="b"/>
              <a:pathLst>
                <a:path w="553" h="1225" extrusionOk="0">
                  <a:moveTo>
                    <a:pt x="289" y="0"/>
                  </a:moveTo>
                  <a:cubicBezTo>
                    <a:pt x="121" y="24"/>
                    <a:pt x="1" y="144"/>
                    <a:pt x="1" y="288"/>
                  </a:cubicBezTo>
                  <a:lnTo>
                    <a:pt x="1" y="936"/>
                  </a:lnTo>
                  <a:cubicBezTo>
                    <a:pt x="1" y="1008"/>
                    <a:pt x="25" y="1080"/>
                    <a:pt x="73" y="1128"/>
                  </a:cubicBezTo>
                  <a:cubicBezTo>
                    <a:pt x="121" y="1176"/>
                    <a:pt x="217" y="1224"/>
                    <a:pt x="289" y="1224"/>
                  </a:cubicBezTo>
                  <a:cubicBezTo>
                    <a:pt x="433" y="1224"/>
                    <a:pt x="553" y="1104"/>
                    <a:pt x="553" y="936"/>
                  </a:cubicBezTo>
                  <a:lnTo>
                    <a:pt x="553" y="288"/>
                  </a:ln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2"/>
            <p:cNvSpPr/>
            <p:nvPr/>
          </p:nvSpPr>
          <p:spPr>
            <a:xfrm>
              <a:off x="2317925" y="3355825"/>
              <a:ext cx="18625" cy="46300"/>
            </a:xfrm>
            <a:custGeom>
              <a:avLst/>
              <a:gdLst/>
              <a:ahLst/>
              <a:cxnLst/>
              <a:rect l="l" t="t" r="r" b="b"/>
              <a:pathLst>
                <a:path w="745" h="1852" extrusionOk="0">
                  <a:moveTo>
                    <a:pt x="393" y="0"/>
                  </a:moveTo>
                  <a:cubicBezTo>
                    <a:pt x="365" y="0"/>
                    <a:pt x="338" y="4"/>
                    <a:pt x="313" y="12"/>
                  </a:cubicBezTo>
                  <a:cubicBezTo>
                    <a:pt x="169" y="60"/>
                    <a:pt x="97" y="205"/>
                    <a:pt x="121" y="349"/>
                  </a:cubicBezTo>
                  <a:cubicBezTo>
                    <a:pt x="121" y="373"/>
                    <a:pt x="145" y="397"/>
                    <a:pt x="145" y="445"/>
                  </a:cubicBezTo>
                  <a:lnTo>
                    <a:pt x="145" y="469"/>
                  </a:lnTo>
                  <a:cubicBezTo>
                    <a:pt x="145" y="517"/>
                    <a:pt x="145" y="565"/>
                    <a:pt x="145" y="613"/>
                  </a:cubicBezTo>
                  <a:cubicBezTo>
                    <a:pt x="169" y="709"/>
                    <a:pt x="169" y="829"/>
                    <a:pt x="145" y="925"/>
                  </a:cubicBezTo>
                  <a:cubicBezTo>
                    <a:pt x="145" y="973"/>
                    <a:pt x="145" y="1021"/>
                    <a:pt x="145" y="1069"/>
                  </a:cubicBezTo>
                  <a:cubicBezTo>
                    <a:pt x="145" y="1093"/>
                    <a:pt x="145" y="1093"/>
                    <a:pt x="145" y="1117"/>
                  </a:cubicBezTo>
                  <a:cubicBezTo>
                    <a:pt x="145" y="1141"/>
                    <a:pt x="121" y="1165"/>
                    <a:pt x="121" y="1189"/>
                  </a:cubicBezTo>
                  <a:cubicBezTo>
                    <a:pt x="97" y="1309"/>
                    <a:pt x="73" y="1405"/>
                    <a:pt x="49" y="1501"/>
                  </a:cubicBezTo>
                  <a:cubicBezTo>
                    <a:pt x="1" y="1645"/>
                    <a:pt x="97" y="1813"/>
                    <a:pt x="241" y="1837"/>
                  </a:cubicBezTo>
                  <a:cubicBezTo>
                    <a:pt x="270" y="1846"/>
                    <a:pt x="301" y="1851"/>
                    <a:pt x="331" y="1851"/>
                  </a:cubicBezTo>
                  <a:cubicBezTo>
                    <a:pt x="448" y="1851"/>
                    <a:pt x="563" y="1778"/>
                    <a:pt x="601" y="1645"/>
                  </a:cubicBezTo>
                  <a:cubicBezTo>
                    <a:pt x="721" y="1189"/>
                    <a:pt x="745" y="685"/>
                    <a:pt x="673" y="205"/>
                  </a:cubicBezTo>
                  <a:cubicBezTo>
                    <a:pt x="653" y="86"/>
                    <a:pt x="520"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52"/>
            <p:cNvSpPr/>
            <p:nvPr/>
          </p:nvSpPr>
          <p:spPr>
            <a:xfrm>
              <a:off x="2320325" y="3453825"/>
              <a:ext cx="19825" cy="51850"/>
            </a:xfrm>
            <a:custGeom>
              <a:avLst/>
              <a:gdLst/>
              <a:ahLst/>
              <a:cxnLst/>
              <a:rect l="l" t="t" r="r" b="b"/>
              <a:pathLst>
                <a:path w="793" h="2074" extrusionOk="0">
                  <a:moveTo>
                    <a:pt x="528" y="0"/>
                  </a:moveTo>
                  <a:cubicBezTo>
                    <a:pt x="411" y="0"/>
                    <a:pt x="262" y="71"/>
                    <a:pt x="241" y="197"/>
                  </a:cubicBezTo>
                  <a:cubicBezTo>
                    <a:pt x="169" y="701"/>
                    <a:pt x="97" y="1229"/>
                    <a:pt x="25" y="1733"/>
                  </a:cubicBezTo>
                  <a:cubicBezTo>
                    <a:pt x="1" y="1877"/>
                    <a:pt x="73" y="2045"/>
                    <a:pt x="217" y="2069"/>
                  </a:cubicBezTo>
                  <a:cubicBezTo>
                    <a:pt x="235" y="2072"/>
                    <a:pt x="254" y="2074"/>
                    <a:pt x="274" y="2074"/>
                  </a:cubicBezTo>
                  <a:cubicBezTo>
                    <a:pt x="407" y="2074"/>
                    <a:pt x="556" y="2003"/>
                    <a:pt x="577" y="1877"/>
                  </a:cubicBezTo>
                  <a:cubicBezTo>
                    <a:pt x="625" y="1373"/>
                    <a:pt x="697" y="869"/>
                    <a:pt x="769" y="365"/>
                  </a:cubicBezTo>
                  <a:cubicBezTo>
                    <a:pt x="793" y="221"/>
                    <a:pt x="745" y="53"/>
                    <a:pt x="577" y="5"/>
                  </a:cubicBezTo>
                  <a:cubicBezTo>
                    <a:pt x="562" y="2"/>
                    <a:pt x="545" y="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52"/>
            <p:cNvSpPr/>
            <p:nvPr/>
          </p:nvSpPr>
          <p:spPr>
            <a:xfrm>
              <a:off x="2308925" y="3567950"/>
              <a:ext cx="17425" cy="40975"/>
            </a:xfrm>
            <a:custGeom>
              <a:avLst/>
              <a:gdLst/>
              <a:ahLst/>
              <a:cxnLst/>
              <a:rect l="l" t="t" r="r" b="b"/>
              <a:pathLst>
                <a:path w="697" h="1639" extrusionOk="0">
                  <a:moveTo>
                    <a:pt x="409" y="0"/>
                  </a:moveTo>
                  <a:cubicBezTo>
                    <a:pt x="241" y="0"/>
                    <a:pt x="145" y="120"/>
                    <a:pt x="121" y="288"/>
                  </a:cubicBezTo>
                  <a:cubicBezTo>
                    <a:pt x="97" y="648"/>
                    <a:pt x="49" y="1008"/>
                    <a:pt x="1" y="1368"/>
                  </a:cubicBezTo>
                  <a:cubicBezTo>
                    <a:pt x="1" y="1440"/>
                    <a:pt x="49" y="1512"/>
                    <a:pt x="97" y="1560"/>
                  </a:cubicBezTo>
                  <a:cubicBezTo>
                    <a:pt x="136" y="1600"/>
                    <a:pt x="191" y="1639"/>
                    <a:pt x="249" y="1639"/>
                  </a:cubicBezTo>
                  <a:cubicBezTo>
                    <a:pt x="262" y="1639"/>
                    <a:pt x="276" y="1637"/>
                    <a:pt x="289" y="1632"/>
                  </a:cubicBezTo>
                  <a:cubicBezTo>
                    <a:pt x="457" y="1632"/>
                    <a:pt x="553" y="1512"/>
                    <a:pt x="577" y="1368"/>
                  </a:cubicBezTo>
                  <a:cubicBezTo>
                    <a:pt x="601" y="1008"/>
                    <a:pt x="649" y="648"/>
                    <a:pt x="673" y="288"/>
                  </a:cubicBezTo>
                  <a:cubicBezTo>
                    <a:pt x="697" y="216"/>
                    <a:pt x="649" y="120"/>
                    <a:pt x="601" y="72"/>
                  </a:cubicBezTo>
                  <a:cubicBezTo>
                    <a:pt x="553" y="24"/>
                    <a:pt x="481" y="0"/>
                    <a:pt x="4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2"/>
            <p:cNvSpPr/>
            <p:nvPr/>
          </p:nvSpPr>
          <p:spPr>
            <a:xfrm>
              <a:off x="2341325" y="3567950"/>
              <a:ext cx="19825" cy="30025"/>
            </a:xfrm>
            <a:custGeom>
              <a:avLst/>
              <a:gdLst/>
              <a:ahLst/>
              <a:cxnLst/>
              <a:rect l="l" t="t" r="r" b="b"/>
              <a:pathLst>
                <a:path w="793" h="1201" extrusionOk="0">
                  <a:moveTo>
                    <a:pt x="505" y="0"/>
                  </a:moveTo>
                  <a:cubicBezTo>
                    <a:pt x="433" y="0"/>
                    <a:pt x="361" y="24"/>
                    <a:pt x="313" y="72"/>
                  </a:cubicBezTo>
                  <a:cubicBezTo>
                    <a:pt x="265" y="120"/>
                    <a:pt x="217" y="192"/>
                    <a:pt x="217" y="264"/>
                  </a:cubicBezTo>
                  <a:cubicBezTo>
                    <a:pt x="217" y="312"/>
                    <a:pt x="217" y="384"/>
                    <a:pt x="217" y="432"/>
                  </a:cubicBezTo>
                  <a:cubicBezTo>
                    <a:pt x="217" y="480"/>
                    <a:pt x="193" y="528"/>
                    <a:pt x="169" y="576"/>
                  </a:cubicBezTo>
                  <a:cubicBezTo>
                    <a:pt x="145" y="624"/>
                    <a:pt x="121" y="672"/>
                    <a:pt x="97" y="720"/>
                  </a:cubicBezTo>
                  <a:cubicBezTo>
                    <a:pt x="49" y="792"/>
                    <a:pt x="1" y="840"/>
                    <a:pt x="1" y="936"/>
                  </a:cubicBezTo>
                  <a:cubicBezTo>
                    <a:pt x="1" y="984"/>
                    <a:pt x="25" y="1080"/>
                    <a:pt x="97" y="1128"/>
                  </a:cubicBezTo>
                  <a:cubicBezTo>
                    <a:pt x="145" y="1176"/>
                    <a:pt x="217" y="1200"/>
                    <a:pt x="289" y="1200"/>
                  </a:cubicBezTo>
                  <a:cubicBezTo>
                    <a:pt x="361" y="1200"/>
                    <a:pt x="433" y="1176"/>
                    <a:pt x="481" y="1128"/>
                  </a:cubicBezTo>
                  <a:cubicBezTo>
                    <a:pt x="601" y="1008"/>
                    <a:pt x="673" y="864"/>
                    <a:pt x="721" y="696"/>
                  </a:cubicBezTo>
                  <a:cubicBezTo>
                    <a:pt x="745" y="624"/>
                    <a:pt x="769" y="552"/>
                    <a:pt x="769" y="456"/>
                  </a:cubicBezTo>
                  <a:cubicBezTo>
                    <a:pt x="793" y="408"/>
                    <a:pt x="793" y="336"/>
                    <a:pt x="793" y="264"/>
                  </a:cubicBezTo>
                  <a:cubicBezTo>
                    <a:pt x="769" y="192"/>
                    <a:pt x="745" y="120"/>
                    <a:pt x="697" y="72"/>
                  </a:cubicBezTo>
                  <a:cubicBezTo>
                    <a:pt x="649" y="24"/>
                    <a:pt x="577" y="0"/>
                    <a:pt x="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2"/>
            <p:cNvSpPr/>
            <p:nvPr/>
          </p:nvSpPr>
          <p:spPr>
            <a:xfrm>
              <a:off x="2354525" y="3497150"/>
              <a:ext cx="18025" cy="46825"/>
            </a:xfrm>
            <a:custGeom>
              <a:avLst/>
              <a:gdLst/>
              <a:ahLst/>
              <a:cxnLst/>
              <a:rect l="l" t="t" r="r" b="b"/>
              <a:pathLst>
                <a:path w="721" h="1873" extrusionOk="0">
                  <a:moveTo>
                    <a:pt x="433" y="0"/>
                  </a:moveTo>
                  <a:cubicBezTo>
                    <a:pt x="265" y="0"/>
                    <a:pt x="169" y="120"/>
                    <a:pt x="145" y="288"/>
                  </a:cubicBezTo>
                  <a:cubicBezTo>
                    <a:pt x="97" y="720"/>
                    <a:pt x="49" y="1152"/>
                    <a:pt x="25" y="1584"/>
                  </a:cubicBezTo>
                  <a:cubicBezTo>
                    <a:pt x="1" y="1728"/>
                    <a:pt x="145" y="1872"/>
                    <a:pt x="289" y="1872"/>
                  </a:cubicBezTo>
                  <a:cubicBezTo>
                    <a:pt x="457" y="1848"/>
                    <a:pt x="553" y="1752"/>
                    <a:pt x="577" y="1584"/>
                  </a:cubicBezTo>
                  <a:cubicBezTo>
                    <a:pt x="625" y="1152"/>
                    <a:pt x="673" y="720"/>
                    <a:pt x="721" y="288"/>
                  </a:cubicBezTo>
                  <a:cubicBezTo>
                    <a:pt x="721" y="144"/>
                    <a:pt x="577" y="0"/>
                    <a:pt x="4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2"/>
            <p:cNvSpPr/>
            <p:nvPr/>
          </p:nvSpPr>
          <p:spPr>
            <a:xfrm>
              <a:off x="2364725" y="3421125"/>
              <a:ext cx="19250" cy="43950"/>
            </a:xfrm>
            <a:custGeom>
              <a:avLst/>
              <a:gdLst/>
              <a:ahLst/>
              <a:cxnLst/>
              <a:rect l="l" t="t" r="r" b="b"/>
              <a:pathLst>
                <a:path w="770" h="1758" extrusionOk="0">
                  <a:moveTo>
                    <a:pt x="338" y="1"/>
                  </a:moveTo>
                  <a:cubicBezTo>
                    <a:pt x="305" y="1"/>
                    <a:pt x="271" y="7"/>
                    <a:pt x="241" y="17"/>
                  </a:cubicBezTo>
                  <a:cubicBezTo>
                    <a:pt x="121" y="65"/>
                    <a:pt x="1" y="209"/>
                    <a:pt x="49" y="353"/>
                  </a:cubicBezTo>
                  <a:cubicBezTo>
                    <a:pt x="97" y="449"/>
                    <a:pt x="121" y="545"/>
                    <a:pt x="145" y="641"/>
                  </a:cubicBezTo>
                  <a:cubicBezTo>
                    <a:pt x="145" y="665"/>
                    <a:pt x="145" y="689"/>
                    <a:pt x="169" y="713"/>
                  </a:cubicBezTo>
                  <a:cubicBezTo>
                    <a:pt x="169" y="761"/>
                    <a:pt x="169" y="833"/>
                    <a:pt x="169" y="881"/>
                  </a:cubicBezTo>
                  <a:cubicBezTo>
                    <a:pt x="169" y="929"/>
                    <a:pt x="169" y="977"/>
                    <a:pt x="169" y="1025"/>
                  </a:cubicBezTo>
                  <a:cubicBezTo>
                    <a:pt x="169" y="1049"/>
                    <a:pt x="169" y="1073"/>
                    <a:pt x="169" y="1097"/>
                  </a:cubicBezTo>
                  <a:cubicBezTo>
                    <a:pt x="169" y="1097"/>
                    <a:pt x="169" y="1121"/>
                    <a:pt x="169" y="1121"/>
                  </a:cubicBezTo>
                  <a:cubicBezTo>
                    <a:pt x="145" y="1217"/>
                    <a:pt x="121" y="1313"/>
                    <a:pt x="73" y="1409"/>
                  </a:cubicBezTo>
                  <a:cubicBezTo>
                    <a:pt x="25" y="1553"/>
                    <a:pt x="145" y="1721"/>
                    <a:pt x="265" y="1745"/>
                  </a:cubicBezTo>
                  <a:cubicBezTo>
                    <a:pt x="295" y="1753"/>
                    <a:pt x="324" y="1757"/>
                    <a:pt x="352" y="1757"/>
                  </a:cubicBezTo>
                  <a:cubicBezTo>
                    <a:pt x="481" y="1757"/>
                    <a:pt x="585" y="1671"/>
                    <a:pt x="625" y="1553"/>
                  </a:cubicBezTo>
                  <a:cubicBezTo>
                    <a:pt x="769" y="1121"/>
                    <a:pt x="769" y="617"/>
                    <a:pt x="601" y="209"/>
                  </a:cubicBezTo>
                  <a:cubicBezTo>
                    <a:pt x="553" y="137"/>
                    <a:pt x="529" y="89"/>
                    <a:pt x="457" y="41"/>
                  </a:cubicBezTo>
                  <a:cubicBezTo>
                    <a:pt x="429" y="13"/>
                    <a:pt x="384"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2"/>
            <p:cNvSpPr/>
            <p:nvPr/>
          </p:nvSpPr>
          <p:spPr>
            <a:xfrm>
              <a:off x="2374325" y="3323125"/>
              <a:ext cx="13850" cy="41425"/>
            </a:xfrm>
            <a:custGeom>
              <a:avLst/>
              <a:gdLst/>
              <a:ahLst/>
              <a:cxnLst/>
              <a:rect l="l" t="t" r="r" b="b"/>
              <a:pathLst>
                <a:path w="554" h="1657" extrusionOk="0">
                  <a:moveTo>
                    <a:pt x="265" y="0"/>
                  </a:moveTo>
                  <a:cubicBezTo>
                    <a:pt x="121" y="24"/>
                    <a:pt x="1" y="120"/>
                    <a:pt x="1" y="288"/>
                  </a:cubicBezTo>
                  <a:lnTo>
                    <a:pt x="1" y="1368"/>
                  </a:lnTo>
                  <a:cubicBezTo>
                    <a:pt x="1" y="1513"/>
                    <a:pt x="121" y="1657"/>
                    <a:pt x="265" y="1657"/>
                  </a:cubicBezTo>
                  <a:cubicBezTo>
                    <a:pt x="409" y="1657"/>
                    <a:pt x="553" y="1537"/>
                    <a:pt x="553" y="1368"/>
                  </a:cubicBezTo>
                  <a:lnTo>
                    <a:pt x="553" y="288"/>
                  </a:lnTo>
                  <a:cubicBezTo>
                    <a:pt x="553" y="144"/>
                    <a:pt x="409"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2"/>
            <p:cNvSpPr/>
            <p:nvPr/>
          </p:nvSpPr>
          <p:spPr>
            <a:xfrm>
              <a:off x="2371325" y="3214725"/>
              <a:ext cx="18050" cy="43925"/>
            </a:xfrm>
            <a:custGeom>
              <a:avLst/>
              <a:gdLst/>
              <a:ahLst/>
              <a:cxnLst/>
              <a:rect l="l" t="t" r="r" b="b"/>
              <a:pathLst>
                <a:path w="722" h="1757" extrusionOk="0">
                  <a:moveTo>
                    <a:pt x="402" y="0"/>
                  </a:moveTo>
                  <a:cubicBezTo>
                    <a:pt x="373" y="0"/>
                    <a:pt x="343" y="6"/>
                    <a:pt x="313" y="16"/>
                  </a:cubicBezTo>
                  <a:cubicBezTo>
                    <a:pt x="241" y="40"/>
                    <a:pt x="169" y="64"/>
                    <a:pt x="145" y="136"/>
                  </a:cubicBezTo>
                  <a:cubicBezTo>
                    <a:pt x="97" y="208"/>
                    <a:pt x="97" y="280"/>
                    <a:pt x="121" y="352"/>
                  </a:cubicBezTo>
                  <a:cubicBezTo>
                    <a:pt x="121" y="352"/>
                    <a:pt x="121" y="376"/>
                    <a:pt x="121" y="376"/>
                  </a:cubicBezTo>
                  <a:cubicBezTo>
                    <a:pt x="121" y="400"/>
                    <a:pt x="121" y="424"/>
                    <a:pt x="121" y="448"/>
                  </a:cubicBezTo>
                  <a:cubicBezTo>
                    <a:pt x="121" y="496"/>
                    <a:pt x="121" y="544"/>
                    <a:pt x="121" y="592"/>
                  </a:cubicBezTo>
                  <a:cubicBezTo>
                    <a:pt x="145" y="688"/>
                    <a:pt x="145" y="784"/>
                    <a:pt x="121" y="880"/>
                  </a:cubicBezTo>
                  <a:cubicBezTo>
                    <a:pt x="121" y="928"/>
                    <a:pt x="121" y="976"/>
                    <a:pt x="121" y="1024"/>
                  </a:cubicBezTo>
                  <a:cubicBezTo>
                    <a:pt x="121" y="1024"/>
                    <a:pt x="121" y="1048"/>
                    <a:pt x="121" y="1072"/>
                  </a:cubicBezTo>
                  <a:cubicBezTo>
                    <a:pt x="97" y="1096"/>
                    <a:pt x="97" y="1120"/>
                    <a:pt x="97" y="1120"/>
                  </a:cubicBezTo>
                  <a:cubicBezTo>
                    <a:pt x="97" y="1216"/>
                    <a:pt x="73" y="1312"/>
                    <a:pt x="49" y="1408"/>
                  </a:cubicBezTo>
                  <a:cubicBezTo>
                    <a:pt x="1" y="1552"/>
                    <a:pt x="97" y="1720"/>
                    <a:pt x="241" y="1744"/>
                  </a:cubicBezTo>
                  <a:cubicBezTo>
                    <a:pt x="266" y="1753"/>
                    <a:pt x="292" y="1757"/>
                    <a:pt x="317" y="1757"/>
                  </a:cubicBezTo>
                  <a:cubicBezTo>
                    <a:pt x="433" y="1757"/>
                    <a:pt x="538" y="1671"/>
                    <a:pt x="577" y="1552"/>
                  </a:cubicBezTo>
                  <a:cubicBezTo>
                    <a:pt x="697" y="1120"/>
                    <a:pt x="721" y="664"/>
                    <a:pt x="649" y="208"/>
                  </a:cubicBezTo>
                  <a:cubicBezTo>
                    <a:pt x="649" y="136"/>
                    <a:pt x="577" y="64"/>
                    <a:pt x="529" y="40"/>
                  </a:cubicBezTo>
                  <a:cubicBezTo>
                    <a:pt x="487" y="12"/>
                    <a:pt x="445"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2"/>
            <p:cNvSpPr/>
            <p:nvPr/>
          </p:nvSpPr>
          <p:spPr>
            <a:xfrm>
              <a:off x="2372525" y="3136500"/>
              <a:ext cx="550" cy="975"/>
            </a:xfrm>
            <a:custGeom>
              <a:avLst/>
              <a:gdLst/>
              <a:ahLst/>
              <a:cxnLst/>
              <a:rect l="l" t="t" r="r" b="b"/>
              <a:pathLst>
                <a:path w="22" h="39" extrusionOk="0">
                  <a:moveTo>
                    <a:pt x="1" y="1"/>
                  </a:moveTo>
                  <a:lnTo>
                    <a:pt x="1" y="1"/>
                  </a:lnTo>
                  <a:cubicBezTo>
                    <a:pt x="10" y="29"/>
                    <a:pt x="16" y="39"/>
                    <a:pt x="18" y="39"/>
                  </a:cubicBezTo>
                  <a:cubicBezTo>
                    <a:pt x="21" y="39"/>
                    <a:pt x="16" y="15"/>
                    <a:pt x="1" y="1"/>
                  </a:cubicBezTo>
                  <a:close/>
                </a:path>
              </a:pathLst>
            </a:custGeom>
            <a:solidFill>
              <a:srgbClr val="9BD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2"/>
            <p:cNvSpPr/>
            <p:nvPr/>
          </p:nvSpPr>
          <p:spPr>
            <a:xfrm>
              <a:off x="2370125" y="3125050"/>
              <a:ext cx="19250" cy="38450"/>
            </a:xfrm>
            <a:custGeom>
              <a:avLst/>
              <a:gdLst/>
              <a:ahLst/>
              <a:cxnLst/>
              <a:rect l="l" t="t" r="r" b="b"/>
              <a:pathLst>
                <a:path w="770" h="1538" extrusionOk="0">
                  <a:moveTo>
                    <a:pt x="326" y="1"/>
                  </a:moveTo>
                  <a:cubicBezTo>
                    <a:pt x="274" y="1"/>
                    <a:pt x="220" y="17"/>
                    <a:pt x="169" y="51"/>
                  </a:cubicBezTo>
                  <a:cubicBezTo>
                    <a:pt x="49" y="123"/>
                    <a:pt x="1" y="291"/>
                    <a:pt x="73" y="411"/>
                  </a:cubicBezTo>
                  <a:cubicBezTo>
                    <a:pt x="97" y="435"/>
                    <a:pt x="97" y="459"/>
                    <a:pt x="97" y="459"/>
                  </a:cubicBezTo>
                  <a:cubicBezTo>
                    <a:pt x="97" y="483"/>
                    <a:pt x="121" y="507"/>
                    <a:pt x="121" y="531"/>
                  </a:cubicBezTo>
                  <a:cubicBezTo>
                    <a:pt x="145" y="579"/>
                    <a:pt x="145" y="627"/>
                    <a:pt x="169" y="675"/>
                  </a:cubicBezTo>
                  <a:cubicBezTo>
                    <a:pt x="169" y="747"/>
                    <a:pt x="169" y="843"/>
                    <a:pt x="169" y="915"/>
                  </a:cubicBezTo>
                  <a:cubicBezTo>
                    <a:pt x="145" y="939"/>
                    <a:pt x="145" y="987"/>
                    <a:pt x="145" y="1011"/>
                  </a:cubicBezTo>
                  <a:cubicBezTo>
                    <a:pt x="121" y="1035"/>
                    <a:pt x="121" y="1059"/>
                    <a:pt x="121" y="1083"/>
                  </a:cubicBezTo>
                  <a:cubicBezTo>
                    <a:pt x="121" y="1107"/>
                    <a:pt x="121" y="1107"/>
                    <a:pt x="97" y="1107"/>
                  </a:cubicBezTo>
                  <a:cubicBezTo>
                    <a:pt x="97" y="1107"/>
                    <a:pt x="97" y="1107"/>
                    <a:pt x="97" y="1131"/>
                  </a:cubicBezTo>
                  <a:cubicBezTo>
                    <a:pt x="73" y="1179"/>
                    <a:pt x="49" y="1251"/>
                    <a:pt x="73" y="1347"/>
                  </a:cubicBezTo>
                  <a:cubicBezTo>
                    <a:pt x="97" y="1395"/>
                    <a:pt x="145" y="1467"/>
                    <a:pt x="193" y="1515"/>
                  </a:cubicBezTo>
                  <a:cubicBezTo>
                    <a:pt x="237" y="1529"/>
                    <a:pt x="285" y="1537"/>
                    <a:pt x="332" y="1537"/>
                  </a:cubicBezTo>
                  <a:cubicBezTo>
                    <a:pt x="440" y="1537"/>
                    <a:pt x="544" y="1495"/>
                    <a:pt x="577" y="1395"/>
                  </a:cubicBezTo>
                  <a:cubicBezTo>
                    <a:pt x="769" y="987"/>
                    <a:pt x="769" y="531"/>
                    <a:pt x="553" y="147"/>
                  </a:cubicBezTo>
                  <a:cubicBezTo>
                    <a:pt x="507" y="54"/>
                    <a:pt x="42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2"/>
            <p:cNvSpPr/>
            <p:nvPr/>
          </p:nvSpPr>
          <p:spPr>
            <a:xfrm>
              <a:off x="2371325" y="3018900"/>
              <a:ext cx="17450" cy="41425"/>
            </a:xfrm>
            <a:custGeom>
              <a:avLst/>
              <a:gdLst/>
              <a:ahLst/>
              <a:cxnLst/>
              <a:rect l="l" t="t" r="r" b="b"/>
              <a:pathLst>
                <a:path w="698" h="1657" extrusionOk="0">
                  <a:moveTo>
                    <a:pt x="313" y="0"/>
                  </a:moveTo>
                  <a:cubicBezTo>
                    <a:pt x="169" y="0"/>
                    <a:pt x="1" y="120"/>
                    <a:pt x="25" y="288"/>
                  </a:cubicBezTo>
                  <a:cubicBezTo>
                    <a:pt x="49" y="648"/>
                    <a:pt x="97" y="1008"/>
                    <a:pt x="121" y="1368"/>
                  </a:cubicBezTo>
                  <a:cubicBezTo>
                    <a:pt x="145" y="1440"/>
                    <a:pt x="145" y="1512"/>
                    <a:pt x="217" y="1560"/>
                  </a:cubicBezTo>
                  <a:cubicBezTo>
                    <a:pt x="265" y="1608"/>
                    <a:pt x="337" y="1656"/>
                    <a:pt x="409" y="1656"/>
                  </a:cubicBezTo>
                  <a:cubicBezTo>
                    <a:pt x="553" y="1632"/>
                    <a:pt x="697" y="1512"/>
                    <a:pt x="697" y="1368"/>
                  </a:cubicBezTo>
                  <a:cubicBezTo>
                    <a:pt x="649" y="1008"/>
                    <a:pt x="625" y="648"/>
                    <a:pt x="577" y="288"/>
                  </a:cubicBezTo>
                  <a:cubicBezTo>
                    <a:pt x="577" y="216"/>
                    <a:pt x="553" y="144"/>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2"/>
            <p:cNvSpPr/>
            <p:nvPr/>
          </p:nvSpPr>
          <p:spPr>
            <a:xfrm>
              <a:off x="2374325" y="2951075"/>
              <a:ext cx="13850" cy="27625"/>
            </a:xfrm>
            <a:custGeom>
              <a:avLst/>
              <a:gdLst/>
              <a:ahLst/>
              <a:cxnLst/>
              <a:rect l="l" t="t" r="r" b="b"/>
              <a:pathLst>
                <a:path w="554" h="1105" extrusionOk="0">
                  <a:moveTo>
                    <a:pt x="265" y="1"/>
                  </a:moveTo>
                  <a:cubicBezTo>
                    <a:pt x="193" y="1"/>
                    <a:pt x="121" y="25"/>
                    <a:pt x="73" y="73"/>
                  </a:cubicBezTo>
                  <a:cubicBezTo>
                    <a:pt x="25" y="145"/>
                    <a:pt x="1" y="193"/>
                    <a:pt x="1" y="289"/>
                  </a:cubicBezTo>
                  <a:lnTo>
                    <a:pt x="1" y="817"/>
                  </a:lnTo>
                  <a:cubicBezTo>
                    <a:pt x="1" y="889"/>
                    <a:pt x="25" y="961"/>
                    <a:pt x="73" y="1009"/>
                  </a:cubicBezTo>
                  <a:cubicBezTo>
                    <a:pt x="121" y="1057"/>
                    <a:pt x="193" y="1105"/>
                    <a:pt x="265" y="1105"/>
                  </a:cubicBezTo>
                  <a:cubicBezTo>
                    <a:pt x="337" y="1105"/>
                    <a:pt x="409" y="1081"/>
                    <a:pt x="457" y="1009"/>
                  </a:cubicBezTo>
                  <a:cubicBezTo>
                    <a:pt x="505" y="961"/>
                    <a:pt x="553" y="889"/>
                    <a:pt x="553" y="817"/>
                  </a:cubicBezTo>
                  <a:lnTo>
                    <a:pt x="553" y="289"/>
                  </a:lnTo>
                  <a:cubicBezTo>
                    <a:pt x="553" y="217"/>
                    <a:pt x="529" y="121"/>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2"/>
            <p:cNvSpPr/>
            <p:nvPr/>
          </p:nvSpPr>
          <p:spPr>
            <a:xfrm>
              <a:off x="2376725" y="2861275"/>
              <a:ext cx="16850" cy="33225"/>
            </a:xfrm>
            <a:custGeom>
              <a:avLst/>
              <a:gdLst/>
              <a:ahLst/>
              <a:cxnLst/>
              <a:rect l="l" t="t" r="r" b="b"/>
              <a:pathLst>
                <a:path w="674" h="1329" extrusionOk="0">
                  <a:moveTo>
                    <a:pt x="272" y="1"/>
                  </a:moveTo>
                  <a:cubicBezTo>
                    <a:pt x="229" y="1"/>
                    <a:pt x="187" y="12"/>
                    <a:pt x="145" y="41"/>
                  </a:cubicBezTo>
                  <a:cubicBezTo>
                    <a:pt x="97" y="89"/>
                    <a:pt x="25" y="137"/>
                    <a:pt x="25" y="209"/>
                  </a:cubicBezTo>
                  <a:cubicBezTo>
                    <a:pt x="1" y="305"/>
                    <a:pt x="1" y="377"/>
                    <a:pt x="1" y="473"/>
                  </a:cubicBezTo>
                  <a:cubicBezTo>
                    <a:pt x="1" y="569"/>
                    <a:pt x="1" y="641"/>
                    <a:pt x="1" y="737"/>
                  </a:cubicBezTo>
                  <a:cubicBezTo>
                    <a:pt x="25" y="905"/>
                    <a:pt x="73" y="1049"/>
                    <a:pt x="145" y="1193"/>
                  </a:cubicBezTo>
                  <a:cubicBezTo>
                    <a:pt x="169" y="1241"/>
                    <a:pt x="265" y="1289"/>
                    <a:pt x="313" y="1313"/>
                  </a:cubicBezTo>
                  <a:cubicBezTo>
                    <a:pt x="343" y="1323"/>
                    <a:pt x="377" y="1328"/>
                    <a:pt x="410" y="1328"/>
                  </a:cubicBezTo>
                  <a:cubicBezTo>
                    <a:pt x="456" y="1328"/>
                    <a:pt x="501" y="1317"/>
                    <a:pt x="529" y="1289"/>
                  </a:cubicBezTo>
                  <a:cubicBezTo>
                    <a:pt x="601" y="1241"/>
                    <a:pt x="649" y="1193"/>
                    <a:pt x="649" y="1121"/>
                  </a:cubicBezTo>
                  <a:cubicBezTo>
                    <a:pt x="673" y="1097"/>
                    <a:pt x="673" y="1073"/>
                    <a:pt x="673" y="1049"/>
                  </a:cubicBezTo>
                  <a:cubicBezTo>
                    <a:pt x="673" y="1001"/>
                    <a:pt x="649" y="977"/>
                    <a:pt x="649" y="929"/>
                  </a:cubicBezTo>
                  <a:cubicBezTo>
                    <a:pt x="601" y="833"/>
                    <a:pt x="577" y="737"/>
                    <a:pt x="553" y="641"/>
                  </a:cubicBezTo>
                  <a:cubicBezTo>
                    <a:pt x="553" y="537"/>
                    <a:pt x="553" y="451"/>
                    <a:pt x="553" y="353"/>
                  </a:cubicBezTo>
                  <a:cubicBezTo>
                    <a:pt x="577" y="281"/>
                    <a:pt x="577" y="209"/>
                    <a:pt x="529" y="137"/>
                  </a:cubicBezTo>
                  <a:cubicBezTo>
                    <a:pt x="481" y="89"/>
                    <a:pt x="433" y="41"/>
                    <a:pt x="361" y="17"/>
                  </a:cubicBezTo>
                  <a:cubicBezTo>
                    <a:pt x="331" y="7"/>
                    <a:pt x="3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2"/>
            <p:cNvSpPr/>
            <p:nvPr/>
          </p:nvSpPr>
          <p:spPr>
            <a:xfrm>
              <a:off x="2416950" y="2864300"/>
              <a:ext cx="20425" cy="43600"/>
            </a:xfrm>
            <a:custGeom>
              <a:avLst/>
              <a:gdLst/>
              <a:ahLst/>
              <a:cxnLst/>
              <a:rect l="l" t="t" r="r" b="b"/>
              <a:pathLst>
                <a:path w="817" h="1744" extrusionOk="0">
                  <a:moveTo>
                    <a:pt x="518" y="0"/>
                  </a:moveTo>
                  <a:cubicBezTo>
                    <a:pt x="419" y="0"/>
                    <a:pt x="319" y="43"/>
                    <a:pt x="288" y="136"/>
                  </a:cubicBezTo>
                  <a:cubicBezTo>
                    <a:pt x="96" y="544"/>
                    <a:pt x="0" y="1000"/>
                    <a:pt x="24" y="1480"/>
                  </a:cubicBezTo>
                  <a:cubicBezTo>
                    <a:pt x="24" y="1624"/>
                    <a:pt x="144" y="1744"/>
                    <a:pt x="312" y="1744"/>
                  </a:cubicBezTo>
                  <a:cubicBezTo>
                    <a:pt x="456" y="1744"/>
                    <a:pt x="576" y="1624"/>
                    <a:pt x="576" y="1480"/>
                  </a:cubicBezTo>
                  <a:cubicBezTo>
                    <a:pt x="576" y="1360"/>
                    <a:pt x="576" y="1264"/>
                    <a:pt x="576" y="1168"/>
                  </a:cubicBezTo>
                  <a:cubicBezTo>
                    <a:pt x="576" y="1120"/>
                    <a:pt x="600" y="1072"/>
                    <a:pt x="600" y="1024"/>
                  </a:cubicBezTo>
                  <a:cubicBezTo>
                    <a:pt x="600" y="1024"/>
                    <a:pt x="600" y="1000"/>
                    <a:pt x="600" y="1000"/>
                  </a:cubicBezTo>
                  <a:cubicBezTo>
                    <a:pt x="600" y="976"/>
                    <a:pt x="600" y="952"/>
                    <a:pt x="600" y="928"/>
                  </a:cubicBezTo>
                  <a:cubicBezTo>
                    <a:pt x="624" y="832"/>
                    <a:pt x="648" y="736"/>
                    <a:pt x="672" y="664"/>
                  </a:cubicBezTo>
                  <a:cubicBezTo>
                    <a:pt x="696" y="616"/>
                    <a:pt x="720" y="568"/>
                    <a:pt x="720" y="520"/>
                  </a:cubicBezTo>
                  <a:cubicBezTo>
                    <a:pt x="744" y="496"/>
                    <a:pt x="744" y="472"/>
                    <a:pt x="744" y="448"/>
                  </a:cubicBezTo>
                  <a:cubicBezTo>
                    <a:pt x="744" y="424"/>
                    <a:pt x="768" y="424"/>
                    <a:pt x="768" y="400"/>
                  </a:cubicBezTo>
                  <a:cubicBezTo>
                    <a:pt x="768" y="400"/>
                    <a:pt x="768" y="400"/>
                    <a:pt x="768" y="424"/>
                  </a:cubicBezTo>
                  <a:cubicBezTo>
                    <a:pt x="792" y="352"/>
                    <a:pt x="816" y="280"/>
                    <a:pt x="792" y="208"/>
                  </a:cubicBezTo>
                  <a:cubicBezTo>
                    <a:pt x="768" y="136"/>
                    <a:pt x="720" y="64"/>
                    <a:pt x="672" y="40"/>
                  </a:cubicBezTo>
                  <a:cubicBezTo>
                    <a:pt x="629" y="14"/>
                    <a:pt x="574"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2"/>
            <p:cNvSpPr/>
            <p:nvPr/>
          </p:nvSpPr>
          <p:spPr>
            <a:xfrm>
              <a:off x="2420550" y="2978075"/>
              <a:ext cx="17425" cy="41450"/>
            </a:xfrm>
            <a:custGeom>
              <a:avLst/>
              <a:gdLst/>
              <a:ahLst/>
              <a:cxnLst/>
              <a:rect l="l" t="t" r="r" b="b"/>
              <a:pathLst>
                <a:path w="697" h="1658" extrusionOk="0">
                  <a:moveTo>
                    <a:pt x="288" y="1"/>
                  </a:moveTo>
                  <a:cubicBezTo>
                    <a:pt x="144" y="1"/>
                    <a:pt x="0" y="121"/>
                    <a:pt x="24" y="289"/>
                  </a:cubicBezTo>
                  <a:cubicBezTo>
                    <a:pt x="48" y="649"/>
                    <a:pt x="72" y="1009"/>
                    <a:pt x="120" y="1369"/>
                  </a:cubicBezTo>
                  <a:cubicBezTo>
                    <a:pt x="120" y="1441"/>
                    <a:pt x="144" y="1513"/>
                    <a:pt x="192" y="1561"/>
                  </a:cubicBezTo>
                  <a:cubicBezTo>
                    <a:pt x="240" y="1609"/>
                    <a:pt x="336" y="1657"/>
                    <a:pt x="408" y="1657"/>
                  </a:cubicBezTo>
                  <a:cubicBezTo>
                    <a:pt x="528" y="1633"/>
                    <a:pt x="696" y="1537"/>
                    <a:pt x="672" y="1369"/>
                  </a:cubicBezTo>
                  <a:cubicBezTo>
                    <a:pt x="648" y="1009"/>
                    <a:pt x="600" y="649"/>
                    <a:pt x="576" y="289"/>
                  </a:cubicBezTo>
                  <a:cubicBezTo>
                    <a:pt x="576" y="217"/>
                    <a:pt x="552" y="145"/>
                    <a:pt x="504" y="97"/>
                  </a:cubicBezTo>
                  <a:cubicBezTo>
                    <a:pt x="456" y="49"/>
                    <a:pt x="360"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2"/>
            <p:cNvSpPr/>
            <p:nvPr/>
          </p:nvSpPr>
          <p:spPr>
            <a:xfrm>
              <a:off x="2422350" y="3062625"/>
              <a:ext cx="18025" cy="57175"/>
            </a:xfrm>
            <a:custGeom>
              <a:avLst/>
              <a:gdLst/>
              <a:ahLst/>
              <a:cxnLst/>
              <a:rect l="l" t="t" r="r" b="b"/>
              <a:pathLst>
                <a:path w="721" h="2287" extrusionOk="0">
                  <a:moveTo>
                    <a:pt x="320" y="1"/>
                  </a:moveTo>
                  <a:cubicBezTo>
                    <a:pt x="309" y="1"/>
                    <a:pt x="299" y="2"/>
                    <a:pt x="288" y="3"/>
                  </a:cubicBezTo>
                  <a:cubicBezTo>
                    <a:pt x="144" y="3"/>
                    <a:pt x="0" y="123"/>
                    <a:pt x="0" y="267"/>
                  </a:cubicBezTo>
                  <a:cubicBezTo>
                    <a:pt x="48" y="843"/>
                    <a:pt x="96" y="1443"/>
                    <a:pt x="144" y="2020"/>
                  </a:cubicBezTo>
                  <a:cubicBezTo>
                    <a:pt x="144" y="2153"/>
                    <a:pt x="247" y="2286"/>
                    <a:pt x="377" y="2286"/>
                  </a:cubicBezTo>
                  <a:cubicBezTo>
                    <a:pt x="387" y="2286"/>
                    <a:pt x="398" y="2285"/>
                    <a:pt x="408" y="2284"/>
                  </a:cubicBezTo>
                  <a:cubicBezTo>
                    <a:pt x="552" y="2284"/>
                    <a:pt x="720" y="2164"/>
                    <a:pt x="696" y="2020"/>
                  </a:cubicBezTo>
                  <a:cubicBezTo>
                    <a:pt x="648" y="1443"/>
                    <a:pt x="600" y="843"/>
                    <a:pt x="552" y="267"/>
                  </a:cubicBezTo>
                  <a:cubicBezTo>
                    <a:pt x="552" y="134"/>
                    <a:pt x="449"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2"/>
            <p:cNvSpPr/>
            <p:nvPr/>
          </p:nvSpPr>
          <p:spPr>
            <a:xfrm>
              <a:off x="2422950" y="3179325"/>
              <a:ext cx="18025" cy="43975"/>
            </a:xfrm>
            <a:custGeom>
              <a:avLst/>
              <a:gdLst/>
              <a:ahLst/>
              <a:cxnLst/>
              <a:rect l="l" t="t" r="r" b="b"/>
              <a:pathLst>
                <a:path w="721" h="1759" extrusionOk="0">
                  <a:moveTo>
                    <a:pt x="391" y="0"/>
                  </a:moveTo>
                  <a:cubicBezTo>
                    <a:pt x="360" y="0"/>
                    <a:pt x="332" y="6"/>
                    <a:pt x="312" y="16"/>
                  </a:cubicBezTo>
                  <a:cubicBezTo>
                    <a:pt x="144" y="64"/>
                    <a:pt x="96" y="208"/>
                    <a:pt x="120" y="352"/>
                  </a:cubicBezTo>
                  <a:cubicBezTo>
                    <a:pt x="120" y="352"/>
                    <a:pt x="120" y="376"/>
                    <a:pt x="120" y="376"/>
                  </a:cubicBezTo>
                  <a:cubicBezTo>
                    <a:pt x="120" y="400"/>
                    <a:pt x="120" y="424"/>
                    <a:pt x="120" y="448"/>
                  </a:cubicBezTo>
                  <a:cubicBezTo>
                    <a:pt x="120" y="496"/>
                    <a:pt x="120" y="544"/>
                    <a:pt x="120" y="592"/>
                  </a:cubicBezTo>
                  <a:cubicBezTo>
                    <a:pt x="144" y="688"/>
                    <a:pt x="144" y="784"/>
                    <a:pt x="120" y="880"/>
                  </a:cubicBezTo>
                  <a:cubicBezTo>
                    <a:pt x="120" y="928"/>
                    <a:pt x="120" y="976"/>
                    <a:pt x="120" y="1024"/>
                  </a:cubicBezTo>
                  <a:cubicBezTo>
                    <a:pt x="120" y="1024"/>
                    <a:pt x="120" y="1048"/>
                    <a:pt x="120" y="1072"/>
                  </a:cubicBezTo>
                  <a:cubicBezTo>
                    <a:pt x="120" y="1072"/>
                    <a:pt x="96" y="1120"/>
                    <a:pt x="96" y="1120"/>
                  </a:cubicBezTo>
                  <a:cubicBezTo>
                    <a:pt x="96" y="1216"/>
                    <a:pt x="72" y="1312"/>
                    <a:pt x="48" y="1408"/>
                  </a:cubicBezTo>
                  <a:cubicBezTo>
                    <a:pt x="0" y="1552"/>
                    <a:pt x="96" y="1720"/>
                    <a:pt x="240" y="1744"/>
                  </a:cubicBezTo>
                  <a:cubicBezTo>
                    <a:pt x="270" y="1754"/>
                    <a:pt x="300" y="1759"/>
                    <a:pt x="330" y="1759"/>
                  </a:cubicBezTo>
                  <a:cubicBezTo>
                    <a:pt x="447" y="1759"/>
                    <a:pt x="557" y="1686"/>
                    <a:pt x="576" y="1552"/>
                  </a:cubicBezTo>
                  <a:cubicBezTo>
                    <a:pt x="696" y="1120"/>
                    <a:pt x="720" y="664"/>
                    <a:pt x="648" y="208"/>
                  </a:cubicBezTo>
                  <a:cubicBezTo>
                    <a:pt x="648" y="136"/>
                    <a:pt x="576" y="64"/>
                    <a:pt x="528" y="40"/>
                  </a:cubicBezTo>
                  <a:cubicBezTo>
                    <a:pt x="486" y="12"/>
                    <a:pt x="43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2"/>
            <p:cNvSpPr/>
            <p:nvPr/>
          </p:nvSpPr>
          <p:spPr>
            <a:xfrm>
              <a:off x="2419350" y="3258250"/>
              <a:ext cx="18575" cy="46300"/>
            </a:xfrm>
            <a:custGeom>
              <a:avLst/>
              <a:gdLst/>
              <a:ahLst/>
              <a:cxnLst/>
              <a:rect l="l" t="t" r="r" b="b"/>
              <a:pathLst>
                <a:path w="743" h="1852" extrusionOk="0">
                  <a:moveTo>
                    <a:pt x="465" y="0"/>
                  </a:moveTo>
                  <a:cubicBezTo>
                    <a:pt x="454" y="0"/>
                    <a:pt x="443" y="1"/>
                    <a:pt x="432" y="3"/>
                  </a:cubicBezTo>
                  <a:cubicBezTo>
                    <a:pt x="264" y="3"/>
                    <a:pt x="168" y="123"/>
                    <a:pt x="168" y="267"/>
                  </a:cubicBezTo>
                  <a:lnTo>
                    <a:pt x="24" y="1587"/>
                  </a:lnTo>
                  <a:cubicBezTo>
                    <a:pt x="0" y="1731"/>
                    <a:pt x="168" y="1851"/>
                    <a:pt x="312" y="1851"/>
                  </a:cubicBezTo>
                  <a:cubicBezTo>
                    <a:pt x="480" y="1851"/>
                    <a:pt x="576" y="1731"/>
                    <a:pt x="576" y="1587"/>
                  </a:cubicBezTo>
                  <a:lnTo>
                    <a:pt x="720" y="267"/>
                  </a:lnTo>
                  <a:cubicBezTo>
                    <a:pt x="742" y="134"/>
                    <a:pt x="600"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2"/>
            <p:cNvSpPr/>
            <p:nvPr/>
          </p:nvSpPr>
          <p:spPr>
            <a:xfrm>
              <a:off x="2417550" y="3358525"/>
              <a:ext cx="13825" cy="41425"/>
            </a:xfrm>
            <a:custGeom>
              <a:avLst/>
              <a:gdLst/>
              <a:ahLst/>
              <a:cxnLst/>
              <a:rect l="l" t="t" r="r" b="b"/>
              <a:pathLst>
                <a:path w="553" h="1657" extrusionOk="0">
                  <a:moveTo>
                    <a:pt x="288" y="1"/>
                  </a:moveTo>
                  <a:cubicBezTo>
                    <a:pt x="120" y="1"/>
                    <a:pt x="0" y="121"/>
                    <a:pt x="0" y="289"/>
                  </a:cubicBezTo>
                  <a:lnTo>
                    <a:pt x="0" y="1369"/>
                  </a:lnTo>
                  <a:cubicBezTo>
                    <a:pt x="0" y="1513"/>
                    <a:pt x="120" y="1657"/>
                    <a:pt x="288" y="1657"/>
                  </a:cubicBezTo>
                  <a:cubicBezTo>
                    <a:pt x="432" y="1633"/>
                    <a:pt x="552" y="1537"/>
                    <a:pt x="552" y="1369"/>
                  </a:cubicBezTo>
                  <a:lnTo>
                    <a:pt x="552" y="289"/>
                  </a:lnTo>
                  <a:cubicBezTo>
                    <a:pt x="552" y="145"/>
                    <a:pt x="432"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2"/>
            <p:cNvSpPr/>
            <p:nvPr/>
          </p:nvSpPr>
          <p:spPr>
            <a:xfrm>
              <a:off x="2412150" y="3443075"/>
              <a:ext cx="13825" cy="43875"/>
            </a:xfrm>
            <a:custGeom>
              <a:avLst/>
              <a:gdLst/>
              <a:ahLst/>
              <a:cxnLst/>
              <a:rect l="l" t="t" r="r" b="b"/>
              <a:pathLst>
                <a:path w="553" h="1755" extrusionOk="0">
                  <a:moveTo>
                    <a:pt x="320" y="0"/>
                  </a:moveTo>
                  <a:cubicBezTo>
                    <a:pt x="309" y="0"/>
                    <a:pt x="299" y="1"/>
                    <a:pt x="288" y="3"/>
                  </a:cubicBezTo>
                  <a:cubicBezTo>
                    <a:pt x="120" y="3"/>
                    <a:pt x="0" y="123"/>
                    <a:pt x="0" y="267"/>
                  </a:cubicBezTo>
                  <a:lnTo>
                    <a:pt x="0" y="1467"/>
                  </a:lnTo>
                  <a:cubicBezTo>
                    <a:pt x="0" y="1611"/>
                    <a:pt x="120" y="1755"/>
                    <a:pt x="288" y="1755"/>
                  </a:cubicBezTo>
                  <a:cubicBezTo>
                    <a:pt x="432" y="1731"/>
                    <a:pt x="552" y="1611"/>
                    <a:pt x="552" y="1467"/>
                  </a:cubicBezTo>
                  <a:lnTo>
                    <a:pt x="552" y="267"/>
                  </a:lnTo>
                  <a:cubicBezTo>
                    <a:pt x="552" y="134"/>
                    <a:pt x="449"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2"/>
            <p:cNvSpPr/>
            <p:nvPr/>
          </p:nvSpPr>
          <p:spPr>
            <a:xfrm>
              <a:off x="2403750" y="3516100"/>
              <a:ext cx="16825" cy="30275"/>
            </a:xfrm>
            <a:custGeom>
              <a:avLst/>
              <a:gdLst/>
              <a:ahLst/>
              <a:cxnLst/>
              <a:rect l="l" t="t" r="r" b="b"/>
              <a:pathLst>
                <a:path w="673" h="1211" extrusionOk="0">
                  <a:moveTo>
                    <a:pt x="404" y="0"/>
                  </a:moveTo>
                  <a:cubicBezTo>
                    <a:pt x="356" y="0"/>
                    <a:pt x="298" y="17"/>
                    <a:pt x="264" y="34"/>
                  </a:cubicBezTo>
                  <a:cubicBezTo>
                    <a:pt x="192" y="82"/>
                    <a:pt x="144" y="130"/>
                    <a:pt x="120" y="202"/>
                  </a:cubicBezTo>
                  <a:cubicBezTo>
                    <a:pt x="96" y="418"/>
                    <a:pt x="48" y="634"/>
                    <a:pt x="24" y="850"/>
                  </a:cubicBezTo>
                  <a:cubicBezTo>
                    <a:pt x="0" y="946"/>
                    <a:pt x="0" y="1018"/>
                    <a:pt x="48" y="1066"/>
                  </a:cubicBezTo>
                  <a:cubicBezTo>
                    <a:pt x="72" y="1138"/>
                    <a:pt x="144" y="1186"/>
                    <a:pt x="216" y="1210"/>
                  </a:cubicBezTo>
                  <a:cubicBezTo>
                    <a:pt x="288" y="1210"/>
                    <a:pt x="360" y="1210"/>
                    <a:pt x="432" y="1186"/>
                  </a:cubicBezTo>
                  <a:cubicBezTo>
                    <a:pt x="480" y="1138"/>
                    <a:pt x="552" y="1090"/>
                    <a:pt x="552" y="1018"/>
                  </a:cubicBezTo>
                  <a:lnTo>
                    <a:pt x="672" y="346"/>
                  </a:lnTo>
                  <a:cubicBezTo>
                    <a:pt x="672" y="274"/>
                    <a:pt x="672" y="202"/>
                    <a:pt x="624" y="154"/>
                  </a:cubicBezTo>
                  <a:cubicBezTo>
                    <a:pt x="600" y="82"/>
                    <a:pt x="528" y="34"/>
                    <a:pt x="456" y="10"/>
                  </a:cubicBezTo>
                  <a:cubicBezTo>
                    <a:pt x="442" y="3"/>
                    <a:pt x="424"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2"/>
            <p:cNvSpPr/>
            <p:nvPr/>
          </p:nvSpPr>
          <p:spPr>
            <a:xfrm>
              <a:off x="2391150" y="3570350"/>
              <a:ext cx="18025" cy="14425"/>
            </a:xfrm>
            <a:custGeom>
              <a:avLst/>
              <a:gdLst/>
              <a:ahLst/>
              <a:cxnLst/>
              <a:rect l="l" t="t" r="r" b="b"/>
              <a:pathLst>
                <a:path w="721" h="577" extrusionOk="0">
                  <a:moveTo>
                    <a:pt x="360" y="0"/>
                  </a:moveTo>
                  <a:cubicBezTo>
                    <a:pt x="0" y="0"/>
                    <a:pt x="0" y="576"/>
                    <a:pt x="360" y="576"/>
                  </a:cubicBezTo>
                  <a:cubicBezTo>
                    <a:pt x="720" y="576"/>
                    <a:pt x="720"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2"/>
            <p:cNvSpPr/>
            <p:nvPr/>
          </p:nvSpPr>
          <p:spPr>
            <a:xfrm>
              <a:off x="2439750" y="3491625"/>
              <a:ext cx="24625" cy="35775"/>
            </a:xfrm>
            <a:custGeom>
              <a:avLst/>
              <a:gdLst/>
              <a:ahLst/>
              <a:cxnLst/>
              <a:rect l="l" t="t" r="r" b="b"/>
              <a:pathLst>
                <a:path w="985" h="1431" extrusionOk="0">
                  <a:moveTo>
                    <a:pt x="713" y="1"/>
                  </a:moveTo>
                  <a:cubicBezTo>
                    <a:pt x="584" y="1"/>
                    <a:pt x="450" y="74"/>
                    <a:pt x="408" y="221"/>
                  </a:cubicBezTo>
                  <a:cubicBezTo>
                    <a:pt x="384" y="341"/>
                    <a:pt x="360" y="437"/>
                    <a:pt x="312" y="557"/>
                  </a:cubicBezTo>
                  <a:cubicBezTo>
                    <a:pt x="240" y="701"/>
                    <a:pt x="168" y="845"/>
                    <a:pt x="72" y="965"/>
                  </a:cubicBezTo>
                  <a:cubicBezTo>
                    <a:pt x="24" y="1013"/>
                    <a:pt x="0" y="1085"/>
                    <a:pt x="0" y="1157"/>
                  </a:cubicBezTo>
                  <a:cubicBezTo>
                    <a:pt x="0" y="1229"/>
                    <a:pt x="24" y="1301"/>
                    <a:pt x="72" y="1349"/>
                  </a:cubicBezTo>
                  <a:cubicBezTo>
                    <a:pt x="123" y="1400"/>
                    <a:pt x="200" y="1430"/>
                    <a:pt x="276" y="1430"/>
                  </a:cubicBezTo>
                  <a:cubicBezTo>
                    <a:pt x="344" y="1430"/>
                    <a:pt x="411" y="1406"/>
                    <a:pt x="456" y="1349"/>
                  </a:cubicBezTo>
                  <a:cubicBezTo>
                    <a:pt x="696" y="1061"/>
                    <a:pt x="888" y="725"/>
                    <a:pt x="960" y="365"/>
                  </a:cubicBezTo>
                  <a:cubicBezTo>
                    <a:pt x="984" y="293"/>
                    <a:pt x="960" y="197"/>
                    <a:pt x="936" y="149"/>
                  </a:cubicBezTo>
                  <a:cubicBezTo>
                    <a:pt x="888" y="77"/>
                    <a:pt x="840" y="29"/>
                    <a:pt x="768" y="5"/>
                  </a:cubicBezTo>
                  <a:cubicBezTo>
                    <a:pt x="750" y="2"/>
                    <a:pt x="732"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2"/>
            <p:cNvSpPr/>
            <p:nvPr/>
          </p:nvSpPr>
          <p:spPr>
            <a:xfrm>
              <a:off x="2455350" y="3413125"/>
              <a:ext cx="19825" cy="27625"/>
            </a:xfrm>
            <a:custGeom>
              <a:avLst/>
              <a:gdLst/>
              <a:ahLst/>
              <a:cxnLst/>
              <a:rect l="l" t="t" r="r" b="b"/>
              <a:pathLst>
                <a:path w="793" h="1105" extrusionOk="0">
                  <a:moveTo>
                    <a:pt x="504" y="1"/>
                  </a:moveTo>
                  <a:cubicBezTo>
                    <a:pt x="360" y="1"/>
                    <a:pt x="240" y="121"/>
                    <a:pt x="240" y="265"/>
                  </a:cubicBezTo>
                  <a:cubicBezTo>
                    <a:pt x="240" y="289"/>
                    <a:pt x="216" y="313"/>
                    <a:pt x="216" y="337"/>
                  </a:cubicBezTo>
                  <a:cubicBezTo>
                    <a:pt x="216" y="385"/>
                    <a:pt x="216" y="409"/>
                    <a:pt x="192" y="457"/>
                  </a:cubicBezTo>
                  <a:cubicBezTo>
                    <a:pt x="168" y="505"/>
                    <a:pt x="144" y="553"/>
                    <a:pt x="120" y="577"/>
                  </a:cubicBezTo>
                  <a:cubicBezTo>
                    <a:pt x="120" y="601"/>
                    <a:pt x="96" y="601"/>
                    <a:pt x="96" y="625"/>
                  </a:cubicBezTo>
                  <a:cubicBezTo>
                    <a:pt x="48" y="673"/>
                    <a:pt x="0" y="745"/>
                    <a:pt x="0" y="817"/>
                  </a:cubicBezTo>
                  <a:cubicBezTo>
                    <a:pt x="0" y="889"/>
                    <a:pt x="48" y="961"/>
                    <a:pt x="96" y="1009"/>
                  </a:cubicBezTo>
                  <a:cubicBezTo>
                    <a:pt x="144" y="1057"/>
                    <a:pt x="216" y="1105"/>
                    <a:pt x="288" y="1105"/>
                  </a:cubicBezTo>
                  <a:cubicBezTo>
                    <a:pt x="360" y="1081"/>
                    <a:pt x="432" y="1057"/>
                    <a:pt x="480" y="1009"/>
                  </a:cubicBezTo>
                  <a:cubicBezTo>
                    <a:pt x="672" y="817"/>
                    <a:pt x="792" y="553"/>
                    <a:pt x="792" y="265"/>
                  </a:cubicBezTo>
                  <a:cubicBezTo>
                    <a:pt x="792" y="193"/>
                    <a:pt x="768" y="121"/>
                    <a:pt x="696" y="73"/>
                  </a:cubicBezTo>
                  <a:cubicBezTo>
                    <a:pt x="648" y="25"/>
                    <a:pt x="576"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2"/>
            <p:cNvSpPr/>
            <p:nvPr/>
          </p:nvSpPr>
          <p:spPr>
            <a:xfrm>
              <a:off x="2463750" y="3309800"/>
              <a:ext cx="22225" cy="43725"/>
            </a:xfrm>
            <a:custGeom>
              <a:avLst/>
              <a:gdLst/>
              <a:ahLst/>
              <a:cxnLst/>
              <a:rect l="l" t="t" r="r" b="b"/>
              <a:pathLst>
                <a:path w="889" h="1749" extrusionOk="0">
                  <a:moveTo>
                    <a:pt x="617" y="1"/>
                  </a:moveTo>
                  <a:cubicBezTo>
                    <a:pt x="488" y="1"/>
                    <a:pt x="354" y="72"/>
                    <a:pt x="312" y="197"/>
                  </a:cubicBezTo>
                  <a:cubicBezTo>
                    <a:pt x="216" y="605"/>
                    <a:pt x="120" y="989"/>
                    <a:pt x="24" y="1397"/>
                  </a:cubicBezTo>
                  <a:cubicBezTo>
                    <a:pt x="0" y="1541"/>
                    <a:pt x="72" y="1709"/>
                    <a:pt x="216" y="1733"/>
                  </a:cubicBezTo>
                  <a:cubicBezTo>
                    <a:pt x="246" y="1743"/>
                    <a:pt x="276" y="1748"/>
                    <a:pt x="306" y="1748"/>
                  </a:cubicBezTo>
                  <a:cubicBezTo>
                    <a:pt x="424" y="1748"/>
                    <a:pt x="538" y="1675"/>
                    <a:pt x="576" y="1541"/>
                  </a:cubicBezTo>
                  <a:cubicBezTo>
                    <a:pt x="672" y="1157"/>
                    <a:pt x="768" y="749"/>
                    <a:pt x="864" y="341"/>
                  </a:cubicBezTo>
                  <a:cubicBezTo>
                    <a:pt x="888" y="197"/>
                    <a:pt x="816" y="29"/>
                    <a:pt x="672" y="5"/>
                  </a:cubicBezTo>
                  <a:cubicBezTo>
                    <a:pt x="654" y="2"/>
                    <a:pt x="635"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2"/>
            <p:cNvSpPr/>
            <p:nvPr/>
          </p:nvSpPr>
          <p:spPr>
            <a:xfrm>
              <a:off x="2472150" y="3239125"/>
              <a:ext cx="13825" cy="30175"/>
            </a:xfrm>
            <a:custGeom>
              <a:avLst/>
              <a:gdLst/>
              <a:ahLst/>
              <a:cxnLst/>
              <a:rect l="l" t="t" r="r" b="b"/>
              <a:pathLst>
                <a:path w="553" h="1207" extrusionOk="0">
                  <a:moveTo>
                    <a:pt x="264" y="0"/>
                  </a:moveTo>
                  <a:cubicBezTo>
                    <a:pt x="120" y="0"/>
                    <a:pt x="0" y="120"/>
                    <a:pt x="0" y="288"/>
                  </a:cubicBezTo>
                  <a:lnTo>
                    <a:pt x="0" y="936"/>
                  </a:lnTo>
                  <a:cubicBezTo>
                    <a:pt x="0" y="1008"/>
                    <a:pt x="24" y="1080"/>
                    <a:pt x="72" y="1128"/>
                  </a:cubicBezTo>
                  <a:cubicBezTo>
                    <a:pt x="112" y="1167"/>
                    <a:pt x="167" y="1207"/>
                    <a:pt x="225" y="1207"/>
                  </a:cubicBezTo>
                  <a:cubicBezTo>
                    <a:pt x="238" y="1207"/>
                    <a:pt x="251" y="1205"/>
                    <a:pt x="264" y="1200"/>
                  </a:cubicBezTo>
                  <a:cubicBezTo>
                    <a:pt x="408" y="1200"/>
                    <a:pt x="552" y="1080"/>
                    <a:pt x="552" y="936"/>
                  </a:cubicBezTo>
                  <a:lnTo>
                    <a:pt x="552" y="288"/>
                  </a:lnTo>
                  <a:cubicBezTo>
                    <a:pt x="552" y="216"/>
                    <a:pt x="528" y="120"/>
                    <a:pt x="456" y="72"/>
                  </a:cubicBezTo>
                  <a:cubicBezTo>
                    <a:pt x="408"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2"/>
            <p:cNvSpPr/>
            <p:nvPr/>
          </p:nvSpPr>
          <p:spPr>
            <a:xfrm>
              <a:off x="2471550" y="3157700"/>
              <a:ext cx="17425" cy="35625"/>
            </a:xfrm>
            <a:custGeom>
              <a:avLst/>
              <a:gdLst/>
              <a:ahLst/>
              <a:cxnLst/>
              <a:rect l="l" t="t" r="r" b="b"/>
              <a:pathLst>
                <a:path w="697" h="1425" extrusionOk="0">
                  <a:moveTo>
                    <a:pt x="391" y="1"/>
                  </a:moveTo>
                  <a:cubicBezTo>
                    <a:pt x="349" y="1"/>
                    <a:pt x="307" y="13"/>
                    <a:pt x="264" y="41"/>
                  </a:cubicBezTo>
                  <a:cubicBezTo>
                    <a:pt x="216" y="65"/>
                    <a:pt x="168" y="137"/>
                    <a:pt x="144" y="209"/>
                  </a:cubicBezTo>
                  <a:cubicBezTo>
                    <a:pt x="96" y="497"/>
                    <a:pt x="72" y="785"/>
                    <a:pt x="24" y="1073"/>
                  </a:cubicBezTo>
                  <a:cubicBezTo>
                    <a:pt x="0" y="1145"/>
                    <a:pt x="0" y="1217"/>
                    <a:pt x="48" y="1289"/>
                  </a:cubicBezTo>
                  <a:cubicBezTo>
                    <a:pt x="72" y="1337"/>
                    <a:pt x="144" y="1409"/>
                    <a:pt x="216" y="1409"/>
                  </a:cubicBezTo>
                  <a:cubicBezTo>
                    <a:pt x="246" y="1419"/>
                    <a:pt x="276" y="1425"/>
                    <a:pt x="306" y="1425"/>
                  </a:cubicBezTo>
                  <a:cubicBezTo>
                    <a:pt x="348" y="1425"/>
                    <a:pt x="390" y="1413"/>
                    <a:pt x="432" y="1385"/>
                  </a:cubicBezTo>
                  <a:cubicBezTo>
                    <a:pt x="480" y="1337"/>
                    <a:pt x="552" y="1289"/>
                    <a:pt x="552" y="1217"/>
                  </a:cubicBezTo>
                  <a:cubicBezTo>
                    <a:pt x="600" y="929"/>
                    <a:pt x="648" y="641"/>
                    <a:pt x="696" y="353"/>
                  </a:cubicBezTo>
                  <a:cubicBezTo>
                    <a:pt x="696" y="281"/>
                    <a:pt x="696" y="209"/>
                    <a:pt x="648" y="137"/>
                  </a:cubicBezTo>
                  <a:cubicBezTo>
                    <a:pt x="624" y="89"/>
                    <a:pt x="552" y="17"/>
                    <a:pt x="480" y="17"/>
                  </a:cubicBezTo>
                  <a:cubicBezTo>
                    <a:pt x="451" y="7"/>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2"/>
            <p:cNvSpPr/>
            <p:nvPr/>
          </p:nvSpPr>
          <p:spPr>
            <a:xfrm>
              <a:off x="2472150" y="3097500"/>
              <a:ext cx="13825" cy="30625"/>
            </a:xfrm>
            <a:custGeom>
              <a:avLst/>
              <a:gdLst/>
              <a:ahLst/>
              <a:cxnLst/>
              <a:rect l="l" t="t" r="r" b="b"/>
              <a:pathLst>
                <a:path w="553" h="1225" extrusionOk="0">
                  <a:moveTo>
                    <a:pt x="264" y="0"/>
                  </a:moveTo>
                  <a:cubicBezTo>
                    <a:pt x="120" y="24"/>
                    <a:pt x="0" y="144"/>
                    <a:pt x="0" y="288"/>
                  </a:cubicBezTo>
                  <a:lnTo>
                    <a:pt x="0" y="937"/>
                  </a:lnTo>
                  <a:cubicBezTo>
                    <a:pt x="0" y="1009"/>
                    <a:pt x="24" y="1081"/>
                    <a:pt x="72" y="1153"/>
                  </a:cubicBezTo>
                  <a:cubicBezTo>
                    <a:pt x="120" y="1201"/>
                    <a:pt x="192" y="1225"/>
                    <a:pt x="264" y="1225"/>
                  </a:cubicBezTo>
                  <a:cubicBezTo>
                    <a:pt x="408" y="1225"/>
                    <a:pt x="552" y="1105"/>
                    <a:pt x="552" y="937"/>
                  </a:cubicBezTo>
                  <a:lnTo>
                    <a:pt x="552" y="288"/>
                  </a:lnTo>
                  <a:cubicBezTo>
                    <a:pt x="552" y="216"/>
                    <a:pt x="528" y="144"/>
                    <a:pt x="456" y="96"/>
                  </a:cubicBezTo>
                  <a:cubicBezTo>
                    <a:pt x="408" y="48"/>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2"/>
            <p:cNvSpPr/>
            <p:nvPr/>
          </p:nvSpPr>
          <p:spPr>
            <a:xfrm>
              <a:off x="2469750" y="3043700"/>
              <a:ext cx="16825" cy="24825"/>
            </a:xfrm>
            <a:custGeom>
              <a:avLst/>
              <a:gdLst/>
              <a:ahLst/>
              <a:cxnLst/>
              <a:rect l="l" t="t" r="r" b="b"/>
              <a:pathLst>
                <a:path w="673" h="993" extrusionOk="0">
                  <a:moveTo>
                    <a:pt x="367" y="0"/>
                  </a:moveTo>
                  <a:cubicBezTo>
                    <a:pt x="325" y="0"/>
                    <a:pt x="283" y="12"/>
                    <a:pt x="240" y="40"/>
                  </a:cubicBezTo>
                  <a:cubicBezTo>
                    <a:pt x="192" y="64"/>
                    <a:pt x="144" y="136"/>
                    <a:pt x="120" y="208"/>
                  </a:cubicBezTo>
                  <a:cubicBezTo>
                    <a:pt x="72" y="352"/>
                    <a:pt x="48" y="496"/>
                    <a:pt x="24" y="640"/>
                  </a:cubicBezTo>
                  <a:cubicBezTo>
                    <a:pt x="0" y="712"/>
                    <a:pt x="0" y="784"/>
                    <a:pt x="48" y="856"/>
                  </a:cubicBezTo>
                  <a:cubicBezTo>
                    <a:pt x="72" y="904"/>
                    <a:pt x="144" y="976"/>
                    <a:pt x="216" y="976"/>
                  </a:cubicBezTo>
                  <a:cubicBezTo>
                    <a:pt x="246" y="986"/>
                    <a:pt x="276" y="992"/>
                    <a:pt x="306" y="992"/>
                  </a:cubicBezTo>
                  <a:cubicBezTo>
                    <a:pt x="348" y="992"/>
                    <a:pt x="390" y="980"/>
                    <a:pt x="432" y="952"/>
                  </a:cubicBezTo>
                  <a:cubicBezTo>
                    <a:pt x="480" y="904"/>
                    <a:pt x="528" y="856"/>
                    <a:pt x="552" y="784"/>
                  </a:cubicBezTo>
                  <a:cubicBezTo>
                    <a:pt x="576" y="640"/>
                    <a:pt x="624" y="496"/>
                    <a:pt x="648" y="352"/>
                  </a:cubicBezTo>
                  <a:cubicBezTo>
                    <a:pt x="672" y="280"/>
                    <a:pt x="672" y="208"/>
                    <a:pt x="624" y="136"/>
                  </a:cubicBezTo>
                  <a:cubicBezTo>
                    <a:pt x="600" y="88"/>
                    <a:pt x="528" y="16"/>
                    <a:pt x="456" y="16"/>
                  </a:cubicBezTo>
                  <a:cubicBezTo>
                    <a:pt x="427" y="6"/>
                    <a:pt x="397"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2"/>
            <p:cNvSpPr/>
            <p:nvPr/>
          </p:nvSpPr>
          <p:spPr>
            <a:xfrm>
              <a:off x="2466150" y="2999700"/>
              <a:ext cx="14425" cy="19825"/>
            </a:xfrm>
            <a:custGeom>
              <a:avLst/>
              <a:gdLst/>
              <a:ahLst/>
              <a:cxnLst/>
              <a:rect l="l" t="t" r="r" b="b"/>
              <a:pathLst>
                <a:path w="577" h="793" extrusionOk="0">
                  <a:moveTo>
                    <a:pt x="288" y="0"/>
                  </a:moveTo>
                  <a:cubicBezTo>
                    <a:pt x="264" y="24"/>
                    <a:pt x="240" y="24"/>
                    <a:pt x="216" y="24"/>
                  </a:cubicBezTo>
                  <a:cubicBezTo>
                    <a:pt x="168" y="24"/>
                    <a:pt x="120" y="48"/>
                    <a:pt x="96" y="96"/>
                  </a:cubicBezTo>
                  <a:cubicBezTo>
                    <a:pt x="72" y="120"/>
                    <a:pt x="72" y="120"/>
                    <a:pt x="48" y="144"/>
                  </a:cubicBezTo>
                  <a:cubicBezTo>
                    <a:pt x="24" y="192"/>
                    <a:pt x="0" y="240"/>
                    <a:pt x="0" y="288"/>
                  </a:cubicBezTo>
                  <a:lnTo>
                    <a:pt x="0" y="504"/>
                  </a:lnTo>
                  <a:cubicBezTo>
                    <a:pt x="0" y="552"/>
                    <a:pt x="24" y="576"/>
                    <a:pt x="24" y="624"/>
                  </a:cubicBezTo>
                  <a:cubicBezTo>
                    <a:pt x="48" y="648"/>
                    <a:pt x="72" y="672"/>
                    <a:pt x="96" y="696"/>
                  </a:cubicBezTo>
                  <a:cubicBezTo>
                    <a:pt x="120" y="744"/>
                    <a:pt x="144" y="744"/>
                    <a:pt x="192" y="768"/>
                  </a:cubicBezTo>
                  <a:cubicBezTo>
                    <a:pt x="216" y="792"/>
                    <a:pt x="264" y="792"/>
                    <a:pt x="288" y="792"/>
                  </a:cubicBezTo>
                  <a:cubicBezTo>
                    <a:pt x="312" y="792"/>
                    <a:pt x="336" y="792"/>
                    <a:pt x="360" y="768"/>
                  </a:cubicBezTo>
                  <a:cubicBezTo>
                    <a:pt x="408" y="768"/>
                    <a:pt x="456" y="744"/>
                    <a:pt x="480" y="696"/>
                  </a:cubicBezTo>
                  <a:lnTo>
                    <a:pt x="528" y="648"/>
                  </a:lnTo>
                  <a:cubicBezTo>
                    <a:pt x="552" y="600"/>
                    <a:pt x="576" y="552"/>
                    <a:pt x="576" y="504"/>
                  </a:cubicBezTo>
                  <a:lnTo>
                    <a:pt x="576" y="288"/>
                  </a:lnTo>
                  <a:cubicBezTo>
                    <a:pt x="576" y="264"/>
                    <a:pt x="552" y="216"/>
                    <a:pt x="552" y="192"/>
                  </a:cubicBezTo>
                  <a:cubicBezTo>
                    <a:pt x="528" y="144"/>
                    <a:pt x="504" y="120"/>
                    <a:pt x="480" y="96"/>
                  </a:cubicBezTo>
                  <a:cubicBezTo>
                    <a:pt x="456" y="72"/>
                    <a:pt x="432" y="48"/>
                    <a:pt x="408" y="24"/>
                  </a:cubicBezTo>
                  <a:cubicBezTo>
                    <a:pt x="360" y="24"/>
                    <a:pt x="336"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2"/>
            <p:cNvSpPr/>
            <p:nvPr/>
          </p:nvSpPr>
          <p:spPr>
            <a:xfrm>
              <a:off x="2452950" y="2945675"/>
              <a:ext cx="13825" cy="24625"/>
            </a:xfrm>
            <a:custGeom>
              <a:avLst/>
              <a:gdLst/>
              <a:ahLst/>
              <a:cxnLst/>
              <a:rect l="l" t="t" r="r" b="b"/>
              <a:pathLst>
                <a:path w="553" h="985" extrusionOk="0">
                  <a:moveTo>
                    <a:pt x="264" y="1"/>
                  </a:moveTo>
                  <a:cubicBezTo>
                    <a:pt x="192" y="1"/>
                    <a:pt x="120" y="25"/>
                    <a:pt x="72" y="73"/>
                  </a:cubicBezTo>
                  <a:cubicBezTo>
                    <a:pt x="24" y="145"/>
                    <a:pt x="0" y="193"/>
                    <a:pt x="0" y="289"/>
                  </a:cubicBezTo>
                  <a:lnTo>
                    <a:pt x="0" y="721"/>
                  </a:lnTo>
                  <a:cubicBezTo>
                    <a:pt x="0" y="793"/>
                    <a:pt x="24" y="865"/>
                    <a:pt x="72" y="913"/>
                  </a:cubicBezTo>
                  <a:cubicBezTo>
                    <a:pt x="120" y="961"/>
                    <a:pt x="216" y="985"/>
                    <a:pt x="264" y="985"/>
                  </a:cubicBezTo>
                  <a:cubicBezTo>
                    <a:pt x="336" y="985"/>
                    <a:pt x="432" y="961"/>
                    <a:pt x="480" y="913"/>
                  </a:cubicBezTo>
                  <a:cubicBezTo>
                    <a:pt x="528" y="865"/>
                    <a:pt x="552" y="793"/>
                    <a:pt x="552" y="721"/>
                  </a:cubicBezTo>
                  <a:lnTo>
                    <a:pt x="552" y="289"/>
                  </a:lnTo>
                  <a:cubicBezTo>
                    <a:pt x="552" y="217"/>
                    <a:pt x="528" y="121"/>
                    <a:pt x="480" y="73"/>
                  </a:cubicBezTo>
                  <a:cubicBezTo>
                    <a:pt x="432" y="25"/>
                    <a:pt x="336"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2"/>
            <p:cNvSpPr/>
            <p:nvPr/>
          </p:nvSpPr>
          <p:spPr>
            <a:xfrm>
              <a:off x="2466750" y="3562550"/>
              <a:ext cx="24625" cy="27625"/>
            </a:xfrm>
            <a:custGeom>
              <a:avLst/>
              <a:gdLst/>
              <a:ahLst/>
              <a:cxnLst/>
              <a:rect l="l" t="t" r="r" b="b"/>
              <a:pathLst>
                <a:path w="985" h="1105" extrusionOk="0">
                  <a:moveTo>
                    <a:pt x="720" y="0"/>
                  </a:moveTo>
                  <a:cubicBezTo>
                    <a:pt x="648" y="0"/>
                    <a:pt x="552" y="24"/>
                    <a:pt x="504" y="72"/>
                  </a:cubicBezTo>
                  <a:cubicBezTo>
                    <a:pt x="360" y="264"/>
                    <a:pt x="216" y="456"/>
                    <a:pt x="72" y="624"/>
                  </a:cubicBezTo>
                  <a:cubicBezTo>
                    <a:pt x="48" y="648"/>
                    <a:pt x="24" y="672"/>
                    <a:pt x="24" y="720"/>
                  </a:cubicBezTo>
                  <a:cubicBezTo>
                    <a:pt x="0" y="744"/>
                    <a:pt x="0" y="792"/>
                    <a:pt x="0" y="816"/>
                  </a:cubicBezTo>
                  <a:cubicBezTo>
                    <a:pt x="0" y="888"/>
                    <a:pt x="24" y="984"/>
                    <a:pt x="72" y="1032"/>
                  </a:cubicBezTo>
                  <a:cubicBezTo>
                    <a:pt x="120" y="1080"/>
                    <a:pt x="192" y="1104"/>
                    <a:pt x="264" y="1104"/>
                  </a:cubicBezTo>
                  <a:cubicBezTo>
                    <a:pt x="336" y="1104"/>
                    <a:pt x="432" y="1080"/>
                    <a:pt x="480" y="1032"/>
                  </a:cubicBezTo>
                  <a:cubicBezTo>
                    <a:pt x="624" y="840"/>
                    <a:pt x="768" y="648"/>
                    <a:pt x="912" y="480"/>
                  </a:cubicBezTo>
                  <a:cubicBezTo>
                    <a:pt x="936" y="456"/>
                    <a:pt x="960" y="432"/>
                    <a:pt x="960" y="384"/>
                  </a:cubicBezTo>
                  <a:cubicBezTo>
                    <a:pt x="984" y="360"/>
                    <a:pt x="984" y="312"/>
                    <a:pt x="984" y="288"/>
                  </a:cubicBezTo>
                  <a:cubicBezTo>
                    <a:pt x="984" y="216"/>
                    <a:pt x="960" y="120"/>
                    <a:pt x="912" y="72"/>
                  </a:cubicBezTo>
                  <a:cubicBezTo>
                    <a:pt x="864" y="24"/>
                    <a:pt x="792"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2"/>
            <p:cNvSpPr/>
            <p:nvPr/>
          </p:nvSpPr>
          <p:spPr>
            <a:xfrm>
              <a:off x="2488350" y="3489225"/>
              <a:ext cx="19825" cy="35650"/>
            </a:xfrm>
            <a:custGeom>
              <a:avLst/>
              <a:gdLst/>
              <a:ahLst/>
              <a:cxnLst/>
              <a:rect l="l" t="t" r="r" b="b"/>
              <a:pathLst>
                <a:path w="793" h="1426" extrusionOk="0">
                  <a:moveTo>
                    <a:pt x="521" y="0"/>
                  </a:moveTo>
                  <a:cubicBezTo>
                    <a:pt x="392" y="0"/>
                    <a:pt x="261" y="71"/>
                    <a:pt x="240" y="197"/>
                  </a:cubicBezTo>
                  <a:lnTo>
                    <a:pt x="24" y="1085"/>
                  </a:lnTo>
                  <a:cubicBezTo>
                    <a:pt x="0" y="1205"/>
                    <a:pt x="72" y="1373"/>
                    <a:pt x="240" y="1421"/>
                  </a:cubicBezTo>
                  <a:cubicBezTo>
                    <a:pt x="256" y="1424"/>
                    <a:pt x="272" y="1426"/>
                    <a:pt x="289" y="1426"/>
                  </a:cubicBezTo>
                  <a:cubicBezTo>
                    <a:pt x="407" y="1426"/>
                    <a:pt x="556" y="1355"/>
                    <a:pt x="577" y="1229"/>
                  </a:cubicBezTo>
                  <a:lnTo>
                    <a:pt x="769" y="341"/>
                  </a:lnTo>
                  <a:cubicBezTo>
                    <a:pt x="793" y="197"/>
                    <a:pt x="721" y="29"/>
                    <a:pt x="577" y="5"/>
                  </a:cubicBezTo>
                  <a:cubicBezTo>
                    <a:pt x="558" y="2"/>
                    <a:pt x="540"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2"/>
            <p:cNvSpPr/>
            <p:nvPr/>
          </p:nvSpPr>
          <p:spPr>
            <a:xfrm>
              <a:off x="2498550" y="3415775"/>
              <a:ext cx="20425" cy="38300"/>
            </a:xfrm>
            <a:custGeom>
              <a:avLst/>
              <a:gdLst/>
              <a:ahLst/>
              <a:cxnLst/>
              <a:rect l="l" t="t" r="r" b="b"/>
              <a:pathLst>
                <a:path w="817" h="1532" extrusionOk="0">
                  <a:moveTo>
                    <a:pt x="487" y="0"/>
                  </a:moveTo>
                  <a:cubicBezTo>
                    <a:pt x="370" y="0"/>
                    <a:pt x="260" y="73"/>
                    <a:pt x="241" y="207"/>
                  </a:cubicBezTo>
                  <a:cubicBezTo>
                    <a:pt x="169" y="519"/>
                    <a:pt x="97" y="855"/>
                    <a:pt x="24" y="1191"/>
                  </a:cubicBezTo>
                  <a:cubicBezTo>
                    <a:pt x="0" y="1311"/>
                    <a:pt x="73" y="1479"/>
                    <a:pt x="217" y="1527"/>
                  </a:cubicBezTo>
                  <a:cubicBezTo>
                    <a:pt x="235" y="1530"/>
                    <a:pt x="253" y="1531"/>
                    <a:pt x="272" y="1531"/>
                  </a:cubicBezTo>
                  <a:cubicBezTo>
                    <a:pt x="401" y="1531"/>
                    <a:pt x="535" y="1461"/>
                    <a:pt x="577" y="1335"/>
                  </a:cubicBezTo>
                  <a:cubicBezTo>
                    <a:pt x="649" y="999"/>
                    <a:pt x="697" y="687"/>
                    <a:pt x="769" y="351"/>
                  </a:cubicBezTo>
                  <a:cubicBezTo>
                    <a:pt x="817" y="207"/>
                    <a:pt x="745" y="39"/>
                    <a:pt x="577" y="15"/>
                  </a:cubicBezTo>
                  <a:cubicBezTo>
                    <a:pt x="547" y="5"/>
                    <a:pt x="517"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52"/>
            <p:cNvSpPr/>
            <p:nvPr/>
          </p:nvSpPr>
          <p:spPr>
            <a:xfrm>
              <a:off x="2506950" y="3353125"/>
              <a:ext cx="14425" cy="30625"/>
            </a:xfrm>
            <a:custGeom>
              <a:avLst/>
              <a:gdLst/>
              <a:ahLst/>
              <a:cxnLst/>
              <a:rect l="l" t="t" r="r" b="b"/>
              <a:pathLst>
                <a:path w="577" h="1225" extrusionOk="0">
                  <a:moveTo>
                    <a:pt x="289" y="0"/>
                  </a:moveTo>
                  <a:cubicBezTo>
                    <a:pt x="145" y="0"/>
                    <a:pt x="1" y="120"/>
                    <a:pt x="1" y="289"/>
                  </a:cubicBezTo>
                  <a:lnTo>
                    <a:pt x="1" y="937"/>
                  </a:lnTo>
                  <a:cubicBezTo>
                    <a:pt x="1" y="1009"/>
                    <a:pt x="49" y="1081"/>
                    <a:pt x="97" y="1129"/>
                  </a:cubicBezTo>
                  <a:cubicBezTo>
                    <a:pt x="145" y="1177"/>
                    <a:pt x="217" y="1225"/>
                    <a:pt x="289" y="1225"/>
                  </a:cubicBezTo>
                  <a:cubicBezTo>
                    <a:pt x="433" y="1201"/>
                    <a:pt x="577" y="1081"/>
                    <a:pt x="577" y="937"/>
                  </a:cubicBezTo>
                  <a:lnTo>
                    <a:pt x="577" y="289"/>
                  </a:lnTo>
                  <a:cubicBezTo>
                    <a:pt x="577" y="217"/>
                    <a:pt x="529" y="144"/>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52"/>
            <p:cNvSpPr/>
            <p:nvPr/>
          </p:nvSpPr>
          <p:spPr>
            <a:xfrm>
              <a:off x="2501550" y="3285325"/>
              <a:ext cx="17425" cy="27425"/>
            </a:xfrm>
            <a:custGeom>
              <a:avLst/>
              <a:gdLst/>
              <a:ahLst/>
              <a:cxnLst/>
              <a:rect l="l" t="t" r="r" b="b"/>
              <a:pathLst>
                <a:path w="697" h="1097" extrusionOk="0">
                  <a:moveTo>
                    <a:pt x="481" y="0"/>
                  </a:moveTo>
                  <a:cubicBezTo>
                    <a:pt x="409" y="0"/>
                    <a:pt x="337" y="0"/>
                    <a:pt x="265" y="48"/>
                  </a:cubicBezTo>
                  <a:cubicBezTo>
                    <a:pt x="217" y="72"/>
                    <a:pt x="145" y="144"/>
                    <a:pt x="145" y="216"/>
                  </a:cubicBezTo>
                  <a:cubicBezTo>
                    <a:pt x="97" y="384"/>
                    <a:pt x="73" y="576"/>
                    <a:pt x="25" y="744"/>
                  </a:cubicBezTo>
                  <a:cubicBezTo>
                    <a:pt x="1" y="816"/>
                    <a:pt x="25" y="888"/>
                    <a:pt x="49" y="960"/>
                  </a:cubicBezTo>
                  <a:cubicBezTo>
                    <a:pt x="97" y="1032"/>
                    <a:pt x="145" y="1080"/>
                    <a:pt x="217" y="1080"/>
                  </a:cubicBezTo>
                  <a:cubicBezTo>
                    <a:pt x="246" y="1090"/>
                    <a:pt x="276" y="1096"/>
                    <a:pt x="306" y="1096"/>
                  </a:cubicBezTo>
                  <a:cubicBezTo>
                    <a:pt x="348" y="1096"/>
                    <a:pt x="390" y="1084"/>
                    <a:pt x="433" y="1056"/>
                  </a:cubicBezTo>
                  <a:cubicBezTo>
                    <a:pt x="505" y="1032"/>
                    <a:pt x="553" y="960"/>
                    <a:pt x="553" y="888"/>
                  </a:cubicBezTo>
                  <a:lnTo>
                    <a:pt x="673" y="360"/>
                  </a:lnTo>
                  <a:cubicBezTo>
                    <a:pt x="697" y="288"/>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2"/>
            <p:cNvSpPr/>
            <p:nvPr/>
          </p:nvSpPr>
          <p:spPr>
            <a:xfrm>
              <a:off x="2506350" y="3214500"/>
              <a:ext cx="19225" cy="30350"/>
            </a:xfrm>
            <a:custGeom>
              <a:avLst/>
              <a:gdLst/>
              <a:ahLst/>
              <a:cxnLst/>
              <a:rect l="l" t="t" r="r" b="b"/>
              <a:pathLst>
                <a:path w="769" h="1214" extrusionOk="0">
                  <a:moveTo>
                    <a:pt x="409" y="1"/>
                  </a:moveTo>
                  <a:cubicBezTo>
                    <a:pt x="337" y="1"/>
                    <a:pt x="241" y="1"/>
                    <a:pt x="193" y="49"/>
                  </a:cubicBezTo>
                  <a:cubicBezTo>
                    <a:pt x="49" y="121"/>
                    <a:pt x="1" y="289"/>
                    <a:pt x="73" y="409"/>
                  </a:cubicBezTo>
                  <a:cubicBezTo>
                    <a:pt x="97" y="433"/>
                    <a:pt x="97" y="457"/>
                    <a:pt x="121" y="481"/>
                  </a:cubicBezTo>
                  <a:cubicBezTo>
                    <a:pt x="145" y="529"/>
                    <a:pt x="145" y="577"/>
                    <a:pt x="169" y="625"/>
                  </a:cubicBezTo>
                  <a:cubicBezTo>
                    <a:pt x="169" y="697"/>
                    <a:pt x="169" y="745"/>
                    <a:pt x="169" y="793"/>
                  </a:cubicBezTo>
                  <a:cubicBezTo>
                    <a:pt x="145" y="817"/>
                    <a:pt x="145" y="841"/>
                    <a:pt x="145" y="865"/>
                  </a:cubicBezTo>
                  <a:cubicBezTo>
                    <a:pt x="121" y="937"/>
                    <a:pt x="145" y="1009"/>
                    <a:pt x="169" y="1081"/>
                  </a:cubicBezTo>
                  <a:cubicBezTo>
                    <a:pt x="217" y="1129"/>
                    <a:pt x="265" y="1177"/>
                    <a:pt x="337" y="1201"/>
                  </a:cubicBezTo>
                  <a:cubicBezTo>
                    <a:pt x="362" y="1210"/>
                    <a:pt x="388" y="1214"/>
                    <a:pt x="414" y="1214"/>
                  </a:cubicBezTo>
                  <a:cubicBezTo>
                    <a:pt x="536" y="1214"/>
                    <a:pt x="653" y="1128"/>
                    <a:pt x="673" y="1009"/>
                  </a:cubicBezTo>
                  <a:cubicBezTo>
                    <a:pt x="769" y="721"/>
                    <a:pt x="721" y="409"/>
                    <a:pt x="577" y="145"/>
                  </a:cubicBezTo>
                  <a:cubicBezTo>
                    <a:pt x="529" y="73"/>
                    <a:pt x="457"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2"/>
            <p:cNvSpPr/>
            <p:nvPr/>
          </p:nvSpPr>
          <p:spPr>
            <a:xfrm>
              <a:off x="2508750" y="3135600"/>
              <a:ext cx="16825" cy="35850"/>
            </a:xfrm>
            <a:custGeom>
              <a:avLst/>
              <a:gdLst/>
              <a:ahLst/>
              <a:cxnLst/>
              <a:rect l="l" t="t" r="r" b="b"/>
              <a:pathLst>
                <a:path w="673" h="1434" extrusionOk="0">
                  <a:moveTo>
                    <a:pt x="342" y="0"/>
                  </a:moveTo>
                  <a:cubicBezTo>
                    <a:pt x="316" y="0"/>
                    <a:pt x="290" y="4"/>
                    <a:pt x="265" y="13"/>
                  </a:cubicBezTo>
                  <a:cubicBezTo>
                    <a:pt x="121" y="61"/>
                    <a:pt x="49" y="205"/>
                    <a:pt x="73" y="349"/>
                  </a:cubicBezTo>
                  <a:cubicBezTo>
                    <a:pt x="73" y="397"/>
                    <a:pt x="73" y="421"/>
                    <a:pt x="97" y="445"/>
                  </a:cubicBezTo>
                  <a:cubicBezTo>
                    <a:pt x="97" y="589"/>
                    <a:pt x="97" y="709"/>
                    <a:pt x="97" y="853"/>
                  </a:cubicBezTo>
                  <a:cubicBezTo>
                    <a:pt x="73" y="925"/>
                    <a:pt x="49" y="997"/>
                    <a:pt x="25" y="1069"/>
                  </a:cubicBezTo>
                  <a:cubicBezTo>
                    <a:pt x="1" y="1213"/>
                    <a:pt x="97" y="1381"/>
                    <a:pt x="241" y="1429"/>
                  </a:cubicBezTo>
                  <a:cubicBezTo>
                    <a:pt x="259" y="1432"/>
                    <a:pt x="277" y="1433"/>
                    <a:pt x="295" y="1433"/>
                  </a:cubicBezTo>
                  <a:cubicBezTo>
                    <a:pt x="420" y="1433"/>
                    <a:pt x="535" y="1362"/>
                    <a:pt x="577" y="1237"/>
                  </a:cubicBezTo>
                  <a:cubicBezTo>
                    <a:pt x="673" y="901"/>
                    <a:pt x="673" y="541"/>
                    <a:pt x="601" y="205"/>
                  </a:cubicBezTo>
                  <a:cubicBezTo>
                    <a:pt x="581" y="86"/>
                    <a:pt x="464" y="0"/>
                    <a:pt x="3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2"/>
            <p:cNvSpPr/>
            <p:nvPr/>
          </p:nvSpPr>
          <p:spPr>
            <a:xfrm>
              <a:off x="2509950" y="3062625"/>
              <a:ext cx="13825" cy="38500"/>
            </a:xfrm>
            <a:custGeom>
              <a:avLst/>
              <a:gdLst/>
              <a:ahLst/>
              <a:cxnLst/>
              <a:rect l="l" t="t" r="r" b="b"/>
              <a:pathLst>
                <a:path w="553" h="1540" extrusionOk="0">
                  <a:moveTo>
                    <a:pt x="320" y="1"/>
                  </a:moveTo>
                  <a:cubicBezTo>
                    <a:pt x="310" y="1"/>
                    <a:pt x="299" y="2"/>
                    <a:pt x="289" y="3"/>
                  </a:cubicBezTo>
                  <a:cubicBezTo>
                    <a:pt x="121" y="3"/>
                    <a:pt x="1" y="123"/>
                    <a:pt x="1" y="267"/>
                  </a:cubicBezTo>
                  <a:lnTo>
                    <a:pt x="1" y="1251"/>
                  </a:lnTo>
                  <a:cubicBezTo>
                    <a:pt x="1" y="1395"/>
                    <a:pt x="121" y="1539"/>
                    <a:pt x="289" y="1539"/>
                  </a:cubicBezTo>
                  <a:cubicBezTo>
                    <a:pt x="433" y="1515"/>
                    <a:pt x="553" y="1419"/>
                    <a:pt x="553" y="1251"/>
                  </a:cubicBezTo>
                  <a:lnTo>
                    <a:pt x="553" y="267"/>
                  </a:lnTo>
                  <a:cubicBezTo>
                    <a:pt x="553" y="134"/>
                    <a:pt x="45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2"/>
            <p:cNvSpPr/>
            <p:nvPr/>
          </p:nvSpPr>
          <p:spPr>
            <a:xfrm>
              <a:off x="2501550" y="2991650"/>
              <a:ext cx="17425" cy="33050"/>
            </a:xfrm>
            <a:custGeom>
              <a:avLst/>
              <a:gdLst/>
              <a:ahLst/>
              <a:cxnLst/>
              <a:rect l="l" t="t" r="r" b="b"/>
              <a:pathLst>
                <a:path w="697" h="1322" extrusionOk="0">
                  <a:moveTo>
                    <a:pt x="254" y="1"/>
                  </a:moveTo>
                  <a:cubicBezTo>
                    <a:pt x="233" y="1"/>
                    <a:pt x="212" y="4"/>
                    <a:pt x="193" y="10"/>
                  </a:cubicBezTo>
                  <a:cubicBezTo>
                    <a:pt x="121" y="34"/>
                    <a:pt x="73" y="82"/>
                    <a:pt x="25" y="154"/>
                  </a:cubicBezTo>
                  <a:cubicBezTo>
                    <a:pt x="1" y="226"/>
                    <a:pt x="1" y="274"/>
                    <a:pt x="1" y="370"/>
                  </a:cubicBezTo>
                  <a:cubicBezTo>
                    <a:pt x="49" y="610"/>
                    <a:pt x="97" y="874"/>
                    <a:pt x="145" y="1114"/>
                  </a:cubicBezTo>
                  <a:cubicBezTo>
                    <a:pt x="145" y="1186"/>
                    <a:pt x="217" y="1258"/>
                    <a:pt x="265" y="1282"/>
                  </a:cubicBezTo>
                  <a:cubicBezTo>
                    <a:pt x="307" y="1310"/>
                    <a:pt x="349" y="1322"/>
                    <a:pt x="391" y="1322"/>
                  </a:cubicBezTo>
                  <a:cubicBezTo>
                    <a:pt x="421" y="1322"/>
                    <a:pt x="451" y="1316"/>
                    <a:pt x="481" y="1306"/>
                  </a:cubicBezTo>
                  <a:cubicBezTo>
                    <a:pt x="553" y="1282"/>
                    <a:pt x="625" y="1258"/>
                    <a:pt x="649" y="1186"/>
                  </a:cubicBezTo>
                  <a:cubicBezTo>
                    <a:pt x="697" y="1114"/>
                    <a:pt x="697" y="1042"/>
                    <a:pt x="673" y="970"/>
                  </a:cubicBezTo>
                  <a:cubicBezTo>
                    <a:pt x="625" y="730"/>
                    <a:pt x="577" y="466"/>
                    <a:pt x="553" y="226"/>
                  </a:cubicBezTo>
                  <a:cubicBezTo>
                    <a:pt x="529" y="154"/>
                    <a:pt x="481" y="82"/>
                    <a:pt x="409" y="58"/>
                  </a:cubicBezTo>
                  <a:cubicBezTo>
                    <a:pt x="373" y="23"/>
                    <a:pt x="313"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2"/>
            <p:cNvSpPr/>
            <p:nvPr/>
          </p:nvSpPr>
          <p:spPr>
            <a:xfrm>
              <a:off x="2528550" y="2969975"/>
              <a:ext cx="18025" cy="38500"/>
            </a:xfrm>
            <a:custGeom>
              <a:avLst/>
              <a:gdLst/>
              <a:ahLst/>
              <a:cxnLst/>
              <a:rect l="l" t="t" r="r" b="b"/>
              <a:pathLst>
                <a:path w="721" h="1540" extrusionOk="0">
                  <a:moveTo>
                    <a:pt x="317" y="0"/>
                  </a:moveTo>
                  <a:cubicBezTo>
                    <a:pt x="292" y="0"/>
                    <a:pt x="266" y="4"/>
                    <a:pt x="241" y="13"/>
                  </a:cubicBezTo>
                  <a:cubicBezTo>
                    <a:pt x="97" y="61"/>
                    <a:pt x="1" y="205"/>
                    <a:pt x="49" y="349"/>
                  </a:cubicBezTo>
                  <a:cubicBezTo>
                    <a:pt x="97" y="469"/>
                    <a:pt x="121" y="589"/>
                    <a:pt x="145" y="709"/>
                  </a:cubicBezTo>
                  <a:cubicBezTo>
                    <a:pt x="145" y="853"/>
                    <a:pt x="145" y="997"/>
                    <a:pt x="121" y="1141"/>
                  </a:cubicBezTo>
                  <a:cubicBezTo>
                    <a:pt x="121" y="1165"/>
                    <a:pt x="121" y="1165"/>
                    <a:pt x="121" y="1189"/>
                  </a:cubicBezTo>
                  <a:cubicBezTo>
                    <a:pt x="121" y="1261"/>
                    <a:pt x="121" y="1333"/>
                    <a:pt x="145" y="1405"/>
                  </a:cubicBezTo>
                  <a:cubicBezTo>
                    <a:pt x="193" y="1453"/>
                    <a:pt x="265" y="1525"/>
                    <a:pt x="313" y="1525"/>
                  </a:cubicBezTo>
                  <a:cubicBezTo>
                    <a:pt x="342" y="1535"/>
                    <a:pt x="373" y="1540"/>
                    <a:pt x="405" y="1540"/>
                  </a:cubicBezTo>
                  <a:cubicBezTo>
                    <a:pt x="528" y="1540"/>
                    <a:pt x="654" y="1467"/>
                    <a:pt x="673" y="1333"/>
                  </a:cubicBezTo>
                  <a:cubicBezTo>
                    <a:pt x="721" y="949"/>
                    <a:pt x="721" y="565"/>
                    <a:pt x="577" y="205"/>
                  </a:cubicBezTo>
                  <a:cubicBezTo>
                    <a:pt x="537" y="86"/>
                    <a:pt x="433"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2"/>
            <p:cNvSpPr/>
            <p:nvPr/>
          </p:nvSpPr>
          <p:spPr>
            <a:xfrm>
              <a:off x="2541750" y="3059425"/>
              <a:ext cx="18625" cy="41250"/>
            </a:xfrm>
            <a:custGeom>
              <a:avLst/>
              <a:gdLst/>
              <a:ahLst/>
              <a:cxnLst/>
              <a:rect l="l" t="t" r="r" b="b"/>
              <a:pathLst>
                <a:path w="745" h="1650" extrusionOk="0">
                  <a:moveTo>
                    <a:pt x="309" y="0"/>
                  </a:moveTo>
                  <a:cubicBezTo>
                    <a:pt x="286" y="0"/>
                    <a:pt x="263" y="4"/>
                    <a:pt x="241" y="11"/>
                  </a:cubicBezTo>
                  <a:cubicBezTo>
                    <a:pt x="97" y="59"/>
                    <a:pt x="1" y="203"/>
                    <a:pt x="49" y="371"/>
                  </a:cubicBezTo>
                  <a:cubicBezTo>
                    <a:pt x="73" y="443"/>
                    <a:pt x="97" y="539"/>
                    <a:pt x="121" y="611"/>
                  </a:cubicBezTo>
                  <a:cubicBezTo>
                    <a:pt x="121" y="659"/>
                    <a:pt x="145" y="707"/>
                    <a:pt x="145" y="755"/>
                  </a:cubicBezTo>
                  <a:cubicBezTo>
                    <a:pt x="145" y="779"/>
                    <a:pt x="145" y="803"/>
                    <a:pt x="145" y="827"/>
                  </a:cubicBezTo>
                  <a:cubicBezTo>
                    <a:pt x="169" y="923"/>
                    <a:pt x="169" y="995"/>
                    <a:pt x="169" y="1091"/>
                  </a:cubicBezTo>
                  <a:cubicBezTo>
                    <a:pt x="169" y="1139"/>
                    <a:pt x="145" y="1187"/>
                    <a:pt x="145" y="1211"/>
                  </a:cubicBezTo>
                  <a:cubicBezTo>
                    <a:pt x="145" y="1235"/>
                    <a:pt x="145" y="1259"/>
                    <a:pt x="145" y="1283"/>
                  </a:cubicBezTo>
                  <a:cubicBezTo>
                    <a:pt x="145" y="1283"/>
                    <a:pt x="145" y="1283"/>
                    <a:pt x="145" y="1307"/>
                  </a:cubicBezTo>
                  <a:cubicBezTo>
                    <a:pt x="121" y="1379"/>
                    <a:pt x="121" y="1451"/>
                    <a:pt x="169" y="1523"/>
                  </a:cubicBezTo>
                  <a:cubicBezTo>
                    <a:pt x="217" y="1571"/>
                    <a:pt x="265" y="1643"/>
                    <a:pt x="337" y="1643"/>
                  </a:cubicBezTo>
                  <a:cubicBezTo>
                    <a:pt x="360" y="1647"/>
                    <a:pt x="383" y="1649"/>
                    <a:pt x="406" y="1649"/>
                  </a:cubicBezTo>
                  <a:cubicBezTo>
                    <a:pt x="530" y="1649"/>
                    <a:pt x="653" y="1593"/>
                    <a:pt x="673" y="1451"/>
                  </a:cubicBezTo>
                  <a:cubicBezTo>
                    <a:pt x="745" y="1043"/>
                    <a:pt x="721" y="611"/>
                    <a:pt x="601" y="203"/>
                  </a:cubicBezTo>
                  <a:cubicBezTo>
                    <a:pt x="560" y="102"/>
                    <a:pt x="434"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2"/>
            <p:cNvSpPr/>
            <p:nvPr/>
          </p:nvSpPr>
          <p:spPr>
            <a:xfrm>
              <a:off x="2550750" y="3122100"/>
              <a:ext cx="13825" cy="30625"/>
            </a:xfrm>
            <a:custGeom>
              <a:avLst/>
              <a:gdLst/>
              <a:ahLst/>
              <a:cxnLst/>
              <a:rect l="l" t="t" r="r" b="b"/>
              <a:pathLst>
                <a:path w="553" h="1225" extrusionOk="0">
                  <a:moveTo>
                    <a:pt x="265" y="1"/>
                  </a:moveTo>
                  <a:cubicBezTo>
                    <a:pt x="121" y="25"/>
                    <a:pt x="1" y="121"/>
                    <a:pt x="1" y="289"/>
                  </a:cubicBezTo>
                  <a:lnTo>
                    <a:pt x="1" y="937"/>
                  </a:lnTo>
                  <a:cubicBezTo>
                    <a:pt x="1" y="1009"/>
                    <a:pt x="25" y="1081"/>
                    <a:pt x="73" y="1129"/>
                  </a:cubicBezTo>
                  <a:cubicBezTo>
                    <a:pt x="121" y="1177"/>
                    <a:pt x="217" y="1225"/>
                    <a:pt x="265" y="1225"/>
                  </a:cubicBezTo>
                  <a:cubicBezTo>
                    <a:pt x="433" y="1201"/>
                    <a:pt x="553" y="1105"/>
                    <a:pt x="553" y="937"/>
                  </a:cubicBezTo>
                  <a:lnTo>
                    <a:pt x="553" y="289"/>
                  </a:lnTo>
                  <a:cubicBezTo>
                    <a:pt x="553" y="217"/>
                    <a:pt x="529" y="145"/>
                    <a:pt x="481" y="97"/>
                  </a:cubicBezTo>
                  <a:cubicBezTo>
                    <a:pt x="433" y="49"/>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2"/>
            <p:cNvSpPr/>
            <p:nvPr/>
          </p:nvSpPr>
          <p:spPr>
            <a:xfrm>
              <a:off x="2547750" y="3209100"/>
              <a:ext cx="17425" cy="35750"/>
            </a:xfrm>
            <a:custGeom>
              <a:avLst/>
              <a:gdLst/>
              <a:ahLst/>
              <a:cxnLst/>
              <a:rect l="l" t="t" r="r" b="b"/>
              <a:pathLst>
                <a:path w="697" h="1430" extrusionOk="0">
                  <a:moveTo>
                    <a:pt x="385" y="1"/>
                  </a:moveTo>
                  <a:cubicBezTo>
                    <a:pt x="313" y="1"/>
                    <a:pt x="241" y="25"/>
                    <a:pt x="193" y="97"/>
                  </a:cubicBezTo>
                  <a:cubicBezTo>
                    <a:pt x="145" y="145"/>
                    <a:pt x="97" y="217"/>
                    <a:pt x="121" y="289"/>
                  </a:cubicBezTo>
                  <a:cubicBezTo>
                    <a:pt x="121" y="433"/>
                    <a:pt x="121" y="553"/>
                    <a:pt x="121" y="697"/>
                  </a:cubicBezTo>
                  <a:cubicBezTo>
                    <a:pt x="97" y="841"/>
                    <a:pt x="73" y="961"/>
                    <a:pt x="25" y="1081"/>
                  </a:cubicBezTo>
                  <a:cubicBezTo>
                    <a:pt x="1" y="1153"/>
                    <a:pt x="25" y="1225"/>
                    <a:pt x="49" y="1297"/>
                  </a:cubicBezTo>
                  <a:cubicBezTo>
                    <a:pt x="73" y="1345"/>
                    <a:pt x="145" y="1417"/>
                    <a:pt x="217" y="1417"/>
                  </a:cubicBezTo>
                  <a:cubicBezTo>
                    <a:pt x="242" y="1426"/>
                    <a:pt x="268" y="1430"/>
                    <a:pt x="293" y="1430"/>
                  </a:cubicBezTo>
                  <a:cubicBezTo>
                    <a:pt x="409" y="1430"/>
                    <a:pt x="513" y="1344"/>
                    <a:pt x="553" y="1225"/>
                  </a:cubicBezTo>
                  <a:cubicBezTo>
                    <a:pt x="673" y="937"/>
                    <a:pt x="697" y="601"/>
                    <a:pt x="673" y="289"/>
                  </a:cubicBezTo>
                  <a:cubicBezTo>
                    <a:pt x="673" y="217"/>
                    <a:pt x="649" y="145"/>
                    <a:pt x="601" y="97"/>
                  </a:cubicBezTo>
                  <a:cubicBezTo>
                    <a:pt x="553" y="49"/>
                    <a:pt x="457"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2"/>
            <p:cNvSpPr/>
            <p:nvPr/>
          </p:nvSpPr>
          <p:spPr>
            <a:xfrm>
              <a:off x="2547750" y="3276925"/>
              <a:ext cx="14425" cy="27625"/>
            </a:xfrm>
            <a:custGeom>
              <a:avLst/>
              <a:gdLst/>
              <a:ahLst/>
              <a:cxnLst/>
              <a:rect l="l" t="t" r="r" b="b"/>
              <a:pathLst>
                <a:path w="577" h="1105" extrusionOk="0">
                  <a:moveTo>
                    <a:pt x="289" y="0"/>
                  </a:moveTo>
                  <a:cubicBezTo>
                    <a:pt x="217" y="0"/>
                    <a:pt x="145" y="24"/>
                    <a:pt x="97" y="96"/>
                  </a:cubicBezTo>
                  <a:cubicBezTo>
                    <a:pt x="49" y="144"/>
                    <a:pt x="1" y="216"/>
                    <a:pt x="1" y="288"/>
                  </a:cubicBezTo>
                  <a:lnTo>
                    <a:pt x="1" y="840"/>
                  </a:lnTo>
                  <a:cubicBezTo>
                    <a:pt x="1" y="912"/>
                    <a:pt x="49" y="984"/>
                    <a:pt x="97" y="1032"/>
                  </a:cubicBezTo>
                  <a:cubicBezTo>
                    <a:pt x="145" y="1080"/>
                    <a:pt x="217" y="1104"/>
                    <a:pt x="289" y="1104"/>
                  </a:cubicBezTo>
                  <a:cubicBezTo>
                    <a:pt x="361" y="1104"/>
                    <a:pt x="433" y="1080"/>
                    <a:pt x="481" y="1032"/>
                  </a:cubicBezTo>
                  <a:cubicBezTo>
                    <a:pt x="529" y="984"/>
                    <a:pt x="577" y="912"/>
                    <a:pt x="577" y="840"/>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2"/>
            <p:cNvSpPr/>
            <p:nvPr/>
          </p:nvSpPr>
          <p:spPr>
            <a:xfrm>
              <a:off x="2542350" y="3328525"/>
              <a:ext cx="14425" cy="33100"/>
            </a:xfrm>
            <a:custGeom>
              <a:avLst/>
              <a:gdLst/>
              <a:ahLst/>
              <a:cxnLst/>
              <a:rect l="l" t="t" r="r" b="b"/>
              <a:pathLst>
                <a:path w="577" h="1324" extrusionOk="0">
                  <a:moveTo>
                    <a:pt x="289" y="0"/>
                  </a:moveTo>
                  <a:cubicBezTo>
                    <a:pt x="145" y="24"/>
                    <a:pt x="1" y="120"/>
                    <a:pt x="1" y="288"/>
                  </a:cubicBezTo>
                  <a:lnTo>
                    <a:pt x="1" y="1056"/>
                  </a:lnTo>
                  <a:cubicBezTo>
                    <a:pt x="1" y="1190"/>
                    <a:pt x="124" y="1323"/>
                    <a:pt x="257" y="1323"/>
                  </a:cubicBezTo>
                  <a:cubicBezTo>
                    <a:pt x="267" y="1323"/>
                    <a:pt x="278" y="1322"/>
                    <a:pt x="289" y="1321"/>
                  </a:cubicBezTo>
                  <a:cubicBezTo>
                    <a:pt x="433" y="1321"/>
                    <a:pt x="577" y="1201"/>
                    <a:pt x="577" y="1056"/>
                  </a:cubicBezTo>
                  <a:lnTo>
                    <a:pt x="577" y="288"/>
                  </a:lnTo>
                  <a:cubicBezTo>
                    <a:pt x="577" y="144"/>
                    <a:pt x="43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2"/>
            <p:cNvSpPr/>
            <p:nvPr/>
          </p:nvSpPr>
          <p:spPr>
            <a:xfrm>
              <a:off x="2536950" y="3388525"/>
              <a:ext cx="13825" cy="24625"/>
            </a:xfrm>
            <a:custGeom>
              <a:avLst/>
              <a:gdLst/>
              <a:ahLst/>
              <a:cxnLst/>
              <a:rect l="l" t="t" r="r" b="b"/>
              <a:pathLst>
                <a:path w="553" h="985" extrusionOk="0">
                  <a:moveTo>
                    <a:pt x="289" y="1"/>
                  </a:moveTo>
                  <a:cubicBezTo>
                    <a:pt x="217" y="1"/>
                    <a:pt x="145" y="25"/>
                    <a:pt x="97" y="73"/>
                  </a:cubicBezTo>
                  <a:cubicBezTo>
                    <a:pt x="49" y="145"/>
                    <a:pt x="1" y="193"/>
                    <a:pt x="1" y="289"/>
                  </a:cubicBezTo>
                  <a:lnTo>
                    <a:pt x="1" y="721"/>
                  </a:lnTo>
                  <a:cubicBezTo>
                    <a:pt x="1" y="793"/>
                    <a:pt x="25" y="865"/>
                    <a:pt x="97" y="913"/>
                  </a:cubicBezTo>
                  <a:cubicBezTo>
                    <a:pt x="145" y="961"/>
                    <a:pt x="217" y="985"/>
                    <a:pt x="289" y="985"/>
                  </a:cubicBezTo>
                  <a:cubicBezTo>
                    <a:pt x="361" y="985"/>
                    <a:pt x="433" y="961"/>
                    <a:pt x="481" y="913"/>
                  </a:cubicBezTo>
                  <a:cubicBezTo>
                    <a:pt x="529" y="865"/>
                    <a:pt x="553" y="793"/>
                    <a:pt x="553" y="721"/>
                  </a:cubicBezTo>
                  <a:lnTo>
                    <a:pt x="553" y="289"/>
                  </a:lnTo>
                  <a:cubicBezTo>
                    <a:pt x="553" y="217"/>
                    <a:pt x="529" y="121"/>
                    <a:pt x="481" y="73"/>
                  </a:cubicBezTo>
                  <a:cubicBezTo>
                    <a:pt x="433" y="25"/>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52"/>
            <p:cNvSpPr/>
            <p:nvPr/>
          </p:nvSpPr>
          <p:spPr>
            <a:xfrm>
              <a:off x="2525550" y="3445525"/>
              <a:ext cx="17425" cy="24875"/>
            </a:xfrm>
            <a:custGeom>
              <a:avLst/>
              <a:gdLst/>
              <a:ahLst/>
              <a:cxnLst/>
              <a:rect l="l" t="t" r="r" b="b"/>
              <a:pathLst>
                <a:path w="697" h="995" extrusionOk="0">
                  <a:moveTo>
                    <a:pt x="481" y="1"/>
                  </a:moveTo>
                  <a:cubicBezTo>
                    <a:pt x="409" y="1"/>
                    <a:pt x="313" y="1"/>
                    <a:pt x="265" y="25"/>
                  </a:cubicBezTo>
                  <a:cubicBezTo>
                    <a:pt x="193" y="73"/>
                    <a:pt x="145" y="121"/>
                    <a:pt x="121" y="193"/>
                  </a:cubicBezTo>
                  <a:cubicBezTo>
                    <a:pt x="97" y="337"/>
                    <a:pt x="49" y="481"/>
                    <a:pt x="25" y="649"/>
                  </a:cubicBezTo>
                  <a:cubicBezTo>
                    <a:pt x="1" y="697"/>
                    <a:pt x="1" y="793"/>
                    <a:pt x="49" y="841"/>
                  </a:cubicBezTo>
                  <a:cubicBezTo>
                    <a:pt x="73" y="913"/>
                    <a:pt x="145" y="961"/>
                    <a:pt x="217" y="985"/>
                  </a:cubicBezTo>
                  <a:cubicBezTo>
                    <a:pt x="238" y="992"/>
                    <a:pt x="259" y="995"/>
                    <a:pt x="280" y="995"/>
                  </a:cubicBezTo>
                  <a:cubicBezTo>
                    <a:pt x="331" y="995"/>
                    <a:pt x="382" y="978"/>
                    <a:pt x="433" y="961"/>
                  </a:cubicBezTo>
                  <a:cubicBezTo>
                    <a:pt x="481" y="913"/>
                    <a:pt x="553" y="865"/>
                    <a:pt x="553" y="793"/>
                  </a:cubicBezTo>
                  <a:lnTo>
                    <a:pt x="673" y="361"/>
                  </a:lnTo>
                  <a:cubicBezTo>
                    <a:pt x="697" y="289"/>
                    <a:pt x="673" y="193"/>
                    <a:pt x="649" y="145"/>
                  </a:cubicBezTo>
                  <a:cubicBezTo>
                    <a:pt x="601"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52"/>
            <p:cNvSpPr/>
            <p:nvPr/>
          </p:nvSpPr>
          <p:spPr>
            <a:xfrm>
              <a:off x="2519550" y="3491500"/>
              <a:ext cx="26425" cy="33050"/>
            </a:xfrm>
            <a:custGeom>
              <a:avLst/>
              <a:gdLst/>
              <a:ahLst/>
              <a:cxnLst/>
              <a:rect l="l" t="t" r="r" b="b"/>
              <a:pathLst>
                <a:path w="1057" h="1322" extrusionOk="0">
                  <a:moveTo>
                    <a:pt x="767" y="1"/>
                  </a:moveTo>
                  <a:cubicBezTo>
                    <a:pt x="672" y="1"/>
                    <a:pt x="571" y="55"/>
                    <a:pt x="505" y="154"/>
                  </a:cubicBezTo>
                  <a:cubicBezTo>
                    <a:pt x="361" y="394"/>
                    <a:pt x="217" y="658"/>
                    <a:pt x="73" y="898"/>
                  </a:cubicBezTo>
                  <a:cubicBezTo>
                    <a:pt x="1" y="1042"/>
                    <a:pt x="49" y="1210"/>
                    <a:pt x="193" y="1282"/>
                  </a:cubicBezTo>
                  <a:cubicBezTo>
                    <a:pt x="236" y="1308"/>
                    <a:pt x="285" y="1321"/>
                    <a:pt x="335" y="1321"/>
                  </a:cubicBezTo>
                  <a:cubicBezTo>
                    <a:pt x="424" y="1321"/>
                    <a:pt x="515" y="1278"/>
                    <a:pt x="577" y="1186"/>
                  </a:cubicBezTo>
                  <a:cubicBezTo>
                    <a:pt x="721" y="946"/>
                    <a:pt x="865" y="682"/>
                    <a:pt x="985" y="418"/>
                  </a:cubicBezTo>
                  <a:cubicBezTo>
                    <a:pt x="1057" y="298"/>
                    <a:pt x="1033" y="106"/>
                    <a:pt x="889" y="34"/>
                  </a:cubicBezTo>
                  <a:cubicBezTo>
                    <a:pt x="852" y="12"/>
                    <a:pt x="810" y="1"/>
                    <a:pt x="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2"/>
            <p:cNvSpPr/>
            <p:nvPr/>
          </p:nvSpPr>
          <p:spPr>
            <a:xfrm>
              <a:off x="2550750" y="3393925"/>
              <a:ext cx="19225" cy="27625"/>
            </a:xfrm>
            <a:custGeom>
              <a:avLst/>
              <a:gdLst/>
              <a:ahLst/>
              <a:cxnLst/>
              <a:rect l="l" t="t" r="r" b="b"/>
              <a:pathLst>
                <a:path w="769" h="1105" extrusionOk="0">
                  <a:moveTo>
                    <a:pt x="505" y="1"/>
                  </a:moveTo>
                  <a:cubicBezTo>
                    <a:pt x="337" y="1"/>
                    <a:pt x="217" y="121"/>
                    <a:pt x="217" y="289"/>
                  </a:cubicBezTo>
                  <a:cubicBezTo>
                    <a:pt x="217" y="289"/>
                    <a:pt x="217" y="313"/>
                    <a:pt x="217" y="337"/>
                  </a:cubicBezTo>
                  <a:cubicBezTo>
                    <a:pt x="217" y="385"/>
                    <a:pt x="193" y="433"/>
                    <a:pt x="169" y="481"/>
                  </a:cubicBezTo>
                  <a:cubicBezTo>
                    <a:pt x="169" y="505"/>
                    <a:pt x="145" y="553"/>
                    <a:pt x="121" y="577"/>
                  </a:cubicBezTo>
                  <a:cubicBezTo>
                    <a:pt x="97" y="601"/>
                    <a:pt x="97" y="601"/>
                    <a:pt x="73" y="625"/>
                  </a:cubicBezTo>
                  <a:cubicBezTo>
                    <a:pt x="25" y="673"/>
                    <a:pt x="1" y="745"/>
                    <a:pt x="1" y="817"/>
                  </a:cubicBezTo>
                  <a:cubicBezTo>
                    <a:pt x="1" y="889"/>
                    <a:pt x="25" y="961"/>
                    <a:pt x="73" y="1009"/>
                  </a:cubicBezTo>
                  <a:cubicBezTo>
                    <a:pt x="121" y="1057"/>
                    <a:pt x="193" y="1105"/>
                    <a:pt x="265" y="1105"/>
                  </a:cubicBezTo>
                  <a:cubicBezTo>
                    <a:pt x="337" y="1105"/>
                    <a:pt x="409" y="1081"/>
                    <a:pt x="481" y="1009"/>
                  </a:cubicBezTo>
                  <a:cubicBezTo>
                    <a:pt x="673" y="817"/>
                    <a:pt x="769" y="553"/>
                    <a:pt x="769" y="289"/>
                  </a:cubicBezTo>
                  <a:cubicBezTo>
                    <a:pt x="769" y="217"/>
                    <a:pt x="745" y="121"/>
                    <a:pt x="697" y="73"/>
                  </a:cubicBezTo>
                  <a:cubicBezTo>
                    <a:pt x="649" y="25"/>
                    <a:pt x="577"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2"/>
            <p:cNvSpPr/>
            <p:nvPr/>
          </p:nvSpPr>
          <p:spPr>
            <a:xfrm>
              <a:off x="2566950" y="3317925"/>
              <a:ext cx="21025" cy="27425"/>
            </a:xfrm>
            <a:custGeom>
              <a:avLst/>
              <a:gdLst/>
              <a:ahLst/>
              <a:cxnLst/>
              <a:rect l="l" t="t" r="r" b="b"/>
              <a:pathLst>
                <a:path w="841" h="1097" extrusionOk="0">
                  <a:moveTo>
                    <a:pt x="506" y="1"/>
                  </a:moveTo>
                  <a:cubicBezTo>
                    <a:pt x="473" y="1"/>
                    <a:pt x="439" y="6"/>
                    <a:pt x="409" y="16"/>
                  </a:cubicBezTo>
                  <a:cubicBezTo>
                    <a:pt x="361" y="40"/>
                    <a:pt x="289" y="64"/>
                    <a:pt x="241" y="136"/>
                  </a:cubicBezTo>
                  <a:cubicBezTo>
                    <a:pt x="217" y="208"/>
                    <a:pt x="193" y="280"/>
                    <a:pt x="217" y="352"/>
                  </a:cubicBezTo>
                  <a:cubicBezTo>
                    <a:pt x="217" y="352"/>
                    <a:pt x="217" y="376"/>
                    <a:pt x="217" y="376"/>
                  </a:cubicBezTo>
                  <a:cubicBezTo>
                    <a:pt x="217" y="400"/>
                    <a:pt x="217" y="400"/>
                    <a:pt x="217" y="424"/>
                  </a:cubicBezTo>
                  <a:cubicBezTo>
                    <a:pt x="217" y="448"/>
                    <a:pt x="217" y="472"/>
                    <a:pt x="217" y="496"/>
                  </a:cubicBezTo>
                  <a:cubicBezTo>
                    <a:pt x="193" y="496"/>
                    <a:pt x="193" y="520"/>
                    <a:pt x="193" y="520"/>
                  </a:cubicBezTo>
                  <a:cubicBezTo>
                    <a:pt x="169" y="544"/>
                    <a:pt x="145" y="568"/>
                    <a:pt x="121" y="568"/>
                  </a:cubicBezTo>
                  <a:cubicBezTo>
                    <a:pt x="73" y="616"/>
                    <a:pt x="25" y="664"/>
                    <a:pt x="1" y="736"/>
                  </a:cubicBezTo>
                  <a:cubicBezTo>
                    <a:pt x="1" y="808"/>
                    <a:pt x="1" y="904"/>
                    <a:pt x="25" y="952"/>
                  </a:cubicBezTo>
                  <a:cubicBezTo>
                    <a:pt x="73" y="1024"/>
                    <a:pt x="121" y="1072"/>
                    <a:pt x="193" y="1096"/>
                  </a:cubicBezTo>
                  <a:cubicBezTo>
                    <a:pt x="265" y="1096"/>
                    <a:pt x="361" y="1096"/>
                    <a:pt x="409" y="1048"/>
                  </a:cubicBezTo>
                  <a:cubicBezTo>
                    <a:pt x="697" y="880"/>
                    <a:pt x="841" y="520"/>
                    <a:pt x="769" y="208"/>
                  </a:cubicBezTo>
                  <a:cubicBezTo>
                    <a:pt x="745" y="136"/>
                    <a:pt x="697" y="64"/>
                    <a:pt x="625" y="40"/>
                  </a:cubicBezTo>
                  <a:cubicBezTo>
                    <a:pt x="597" y="12"/>
                    <a:pt x="552"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2"/>
            <p:cNvSpPr/>
            <p:nvPr/>
          </p:nvSpPr>
          <p:spPr>
            <a:xfrm>
              <a:off x="2577150" y="3225600"/>
              <a:ext cx="21025" cy="32850"/>
            </a:xfrm>
            <a:custGeom>
              <a:avLst/>
              <a:gdLst/>
              <a:ahLst/>
              <a:cxnLst/>
              <a:rect l="l" t="t" r="r" b="b"/>
              <a:pathLst>
                <a:path w="841" h="1314" extrusionOk="0">
                  <a:moveTo>
                    <a:pt x="523" y="0"/>
                  </a:moveTo>
                  <a:cubicBezTo>
                    <a:pt x="402" y="0"/>
                    <a:pt x="285" y="86"/>
                    <a:pt x="265" y="205"/>
                  </a:cubicBezTo>
                  <a:cubicBezTo>
                    <a:pt x="193" y="445"/>
                    <a:pt x="121" y="709"/>
                    <a:pt x="49" y="973"/>
                  </a:cubicBezTo>
                  <a:cubicBezTo>
                    <a:pt x="1" y="1117"/>
                    <a:pt x="97" y="1285"/>
                    <a:pt x="241" y="1309"/>
                  </a:cubicBezTo>
                  <a:cubicBezTo>
                    <a:pt x="259" y="1312"/>
                    <a:pt x="278" y="1314"/>
                    <a:pt x="297" y="1314"/>
                  </a:cubicBezTo>
                  <a:cubicBezTo>
                    <a:pt x="425" y="1314"/>
                    <a:pt x="556" y="1243"/>
                    <a:pt x="577" y="1117"/>
                  </a:cubicBezTo>
                  <a:cubicBezTo>
                    <a:pt x="649" y="853"/>
                    <a:pt x="721" y="613"/>
                    <a:pt x="793" y="349"/>
                  </a:cubicBezTo>
                  <a:cubicBezTo>
                    <a:pt x="841" y="205"/>
                    <a:pt x="745" y="37"/>
                    <a:pt x="601" y="13"/>
                  </a:cubicBezTo>
                  <a:cubicBezTo>
                    <a:pt x="575" y="4"/>
                    <a:pt x="549" y="0"/>
                    <a:pt x="5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2"/>
            <p:cNvSpPr/>
            <p:nvPr/>
          </p:nvSpPr>
          <p:spPr>
            <a:xfrm>
              <a:off x="2575350" y="3154850"/>
              <a:ext cx="16825" cy="27675"/>
            </a:xfrm>
            <a:custGeom>
              <a:avLst/>
              <a:gdLst/>
              <a:ahLst/>
              <a:cxnLst/>
              <a:rect l="l" t="t" r="r" b="b"/>
              <a:pathLst>
                <a:path w="673" h="1107" extrusionOk="0">
                  <a:moveTo>
                    <a:pt x="413" y="1"/>
                  </a:moveTo>
                  <a:cubicBezTo>
                    <a:pt x="357" y="1"/>
                    <a:pt x="299" y="18"/>
                    <a:pt x="265" y="35"/>
                  </a:cubicBezTo>
                  <a:cubicBezTo>
                    <a:pt x="193" y="83"/>
                    <a:pt x="145" y="131"/>
                    <a:pt x="121" y="203"/>
                  </a:cubicBezTo>
                  <a:lnTo>
                    <a:pt x="25" y="755"/>
                  </a:lnTo>
                  <a:cubicBezTo>
                    <a:pt x="1" y="827"/>
                    <a:pt x="1" y="899"/>
                    <a:pt x="49" y="971"/>
                  </a:cubicBezTo>
                  <a:cubicBezTo>
                    <a:pt x="73" y="1019"/>
                    <a:pt x="145" y="1091"/>
                    <a:pt x="217" y="1091"/>
                  </a:cubicBezTo>
                  <a:cubicBezTo>
                    <a:pt x="247" y="1101"/>
                    <a:pt x="276" y="1107"/>
                    <a:pt x="306" y="1107"/>
                  </a:cubicBezTo>
                  <a:cubicBezTo>
                    <a:pt x="349" y="1107"/>
                    <a:pt x="391" y="1095"/>
                    <a:pt x="433" y="1067"/>
                  </a:cubicBezTo>
                  <a:cubicBezTo>
                    <a:pt x="481" y="1043"/>
                    <a:pt x="553" y="971"/>
                    <a:pt x="553" y="899"/>
                  </a:cubicBezTo>
                  <a:lnTo>
                    <a:pt x="673" y="347"/>
                  </a:lnTo>
                  <a:cubicBezTo>
                    <a:pt x="673" y="275"/>
                    <a:pt x="673" y="203"/>
                    <a:pt x="649" y="131"/>
                  </a:cubicBezTo>
                  <a:cubicBezTo>
                    <a:pt x="601" y="83"/>
                    <a:pt x="553" y="35"/>
                    <a:pt x="481" y="11"/>
                  </a:cubicBezTo>
                  <a:cubicBezTo>
                    <a:pt x="460" y="4"/>
                    <a:pt x="437"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2"/>
            <p:cNvSpPr/>
            <p:nvPr/>
          </p:nvSpPr>
          <p:spPr>
            <a:xfrm>
              <a:off x="2572350" y="3086900"/>
              <a:ext cx="17425" cy="24825"/>
            </a:xfrm>
            <a:custGeom>
              <a:avLst/>
              <a:gdLst/>
              <a:ahLst/>
              <a:cxnLst/>
              <a:rect l="l" t="t" r="r" b="b"/>
              <a:pathLst>
                <a:path w="697" h="993" extrusionOk="0">
                  <a:moveTo>
                    <a:pt x="391" y="1"/>
                  </a:moveTo>
                  <a:cubicBezTo>
                    <a:pt x="349" y="1"/>
                    <a:pt x="307" y="12"/>
                    <a:pt x="265" y="40"/>
                  </a:cubicBezTo>
                  <a:cubicBezTo>
                    <a:pt x="193" y="88"/>
                    <a:pt x="145" y="136"/>
                    <a:pt x="145" y="208"/>
                  </a:cubicBezTo>
                  <a:cubicBezTo>
                    <a:pt x="97" y="352"/>
                    <a:pt x="49" y="496"/>
                    <a:pt x="25" y="640"/>
                  </a:cubicBezTo>
                  <a:cubicBezTo>
                    <a:pt x="1" y="712"/>
                    <a:pt x="1" y="784"/>
                    <a:pt x="49" y="857"/>
                  </a:cubicBezTo>
                  <a:cubicBezTo>
                    <a:pt x="73" y="905"/>
                    <a:pt x="145" y="977"/>
                    <a:pt x="217" y="977"/>
                  </a:cubicBezTo>
                  <a:cubicBezTo>
                    <a:pt x="247" y="986"/>
                    <a:pt x="276" y="992"/>
                    <a:pt x="306" y="992"/>
                  </a:cubicBezTo>
                  <a:cubicBezTo>
                    <a:pt x="348" y="992"/>
                    <a:pt x="391" y="981"/>
                    <a:pt x="433" y="953"/>
                  </a:cubicBezTo>
                  <a:cubicBezTo>
                    <a:pt x="481" y="929"/>
                    <a:pt x="529" y="857"/>
                    <a:pt x="553" y="784"/>
                  </a:cubicBezTo>
                  <a:cubicBezTo>
                    <a:pt x="601" y="640"/>
                    <a:pt x="625" y="496"/>
                    <a:pt x="673" y="352"/>
                  </a:cubicBezTo>
                  <a:cubicBezTo>
                    <a:pt x="697" y="280"/>
                    <a:pt x="673" y="208"/>
                    <a:pt x="649" y="136"/>
                  </a:cubicBezTo>
                  <a:cubicBezTo>
                    <a:pt x="601" y="88"/>
                    <a:pt x="553" y="40"/>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2"/>
            <p:cNvSpPr/>
            <p:nvPr/>
          </p:nvSpPr>
          <p:spPr>
            <a:xfrm>
              <a:off x="1833675" y="3511200"/>
              <a:ext cx="820325" cy="802150"/>
            </a:xfrm>
            <a:custGeom>
              <a:avLst/>
              <a:gdLst/>
              <a:ahLst/>
              <a:cxnLst/>
              <a:rect l="l" t="t" r="r" b="b"/>
              <a:pathLst>
                <a:path w="32813" h="32086" extrusionOk="0">
                  <a:moveTo>
                    <a:pt x="997" y="1"/>
                  </a:moveTo>
                  <a:cubicBezTo>
                    <a:pt x="935" y="1"/>
                    <a:pt x="872" y="26"/>
                    <a:pt x="817" y="86"/>
                  </a:cubicBezTo>
                  <a:cubicBezTo>
                    <a:pt x="1" y="998"/>
                    <a:pt x="49" y="2270"/>
                    <a:pt x="241" y="3398"/>
                  </a:cubicBezTo>
                  <a:cubicBezTo>
                    <a:pt x="457" y="4599"/>
                    <a:pt x="721" y="5823"/>
                    <a:pt x="1225" y="6927"/>
                  </a:cubicBezTo>
                  <a:cubicBezTo>
                    <a:pt x="1537" y="7623"/>
                    <a:pt x="1969" y="8223"/>
                    <a:pt x="2497" y="8727"/>
                  </a:cubicBezTo>
                  <a:lnTo>
                    <a:pt x="5977" y="28337"/>
                  </a:lnTo>
                  <a:cubicBezTo>
                    <a:pt x="5977" y="28337"/>
                    <a:pt x="10026" y="32085"/>
                    <a:pt x="17466" y="32085"/>
                  </a:cubicBezTo>
                  <a:cubicBezTo>
                    <a:pt x="17604" y="32085"/>
                    <a:pt x="17742" y="32084"/>
                    <a:pt x="17883" y="32081"/>
                  </a:cubicBezTo>
                  <a:cubicBezTo>
                    <a:pt x="25563" y="31961"/>
                    <a:pt x="28132" y="28697"/>
                    <a:pt x="28132" y="28697"/>
                  </a:cubicBezTo>
                  <a:lnTo>
                    <a:pt x="30388" y="9735"/>
                  </a:lnTo>
                  <a:cubicBezTo>
                    <a:pt x="30988" y="9399"/>
                    <a:pt x="31492" y="8919"/>
                    <a:pt x="31756" y="8247"/>
                  </a:cubicBezTo>
                  <a:cubicBezTo>
                    <a:pt x="32236" y="7791"/>
                    <a:pt x="32452" y="7095"/>
                    <a:pt x="32308" y="6471"/>
                  </a:cubicBezTo>
                  <a:cubicBezTo>
                    <a:pt x="32596" y="4551"/>
                    <a:pt x="32764" y="2606"/>
                    <a:pt x="32812" y="662"/>
                  </a:cubicBezTo>
                  <a:cubicBezTo>
                    <a:pt x="32812" y="484"/>
                    <a:pt x="32680" y="385"/>
                    <a:pt x="32534" y="385"/>
                  </a:cubicBezTo>
                  <a:cubicBezTo>
                    <a:pt x="32483" y="385"/>
                    <a:pt x="32430" y="397"/>
                    <a:pt x="32380" y="422"/>
                  </a:cubicBezTo>
                  <a:cubicBezTo>
                    <a:pt x="30484" y="1286"/>
                    <a:pt x="28468" y="1934"/>
                    <a:pt x="26427" y="2390"/>
                  </a:cubicBezTo>
                  <a:cubicBezTo>
                    <a:pt x="24387" y="2846"/>
                    <a:pt x="22299" y="3086"/>
                    <a:pt x="20211" y="3206"/>
                  </a:cubicBezTo>
                  <a:cubicBezTo>
                    <a:pt x="19478" y="3239"/>
                    <a:pt x="18748" y="3255"/>
                    <a:pt x="18019" y="3255"/>
                  </a:cubicBezTo>
                  <a:cubicBezTo>
                    <a:pt x="16625" y="3255"/>
                    <a:pt x="15238" y="3197"/>
                    <a:pt x="13850" y="3086"/>
                  </a:cubicBezTo>
                  <a:cubicBezTo>
                    <a:pt x="11714" y="2942"/>
                    <a:pt x="9602" y="2654"/>
                    <a:pt x="7489" y="2294"/>
                  </a:cubicBezTo>
                  <a:cubicBezTo>
                    <a:pt x="6457" y="2102"/>
                    <a:pt x="5401" y="1910"/>
                    <a:pt x="4369" y="1694"/>
                  </a:cubicBezTo>
                  <a:cubicBezTo>
                    <a:pt x="3865" y="1574"/>
                    <a:pt x="3385" y="1478"/>
                    <a:pt x="2905" y="1358"/>
                  </a:cubicBezTo>
                  <a:cubicBezTo>
                    <a:pt x="2449" y="1238"/>
                    <a:pt x="2017" y="1094"/>
                    <a:pt x="1633" y="830"/>
                  </a:cubicBezTo>
                  <a:cubicBezTo>
                    <a:pt x="1465" y="734"/>
                    <a:pt x="1345" y="614"/>
                    <a:pt x="1225" y="494"/>
                  </a:cubicBezTo>
                  <a:cubicBezTo>
                    <a:pt x="1410" y="290"/>
                    <a:pt x="1209" y="1"/>
                    <a:pt x="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2"/>
            <p:cNvSpPr/>
            <p:nvPr/>
          </p:nvSpPr>
          <p:spPr>
            <a:xfrm>
              <a:off x="1890025" y="3721275"/>
              <a:ext cx="727350" cy="68400"/>
            </a:xfrm>
            <a:custGeom>
              <a:avLst/>
              <a:gdLst/>
              <a:ahLst/>
              <a:cxnLst/>
              <a:rect l="l" t="t" r="r" b="b"/>
              <a:pathLst>
                <a:path w="29094" h="2736" extrusionOk="0">
                  <a:moveTo>
                    <a:pt x="422" y="1"/>
                  </a:moveTo>
                  <a:cubicBezTo>
                    <a:pt x="172" y="1"/>
                    <a:pt x="0" y="372"/>
                    <a:pt x="267" y="516"/>
                  </a:cubicBezTo>
                  <a:cubicBezTo>
                    <a:pt x="1947" y="1356"/>
                    <a:pt x="3819" y="1596"/>
                    <a:pt x="5644" y="1860"/>
                  </a:cubicBezTo>
                  <a:cubicBezTo>
                    <a:pt x="7612" y="2124"/>
                    <a:pt x="9604" y="2340"/>
                    <a:pt x="11596" y="2484"/>
                  </a:cubicBezTo>
                  <a:cubicBezTo>
                    <a:pt x="13588" y="2628"/>
                    <a:pt x="15581" y="2724"/>
                    <a:pt x="17573" y="2724"/>
                  </a:cubicBezTo>
                  <a:cubicBezTo>
                    <a:pt x="18056" y="2730"/>
                    <a:pt x="18540" y="2735"/>
                    <a:pt x="19025" y="2735"/>
                  </a:cubicBezTo>
                  <a:cubicBezTo>
                    <a:pt x="20396" y="2735"/>
                    <a:pt x="21770" y="2698"/>
                    <a:pt x="23117" y="2556"/>
                  </a:cubicBezTo>
                  <a:cubicBezTo>
                    <a:pt x="24870" y="2364"/>
                    <a:pt x="26622" y="1980"/>
                    <a:pt x="28230" y="1236"/>
                  </a:cubicBezTo>
                  <a:cubicBezTo>
                    <a:pt x="28422" y="1140"/>
                    <a:pt x="28614" y="1020"/>
                    <a:pt x="28806" y="924"/>
                  </a:cubicBezTo>
                  <a:cubicBezTo>
                    <a:pt x="29093" y="780"/>
                    <a:pt x="28924" y="409"/>
                    <a:pt x="28675" y="409"/>
                  </a:cubicBezTo>
                  <a:cubicBezTo>
                    <a:pt x="28632" y="409"/>
                    <a:pt x="28587" y="420"/>
                    <a:pt x="28542" y="444"/>
                  </a:cubicBezTo>
                  <a:cubicBezTo>
                    <a:pt x="27030" y="1260"/>
                    <a:pt x="25326" y="1716"/>
                    <a:pt x="23645" y="1932"/>
                  </a:cubicBezTo>
                  <a:cubicBezTo>
                    <a:pt x="21869" y="2148"/>
                    <a:pt x="20069" y="2172"/>
                    <a:pt x="18269" y="2172"/>
                  </a:cubicBezTo>
                  <a:cubicBezTo>
                    <a:pt x="16301" y="2172"/>
                    <a:pt x="14332" y="2100"/>
                    <a:pt x="12364" y="1980"/>
                  </a:cubicBezTo>
                  <a:cubicBezTo>
                    <a:pt x="10420" y="1860"/>
                    <a:pt x="8452" y="1668"/>
                    <a:pt x="6508" y="1404"/>
                  </a:cubicBezTo>
                  <a:cubicBezTo>
                    <a:pt x="5596" y="1284"/>
                    <a:pt x="4659" y="1164"/>
                    <a:pt x="3723" y="996"/>
                  </a:cubicBezTo>
                  <a:cubicBezTo>
                    <a:pt x="2835" y="852"/>
                    <a:pt x="1971" y="636"/>
                    <a:pt x="1131" y="300"/>
                  </a:cubicBezTo>
                  <a:cubicBezTo>
                    <a:pt x="939" y="204"/>
                    <a:pt x="747" y="132"/>
                    <a:pt x="555" y="36"/>
                  </a:cubicBezTo>
                  <a:cubicBezTo>
                    <a:pt x="510" y="12"/>
                    <a:pt x="465" y="1"/>
                    <a:pt x="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52"/>
          <p:cNvGrpSpPr/>
          <p:nvPr/>
        </p:nvGrpSpPr>
        <p:grpSpPr>
          <a:xfrm>
            <a:off x="7877979" y="3138160"/>
            <a:ext cx="1135350" cy="2024125"/>
            <a:chOff x="3917700" y="2289125"/>
            <a:chExt cx="1135350" cy="2024125"/>
          </a:xfrm>
        </p:grpSpPr>
        <p:sp>
          <p:nvSpPr>
            <p:cNvPr id="3584" name="Google Shape;3584;p52"/>
            <p:cNvSpPr/>
            <p:nvPr/>
          </p:nvSpPr>
          <p:spPr>
            <a:xfrm>
              <a:off x="4140325" y="3460450"/>
              <a:ext cx="846100" cy="182825"/>
            </a:xfrm>
            <a:custGeom>
              <a:avLst/>
              <a:gdLst/>
              <a:ahLst/>
              <a:cxnLst/>
              <a:rect l="l" t="t" r="r" b="b"/>
              <a:pathLst>
                <a:path w="33844" h="7313" extrusionOk="0">
                  <a:moveTo>
                    <a:pt x="14940" y="0"/>
                  </a:moveTo>
                  <a:cubicBezTo>
                    <a:pt x="14705" y="0"/>
                    <a:pt x="14469" y="2"/>
                    <a:pt x="14234" y="4"/>
                  </a:cubicBezTo>
                  <a:cubicBezTo>
                    <a:pt x="11858" y="28"/>
                    <a:pt x="9457" y="220"/>
                    <a:pt x="7105" y="580"/>
                  </a:cubicBezTo>
                  <a:cubicBezTo>
                    <a:pt x="5929" y="748"/>
                    <a:pt x="4753" y="988"/>
                    <a:pt x="3577" y="1252"/>
                  </a:cubicBezTo>
                  <a:cubicBezTo>
                    <a:pt x="2665" y="1468"/>
                    <a:pt x="1729" y="1732"/>
                    <a:pt x="936" y="2284"/>
                  </a:cubicBezTo>
                  <a:cubicBezTo>
                    <a:pt x="576" y="2548"/>
                    <a:pt x="288" y="2884"/>
                    <a:pt x="72" y="3268"/>
                  </a:cubicBezTo>
                  <a:cubicBezTo>
                    <a:pt x="0" y="3364"/>
                    <a:pt x="0" y="3484"/>
                    <a:pt x="72" y="3580"/>
                  </a:cubicBezTo>
                  <a:cubicBezTo>
                    <a:pt x="72" y="3580"/>
                    <a:pt x="72" y="3580"/>
                    <a:pt x="72" y="3604"/>
                  </a:cubicBezTo>
                  <a:cubicBezTo>
                    <a:pt x="528" y="4444"/>
                    <a:pt x="1369" y="4924"/>
                    <a:pt x="2233" y="5212"/>
                  </a:cubicBezTo>
                  <a:cubicBezTo>
                    <a:pt x="3265" y="5572"/>
                    <a:pt x="4369" y="5764"/>
                    <a:pt x="5425" y="5981"/>
                  </a:cubicBezTo>
                  <a:cubicBezTo>
                    <a:pt x="7825" y="6461"/>
                    <a:pt x="10225" y="6821"/>
                    <a:pt x="12650" y="7037"/>
                  </a:cubicBezTo>
                  <a:cubicBezTo>
                    <a:pt x="14684" y="7216"/>
                    <a:pt x="16718" y="7313"/>
                    <a:pt x="18753" y="7313"/>
                  </a:cubicBezTo>
                  <a:cubicBezTo>
                    <a:pt x="19167" y="7313"/>
                    <a:pt x="19581" y="7309"/>
                    <a:pt x="19994" y="7301"/>
                  </a:cubicBezTo>
                  <a:cubicBezTo>
                    <a:pt x="22419" y="7253"/>
                    <a:pt x="24867" y="7085"/>
                    <a:pt x="27267" y="6773"/>
                  </a:cubicBezTo>
                  <a:cubicBezTo>
                    <a:pt x="28467" y="6629"/>
                    <a:pt x="29644" y="6461"/>
                    <a:pt x="30796" y="6197"/>
                  </a:cubicBezTo>
                  <a:cubicBezTo>
                    <a:pt x="31372" y="6077"/>
                    <a:pt x="31948" y="5908"/>
                    <a:pt x="32500" y="5716"/>
                  </a:cubicBezTo>
                  <a:cubicBezTo>
                    <a:pt x="32956" y="5524"/>
                    <a:pt x="33436" y="5236"/>
                    <a:pt x="33556" y="4708"/>
                  </a:cubicBezTo>
                  <a:cubicBezTo>
                    <a:pt x="33844" y="3532"/>
                    <a:pt x="32620" y="2836"/>
                    <a:pt x="31732" y="2404"/>
                  </a:cubicBezTo>
                  <a:cubicBezTo>
                    <a:pt x="30676" y="1900"/>
                    <a:pt x="29547" y="1588"/>
                    <a:pt x="28419" y="1348"/>
                  </a:cubicBezTo>
                  <a:cubicBezTo>
                    <a:pt x="26115" y="844"/>
                    <a:pt x="23739" y="532"/>
                    <a:pt x="21387" y="316"/>
                  </a:cubicBezTo>
                  <a:cubicBezTo>
                    <a:pt x="19246" y="100"/>
                    <a:pt x="17085" y="0"/>
                    <a:pt x="149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2"/>
            <p:cNvSpPr/>
            <p:nvPr/>
          </p:nvSpPr>
          <p:spPr>
            <a:xfrm>
              <a:off x="4120525" y="2289125"/>
              <a:ext cx="397250" cy="1377350"/>
            </a:xfrm>
            <a:custGeom>
              <a:avLst/>
              <a:gdLst/>
              <a:ahLst/>
              <a:cxnLst/>
              <a:rect l="l" t="t" r="r" b="b"/>
              <a:pathLst>
                <a:path w="15890" h="55094" extrusionOk="0">
                  <a:moveTo>
                    <a:pt x="309" y="1"/>
                  </a:moveTo>
                  <a:cubicBezTo>
                    <a:pt x="156" y="1"/>
                    <a:pt x="0" y="98"/>
                    <a:pt x="0" y="292"/>
                  </a:cubicBezTo>
                  <a:cubicBezTo>
                    <a:pt x="240" y="3965"/>
                    <a:pt x="1104" y="7565"/>
                    <a:pt x="2209" y="11069"/>
                  </a:cubicBezTo>
                  <a:cubicBezTo>
                    <a:pt x="3289" y="14622"/>
                    <a:pt x="4609" y="18102"/>
                    <a:pt x="5689" y="21654"/>
                  </a:cubicBezTo>
                  <a:cubicBezTo>
                    <a:pt x="6793" y="25255"/>
                    <a:pt x="7609" y="28927"/>
                    <a:pt x="7873" y="32719"/>
                  </a:cubicBezTo>
                  <a:cubicBezTo>
                    <a:pt x="8113" y="36728"/>
                    <a:pt x="7993" y="40784"/>
                    <a:pt x="8953" y="44721"/>
                  </a:cubicBezTo>
                  <a:cubicBezTo>
                    <a:pt x="9793" y="48153"/>
                    <a:pt x="11474" y="51345"/>
                    <a:pt x="13754" y="54034"/>
                  </a:cubicBezTo>
                  <a:cubicBezTo>
                    <a:pt x="13778" y="54058"/>
                    <a:pt x="13802" y="54082"/>
                    <a:pt x="13826" y="54106"/>
                  </a:cubicBezTo>
                  <a:cubicBezTo>
                    <a:pt x="13706" y="54250"/>
                    <a:pt x="13778" y="54562"/>
                    <a:pt x="14042" y="54586"/>
                  </a:cubicBezTo>
                  <a:cubicBezTo>
                    <a:pt x="14114" y="54610"/>
                    <a:pt x="14210" y="54610"/>
                    <a:pt x="14282" y="54610"/>
                  </a:cubicBezTo>
                  <a:cubicBezTo>
                    <a:pt x="14402" y="54754"/>
                    <a:pt x="14522" y="54874"/>
                    <a:pt x="14642" y="55018"/>
                  </a:cubicBezTo>
                  <a:cubicBezTo>
                    <a:pt x="14701" y="55071"/>
                    <a:pt x="14767" y="55094"/>
                    <a:pt x="14830" y="55094"/>
                  </a:cubicBezTo>
                  <a:cubicBezTo>
                    <a:pt x="15020" y="55094"/>
                    <a:pt x="15188" y="54886"/>
                    <a:pt x="15098" y="54706"/>
                  </a:cubicBezTo>
                  <a:lnTo>
                    <a:pt x="15242" y="54706"/>
                  </a:lnTo>
                  <a:cubicBezTo>
                    <a:pt x="15255" y="54709"/>
                    <a:pt x="15268" y="54710"/>
                    <a:pt x="15281" y="54710"/>
                  </a:cubicBezTo>
                  <a:cubicBezTo>
                    <a:pt x="15368" y="54710"/>
                    <a:pt x="15461" y="54645"/>
                    <a:pt x="15482" y="54562"/>
                  </a:cubicBezTo>
                  <a:cubicBezTo>
                    <a:pt x="15866" y="53842"/>
                    <a:pt x="15890" y="53026"/>
                    <a:pt x="15794" y="52233"/>
                  </a:cubicBezTo>
                  <a:cubicBezTo>
                    <a:pt x="15698" y="51273"/>
                    <a:pt x="15554" y="50313"/>
                    <a:pt x="15410" y="49353"/>
                  </a:cubicBezTo>
                  <a:cubicBezTo>
                    <a:pt x="15170" y="47385"/>
                    <a:pt x="14906" y="45441"/>
                    <a:pt x="14642" y="43473"/>
                  </a:cubicBezTo>
                  <a:cubicBezTo>
                    <a:pt x="14114" y="39560"/>
                    <a:pt x="13610" y="35624"/>
                    <a:pt x="13082" y="31711"/>
                  </a:cubicBezTo>
                  <a:cubicBezTo>
                    <a:pt x="12842" y="29839"/>
                    <a:pt x="12602" y="27967"/>
                    <a:pt x="12242" y="26095"/>
                  </a:cubicBezTo>
                  <a:cubicBezTo>
                    <a:pt x="11906" y="24247"/>
                    <a:pt x="11402" y="22422"/>
                    <a:pt x="10753" y="20622"/>
                  </a:cubicBezTo>
                  <a:cubicBezTo>
                    <a:pt x="9433" y="17046"/>
                    <a:pt x="7729" y="13614"/>
                    <a:pt x="6121" y="10157"/>
                  </a:cubicBezTo>
                  <a:cubicBezTo>
                    <a:pt x="5305" y="8357"/>
                    <a:pt x="4465" y="6557"/>
                    <a:pt x="3649" y="4757"/>
                  </a:cubicBezTo>
                  <a:cubicBezTo>
                    <a:pt x="3241" y="3893"/>
                    <a:pt x="2833" y="3005"/>
                    <a:pt x="2425" y="2116"/>
                  </a:cubicBezTo>
                  <a:cubicBezTo>
                    <a:pt x="2137" y="1492"/>
                    <a:pt x="1801" y="844"/>
                    <a:pt x="1248" y="412"/>
                  </a:cubicBezTo>
                  <a:cubicBezTo>
                    <a:pt x="984" y="220"/>
                    <a:pt x="696" y="76"/>
                    <a:pt x="360" y="4"/>
                  </a:cubicBezTo>
                  <a:cubicBezTo>
                    <a:pt x="344" y="2"/>
                    <a:pt x="327"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2"/>
            <p:cNvSpPr/>
            <p:nvPr/>
          </p:nvSpPr>
          <p:spPr>
            <a:xfrm>
              <a:off x="4416950" y="2791000"/>
              <a:ext cx="171650" cy="879775"/>
            </a:xfrm>
            <a:custGeom>
              <a:avLst/>
              <a:gdLst/>
              <a:ahLst/>
              <a:cxnLst/>
              <a:rect l="l" t="t" r="r" b="b"/>
              <a:pathLst>
                <a:path w="6866" h="35191" extrusionOk="0">
                  <a:moveTo>
                    <a:pt x="2110" y="0"/>
                  </a:moveTo>
                  <a:cubicBezTo>
                    <a:pt x="1810" y="0"/>
                    <a:pt x="1509" y="134"/>
                    <a:pt x="1297" y="379"/>
                  </a:cubicBezTo>
                  <a:cubicBezTo>
                    <a:pt x="985" y="715"/>
                    <a:pt x="889" y="1219"/>
                    <a:pt x="841" y="1675"/>
                  </a:cubicBezTo>
                  <a:cubicBezTo>
                    <a:pt x="697" y="2972"/>
                    <a:pt x="577" y="4268"/>
                    <a:pt x="457" y="5564"/>
                  </a:cubicBezTo>
                  <a:cubicBezTo>
                    <a:pt x="361" y="6884"/>
                    <a:pt x="241" y="8204"/>
                    <a:pt x="169" y="9524"/>
                  </a:cubicBezTo>
                  <a:cubicBezTo>
                    <a:pt x="25" y="12140"/>
                    <a:pt x="1" y="14781"/>
                    <a:pt x="193" y="17421"/>
                  </a:cubicBezTo>
                  <a:cubicBezTo>
                    <a:pt x="385" y="19989"/>
                    <a:pt x="745" y="22557"/>
                    <a:pt x="1201" y="25102"/>
                  </a:cubicBezTo>
                  <a:cubicBezTo>
                    <a:pt x="1681" y="27646"/>
                    <a:pt x="2233" y="30166"/>
                    <a:pt x="2809" y="32686"/>
                  </a:cubicBezTo>
                  <a:cubicBezTo>
                    <a:pt x="2881" y="33023"/>
                    <a:pt x="2953" y="33359"/>
                    <a:pt x="3049" y="33671"/>
                  </a:cubicBezTo>
                  <a:cubicBezTo>
                    <a:pt x="2905" y="33671"/>
                    <a:pt x="2761" y="33767"/>
                    <a:pt x="2785" y="33935"/>
                  </a:cubicBezTo>
                  <a:cubicBezTo>
                    <a:pt x="2852" y="34739"/>
                    <a:pt x="3606" y="35190"/>
                    <a:pt x="4349" y="35190"/>
                  </a:cubicBezTo>
                  <a:cubicBezTo>
                    <a:pt x="4404" y="35190"/>
                    <a:pt x="4459" y="35188"/>
                    <a:pt x="4513" y="35183"/>
                  </a:cubicBezTo>
                  <a:cubicBezTo>
                    <a:pt x="5497" y="35087"/>
                    <a:pt x="6097" y="34247"/>
                    <a:pt x="6385" y="33359"/>
                  </a:cubicBezTo>
                  <a:cubicBezTo>
                    <a:pt x="6553" y="32855"/>
                    <a:pt x="6601" y="32302"/>
                    <a:pt x="6673" y="31774"/>
                  </a:cubicBezTo>
                  <a:cubicBezTo>
                    <a:pt x="6745" y="31126"/>
                    <a:pt x="6793" y="30454"/>
                    <a:pt x="6817" y="29806"/>
                  </a:cubicBezTo>
                  <a:cubicBezTo>
                    <a:pt x="6865" y="28486"/>
                    <a:pt x="6817" y="27190"/>
                    <a:pt x="6721" y="25870"/>
                  </a:cubicBezTo>
                  <a:cubicBezTo>
                    <a:pt x="6553" y="23254"/>
                    <a:pt x="6241" y="20661"/>
                    <a:pt x="5977" y="18045"/>
                  </a:cubicBezTo>
                  <a:cubicBezTo>
                    <a:pt x="5713" y="15453"/>
                    <a:pt x="5449" y="12885"/>
                    <a:pt x="5137" y="10292"/>
                  </a:cubicBezTo>
                  <a:cubicBezTo>
                    <a:pt x="4801" y="7724"/>
                    <a:pt x="4417" y="5132"/>
                    <a:pt x="3841" y="2587"/>
                  </a:cubicBezTo>
                  <a:cubicBezTo>
                    <a:pt x="3745" y="2059"/>
                    <a:pt x="3625" y="1531"/>
                    <a:pt x="3385" y="1051"/>
                  </a:cubicBezTo>
                  <a:cubicBezTo>
                    <a:pt x="3217" y="667"/>
                    <a:pt x="2929" y="259"/>
                    <a:pt x="2521" y="91"/>
                  </a:cubicBezTo>
                  <a:cubicBezTo>
                    <a:pt x="2390" y="30"/>
                    <a:pt x="2250" y="0"/>
                    <a:pt x="2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52"/>
            <p:cNvSpPr/>
            <p:nvPr/>
          </p:nvSpPr>
          <p:spPr>
            <a:xfrm>
              <a:off x="4728975" y="2614350"/>
              <a:ext cx="324075" cy="1057325"/>
            </a:xfrm>
            <a:custGeom>
              <a:avLst/>
              <a:gdLst/>
              <a:ahLst/>
              <a:cxnLst/>
              <a:rect l="l" t="t" r="r" b="b"/>
              <a:pathLst>
                <a:path w="12963" h="42293" extrusionOk="0">
                  <a:moveTo>
                    <a:pt x="11439" y="0"/>
                  </a:moveTo>
                  <a:cubicBezTo>
                    <a:pt x="10799" y="0"/>
                    <a:pt x="10479" y="793"/>
                    <a:pt x="10226" y="1277"/>
                  </a:cubicBezTo>
                  <a:cubicBezTo>
                    <a:pt x="8786" y="3989"/>
                    <a:pt x="7778" y="6893"/>
                    <a:pt x="6962" y="9846"/>
                  </a:cubicBezTo>
                  <a:cubicBezTo>
                    <a:pt x="6122" y="12966"/>
                    <a:pt x="5497" y="16134"/>
                    <a:pt x="4945" y="19326"/>
                  </a:cubicBezTo>
                  <a:cubicBezTo>
                    <a:pt x="4417" y="22471"/>
                    <a:pt x="3913" y="25639"/>
                    <a:pt x="3337" y="28807"/>
                  </a:cubicBezTo>
                  <a:cubicBezTo>
                    <a:pt x="2761" y="31904"/>
                    <a:pt x="2065" y="35024"/>
                    <a:pt x="1129" y="38048"/>
                  </a:cubicBezTo>
                  <a:cubicBezTo>
                    <a:pt x="889" y="38792"/>
                    <a:pt x="649" y="39536"/>
                    <a:pt x="385" y="40281"/>
                  </a:cubicBezTo>
                  <a:cubicBezTo>
                    <a:pt x="385" y="40305"/>
                    <a:pt x="385" y="40305"/>
                    <a:pt x="385" y="40329"/>
                  </a:cubicBezTo>
                  <a:cubicBezTo>
                    <a:pt x="365" y="40326"/>
                    <a:pt x="344" y="40324"/>
                    <a:pt x="324" y="40324"/>
                  </a:cubicBezTo>
                  <a:cubicBezTo>
                    <a:pt x="178" y="40324"/>
                    <a:pt x="46" y="40403"/>
                    <a:pt x="25" y="40593"/>
                  </a:cubicBezTo>
                  <a:cubicBezTo>
                    <a:pt x="1" y="41217"/>
                    <a:pt x="361" y="41841"/>
                    <a:pt x="937" y="42129"/>
                  </a:cubicBezTo>
                  <a:cubicBezTo>
                    <a:pt x="1166" y="42238"/>
                    <a:pt x="1415" y="42292"/>
                    <a:pt x="1664" y="42292"/>
                  </a:cubicBezTo>
                  <a:cubicBezTo>
                    <a:pt x="1962" y="42292"/>
                    <a:pt x="2259" y="42214"/>
                    <a:pt x="2521" y="42057"/>
                  </a:cubicBezTo>
                  <a:cubicBezTo>
                    <a:pt x="2545" y="42057"/>
                    <a:pt x="2593" y="42033"/>
                    <a:pt x="2617" y="42009"/>
                  </a:cubicBezTo>
                  <a:cubicBezTo>
                    <a:pt x="2665" y="41985"/>
                    <a:pt x="2713" y="41937"/>
                    <a:pt x="2761" y="41913"/>
                  </a:cubicBezTo>
                  <a:cubicBezTo>
                    <a:pt x="2761" y="41913"/>
                    <a:pt x="2761" y="41889"/>
                    <a:pt x="2785" y="41889"/>
                  </a:cubicBezTo>
                  <a:cubicBezTo>
                    <a:pt x="2785" y="41889"/>
                    <a:pt x="2809" y="41865"/>
                    <a:pt x="2809" y="41865"/>
                  </a:cubicBezTo>
                  <a:cubicBezTo>
                    <a:pt x="2809" y="41841"/>
                    <a:pt x="2809" y="41841"/>
                    <a:pt x="2809" y="41841"/>
                  </a:cubicBezTo>
                  <a:cubicBezTo>
                    <a:pt x="2857" y="41793"/>
                    <a:pt x="2905" y="41721"/>
                    <a:pt x="2929" y="41649"/>
                  </a:cubicBezTo>
                  <a:cubicBezTo>
                    <a:pt x="3361" y="41505"/>
                    <a:pt x="3745" y="41145"/>
                    <a:pt x="4009" y="40785"/>
                  </a:cubicBezTo>
                  <a:cubicBezTo>
                    <a:pt x="4417" y="40257"/>
                    <a:pt x="4681" y="39608"/>
                    <a:pt x="4969" y="39008"/>
                  </a:cubicBezTo>
                  <a:cubicBezTo>
                    <a:pt x="6170" y="36512"/>
                    <a:pt x="6986" y="33824"/>
                    <a:pt x="7586" y="31112"/>
                  </a:cubicBezTo>
                  <a:cubicBezTo>
                    <a:pt x="8210" y="28351"/>
                    <a:pt x="8594" y="25567"/>
                    <a:pt x="8978" y="22759"/>
                  </a:cubicBezTo>
                  <a:cubicBezTo>
                    <a:pt x="9338" y="19927"/>
                    <a:pt x="9698" y="17118"/>
                    <a:pt x="10226" y="14310"/>
                  </a:cubicBezTo>
                  <a:cubicBezTo>
                    <a:pt x="10490" y="12918"/>
                    <a:pt x="10802" y="11526"/>
                    <a:pt x="11162" y="10158"/>
                  </a:cubicBezTo>
                  <a:cubicBezTo>
                    <a:pt x="11570" y="8693"/>
                    <a:pt x="12098" y="7253"/>
                    <a:pt x="12434" y="5765"/>
                  </a:cubicBezTo>
                  <a:cubicBezTo>
                    <a:pt x="12794" y="4277"/>
                    <a:pt x="12962" y="2741"/>
                    <a:pt x="12602" y="1253"/>
                  </a:cubicBezTo>
                  <a:cubicBezTo>
                    <a:pt x="12482" y="725"/>
                    <a:pt x="12146" y="53"/>
                    <a:pt x="11522" y="5"/>
                  </a:cubicBezTo>
                  <a:cubicBezTo>
                    <a:pt x="11494" y="2"/>
                    <a:pt x="11466" y="0"/>
                    <a:pt x="11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2"/>
            <p:cNvSpPr/>
            <p:nvPr/>
          </p:nvSpPr>
          <p:spPr>
            <a:xfrm>
              <a:off x="3917700" y="2745625"/>
              <a:ext cx="588675" cy="933800"/>
            </a:xfrm>
            <a:custGeom>
              <a:avLst/>
              <a:gdLst/>
              <a:ahLst/>
              <a:cxnLst/>
              <a:rect l="l" t="t" r="r" b="b"/>
              <a:pathLst>
                <a:path w="23547" h="37352" extrusionOk="0">
                  <a:moveTo>
                    <a:pt x="987" y="0"/>
                  </a:moveTo>
                  <a:cubicBezTo>
                    <a:pt x="887" y="0"/>
                    <a:pt x="793" y="49"/>
                    <a:pt x="745" y="130"/>
                  </a:cubicBezTo>
                  <a:cubicBezTo>
                    <a:pt x="0" y="1570"/>
                    <a:pt x="409" y="3226"/>
                    <a:pt x="889" y="4691"/>
                  </a:cubicBezTo>
                  <a:cubicBezTo>
                    <a:pt x="1465" y="6419"/>
                    <a:pt x="2041" y="8123"/>
                    <a:pt x="2593" y="9851"/>
                  </a:cubicBezTo>
                  <a:cubicBezTo>
                    <a:pt x="3673" y="13091"/>
                    <a:pt x="4681" y="16380"/>
                    <a:pt x="5953" y="19548"/>
                  </a:cubicBezTo>
                  <a:cubicBezTo>
                    <a:pt x="6553" y="21084"/>
                    <a:pt x="7249" y="22572"/>
                    <a:pt x="8065" y="24012"/>
                  </a:cubicBezTo>
                  <a:cubicBezTo>
                    <a:pt x="8881" y="25477"/>
                    <a:pt x="9938" y="26797"/>
                    <a:pt x="10802" y="28237"/>
                  </a:cubicBezTo>
                  <a:cubicBezTo>
                    <a:pt x="11690" y="29653"/>
                    <a:pt x="12314" y="31237"/>
                    <a:pt x="13226" y="32629"/>
                  </a:cubicBezTo>
                  <a:cubicBezTo>
                    <a:pt x="13994" y="33805"/>
                    <a:pt x="14978" y="34838"/>
                    <a:pt x="16106" y="35654"/>
                  </a:cubicBezTo>
                  <a:cubicBezTo>
                    <a:pt x="17186" y="36446"/>
                    <a:pt x="18458" y="37046"/>
                    <a:pt x="19803" y="37262"/>
                  </a:cubicBezTo>
                  <a:cubicBezTo>
                    <a:pt x="20195" y="37320"/>
                    <a:pt x="20587" y="37352"/>
                    <a:pt x="20985" y="37352"/>
                  </a:cubicBezTo>
                  <a:cubicBezTo>
                    <a:pt x="21244" y="37352"/>
                    <a:pt x="21506" y="37338"/>
                    <a:pt x="21771" y="37310"/>
                  </a:cubicBezTo>
                  <a:cubicBezTo>
                    <a:pt x="22347" y="37214"/>
                    <a:pt x="23163" y="37142"/>
                    <a:pt x="23427" y="36518"/>
                  </a:cubicBezTo>
                  <a:cubicBezTo>
                    <a:pt x="23547" y="36254"/>
                    <a:pt x="23427" y="35942"/>
                    <a:pt x="23115" y="35870"/>
                  </a:cubicBezTo>
                  <a:cubicBezTo>
                    <a:pt x="22563" y="34742"/>
                    <a:pt x="21867" y="33685"/>
                    <a:pt x="21051" y="32725"/>
                  </a:cubicBezTo>
                  <a:cubicBezTo>
                    <a:pt x="20595" y="32221"/>
                    <a:pt x="20115" y="31741"/>
                    <a:pt x="19611" y="31285"/>
                  </a:cubicBezTo>
                  <a:cubicBezTo>
                    <a:pt x="19082" y="30829"/>
                    <a:pt x="18530" y="30421"/>
                    <a:pt x="17978" y="29989"/>
                  </a:cubicBezTo>
                  <a:cubicBezTo>
                    <a:pt x="17450" y="29533"/>
                    <a:pt x="16922" y="29077"/>
                    <a:pt x="16466" y="28525"/>
                  </a:cubicBezTo>
                  <a:cubicBezTo>
                    <a:pt x="16010" y="27997"/>
                    <a:pt x="15650" y="27397"/>
                    <a:pt x="15314" y="26773"/>
                  </a:cubicBezTo>
                  <a:cubicBezTo>
                    <a:pt x="14642" y="25453"/>
                    <a:pt x="14042" y="24084"/>
                    <a:pt x="13418" y="22740"/>
                  </a:cubicBezTo>
                  <a:cubicBezTo>
                    <a:pt x="12770" y="21324"/>
                    <a:pt x="12146" y="19908"/>
                    <a:pt x="11594" y="18468"/>
                  </a:cubicBezTo>
                  <a:cubicBezTo>
                    <a:pt x="11018" y="17052"/>
                    <a:pt x="10538" y="15612"/>
                    <a:pt x="10058" y="14171"/>
                  </a:cubicBezTo>
                  <a:cubicBezTo>
                    <a:pt x="9169" y="11435"/>
                    <a:pt x="8305" y="8651"/>
                    <a:pt x="6913" y="6107"/>
                  </a:cubicBezTo>
                  <a:cubicBezTo>
                    <a:pt x="5689" y="3898"/>
                    <a:pt x="4057" y="1858"/>
                    <a:pt x="1921" y="490"/>
                  </a:cubicBezTo>
                  <a:cubicBezTo>
                    <a:pt x="1657" y="322"/>
                    <a:pt x="1393" y="178"/>
                    <a:pt x="1129" y="34"/>
                  </a:cubicBezTo>
                  <a:cubicBezTo>
                    <a:pt x="1082" y="11"/>
                    <a:pt x="1034" y="0"/>
                    <a:pt x="9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2"/>
            <p:cNvSpPr/>
            <p:nvPr/>
          </p:nvSpPr>
          <p:spPr>
            <a:xfrm>
              <a:off x="4551375" y="2714325"/>
              <a:ext cx="217250" cy="965700"/>
            </a:xfrm>
            <a:custGeom>
              <a:avLst/>
              <a:gdLst/>
              <a:ahLst/>
              <a:cxnLst/>
              <a:rect l="l" t="t" r="r" b="b"/>
              <a:pathLst>
                <a:path w="8690" h="38628" extrusionOk="0">
                  <a:moveTo>
                    <a:pt x="3808" y="1"/>
                  </a:moveTo>
                  <a:cubicBezTo>
                    <a:pt x="3707" y="1"/>
                    <a:pt x="3606" y="13"/>
                    <a:pt x="3504" y="38"/>
                  </a:cubicBezTo>
                  <a:cubicBezTo>
                    <a:pt x="2928" y="182"/>
                    <a:pt x="2640" y="758"/>
                    <a:pt x="2568" y="1310"/>
                  </a:cubicBezTo>
                  <a:cubicBezTo>
                    <a:pt x="2448" y="1958"/>
                    <a:pt x="2472" y="2678"/>
                    <a:pt x="2496" y="3350"/>
                  </a:cubicBezTo>
                  <a:cubicBezTo>
                    <a:pt x="2592" y="6279"/>
                    <a:pt x="3216" y="9159"/>
                    <a:pt x="3721" y="12039"/>
                  </a:cubicBezTo>
                  <a:cubicBezTo>
                    <a:pt x="3961" y="13479"/>
                    <a:pt x="4153" y="14919"/>
                    <a:pt x="4225" y="16360"/>
                  </a:cubicBezTo>
                  <a:cubicBezTo>
                    <a:pt x="4297" y="17800"/>
                    <a:pt x="4273" y="19264"/>
                    <a:pt x="4129" y="20680"/>
                  </a:cubicBezTo>
                  <a:cubicBezTo>
                    <a:pt x="3841" y="23560"/>
                    <a:pt x="3120" y="26321"/>
                    <a:pt x="2040" y="28985"/>
                  </a:cubicBezTo>
                  <a:cubicBezTo>
                    <a:pt x="1080" y="31457"/>
                    <a:pt x="0" y="34121"/>
                    <a:pt x="768" y="36786"/>
                  </a:cubicBezTo>
                  <a:cubicBezTo>
                    <a:pt x="792" y="36906"/>
                    <a:pt x="840" y="37002"/>
                    <a:pt x="864" y="37098"/>
                  </a:cubicBezTo>
                  <a:cubicBezTo>
                    <a:pt x="854" y="37096"/>
                    <a:pt x="844" y="37096"/>
                    <a:pt x="835" y="37096"/>
                  </a:cubicBezTo>
                  <a:cubicBezTo>
                    <a:pt x="651" y="37096"/>
                    <a:pt x="462" y="37302"/>
                    <a:pt x="576" y="37530"/>
                  </a:cubicBezTo>
                  <a:cubicBezTo>
                    <a:pt x="792" y="37938"/>
                    <a:pt x="1128" y="38226"/>
                    <a:pt x="1536" y="38418"/>
                  </a:cubicBezTo>
                  <a:cubicBezTo>
                    <a:pt x="1536" y="38418"/>
                    <a:pt x="1536" y="38418"/>
                    <a:pt x="1536" y="38442"/>
                  </a:cubicBezTo>
                  <a:cubicBezTo>
                    <a:pt x="1603" y="38525"/>
                    <a:pt x="1692" y="38550"/>
                    <a:pt x="1772" y="38550"/>
                  </a:cubicBezTo>
                  <a:cubicBezTo>
                    <a:pt x="1808" y="38550"/>
                    <a:pt x="1843" y="38545"/>
                    <a:pt x="1872" y="38538"/>
                  </a:cubicBezTo>
                  <a:cubicBezTo>
                    <a:pt x="2119" y="38596"/>
                    <a:pt x="2375" y="38628"/>
                    <a:pt x="2629" y="38628"/>
                  </a:cubicBezTo>
                  <a:cubicBezTo>
                    <a:pt x="2795" y="38628"/>
                    <a:pt x="2959" y="38614"/>
                    <a:pt x="3120" y="38586"/>
                  </a:cubicBezTo>
                  <a:cubicBezTo>
                    <a:pt x="4297" y="38394"/>
                    <a:pt x="5137" y="37434"/>
                    <a:pt x="5665" y="36426"/>
                  </a:cubicBezTo>
                  <a:cubicBezTo>
                    <a:pt x="6313" y="35273"/>
                    <a:pt x="6745" y="33977"/>
                    <a:pt x="7153" y="32705"/>
                  </a:cubicBezTo>
                  <a:cubicBezTo>
                    <a:pt x="7561" y="31361"/>
                    <a:pt x="7873" y="29993"/>
                    <a:pt x="8089" y="28601"/>
                  </a:cubicBezTo>
                  <a:cubicBezTo>
                    <a:pt x="8569" y="25817"/>
                    <a:pt x="8689" y="22960"/>
                    <a:pt x="8569" y="20152"/>
                  </a:cubicBezTo>
                  <a:cubicBezTo>
                    <a:pt x="8449" y="17176"/>
                    <a:pt x="8065" y="14223"/>
                    <a:pt x="7537" y="11295"/>
                  </a:cubicBezTo>
                  <a:cubicBezTo>
                    <a:pt x="7009" y="8319"/>
                    <a:pt x="6337" y="5390"/>
                    <a:pt x="5665" y="2438"/>
                  </a:cubicBezTo>
                  <a:cubicBezTo>
                    <a:pt x="5521" y="1814"/>
                    <a:pt x="5401" y="1142"/>
                    <a:pt x="5017" y="638"/>
                  </a:cubicBezTo>
                  <a:cubicBezTo>
                    <a:pt x="4720" y="262"/>
                    <a:pt x="4277"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2"/>
            <p:cNvSpPr/>
            <p:nvPr/>
          </p:nvSpPr>
          <p:spPr>
            <a:xfrm>
              <a:off x="4158925" y="2307225"/>
              <a:ext cx="22225" cy="32425"/>
            </a:xfrm>
            <a:custGeom>
              <a:avLst/>
              <a:gdLst/>
              <a:ahLst/>
              <a:cxnLst/>
              <a:rect l="l" t="t" r="r" b="b"/>
              <a:pathLst>
                <a:path w="889" h="1297" extrusionOk="0">
                  <a:moveTo>
                    <a:pt x="313" y="0"/>
                  </a:moveTo>
                  <a:cubicBezTo>
                    <a:pt x="240" y="0"/>
                    <a:pt x="168" y="24"/>
                    <a:pt x="120" y="72"/>
                  </a:cubicBezTo>
                  <a:cubicBezTo>
                    <a:pt x="0" y="192"/>
                    <a:pt x="0" y="360"/>
                    <a:pt x="120" y="480"/>
                  </a:cubicBezTo>
                  <a:cubicBezTo>
                    <a:pt x="120" y="480"/>
                    <a:pt x="144" y="504"/>
                    <a:pt x="144" y="504"/>
                  </a:cubicBezTo>
                  <a:cubicBezTo>
                    <a:pt x="192" y="552"/>
                    <a:pt x="216" y="600"/>
                    <a:pt x="240" y="672"/>
                  </a:cubicBezTo>
                  <a:cubicBezTo>
                    <a:pt x="265" y="720"/>
                    <a:pt x="289" y="792"/>
                    <a:pt x="289" y="864"/>
                  </a:cubicBezTo>
                  <a:cubicBezTo>
                    <a:pt x="289" y="912"/>
                    <a:pt x="289" y="960"/>
                    <a:pt x="289" y="1008"/>
                  </a:cubicBezTo>
                  <a:cubicBezTo>
                    <a:pt x="289" y="1080"/>
                    <a:pt x="337" y="1176"/>
                    <a:pt x="385" y="1224"/>
                  </a:cubicBezTo>
                  <a:cubicBezTo>
                    <a:pt x="433" y="1272"/>
                    <a:pt x="505" y="1296"/>
                    <a:pt x="577" y="1296"/>
                  </a:cubicBezTo>
                  <a:cubicBezTo>
                    <a:pt x="649" y="1296"/>
                    <a:pt x="721" y="1272"/>
                    <a:pt x="769" y="1224"/>
                  </a:cubicBezTo>
                  <a:cubicBezTo>
                    <a:pt x="817" y="1152"/>
                    <a:pt x="841" y="1104"/>
                    <a:pt x="865" y="1008"/>
                  </a:cubicBezTo>
                  <a:cubicBezTo>
                    <a:pt x="889" y="672"/>
                    <a:pt x="745" y="336"/>
                    <a:pt x="505" y="72"/>
                  </a:cubicBezTo>
                  <a:cubicBezTo>
                    <a:pt x="457" y="24"/>
                    <a:pt x="38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2"/>
            <p:cNvSpPr/>
            <p:nvPr/>
          </p:nvSpPr>
          <p:spPr>
            <a:xfrm>
              <a:off x="4184725" y="2384975"/>
              <a:ext cx="17425" cy="35925"/>
            </a:xfrm>
            <a:custGeom>
              <a:avLst/>
              <a:gdLst/>
              <a:ahLst/>
              <a:cxnLst/>
              <a:rect l="l" t="t" r="r" b="b"/>
              <a:pathLst>
                <a:path w="697" h="1437" extrusionOk="0">
                  <a:moveTo>
                    <a:pt x="260" y="1"/>
                  </a:moveTo>
                  <a:cubicBezTo>
                    <a:pt x="237" y="1"/>
                    <a:pt x="214" y="4"/>
                    <a:pt x="193" y="11"/>
                  </a:cubicBezTo>
                  <a:cubicBezTo>
                    <a:pt x="145" y="35"/>
                    <a:pt x="73" y="83"/>
                    <a:pt x="25" y="131"/>
                  </a:cubicBezTo>
                  <a:cubicBezTo>
                    <a:pt x="1" y="203"/>
                    <a:pt x="1" y="275"/>
                    <a:pt x="1" y="347"/>
                  </a:cubicBezTo>
                  <a:lnTo>
                    <a:pt x="145" y="1211"/>
                  </a:lnTo>
                  <a:cubicBezTo>
                    <a:pt x="169" y="1283"/>
                    <a:pt x="217" y="1355"/>
                    <a:pt x="289" y="1379"/>
                  </a:cubicBezTo>
                  <a:cubicBezTo>
                    <a:pt x="324" y="1414"/>
                    <a:pt x="385" y="1436"/>
                    <a:pt x="443" y="1436"/>
                  </a:cubicBezTo>
                  <a:cubicBezTo>
                    <a:pt x="464" y="1436"/>
                    <a:pt x="485" y="1433"/>
                    <a:pt x="505" y="1427"/>
                  </a:cubicBezTo>
                  <a:cubicBezTo>
                    <a:pt x="577" y="1403"/>
                    <a:pt x="625" y="1355"/>
                    <a:pt x="673" y="1283"/>
                  </a:cubicBezTo>
                  <a:cubicBezTo>
                    <a:pt x="697" y="1211"/>
                    <a:pt x="697" y="1163"/>
                    <a:pt x="697" y="1067"/>
                  </a:cubicBezTo>
                  <a:lnTo>
                    <a:pt x="553" y="203"/>
                  </a:lnTo>
                  <a:cubicBezTo>
                    <a:pt x="529" y="131"/>
                    <a:pt x="481" y="59"/>
                    <a:pt x="409" y="35"/>
                  </a:cubicBezTo>
                  <a:cubicBezTo>
                    <a:pt x="375" y="18"/>
                    <a:pt x="317"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2"/>
            <p:cNvSpPr/>
            <p:nvPr/>
          </p:nvSpPr>
          <p:spPr>
            <a:xfrm>
              <a:off x="4212925" y="2481600"/>
              <a:ext cx="21025" cy="29450"/>
            </a:xfrm>
            <a:custGeom>
              <a:avLst/>
              <a:gdLst/>
              <a:ahLst/>
              <a:cxnLst/>
              <a:rect l="l" t="t" r="r" b="b"/>
              <a:pathLst>
                <a:path w="841" h="1178" extrusionOk="0">
                  <a:moveTo>
                    <a:pt x="280" y="0"/>
                  </a:moveTo>
                  <a:cubicBezTo>
                    <a:pt x="259" y="0"/>
                    <a:pt x="238" y="3"/>
                    <a:pt x="217" y="10"/>
                  </a:cubicBezTo>
                  <a:cubicBezTo>
                    <a:pt x="145" y="34"/>
                    <a:pt x="73" y="82"/>
                    <a:pt x="49" y="130"/>
                  </a:cubicBezTo>
                  <a:cubicBezTo>
                    <a:pt x="25" y="202"/>
                    <a:pt x="1" y="274"/>
                    <a:pt x="25" y="346"/>
                  </a:cubicBezTo>
                  <a:cubicBezTo>
                    <a:pt x="97" y="562"/>
                    <a:pt x="193" y="778"/>
                    <a:pt x="265" y="970"/>
                  </a:cubicBezTo>
                  <a:cubicBezTo>
                    <a:pt x="289" y="1042"/>
                    <a:pt x="337" y="1114"/>
                    <a:pt x="385" y="1138"/>
                  </a:cubicBezTo>
                  <a:cubicBezTo>
                    <a:pt x="427" y="1166"/>
                    <a:pt x="477" y="1178"/>
                    <a:pt x="522" y="1178"/>
                  </a:cubicBezTo>
                  <a:cubicBezTo>
                    <a:pt x="553" y="1178"/>
                    <a:pt x="581" y="1172"/>
                    <a:pt x="601" y="1162"/>
                  </a:cubicBezTo>
                  <a:cubicBezTo>
                    <a:pt x="673" y="1138"/>
                    <a:pt x="745" y="1114"/>
                    <a:pt x="769" y="1042"/>
                  </a:cubicBezTo>
                  <a:cubicBezTo>
                    <a:pt x="817" y="970"/>
                    <a:pt x="841" y="898"/>
                    <a:pt x="817" y="826"/>
                  </a:cubicBezTo>
                  <a:cubicBezTo>
                    <a:pt x="721" y="610"/>
                    <a:pt x="649" y="418"/>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2"/>
            <p:cNvSpPr/>
            <p:nvPr/>
          </p:nvSpPr>
          <p:spPr>
            <a:xfrm>
              <a:off x="4239925" y="2556325"/>
              <a:ext cx="24025" cy="39200"/>
            </a:xfrm>
            <a:custGeom>
              <a:avLst/>
              <a:gdLst/>
              <a:ahLst/>
              <a:cxnLst/>
              <a:rect l="l" t="t" r="r" b="b"/>
              <a:pathLst>
                <a:path w="961" h="1568" extrusionOk="0">
                  <a:moveTo>
                    <a:pt x="325" y="1"/>
                  </a:moveTo>
                  <a:cubicBezTo>
                    <a:pt x="278" y="1"/>
                    <a:pt x="232" y="14"/>
                    <a:pt x="193" y="45"/>
                  </a:cubicBezTo>
                  <a:cubicBezTo>
                    <a:pt x="73" y="117"/>
                    <a:pt x="1" y="285"/>
                    <a:pt x="97" y="429"/>
                  </a:cubicBezTo>
                  <a:cubicBezTo>
                    <a:pt x="145" y="501"/>
                    <a:pt x="169" y="573"/>
                    <a:pt x="217" y="669"/>
                  </a:cubicBezTo>
                  <a:cubicBezTo>
                    <a:pt x="217" y="693"/>
                    <a:pt x="241" y="693"/>
                    <a:pt x="241" y="717"/>
                  </a:cubicBezTo>
                  <a:cubicBezTo>
                    <a:pt x="265" y="765"/>
                    <a:pt x="265" y="813"/>
                    <a:pt x="289" y="861"/>
                  </a:cubicBezTo>
                  <a:cubicBezTo>
                    <a:pt x="361" y="1005"/>
                    <a:pt x="385" y="1197"/>
                    <a:pt x="409" y="1365"/>
                  </a:cubicBezTo>
                  <a:cubicBezTo>
                    <a:pt x="433" y="1437"/>
                    <a:pt x="481" y="1509"/>
                    <a:pt x="553" y="1533"/>
                  </a:cubicBezTo>
                  <a:cubicBezTo>
                    <a:pt x="587" y="1550"/>
                    <a:pt x="645" y="1567"/>
                    <a:pt x="701" y="1567"/>
                  </a:cubicBezTo>
                  <a:cubicBezTo>
                    <a:pt x="725" y="1567"/>
                    <a:pt x="748" y="1564"/>
                    <a:pt x="769" y="1557"/>
                  </a:cubicBezTo>
                  <a:cubicBezTo>
                    <a:pt x="817" y="1533"/>
                    <a:pt x="889" y="1485"/>
                    <a:pt x="937" y="1437"/>
                  </a:cubicBezTo>
                  <a:cubicBezTo>
                    <a:pt x="961" y="1365"/>
                    <a:pt x="961" y="1293"/>
                    <a:pt x="961" y="1221"/>
                  </a:cubicBezTo>
                  <a:cubicBezTo>
                    <a:pt x="913" y="837"/>
                    <a:pt x="769" y="477"/>
                    <a:pt x="577" y="141"/>
                  </a:cubicBezTo>
                  <a:cubicBezTo>
                    <a:pt x="528" y="60"/>
                    <a:pt x="424"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2"/>
            <p:cNvSpPr/>
            <p:nvPr/>
          </p:nvSpPr>
          <p:spPr>
            <a:xfrm>
              <a:off x="4269325" y="2630975"/>
              <a:ext cx="20450" cy="36400"/>
            </a:xfrm>
            <a:custGeom>
              <a:avLst/>
              <a:gdLst/>
              <a:ahLst/>
              <a:cxnLst/>
              <a:rect l="l" t="t" r="r" b="b"/>
              <a:pathLst>
                <a:path w="818" h="1456" extrusionOk="0">
                  <a:moveTo>
                    <a:pt x="285" y="1"/>
                  </a:moveTo>
                  <a:cubicBezTo>
                    <a:pt x="262" y="1"/>
                    <a:pt x="239" y="4"/>
                    <a:pt x="217" y="12"/>
                  </a:cubicBezTo>
                  <a:cubicBezTo>
                    <a:pt x="73" y="60"/>
                    <a:pt x="1" y="204"/>
                    <a:pt x="25" y="372"/>
                  </a:cubicBezTo>
                  <a:cubicBezTo>
                    <a:pt x="97" y="660"/>
                    <a:pt x="169" y="948"/>
                    <a:pt x="241" y="1236"/>
                  </a:cubicBezTo>
                  <a:cubicBezTo>
                    <a:pt x="284" y="1365"/>
                    <a:pt x="424" y="1455"/>
                    <a:pt x="556" y="1455"/>
                  </a:cubicBezTo>
                  <a:cubicBezTo>
                    <a:pt x="571" y="1455"/>
                    <a:pt x="586" y="1454"/>
                    <a:pt x="601" y="1452"/>
                  </a:cubicBezTo>
                  <a:cubicBezTo>
                    <a:pt x="745" y="1404"/>
                    <a:pt x="817" y="1260"/>
                    <a:pt x="793" y="1092"/>
                  </a:cubicBezTo>
                  <a:cubicBezTo>
                    <a:pt x="721" y="804"/>
                    <a:pt x="649" y="516"/>
                    <a:pt x="577" y="204"/>
                  </a:cubicBezTo>
                  <a:cubicBezTo>
                    <a:pt x="536" y="102"/>
                    <a:pt x="410"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2"/>
            <p:cNvSpPr/>
            <p:nvPr/>
          </p:nvSpPr>
          <p:spPr>
            <a:xfrm>
              <a:off x="4299950" y="2705950"/>
              <a:ext cx="24025" cy="45650"/>
            </a:xfrm>
            <a:custGeom>
              <a:avLst/>
              <a:gdLst/>
              <a:ahLst/>
              <a:cxnLst/>
              <a:rect l="l" t="t" r="r" b="b"/>
              <a:pathLst>
                <a:path w="961" h="1826" extrusionOk="0">
                  <a:moveTo>
                    <a:pt x="318" y="0"/>
                  </a:moveTo>
                  <a:cubicBezTo>
                    <a:pt x="292" y="0"/>
                    <a:pt x="266" y="4"/>
                    <a:pt x="240" y="13"/>
                  </a:cubicBezTo>
                  <a:cubicBezTo>
                    <a:pt x="96" y="61"/>
                    <a:pt x="0" y="205"/>
                    <a:pt x="48" y="349"/>
                  </a:cubicBezTo>
                  <a:cubicBezTo>
                    <a:pt x="168" y="781"/>
                    <a:pt x="264" y="1189"/>
                    <a:pt x="384" y="1621"/>
                  </a:cubicBezTo>
                  <a:cubicBezTo>
                    <a:pt x="424" y="1740"/>
                    <a:pt x="528" y="1826"/>
                    <a:pt x="644" y="1826"/>
                  </a:cubicBezTo>
                  <a:cubicBezTo>
                    <a:pt x="669" y="1826"/>
                    <a:pt x="695" y="1822"/>
                    <a:pt x="720" y="1813"/>
                  </a:cubicBezTo>
                  <a:cubicBezTo>
                    <a:pt x="864" y="1765"/>
                    <a:pt x="960" y="1621"/>
                    <a:pt x="936" y="1477"/>
                  </a:cubicBezTo>
                  <a:lnTo>
                    <a:pt x="600" y="205"/>
                  </a:lnTo>
                  <a:cubicBezTo>
                    <a:pt x="561" y="86"/>
                    <a:pt x="440"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2"/>
            <p:cNvSpPr/>
            <p:nvPr/>
          </p:nvSpPr>
          <p:spPr>
            <a:xfrm>
              <a:off x="4322750" y="2771550"/>
              <a:ext cx="19825" cy="42450"/>
            </a:xfrm>
            <a:custGeom>
              <a:avLst/>
              <a:gdLst/>
              <a:ahLst/>
              <a:cxnLst/>
              <a:rect l="l" t="t" r="r" b="b"/>
              <a:pathLst>
                <a:path w="793" h="1698" extrusionOk="0">
                  <a:moveTo>
                    <a:pt x="272" y="1"/>
                  </a:moveTo>
                  <a:cubicBezTo>
                    <a:pt x="253" y="1"/>
                    <a:pt x="234" y="2"/>
                    <a:pt x="216" y="5"/>
                  </a:cubicBezTo>
                  <a:cubicBezTo>
                    <a:pt x="72" y="53"/>
                    <a:pt x="0" y="197"/>
                    <a:pt x="24" y="365"/>
                  </a:cubicBezTo>
                  <a:cubicBezTo>
                    <a:pt x="96" y="725"/>
                    <a:pt x="168" y="1109"/>
                    <a:pt x="240" y="1493"/>
                  </a:cubicBezTo>
                  <a:cubicBezTo>
                    <a:pt x="260" y="1612"/>
                    <a:pt x="377" y="1698"/>
                    <a:pt x="498" y="1698"/>
                  </a:cubicBezTo>
                  <a:cubicBezTo>
                    <a:pt x="524" y="1698"/>
                    <a:pt x="551" y="1694"/>
                    <a:pt x="576" y="1685"/>
                  </a:cubicBezTo>
                  <a:cubicBezTo>
                    <a:pt x="720" y="1637"/>
                    <a:pt x="792" y="1493"/>
                    <a:pt x="768" y="1349"/>
                  </a:cubicBezTo>
                  <a:cubicBezTo>
                    <a:pt x="696" y="965"/>
                    <a:pt x="624" y="581"/>
                    <a:pt x="576" y="197"/>
                  </a:cubicBezTo>
                  <a:cubicBezTo>
                    <a:pt x="534" y="71"/>
                    <a:pt x="401"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2"/>
            <p:cNvSpPr/>
            <p:nvPr/>
          </p:nvSpPr>
          <p:spPr>
            <a:xfrm>
              <a:off x="4339550" y="2849675"/>
              <a:ext cx="24025" cy="36025"/>
            </a:xfrm>
            <a:custGeom>
              <a:avLst/>
              <a:gdLst/>
              <a:ahLst/>
              <a:cxnLst/>
              <a:rect l="l" t="t" r="r" b="b"/>
              <a:pathLst>
                <a:path w="961" h="1441" extrusionOk="0">
                  <a:moveTo>
                    <a:pt x="408" y="0"/>
                  </a:moveTo>
                  <a:cubicBezTo>
                    <a:pt x="336" y="0"/>
                    <a:pt x="264" y="0"/>
                    <a:pt x="192" y="48"/>
                  </a:cubicBezTo>
                  <a:cubicBezTo>
                    <a:pt x="72" y="120"/>
                    <a:pt x="0" y="289"/>
                    <a:pt x="96" y="433"/>
                  </a:cubicBezTo>
                  <a:cubicBezTo>
                    <a:pt x="168" y="529"/>
                    <a:pt x="216" y="625"/>
                    <a:pt x="264" y="721"/>
                  </a:cubicBezTo>
                  <a:cubicBezTo>
                    <a:pt x="312" y="841"/>
                    <a:pt x="360" y="961"/>
                    <a:pt x="360" y="1105"/>
                  </a:cubicBezTo>
                  <a:cubicBezTo>
                    <a:pt x="384" y="1129"/>
                    <a:pt x="384" y="1129"/>
                    <a:pt x="384" y="1153"/>
                  </a:cubicBezTo>
                  <a:cubicBezTo>
                    <a:pt x="384" y="1249"/>
                    <a:pt x="408" y="1297"/>
                    <a:pt x="456" y="1369"/>
                  </a:cubicBezTo>
                  <a:cubicBezTo>
                    <a:pt x="504" y="1417"/>
                    <a:pt x="576" y="1441"/>
                    <a:pt x="648" y="1441"/>
                  </a:cubicBezTo>
                  <a:cubicBezTo>
                    <a:pt x="792" y="1441"/>
                    <a:pt x="960" y="1321"/>
                    <a:pt x="936" y="1153"/>
                  </a:cubicBezTo>
                  <a:cubicBezTo>
                    <a:pt x="912" y="793"/>
                    <a:pt x="792" y="433"/>
                    <a:pt x="576" y="144"/>
                  </a:cubicBezTo>
                  <a:cubicBezTo>
                    <a:pt x="528" y="72"/>
                    <a:pt x="480" y="24"/>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2"/>
            <p:cNvSpPr/>
            <p:nvPr/>
          </p:nvSpPr>
          <p:spPr>
            <a:xfrm>
              <a:off x="4375550" y="2933675"/>
              <a:ext cx="18025" cy="23425"/>
            </a:xfrm>
            <a:custGeom>
              <a:avLst/>
              <a:gdLst/>
              <a:ahLst/>
              <a:cxnLst/>
              <a:rect l="l" t="t" r="r" b="b"/>
              <a:pathLst>
                <a:path w="721" h="937" extrusionOk="0">
                  <a:moveTo>
                    <a:pt x="336" y="1"/>
                  </a:moveTo>
                  <a:cubicBezTo>
                    <a:pt x="288" y="1"/>
                    <a:pt x="264" y="1"/>
                    <a:pt x="216" y="25"/>
                  </a:cubicBezTo>
                  <a:cubicBezTo>
                    <a:pt x="144" y="49"/>
                    <a:pt x="96" y="73"/>
                    <a:pt x="48" y="145"/>
                  </a:cubicBezTo>
                  <a:cubicBezTo>
                    <a:pt x="24" y="217"/>
                    <a:pt x="0" y="289"/>
                    <a:pt x="24" y="361"/>
                  </a:cubicBezTo>
                  <a:cubicBezTo>
                    <a:pt x="72" y="481"/>
                    <a:pt x="96" y="601"/>
                    <a:pt x="144" y="745"/>
                  </a:cubicBezTo>
                  <a:cubicBezTo>
                    <a:pt x="168" y="793"/>
                    <a:pt x="216" y="865"/>
                    <a:pt x="288" y="913"/>
                  </a:cubicBezTo>
                  <a:cubicBezTo>
                    <a:pt x="312" y="913"/>
                    <a:pt x="336" y="937"/>
                    <a:pt x="384" y="937"/>
                  </a:cubicBezTo>
                  <a:lnTo>
                    <a:pt x="504" y="937"/>
                  </a:lnTo>
                  <a:cubicBezTo>
                    <a:pt x="552" y="913"/>
                    <a:pt x="624" y="865"/>
                    <a:pt x="648" y="793"/>
                  </a:cubicBezTo>
                  <a:cubicBezTo>
                    <a:pt x="696" y="745"/>
                    <a:pt x="720" y="649"/>
                    <a:pt x="696" y="577"/>
                  </a:cubicBezTo>
                  <a:cubicBezTo>
                    <a:pt x="648" y="457"/>
                    <a:pt x="600" y="337"/>
                    <a:pt x="552" y="217"/>
                  </a:cubicBezTo>
                  <a:cubicBezTo>
                    <a:pt x="528" y="145"/>
                    <a:pt x="504" y="73"/>
                    <a:pt x="432" y="49"/>
                  </a:cubicBezTo>
                  <a:cubicBezTo>
                    <a:pt x="408" y="25"/>
                    <a:pt x="360"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2"/>
            <p:cNvSpPr/>
            <p:nvPr/>
          </p:nvSpPr>
          <p:spPr>
            <a:xfrm>
              <a:off x="4136725" y="2472450"/>
              <a:ext cx="25825" cy="38600"/>
            </a:xfrm>
            <a:custGeom>
              <a:avLst/>
              <a:gdLst/>
              <a:ahLst/>
              <a:cxnLst/>
              <a:rect l="l" t="t" r="r" b="b"/>
              <a:pathLst>
                <a:path w="1033" h="1544" extrusionOk="0">
                  <a:moveTo>
                    <a:pt x="344" y="0"/>
                  </a:moveTo>
                  <a:cubicBezTo>
                    <a:pt x="312" y="0"/>
                    <a:pt x="284" y="6"/>
                    <a:pt x="264" y="16"/>
                  </a:cubicBezTo>
                  <a:cubicBezTo>
                    <a:pt x="120" y="40"/>
                    <a:pt x="0" y="208"/>
                    <a:pt x="48" y="352"/>
                  </a:cubicBezTo>
                  <a:cubicBezTo>
                    <a:pt x="192" y="688"/>
                    <a:pt x="312" y="1000"/>
                    <a:pt x="456" y="1336"/>
                  </a:cubicBezTo>
                  <a:cubicBezTo>
                    <a:pt x="480" y="1408"/>
                    <a:pt x="504" y="1480"/>
                    <a:pt x="576" y="1504"/>
                  </a:cubicBezTo>
                  <a:cubicBezTo>
                    <a:pt x="605" y="1532"/>
                    <a:pt x="649" y="1544"/>
                    <a:pt x="696" y="1544"/>
                  </a:cubicBezTo>
                  <a:cubicBezTo>
                    <a:pt x="729" y="1544"/>
                    <a:pt x="763" y="1538"/>
                    <a:pt x="792" y="1528"/>
                  </a:cubicBezTo>
                  <a:cubicBezTo>
                    <a:pt x="912" y="1504"/>
                    <a:pt x="1032" y="1336"/>
                    <a:pt x="984" y="1192"/>
                  </a:cubicBezTo>
                  <a:cubicBezTo>
                    <a:pt x="864" y="856"/>
                    <a:pt x="720" y="520"/>
                    <a:pt x="600" y="208"/>
                  </a:cubicBezTo>
                  <a:cubicBezTo>
                    <a:pt x="576" y="136"/>
                    <a:pt x="528" y="64"/>
                    <a:pt x="480" y="40"/>
                  </a:cubicBezTo>
                  <a:cubicBezTo>
                    <a:pt x="438" y="12"/>
                    <a:pt x="388"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2"/>
            <p:cNvSpPr/>
            <p:nvPr/>
          </p:nvSpPr>
          <p:spPr>
            <a:xfrm>
              <a:off x="4175125" y="2562600"/>
              <a:ext cx="24025" cy="36075"/>
            </a:xfrm>
            <a:custGeom>
              <a:avLst/>
              <a:gdLst/>
              <a:ahLst/>
              <a:cxnLst/>
              <a:rect l="l" t="t" r="r" b="b"/>
              <a:pathLst>
                <a:path w="961" h="1443" extrusionOk="0">
                  <a:moveTo>
                    <a:pt x="308" y="0"/>
                  </a:moveTo>
                  <a:cubicBezTo>
                    <a:pt x="258" y="0"/>
                    <a:pt x="195" y="17"/>
                    <a:pt x="145" y="34"/>
                  </a:cubicBezTo>
                  <a:cubicBezTo>
                    <a:pt x="97" y="82"/>
                    <a:pt x="49" y="130"/>
                    <a:pt x="25" y="202"/>
                  </a:cubicBezTo>
                  <a:cubicBezTo>
                    <a:pt x="1" y="298"/>
                    <a:pt x="25" y="346"/>
                    <a:pt x="49" y="418"/>
                  </a:cubicBezTo>
                  <a:cubicBezTo>
                    <a:pt x="169" y="706"/>
                    <a:pt x="313" y="1018"/>
                    <a:pt x="433" y="1306"/>
                  </a:cubicBezTo>
                  <a:cubicBezTo>
                    <a:pt x="457" y="1354"/>
                    <a:pt x="529" y="1402"/>
                    <a:pt x="601" y="1426"/>
                  </a:cubicBezTo>
                  <a:cubicBezTo>
                    <a:pt x="630" y="1436"/>
                    <a:pt x="660" y="1442"/>
                    <a:pt x="690" y="1442"/>
                  </a:cubicBezTo>
                  <a:cubicBezTo>
                    <a:pt x="732" y="1442"/>
                    <a:pt x="774" y="1431"/>
                    <a:pt x="817" y="1402"/>
                  </a:cubicBezTo>
                  <a:cubicBezTo>
                    <a:pt x="865" y="1354"/>
                    <a:pt x="913" y="1306"/>
                    <a:pt x="937" y="1234"/>
                  </a:cubicBezTo>
                  <a:cubicBezTo>
                    <a:pt x="961" y="1162"/>
                    <a:pt x="937" y="1090"/>
                    <a:pt x="913" y="1018"/>
                  </a:cubicBezTo>
                  <a:cubicBezTo>
                    <a:pt x="793" y="730"/>
                    <a:pt x="673" y="442"/>
                    <a:pt x="529" y="154"/>
                  </a:cubicBezTo>
                  <a:cubicBezTo>
                    <a:pt x="505" y="82"/>
                    <a:pt x="433" y="34"/>
                    <a:pt x="361" y="10"/>
                  </a:cubicBezTo>
                  <a:cubicBezTo>
                    <a:pt x="347" y="3"/>
                    <a:pt x="328"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2"/>
            <p:cNvSpPr/>
            <p:nvPr/>
          </p:nvSpPr>
          <p:spPr>
            <a:xfrm>
              <a:off x="4209325" y="2653200"/>
              <a:ext cx="27025" cy="42075"/>
            </a:xfrm>
            <a:custGeom>
              <a:avLst/>
              <a:gdLst/>
              <a:ahLst/>
              <a:cxnLst/>
              <a:rect l="l" t="t" r="r" b="b"/>
              <a:pathLst>
                <a:path w="1081" h="1683" extrusionOk="0">
                  <a:moveTo>
                    <a:pt x="308" y="1"/>
                  </a:moveTo>
                  <a:cubicBezTo>
                    <a:pt x="259" y="1"/>
                    <a:pt x="196" y="18"/>
                    <a:pt x="145" y="35"/>
                  </a:cubicBezTo>
                  <a:cubicBezTo>
                    <a:pt x="97" y="83"/>
                    <a:pt x="49" y="131"/>
                    <a:pt x="25" y="203"/>
                  </a:cubicBezTo>
                  <a:cubicBezTo>
                    <a:pt x="1" y="299"/>
                    <a:pt x="25" y="347"/>
                    <a:pt x="49" y="419"/>
                  </a:cubicBezTo>
                  <a:cubicBezTo>
                    <a:pt x="217" y="803"/>
                    <a:pt x="385" y="1163"/>
                    <a:pt x="553" y="1547"/>
                  </a:cubicBezTo>
                  <a:cubicBezTo>
                    <a:pt x="577" y="1619"/>
                    <a:pt x="649" y="1667"/>
                    <a:pt x="721" y="1667"/>
                  </a:cubicBezTo>
                  <a:cubicBezTo>
                    <a:pt x="751" y="1677"/>
                    <a:pt x="780" y="1683"/>
                    <a:pt x="810" y="1683"/>
                  </a:cubicBezTo>
                  <a:cubicBezTo>
                    <a:pt x="852" y="1683"/>
                    <a:pt x="895" y="1671"/>
                    <a:pt x="937" y="1643"/>
                  </a:cubicBezTo>
                  <a:cubicBezTo>
                    <a:pt x="985" y="1619"/>
                    <a:pt x="1033" y="1547"/>
                    <a:pt x="1057" y="1475"/>
                  </a:cubicBezTo>
                  <a:cubicBezTo>
                    <a:pt x="1081" y="1403"/>
                    <a:pt x="1057" y="1331"/>
                    <a:pt x="1033" y="1259"/>
                  </a:cubicBezTo>
                  <a:cubicBezTo>
                    <a:pt x="865" y="899"/>
                    <a:pt x="697" y="515"/>
                    <a:pt x="529" y="155"/>
                  </a:cubicBezTo>
                  <a:cubicBezTo>
                    <a:pt x="505" y="83"/>
                    <a:pt x="433" y="35"/>
                    <a:pt x="361" y="11"/>
                  </a:cubicBezTo>
                  <a:cubicBezTo>
                    <a:pt x="347" y="4"/>
                    <a:pt x="32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2"/>
            <p:cNvSpPr/>
            <p:nvPr/>
          </p:nvSpPr>
          <p:spPr>
            <a:xfrm>
              <a:off x="4237525" y="2746750"/>
              <a:ext cx="28225" cy="48050"/>
            </a:xfrm>
            <a:custGeom>
              <a:avLst/>
              <a:gdLst/>
              <a:ahLst/>
              <a:cxnLst/>
              <a:rect l="l" t="t" r="r" b="b"/>
              <a:pathLst>
                <a:path w="1129" h="1922" extrusionOk="0">
                  <a:moveTo>
                    <a:pt x="317" y="1"/>
                  </a:moveTo>
                  <a:cubicBezTo>
                    <a:pt x="292" y="1"/>
                    <a:pt x="266" y="5"/>
                    <a:pt x="241" y="13"/>
                  </a:cubicBezTo>
                  <a:cubicBezTo>
                    <a:pt x="97" y="61"/>
                    <a:pt x="1" y="205"/>
                    <a:pt x="49" y="349"/>
                  </a:cubicBezTo>
                  <a:cubicBezTo>
                    <a:pt x="217" y="805"/>
                    <a:pt x="385" y="1261"/>
                    <a:pt x="553" y="1717"/>
                  </a:cubicBezTo>
                  <a:cubicBezTo>
                    <a:pt x="592" y="1836"/>
                    <a:pt x="697" y="1922"/>
                    <a:pt x="813" y="1922"/>
                  </a:cubicBezTo>
                  <a:cubicBezTo>
                    <a:pt x="838" y="1922"/>
                    <a:pt x="863" y="1918"/>
                    <a:pt x="889" y="1909"/>
                  </a:cubicBezTo>
                  <a:cubicBezTo>
                    <a:pt x="1033" y="1885"/>
                    <a:pt x="1129" y="1717"/>
                    <a:pt x="1081" y="1573"/>
                  </a:cubicBezTo>
                  <a:lnTo>
                    <a:pt x="577" y="205"/>
                  </a:ln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2"/>
            <p:cNvSpPr/>
            <p:nvPr/>
          </p:nvSpPr>
          <p:spPr>
            <a:xfrm>
              <a:off x="4261525" y="2824750"/>
              <a:ext cx="25225" cy="42625"/>
            </a:xfrm>
            <a:custGeom>
              <a:avLst/>
              <a:gdLst/>
              <a:ahLst/>
              <a:cxnLst/>
              <a:rect l="l" t="t" r="r" b="b"/>
              <a:pathLst>
                <a:path w="1009" h="1705" extrusionOk="0">
                  <a:moveTo>
                    <a:pt x="328" y="1"/>
                  </a:moveTo>
                  <a:cubicBezTo>
                    <a:pt x="300" y="1"/>
                    <a:pt x="271" y="5"/>
                    <a:pt x="241" y="13"/>
                  </a:cubicBezTo>
                  <a:cubicBezTo>
                    <a:pt x="121" y="61"/>
                    <a:pt x="1" y="205"/>
                    <a:pt x="49" y="349"/>
                  </a:cubicBezTo>
                  <a:lnTo>
                    <a:pt x="409" y="1478"/>
                  </a:lnTo>
                  <a:cubicBezTo>
                    <a:pt x="450" y="1600"/>
                    <a:pt x="576" y="1704"/>
                    <a:pt x="702" y="1704"/>
                  </a:cubicBezTo>
                  <a:cubicBezTo>
                    <a:pt x="724" y="1704"/>
                    <a:pt x="747" y="1701"/>
                    <a:pt x="769" y="1694"/>
                  </a:cubicBezTo>
                  <a:cubicBezTo>
                    <a:pt x="913" y="1646"/>
                    <a:pt x="1009" y="1478"/>
                    <a:pt x="961" y="1334"/>
                  </a:cubicBezTo>
                  <a:cubicBezTo>
                    <a:pt x="841" y="973"/>
                    <a:pt x="721" y="589"/>
                    <a:pt x="601" y="205"/>
                  </a:cubicBezTo>
                  <a:cubicBezTo>
                    <a:pt x="561"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2"/>
            <p:cNvSpPr/>
            <p:nvPr/>
          </p:nvSpPr>
          <p:spPr>
            <a:xfrm>
              <a:off x="4287350" y="2918425"/>
              <a:ext cx="28225" cy="35600"/>
            </a:xfrm>
            <a:custGeom>
              <a:avLst/>
              <a:gdLst/>
              <a:ahLst/>
              <a:cxnLst/>
              <a:rect l="l" t="t" r="r" b="b"/>
              <a:pathLst>
                <a:path w="1129" h="1424" extrusionOk="0">
                  <a:moveTo>
                    <a:pt x="299" y="1"/>
                  </a:moveTo>
                  <a:cubicBezTo>
                    <a:pt x="252" y="1"/>
                    <a:pt x="207" y="12"/>
                    <a:pt x="168" y="35"/>
                  </a:cubicBezTo>
                  <a:cubicBezTo>
                    <a:pt x="48" y="107"/>
                    <a:pt x="0" y="275"/>
                    <a:pt x="72" y="419"/>
                  </a:cubicBezTo>
                  <a:cubicBezTo>
                    <a:pt x="240" y="707"/>
                    <a:pt x="408" y="995"/>
                    <a:pt x="576" y="1283"/>
                  </a:cubicBezTo>
                  <a:cubicBezTo>
                    <a:pt x="625" y="1364"/>
                    <a:pt x="729" y="1423"/>
                    <a:pt x="828" y="1423"/>
                  </a:cubicBezTo>
                  <a:cubicBezTo>
                    <a:pt x="875" y="1423"/>
                    <a:pt x="921" y="1410"/>
                    <a:pt x="960" y="1379"/>
                  </a:cubicBezTo>
                  <a:cubicBezTo>
                    <a:pt x="1080" y="1307"/>
                    <a:pt x="1128" y="1139"/>
                    <a:pt x="1056" y="995"/>
                  </a:cubicBezTo>
                  <a:cubicBezTo>
                    <a:pt x="888" y="707"/>
                    <a:pt x="720" y="419"/>
                    <a:pt x="552" y="131"/>
                  </a:cubicBezTo>
                  <a:cubicBezTo>
                    <a:pt x="503" y="49"/>
                    <a:pt x="399"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2"/>
            <p:cNvSpPr/>
            <p:nvPr/>
          </p:nvSpPr>
          <p:spPr>
            <a:xfrm>
              <a:off x="4313150" y="2996375"/>
              <a:ext cx="20425" cy="39050"/>
            </a:xfrm>
            <a:custGeom>
              <a:avLst/>
              <a:gdLst/>
              <a:ahLst/>
              <a:cxnLst/>
              <a:rect l="l" t="t" r="r" b="b"/>
              <a:pathLst>
                <a:path w="817" h="1562" extrusionOk="0">
                  <a:moveTo>
                    <a:pt x="294" y="1"/>
                  </a:moveTo>
                  <a:cubicBezTo>
                    <a:pt x="268" y="1"/>
                    <a:pt x="242" y="5"/>
                    <a:pt x="216" y="13"/>
                  </a:cubicBezTo>
                  <a:cubicBezTo>
                    <a:pt x="72" y="61"/>
                    <a:pt x="0" y="205"/>
                    <a:pt x="24" y="349"/>
                  </a:cubicBezTo>
                  <a:cubicBezTo>
                    <a:pt x="96" y="685"/>
                    <a:pt x="168" y="1021"/>
                    <a:pt x="240" y="1357"/>
                  </a:cubicBezTo>
                  <a:cubicBezTo>
                    <a:pt x="280" y="1476"/>
                    <a:pt x="400" y="1562"/>
                    <a:pt x="522" y="1562"/>
                  </a:cubicBezTo>
                  <a:cubicBezTo>
                    <a:pt x="548" y="1562"/>
                    <a:pt x="575" y="1558"/>
                    <a:pt x="600" y="1549"/>
                  </a:cubicBezTo>
                  <a:cubicBezTo>
                    <a:pt x="744" y="1501"/>
                    <a:pt x="816" y="1357"/>
                    <a:pt x="792" y="1213"/>
                  </a:cubicBezTo>
                  <a:cubicBezTo>
                    <a:pt x="720" y="877"/>
                    <a:pt x="648" y="541"/>
                    <a:pt x="576" y="205"/>
                  </a:cubicBezTo>
                  <a:cubicBezTo>
                    <a:pt x="537" y="87"/>
                    <a:pt x="416"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2"/>
            <p:cNvSpPr/>
            <p:nvPr/>
          </p:nvSpPr>
          <p:spPr>
            <a:xfrm>
              <a:off x="4327550" y="3099500"/>
              <a:ext cx="22225" cy="32625"/>
            </a:xfrm>
            <a:custGeom>
              <a:avLst/>
              <a:gdLst/>
              <a:ahLst/>
              <a:cxnLst/>
              <a:rect l="l" t="t" r="r" b="b"/>
              <a:pathLst>
                <a:path w="889" h="1305" extrusionOk="0">
                  <a:moveTo>
                    <a:pt x="337" y="1"/>
                  </a:moveTo>
                  <a:cubicBezTo>
                    <a:pt x="304" y="1"/>
                    <a:pt x="270" y="7"/>
                    <a:pt x="240" y="16"/>
                  </a:cubicBezTo>
                  <a:cubicBezTo>
                    <a:pt x="96" y="40"/>
                    <a:pt x="0" y="208"/>
                    <a:pt x="48" y="353"/>
                  </a:cubicBezTo>
                  <a:cubicBezTo>
                    <a:pt x="120" y="593"/>
                    <a:pt x="216" y="857"/>
                    <a:pt x="288" y="1097"/>
                  </a:cubicBezTo>
                  <a:cubicBezTo>
                    <a:pt x="312" y="1169"/>
                    <a:pt x="360" y="1241"/>
                    <a:pt x="432" y="1265"/>
                  </a:cubicBezTo>
                  <a:cubicBezTo>
                    <a:pt x="460" y="1293"/>
                    <a:pt x="505" y="1304"/>
                    <a:pt x="552" y="1304"/>
                  </a:cubicBezTo>
                  <a:cubicBezTo>
                    <a:pt x="584" y="1304"/>
                    <a:pt x="618" y="1299"/>
                    <a:pt x="648" y="1289"/>
                  </a:cubicBezTo>
                  <a:cubicBezTo>
                    <a:pt x="768" y="1241"/>
                    <a:pt x="888" y="1097"/>
                    <a:pt x="840" y="953"/>
                  </a:cubicBezTo>
                  <a:cubicBezTo>
                    <a:pt x="744" y="713"/>
                    <a:pt x="672" y="449"/>
                    <a:pt x="576" y="208"/>
                  </a:cubicBezTo>
                  <a:cubicBezTo>
                    <a:pt x="552" y="136"/>
                    <a:pt x="528" y="64"/>
                    <a:pt x="456" y="40"/>
                  </a:cubicBezTo>
                  <a:cubicBezTo>
                    <a:pt x="428" y="12"/>
                    <a:pt x="384"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2"/>
            <p:cNvSpPr/>
            <p:nvPr/>
          </p:nvSpPr>
          <p:spPr>
            <a:xfrm>
              <a:off x="4340150" y="3180650"/>
              <a:ext cx="17425" cy="32675"/>
            </a:xfrm>
            <a:custGeom>
              <a:avLst/>
              <a:gdLst/>
              <a:ahLst/>
              <a:cxnLst/>
              <a:rect l="l" t="t" r="r" b="b"/>
              <a:pathLst>
                <a:path w="697" h="1307" extrusionOk="0">
                  <a:moveTo>
                    <a:pt x="280" y="1"/>
                  </a:moveTo>
                  <a:cubicBezTo>
                    <a:pt x="258" y="1"/>
                    <a:pt x="237" y="4"/>
                    <a:pt x="216" y="11"/>
                  </a:cubicBezTo>
                  <a:cubicBezTo>
                    <a:pt x="144" y="35"/>
                    <a:pt x="72" y="83"/>
                    <a:pt x="48" y="131"/>
                  </a:cubicBezTo>
                  <a:cubicBezTo>
                    <a:pt x="0" y="203"/>
                    <a:pt x="0" y="275"/>
                    <a:pt x="24" y="347"/>
                  </a:cubicBezTo>
                  <a:lnTo>
                    <a:pt x="144" y="1091"/>
                  </a:lnTo>
                  <a:cubicBezTo>
                    <a:pt x="168" y="1163"/>
                    <a:pt x="216" y="1235"/>
                    <a:pt x="288" y="1259"/>
                  </a:cubicBezTo>
                  <a:cubicBezTo>
                    <a:pt x="336" y="1307"/>
                    <a:pt x="432" y="1307"/>
                    <a:pt x="504" y="1307"/>
                  </a:cubicBezTo>
                  <a:cubicBezTo>
                    <a:pt x="552" y="1283"/>
                    <a:pt x="624" y="1235"/>
                    <a:pt x="672" y="1163"/>
                  </a:cubicBezTo>
                  <a:cubicBezTo>
                    <a:pt x="696" y="1091"/>
                    <a:pt x="696" y="1019"/>
                    <a:pt x="696" y="947"/>
                  </a:cubicBezTo>
                  <a:lnTo>
                    <a:pt x="552" y="203"/>
                  </a:lnTo>
                  <a:cubicBezTo>
                    <a:pt x="552" y="131"/>
                    <a:pt x="480" y="59"/>
                    <a:pt x="432" y="35"/>
                  </a:cubicBezTo>
                  <a:cubicBezTo>
                    <a:pt x="381" y="18"/>
                    <a:pt x="330"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2"/>
            <p:cNvSpPr/>
            <p:nvPr/>
          </p:nvSpPr>
          <p:spPr>
            <a:xfrm>
              <a:off x="4343750" y="3233725"/>
              <a:ext cx="14425" cy="42025"/>
            </a:xfrm>
            <a:custGeom>
              <a:avLst/>
              <a:gdLst/>
              <a:ahLst/>
              <a:cxnLst/>
              <a:rect l="l" t="t" r="r" b="b"/>
              <a:pathLst>
                <a:path w="577" h="1681" extrusionOk="0">
                  <a:moveTo>
                    <a:pt x="288" y="0"/>
                  </a:moveTo>
                  <a:cubicBezTo>
                    <a:pt x="144" y="0"/>
                    <a:pt x="0" y="120"/>
                    <a:pt x="0" y="264"/>
                  </a:cubicBezTo>
                  <a:lnTo>
                    <a:pt x="0" y="1392"/>
                  </a:lnTo>
                  <a:cubicBezTo>
                    <a:pt x="0" y="1536"/>
                    <a:pt x="144" y="1680"/>
                    <a:pt x="288" y="1680"/>
                  </a:cubicBezTo>
                  <a:cubicBezTo>
                    <a:pt x="432" y="1680"/>
                    <a:pt x="576" y="1560"/>
                    <a:pt x="576" y="1392"/>
                  </a:cubicBezTo>
                  <a:lnTo>
                    <a:pt x="576" y="264"/>
                  </a:lnTo>
                  <a:cubicBezTo>
                    <a:pt x="576" y="120"/>
                    <a:pt x="43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2"/>
            <p:cNvSpPr/>
            <p:nvPr/>
          </p:nvSpPr>
          <p:spPr>
            <a:xfrm>
              <a:off x="4346750" y="3296125"/>
              <a:ext cx="18025" cy="35675"/>
            </a:xfrm>
            <a:custGeom>
              <a:avLst/>
              <a:gdLst/>
              <a:ahLst/>
              <a:cxnLst/>
              <a:rect l="l" t="t" r="r" b="b"/>
              <a:pathLst>
                <a:path w="721" h="1427" extrusionOk="0">
                  <a:moveTo>
                    <a:pt x="288" y="0"/>
                  </a:moveTo>
                  <a:cubicBezTo>
                    <a:pt x="144" y="0"/>
                    <a:pt x="24" y="120"/>
                    <a:pt x="24" y="264"/>
                  </a:cubicBezTo>
                  <a:cubicBezTo>
                    <a:pt x="0" y="600"/>
                    <a:pt x="48" y="912"/>
                    <a:pt x="144" y="1224"/>
                  </a:cubicBezTo>
                  <a:cubicBezTo>
                    <a:pt x="168" y="1296"/>
                    <a:pt x="216" y="1344"/>
                    <a:pt x="288" y="1392"/>
                  </a:cubicBezTo>
                  <a:cubicBezTo>
                    <a:pt x="322" y="1409"/>
                    <a:pt x="380" y="1426"/>
                    <a:pt x="437" y="1426"/>
                  </a:cubicBezTo>
                  <a:cubicBezTo>
                    <a:pt x="460" y="1426"/>
                    <a:pt x="483" y="1423"/>
                    <a:pt x="504" y="1416"/>
                  </a:cubicBezTo>
                  <a:cubicBezTo>
                    <a:pt x="576" y="1392"/>
                    <a:pt x="624" y="1344"/>
                    <a:pt x="672" y="1296"/>
                  </a:cubicBezTo>
                  <a:cubicBezTo>
                    <a:pt x="696" y="1224"/>
                    <a:pt x="720" y="1152"/>
                    <a:pt x="696" y="1080"/>
                  </a:cubicBezTo>
                  <a:cubicBezTo>
                    <a:pt x="648" y="936"/>
                    <a:pt x="600" y="792"/>
                    <a:pt x="576" y="672"/>
                  </a:cubicBezTo>
                  <a:cubicBezTo>
                    <a:pt x="576" y="528"/>
                    <a:pt x="552" y="408"/>
                    <a:pt x="576" y="264"/>
                  </a:cubicBezTo>
                  <a:cubicBezTo>
                    <a:pt x="576" y="216"/>
                    <a:pt x="528" y="120"/>
                    <a:pt x="480" y="72"/>
                  </a:cubicBezTo>
                  <a:cubicBezTo>
                    <a:pt x="432" y="24"/>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2"/>
            <p:cNvSpPr/>
            <p:nvPr/>
          </p:nvSpPr>
          <p:spPr>
            <a:xfrm>
              <a:off x="4356950" y="3361275"/>
              <a:ext cx="19825" cy="29925"/>
            </a:xfrm>
            <a:custGeom>
              <a:avLst/>
              <a:gdLst/>
              <a:ahLst/>
              <a:cxnLst/>
              <a:rect l="l" t="t" r="r" b="b"/>
              <a:pathLst>
                <a:path w="793" h="1197" extrusionOk="0">
                  <a:moveTo>
                    <a:pt x="284" y="1"/>
                  </a:moveTo>
                  <a:cubicBezTo>
                    <a:pt x="261" y="1"/>
                    <a:pt x="237" y="3"/>
                    <a:pt x="216" y="11"/>
                  </a:cubicBezTo>
                  <a:cubicBezTo>
                    <a:pt x="168" y="35"/>
                    <a:pt x="96" y="83"/>
                    <a:pt x="48" y="131"/>
                  </a:cubicBezTo>
                  <a:cubicBezTo>
                    <a:pt x="24" y="203"/>
                    <a:pt x="0" y="275"/>
                    <a:pt x="24" y="347"/>
                  </a:cubicBezTo>
                  <a:cubicBezTo>
                    <a:pt x="96" y="563"/>
                    <a:pt x="168" y="779"/>
                    <a:pt x="216" y="995"/>
                  </a:cubicBezTo>
                  <a:cubicBezTo>
                    <a:pt x="240" y="1067"/>
                    <a:pt x="288" y="1115"/>
                    <a:pt x="360" y="1163"/>
                  </a:cubicBezTo>
                  <a:cubicBezTo>
                    <a:pt x="394" y="1180"/>
                    <a:pt x="452" y="1197"/>
                    <a:pt x="509" y="1197"/>
                  </a:cubicBezTo>
                  <a:cubicBezTo>
                    <a:pt x="532" y="1197"/>
                    <a:pt x="555" y="1194"/>
                    <a:pt x="576" y="1187"/>
                  </a:cubicBezTo>
                  <a:cubicBezTo>
                    <a:pt x="648" y="1163"/>
                    <a:pt x="696" y="1115"/>
                    <a:pt x="744" y="1067"/>
                  </a:cubicBezTo>
                  <a:cubicBezTo>
                    <a:pt x="768" y="995"/>
                    <a:pt x="792" y="923"/>
                    <a:pt x="768" y="851"/>
                  </a:cubicBezTo>
                  <a:cubicBezTo>
                    <a:pt x="696" y="635"/>
                    <a:pt x="624" y="419"/>
                    <a:pt x="576" y="203"/>
                  </a:cubicBezTo>
                  <a:cubicBezTo>
                    <a:pt x="552" y="131"/>
                    <a:pt x="504" y="83"/>
                    <a:pt x="432" y="35"/>
                  </a:cubicBezTo>
                  <a:cubicBezTo>
                    <a:pt x="398" y="18"/>
                    <a:pt x="340"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2"/>
            <p:cNvSpPr/>
            <p:nvPr/>
          </p:nvSpPr>
          <p:spPr>
            <a:xfrm>
              <a:off x="4364750" y="3402075"/>
              <a:ext cx="25825" cy="38925"/>
            </a:xfrm>
            <a:custGeom>
              <a:avLst/>
              <a:gdLst/>
              <a:ahLst/>
              <a:cxnLst/>
              <a:rect l="l" t="t" r="r" b="b"/>
              <a:pathLst>
                <a:path w="1033" h="1557" extrusionOk="0">
                  <a:moveTo>
                    <a:pt x="316" y="1"/>
                  </a:moveTo>
                  <a:cubicBezTo>
                    <a:pt x="297" y="1"/>
                    <a:pt x="278" y="4"/>
                    <a:pt x="264" y="11"/>
                  </a:cubicBezTo>
                  <a:cubicBezTo>
                    <a:pt x="120" y="59"/>
                    <a:pt x="0" y="203"/>
                    <a:pt x="48" y="347"/>
                  </a:cubicBezTo>
                  <a:lnTo>
                    <a:pt x="432" y="1355"/>
                  </a:lnTo>
                  <a:cubicBezTo>
                    <a:pt x="480" y="1427"/>
                    <a:pt x="504" y="1475"/>
                    <a:pt x="576" y="1523"/>
                  </a:cubicBezTo>
                  <a:cubicBezTo>
                    <a:pt x="610" y="1540"/>
                    <a:pt x="668" y="1557"/>
                    <a:pt x="725" y="1557"/>
                  </a:cubicBezTo>
                  <a:cubicBezTo>
                    <a:pt x="748" y="1557"/>
                    <a:pt x="771" y="1554"/>
                    <a:pt x="792" y="1547"/>
                  </a:cubicBezTo>
                  <a:cubicBezTo>
                    <a:pt x="912" y="1499"/>
                    <a:pt x="1032" y="1355"/>
                    <a:pt x="984" y="1211"/>
                  </a:cubicBezTo>
                  <a:lnTo>
                    <a:pt x="600" y="203"/>
                  </a:lnTo>
                  <a:cubicBezTo>
                    <a:pt x="576" y="131"/>
                    <a:pt x="528" y="83"/>
                    <a:pt x="456" y="35"/>
                  </a:cubicBezTo>
                  <a:cubicBezTo>
                    <a:pt x="422" y="18"/>
                    <a:pt x="364"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2"/>
            <p:cNvSpPr/>
            <p:nvPr/>
          </p:nvSpPr>
          <p:spPr>
            <a:xfrm>
              <a:off x="4390550" y="3470725"/>
              <a:ext cx="23425" cy="35825"/>
            </a:xfrm>
            <a:custGeom>
              <a:avLst/>
              <a:gdLst/>
              <a:ahLst/>
              <a:cxnLst/>
              <a:rect l="l" t="t" r="r" b="b"/>
              <a:pathLst>
                <a:path w="937" h="1433" extrusionOk="0">
                  <a:moveTo>
                    <a:pt x="360" y="1"/>
                  </a:moveTo>
                  <a:cubicBezTo>
                    <a:pt x="288" y="1"/>
                    <a:pt x="216" y="1"/>
                    <a:pt x="144" y="49"/>
                  </a:cubicBezTo>
                  <a:cubicBezTo>
                    <a:pt x="96" y="73"/>
                    <a:pt x="24" y="145"/>
                    <a:pt x="24" y="217"/>
                  </a:cubicBezTo>
                  <a:cubicBezTo>
                    <a:pt x="0" y="265"/>
                    <a:pt x="0" y="361"/>
                    <a:pt x="48" y="433"/>
                  </a:cubicBezTo>
                  <a:cubicBezTo>
                    <a:pt x="144" y="553"/>
                    <a:pt x="216" y="673"/>
                    <a:pt x="288" y="817"/>
                  </a:cubicBezTo>
                  <a:cubicBezTo>
                    <a:pt x="336" y="937"/>
                    <a:pt x="360" y="1081"/>
                    <a:pt x="384" y="1225"/>
                  </a:cubicBezTo>
                  <a:cubicBezTo>
                    <a:pt x="408" y="1297"/>
                    <a:pt x="480" y="1369"/>
                    <a:pt x="529" y="1393"/>
                  </a:cubicBezTo>
                  <a:cubicBezTo>
                    <a:pt x="557" y="1421"/>
                    <a:pt x="601" y="1433"/>
                    <a:pt x="648" y="1433"/>
                  </a:cubicBezTo>
                  <a:cubicBezTo>
                    <a:pt x="681" y="1433"/>
                    <a:pt x="715" y="1427"/>
                    <a:pt x="745" y="1417"/>
                  </a:cubicBezTo>
                  <a:cubicBezTo>
                    <a:pt x="817" y="1393"/>
                    <a:pt x="865" y="1369"/>
                    <a:pt x="913" y="1297"/>
                  </a:cubicBezTo>
                  <a:cubicBezTo>
                    <a:pt x="937" y="1225"/>
                    <a:pt x="937" y="1153"/>
                    <a:pt x="937" y="1081"/>
                  </a:cubicBezTo>
                  <a:cubicBezTo>
                    <a:pt x="889" y="745"/>
                    <a:pt x="745" y="409"/>
                    <a:pt x="529" y="145"/>
                  </a:cubicBezTo>
                  <a:cubicBezTo>
                    <a:pt x="480" y="73"/>
                    <a:pt x="432" y="25"/>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2"/>
            <p:cNvSpPr/>
            <p:nvPr/>
          </p:nvSpPr>
          <p:spPr>
            <a:xfrm>
              <a:off x="3933900" y="2768875"/>
              <a:ext cx="32425" cy="35625"/>
            </a:xfrm>
            <a:custGeom>
              <a:avLst/>
              <a:gdLst/>
              <a:ahLst/>
              <a:cxnLst/>
              <a:rect l="l" t="t" r="r" b="b"/>
              <a:pathLst>
                <a:path w="1297" h="1425" extrusionOk="0">
                  <a:moveTo>
                    <a:pt x="312" y="0"/>
                  </a:moveTo>
                  <a:cubicBezTo>
                    <a:pt x="265" y="0"/>
                    <a:pt x="221" y="12"/>
                    <a:pt x="193" y="40"/>
                  </a:cubicBezTo>
                  <a:cubicBezTo>
                    <a:pt x="73" y="112"/>
                    <a:pt x="1" y="280"/>
                    <a:pt x="97" y="424"/>
                  </a:cubicBezTo>
                  <a:cubicBezTo>
                    <a:pt x="289" y="712"/>
                    <a:pt x="505" y="1000"/>
                    <a:pt x="721" y="1288"/>
                  </a:cubicBezTo>
                  <a:cubicBezTo>
                    <a:pt x="745" y="1360"/>
                    <a:pt x="817" y="1408"/>
                    <a:pt x="889" y="1408"/>
                  </a:cubicBezTo>
                  <a:cubicBezTo>
                    <a:pt x="909" y="1418"/>
                    <a:pt x="937" y="1424"/>
                    <a:pt x="968" y="1424"/>
                  </a:cubicBezTo>
                  <a:cubicBezTo>
                    <a:pt x="1012" y="1424"/>
                    <a:pt x="1062" y="1412"/>
                    <a:pt x="1105" y="1384"/>
                  </a:cubicBezTo>
                  <a:cubicBezTo>
                    <a:pt x="1201" y="1312"/>
                    <a:pt x="1297" y="1144"/>
                    <a:pt x="1201" y="1000"/>
                  </a:cubicBezTo>
                  <a:cubicBezTo>
                    <a:pt x="985" y="712"/>
                    <a:pt x="769" y="424"/>
                    <a:pt x="577" y="136"/>
                  </a:cubicBezTo>
                  <a:cubicBezTo>
                    <a:pt x="529" y="64"/>
                    <a:pt x="481" y="16"/>
                    <a:pt x="409" y="16"/>
                  </a:cubicBezTo>
                  <a:cubicBezTo>
                    <a:pt x="379" y="6"/>
                    <a:pt x="345"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2"/>
            <p:cNvSpPr/>
            <p:nvPr/>
          </p:nvSpPr>
          <p:spPr>
            <a:xfrm>
              <a:off x="3977700" y="2824675"/>
              <a:ext cx="32425" cy="36075"/>
            </a:xfrm>
            <a:custGeom>
              <a:avLst/>
              <a:gdLst/>
              <a:ahLst/>
              <a:cxnLst/>
              <a:rect l="l" t="t" r="r" b="b"/>
              <a:pathLst>
                <a:path w="1297" h="1443" extrusionOk="0">
                  <a:moveTo>
                    <a:pt x="330" y="1"/>
                  </a:moveTo>
                  <a:cubicBezTo>
                    <a:pt x="285" y="1"/>
                    <a:pt x="235" y="12"/>
                    <a:pt x="193" y="40"/>
                  </a:cubicBezTo>
                  <a:cubicBezTo>
                    <a:pt x="73" y="112"/>
                    <a:pt x="1" y="280"/>
                    <a:pt x="97" y="424"/>
                  </a:cubicBezTo>
                  <a:cubicBezTo>
                    <a:pt x="313" y="712"/>
                    <a:pt x="505" y="1000"/>
                    <a:pt x="721" y="1289"/>
                  </a:cubicBezTo>
                  <a:cubicBezTo>
                    <a:pt x="769" y="1361"/>
                    <a:pt x="817" y="1409"/>
                    <a:pt x="889" y="1433"/>
                  </a:cubicBezTo>
                  <a:cubicBezTo>
                    <a:pt x="910" y="1440"/>
                    <a:pt x="931" y="1442"/>
                    <a:pt x="952" y="1442"/>
                  </a:cubicBezTo>
                  <a:cubicBezTo>
                    <a:pt x="1003" y="1442"/>
                    <a:pt x="1054" y="1425"/>
                    <a:pt x="1105" y="1409"/>
                  </a:cubicBezTo>
                  <a:cubicBezTo>
                    <a:pt x="1225" y="1313"/>
                    <a:pt x="1297" y="1144"/>
                    <a:pt x="1201" y="1024"/>
                  </a:cubicBezTo>
                  <a:lnTo>
                    <a:pt x="577" y="136"/>
                  </a:lnTo>
                  <a:cubicBezTo>
                    <a:pt x="553" y="64"/>
                    <a:pt x="481" y="16"/>
                    <a:pt x="409" y="16"/>
                  </a:cubicBezTo>
                  <a:cubicBezTo>
                    <a:pt x="389" y="6"/>
                    <a:pt x="361"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2"/>
            <p:cNvSpPr/>
            <p:nvPr/>
          </p:nvSpPr>
          <p:spPr>
            <a:xfrm>
              <a:off x="4018500" y="2877625"/>
              <a:ext cx="34850" cy="45200"/>
            </a:xfrm>
            <a:custGeom>
              <a:avLst/>
              <a:gdLst/>
              <a:ahLst/>
              <a:cxnLst/>
              <a:rect l="l" t="t" r="r" b="b"/>
              <a:pathLst>
                <a:path w="1394" h="1808" extrusionOk="0">
                  <a:moveTo>
                    <a:pt x="324" y="1"/>
                  </a:moveTo>
                  <a:cubicBezTo>
                    <a:pt x="277" y="1"/>
                    <a:pt x="231" y="12"/>
                    <a:pt x="193" y="35"/>
                  </a:cubicBezTo>
                  <a:cubicBezTo>
                    <a:pt x="73" y="131"/>
                    <a:pt x="1" y="299"/>
                    <a:pt x="97" y="419"/>
                  </a:cubicBezTo>
                  <a:cubicBezTo>
                    <a:pt x="337" y="851"/>
                    <a:pt x="577" y="1259"/>
                    <a:pt x="841" y="1667"/>
                  </a:cubicBezTo>
                  <a:cubicBezTo>
                    <a:pt x="890" y="1748"/>
                    <a:pt x="982" y="1807"/>
                    <a:pt x="1082" y="1807"/>
                  </a:cubicBezTo>
                  <a:cubicBezTo>
                    <a:pt x="1129" y="1807"/>
                    <a:pt x="1178" y="1794"/>
                    <a:pt x="1225" y="1763"/>
                  </a:cubicBezTo>
                  <a:cubicBezTo>
                    <a:pt x="1345" y="1691"/>
                    <a:pt x="1393" y="1523"/>
                    <a:pt x="1321" y="1403"/>
                  </a:cubicBezTo>
                  <a:lnTo>
                    <a:pt x="577" y="131"/>
                  </a:lnTo>
                  <a:cubicBezTo>
                    <a:pt x="528" y="49"/>
                    <a:pt x="424"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2"/>
            <p:cNvSpPr/>
            <p:nvPr/>
          </p:nvSpPr>
          <p:spPr>
            <a:xfrm>
              <a:off x="4056325" y="2952625"/>
              <a:ext cx="24625" cy="36300"/>
            </a:xfrm>
            <a:custGeom>
              <a:avLst/>
              <a:gdLst/>
              <a:ahLst/>
              <a:cxnLst/>
              <a:rect l="l" t="t" r="r" b="b"/>
              <a:pathLst>
                <a:path w="985" h="1452" extrusionOk="0">
                  <a:moveTo>
                    <a:pt x="303" y="1"/>
                  </a:moveTo>
                  <a:cubicBezTo>
                    <a:pt x="282" y="1"/>
                    <a:pt x="261" y="4"/>
                    <a:pt x="240" y="11"/>
                  </a:cubicBezTo>
                  <a:cubicBezTo>
                    <a:pt x="96" y="59"/>
                    <a:pt x="0" y="203"/>
                    <a:pt x="48" y="347"/>
                  </a:cubicBezTo>
                  <a:cubicBezTo>
                    <a:pt x="168" y="659"/>
                    <a:pt x="264" y="947"/>
                    <a:pt x="384" y="1235"/>
                  </a:cubicBezTo>
                  <a:cubicBezTo>
                    <a:pt x="408" y="1307"/>
                    <a:pt x="456" y="1379"/>
                    <a:pt x="504" y="1403"/>
                  </a:cubicBezTo>
                  <a:cubicBezTo>
                    <a:pt x="576" y="1451"/>
                    <a:pt x="648" y="1451"/>
                    <a:pt x="720" y="1451"/>
                  </a:cubicBezTo>
                  <a:cubicBezTo>
                    <a:pt x="864" y="1403"/>
                    <a:pt x="984" y="1235"/>
                    <a:pt x="912" y="1091"/>
                  </a:cubicBezTo>
                  <a:cubicBezTo>
                    <a:pt x="816" y="803"/>
                    <a:pt x="696" y="515"/>
                    <a:pt x="576" y="203"/>
                  </a:cubicBezTo>
                  <a:cubicBezTo>
                    <a:pt x="552" y="131"/>
                    <a:pt x="528" y="83"/>
                    <a:pt x="456" y="35"/>
                  </a:cubicBezTo>
                  <a:cubicBezTo>
                    <a:pt x="405" y="18"/>
                    <a:pt x="354"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2"/>
            <p:cNvSpPr/>
            <p:nvPr/>
          </p:nvSpPr>
          <p:spPr>
            <a:xfrm>
              <a:off x="4081525" y="3030650"/>
              <a:ext cx="27025" cy="48575"/>
            </a:xfrm>
            <a:custGeom>
              <a:avLst/>
              <a:gdLst/>
              <a:ahLst/>
              <a:cxnLst/>
              <a:rect l="l" t="t" r="r" b="b"/>
              <a:pathLst>
                <a:path w="1081" h="1943" extrusionOk="0">
                  <a:moveTo>
                    <a:pt x="304" y="0"/>
                  </a:moveTo>
                  <a:cubicBezTo>
                    <a:pt x="255" y="0"/>
                    <a:pt x="207" y="11"/>
                    <a:pt x="168" y="34"/>
                  </a:cubicBezTo>
                  <a:cubicBezTo>
                    <a:pt x="48" y="130"/>
                    <a:pt x="0" y="274"/>
                    <a:pt x="72" y="418"/>
                  </a:cubicBezTo>
                  <a:cubicBezTo>
                    <a:pt x="96" y="466"/>
                    <a:pt x="120" y="514"/>
                    <a:pt x="144" y="586"/>
                  </a:cubicBezTo>
                  <a:cubicBezTo>
                    <a:pt x="168" y="610"/>
                    <a:pt x="168" y="634"/>
                    <a:pt x="192" y="658"/>
                  </a:cubicBezTo>
                  <a:cubicBezTo>
                    <a:pt x="192" y="658"/>
                    <a:pt x="216" y="682"/>
                    <a:pt x="216" y="706"/>
                  </a:cubicBezTo>
                  <a:cubicBezTo>
                    <a:pt x="264" y="802"/>
                    <a:pt x="288" y="922"/>
                    <a:pt x="336" y="1042"/>
                  </a:cubicBezTo>
                  <a:cubicBezTo>
                    <a:pt x="408" y="1258"/>
                    <a:pt x="480" y="1498"/>
                    <a:pt x="504" y="1738"/>
                  </a:cubicBezTo>
                  <a:cubicBezTo>
                    <a:pt x="544" y="1857"/>
                    <a:pt x="664" y="1943"/>
                    <a:pt x="786" y="1943"/>
                  </a:cubicBezTo>
                  <a:cubicBezTo>
                    <a:pt x="812" y="1943"/>
                    <a:pt x="839" y="1939"/>
                    <a:pt x="864" y="1930"/>
                  </a:cubicBezTo>
                  <a:cubicBezTo>
                    <a:pt x="1008" y="1882"/>
                    <a:pt x="1080" y="1738"/>
                    <a:pt x="1056" y="1594"/>
                  </a:cubicBezTo>
                  <a:cubicBezTo>
                    <a:pt x="960" y="1090"/>
                    <a:pt x="792" y="586"/>
                    <a:pt x="552" y="130"/>
                  </a:cubicBezTo>
                  <a:cubicBezTo>
                    <a:pt x="520" y="49"/>
                    <a:pt x="409" y="0"/>
                    <a:pt x="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2"/>
            <p:cNvSpPr/>
            <p:nvPr/>
          </p:nvSpPr>
          <p:spPr>
            <a:xfrm>
              <a:off x="4106125" y="3111675"/>
              <a:ext cx="24025" cy="39250"/>
            </a:xfrm>
            <a:custGeom>
              <a:avLst/>
              <a:gdLst/>
              <a:ahLst/>
              <a:cxnLst/>
              <a:rect l="l" t="t" r="r" b="b"/>
              <a:pathLst>
                <a:path w="961" h="1570" extrusionOk="0">
                  <a:moveTo>
                    <a:pt x="305" y="0"/>
                  </a:moveTo>
                  <a:cubicBezTo>
                    <a:pt x="260" y="0"/>
                    <a:pt x="213" y="11"/>
                    <a:pt x="168" y="34"/>
                  </a:cubicBezTo>
                  <a:cubicBezTo>
                    <a:pt x="48" y="130"/>
                    <a:pt x="0" y="298"/>
                    <a:pt x="72" y="418"/>
                  </a:cubicBezTo>
                  <a:cubicBezTo>
                    <a:pt x="120" y="490"/>
                    <a:pt x="168" y="586"/>
                    <a:pt x="216" y="658"/>
                  </a:cubicBezTo>
                  <a:cubicBezTo>
                    <a:pt x="216" y="682"/>
                    <a:pt x="240" y="730"/>
                    <a:pt x="240" y="754"/>
                  </a:cubicBezTo>
                  <a:cubicBezTo>
                    <a:pt x="264" y="778"/>
                    <a:pt x="264" y="778"/>
                    <a:pt x="264" y="778"/>
                  </a:cubicBezTo>
                  <a:cubicBezTo>
                    <a:pt x="264" y="802"/>
                    <a:pt x="264" y="826"/>
                    <a:pt x="288" y="850"/>
                  </a:cubicBezTo>
                  <a:cubicBezTo>
                    <a:pt x="336" y="994"/>
                    <a:pt x="384" y="1162"/>
                    <a:pt x="408" y="1354"/>
                  </a:cubicBezTo>
                  <a:lnTo>
                    <a:pt x="408" y="1282"/>
                  </a:lnTo>
                  <a:cubicBezTo>
                    <a:pt x="408" y="1378"/>
                    <a:pt x="432" y="1426"/>
                    <a:pt x="480" y="1498"/>
                  </a:cubicBezTo>
                  <a:cubicBezTo>
                    <a:pt x="528" y="1546"/>
                    <a:pt x="600" y="1570"/>
                    <a:pt x="672" y="1570"/>
                  </a:cubicBezTo>
                  <a:cubicBezTo>
                    <a:pt x="744" y="1570"/>
                    <a:pt x="816" y="1546"/>
                    <a:pt x="864" y="1498"/>
                  </a:cubicBezTo>
                  <a:cubicBezTo>
                    <a:pt x="912" y="1426"/>
                    <a:pt x="960" y="1354"/>
                    <a:pt x="960" y="1282"/>
                  </a:cubicBezTo>
                  <a:cubicBezTo>
                    <a:pt x="912" y="874"/>
                    <a:pt x="768" y="490"/>
                    <a:pt x="552" y="154"/>
                  </a:cubicBezTo>
                  <a:cubicBezTo>
                    <a:pt x="503" y="54"/>
                    <a:pt x="407"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2"/>
            <p:cNvSpPr/>
            <p:nvPr/>
          </p:nvSpPr>
          <p:spPr>
            <a:xfrm>
              <a:off x="4131325" y="3186650"/>
              <a:ext cx="24625" cy="32675"/>
            </a:xfrm>
            <a:custGeom>
              <a:avLst/>
              <a:gdLst/>
              <a:ahLst/>
              <a:cxnLst/>
              <a:rect l="l" t="t" r="r" b="b"/>
              <a:pathLst>
                <a:path w="985" h="1307" extrusionOk="0">
                  <a:moveTo>
                    <a:pt x="317" y="1"/>
                  </a:moveTo>
                  <a:cubicBezTo>
                    <a:pt x="260" y="1"/>
                    <a:pt x="202" y="18"/>
                    <a:pt x="168" y="35"/>
                  </a:cubicBezTo>
                  <a:cubicBezTo>
                    <a:pt x="24" y="131"/>
                    <a:pt x="0" y="275"/>
                    <a:pt x="72" y="419"/>
                  </a:cubicBezTo>
                  <a:cubicBezTo>
                    <a:pt x="192" y="683"/>
                    <a:pt x="312" y="923"/>
                    <a:pt x="432" y="1163"/>
                  </a:cubicBezTo>
                  <a:cubicBezTo>
                    <a:pt x="480" y="1235"/>
                    <a:pt x="552" y="1283"/>
                    <a:pt x="600" y="1307"/>
                  </a:cubicBezTo>
                  <a:cubicBezTo>
                    <a:pt x="672" y="1307"/>
                    <a:pt x="768" y="1307"/>
                    <a:pt x="816" y="1259"/>
                  </a:cubicBezTo>
                  <a:cubicBezTo>
                    <a:pt x="960" y="1187"/>
                    <a:pt x="984" y="1019"/>
                    <a:pt x="936" y="899"/>
                  </a:cubicBezTo>
                  <a:cubicBezTo>
                    <a:pt x="792" y="635"/>
                    <a:pt x="672" y="395"/>
                    <a:pt x="552" y="131"/>
                  </a:cubicBezTo>
                  <a:cubicBezTo>
                    <a:pt x="528" y="83"/>
                    <a:pt x="456" y="35"/>
                    <a:pt x="384" y="11"/>
                  </a:cubicBezTo>
                  <a:cubicBezTo>
                    <a:pt x="363" y="4"/>
                    <a:pt x="340"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2"/>
            <p:cNvSpPr/>
            <p:nvPr/>
          </p:nvSpPr>
          <p:spPr>
            <a:xfrm>
              <a:off x="4164925" y="3261875"/>
              <a:ext cx="28225" cy="41850"/>
            </a:xfrm>
            <a:custGeom>
              <a:avLst/>
              <a:gdLst/>
              <a:ahLst/>
              <a:cxnLst/>
              <a:rect l="l" t="t" r="r" b="b"/>
              <a:pathLst>
                <a:path w="1129" h="1674" extrusionOk="0">
                  <a:moveTo>
                    <a:pt x="315" y="0"/>
                  </a:moveTo>
                  <a:cubicBezTo>
                    <a:pt x="263" y="0"/>
                    <a:pt x="211" y="16"/>
                    <a:pt x="169" y="50"/>
                  </a:cubicBezTo>
                  <a:cubicBezTo>
                    <a:pt x="25" y="122"/>
                    <a:pt x="0" y="290"/>
                    <a:pt x="73" y="434"/>
                  </a:cubicBezTo>
                  <a:lnTo>
                    <a:pt x="577" y="1538"/>
                  </a:lnTo>
                  <a:cubicBezTo>
                    <a:pt x="623" y="1631"/>
                    <a:pt x="718" y="1674"/>
                    <a:pt x="812" y="1674"/>
                  </a:cubicBezTo>
                  <a:cubicBezTo>
                    <a:pt x="865" y="1674"/>
                    <a:pt x="918" y="1660"/>
                    <a:pt x="961" y="1634"/>
                  </a:cubicBezTo>
                  <a:cubicBezTo>
                    <a:pt x="1105" y="1562"/>
                    <a:pt x="1129" y="1394"/>
                    <a:pt x="1057" y="1250"/>
                  </a:cubicBezTo>
                  <a:lnTo>
                    <a:pt x="553" y="146"/>
                  </a:lnTo>
                  <a:cubicBezTo>
                    <a:pt x="506" y="53"/>
                    <a:pt x="410"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2"/>
            <p:cNvSpPr/>
            <p:nvPr/>
          </p:nvSpPr>
          <p:spPr>
            <a:xfrm>
              <a:off x="4197325" y="3327325"/>
              <a:ext cx="23425" cy="29675"/>
            </a:xfrm>
            <a:custGeom>
              <a:avLst/>
              <a:gdLst/>
              <a:ahLst/>
              <a:cxnLst/>
              <a:rect l="l" t="t" r="r" b="b"/>
              <a:pathLst>
                <a:path w="937" h="1187" extrusionOk="0">
                  <a:moveTo>
                    <a:pt x="289" y="0"/>
                  </a:moveTo>
                  <a:cubicBezTo>
                    <a:pt x="217" y="0"/>
                    <a:pt x="145" y="24"/>
                    <a:pt x="97" y="72"/>
                  </a:cubicBezTo>
                  <a:cubicBezTo>
                    <a:pt x="49" y="120"/>
                    <a:pt x="1" y="192"/>
                    <a:pt x="1" y="264"/>
                  </a:cubicBezTo>
                  <a:cubicBezTo>
                    <a:pt x="25" y="456"/>
                    <a:pt x="73" y="624"/>
                    <a:pt x="145" y="768"/>
                  </a:cubicBezTo>
                  <a:cubicBezTo>
                    <a:pt x="241" y="912"/>
                    <a:pt x="361" y="1056"/>
                    <a:pt x="505" y="1152"/>
                  </a:cubicBezTo>
                  <a:cubicBezTo>
                    <a:pt x="556" y="1169"/>
                    <a:pt x="619" y="1186"/>
                    <a:pt x="668" y="1186"/>
                  </a:cubicBezTo>
                  <a:cubicBezTo>
                    <a:pt x="688" y="1186"/>
                    <a:pt x="707" y="1184"/>
                    <a:pt x="721" y="1176"/>
                  </a:cubicBezTo>
                  <a:cubicBezTo>
                    <a:pt x="793" y="1152"/>
                    <a:pt x="865" y="1104"/>
                    <a:pt x="889" y="1032"/>
                  </a:cubicBezTo>
                  <a:cubicBezTo>
                    <a:pt x="937" y="984"/>
                    <a:pt x="937" y="912"/>
                    <a:pt x="913" y="840"/>
                  </a:cubicBezTo>
                  <a:cubicBezTo>
                    <a:pt x="889" y="768"/>
                    <a:pt x="865" y="696"/>
                    <a:pt x="793" y="672"/>
                  </a:cubicBezTo>
                  <a:cubicBezTo>
                    <a:pt x="793" y="672"/>
                    <a:pt x="793" y="672"/>
                    <a:pt x="793" y="648"/>
                  </a:cubicBezTo>
                  <a:cubicBezTo>
                    <a:pt x="745" y="624"/>
                    <a:pt x="721" y="600"/>
                    <a:pt x="673" y="552"/>
                  </a:cubicBezTo>
                  <a:cubicBezTo>
                    <a:pt x="649" y="504"/>
                    <a:pt x="625" y="456"/>
                    <a:pt x="601" y="408"/>
                  </a:cubicBezTo>
                  <a:cubicBezTo>
                    <a:pt x="577" y="360"/>
                    <a:pt x="577" y="312"/>
                    <a:pt x="553" y="240"/>
                  </a:cubicBezTo>
                  <a:cubicBezTo>
                    <a:pt x="553" y="192"/>
                    <a:pt x="529" y="120"/>
                    <a:pt x="481" y="72"/>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2"/>
            <p:cNvSpPr/>
            <p:nvPr/>
          </p:nvSpPr>
          <p:spPr>
            <a:xfrm>
              <a:off x="4221925" y="3377325"/>
              <a:ext cx="24025" cy="26475"/>
            </a:xfrm>
            <a:custGeom>
              <a:avLst/>
              <a:gdLst/>
              <a:ahLst/>
              <a:cxnLst/>
              <a:rect l="l" t="t" r="r" b="b"/>
              <a:pathLst>
                <a:path w="961" h="1059" extrusionOk="0">
                  <a:moveTo>
                    <a:pt x="313" y="1"/>
                  </a:moveTo>
                  <a:cubicBezTo>
                    <a:pt x="281" y="1"/>
                    <a:pt x="247" y="7"/>
                    <a:pt x="217" y="17"/>
                  </a:cubicBezTo>
                  <a:cubicBezTo>
                    <a:pt x="145" y="17"/>
                    <a:pt x="73" y="65"/>
                    <a:pt x="49" y="137"/>
                  </a:cubicBezTo>
                  <a:cubicBezTo>
                    <a:pt x="25" y="209"/>
                    <a:pt x="1" y="281"/>
                    <a:pt x="25" y="353"/>
                  </a:cubicBezTo>
                  <a:cubicBezTo>
                    <a:pt x="25" y="377"/>
                    <a:pt x="49" y="401"/>
                    <a:pt x="49" y="425"/>
                  </a:cubicBezTo>
                  <a:cubicBezTo>
                    <a:pt x="73" y="449"/>
                    <a:pt x="121" y="497"/>
                    <a:pt x="145" y="521"/>
                  </a:cubicBezTo>
                  <a:lnTo>
                    <a:pt x="169" y="521"/>
                  </a:lnTo>
                  <a:cubicBezTo>
                    <a:pt x="217" y="569"/>
                    <a:pt x="265" y="617"/>
                    <a:pt x="289" y="665"/>
                  </a:cubicBezTo>
                  <a:cubicBezTo>
                    <a:pt x="337" y="713"/>
                    <a:pt x="361" y="761"/>
                    <a:pt x="409" y="833"/>
                  </a:cubicBezTo>
                  <a:cubicBezTo>
                    <a:pt x="433" y="905"/>
                    <a:pt x="457" y="977"/>
                    <a:pt x="529" y="1001"/>
                  </a:cubicBezTo>
                  <a:cubicBezTo>
                    <a:pt x="582" y="1036"/>
                    <a:pt x="634" y="1058"/>
                    <a:pt x="687" y="1058"/>
                  </a:cubicBezTo>
                  <a:cubicBezTo>
                    <a:pt x="706" y="1058"/>
                    <a:pt x="726" y="1055"/>
                    <a:pt x="745" y="1049"/>
                  </a:cubicBezTo>
                  <a:cubicBezTo>
                    <a:pt x="817" y="1025"/>
                    <a:pt x="889" y="977"/>
                    <a:pt x="913" y="905"/>
                  </a:cubicBezTo>
                  <a:cubicBezTo>
                    <a:pt x="937" y="857"/>
                    <a:pt x="961" y="761"/>
                    <a:pt x="937" y="689"/>
                  </a:cubicBezTo>
                  <a:cubicBezTo>
                    <a:pt x="889" y="569"/>
                    <a:pt x="841" y="449"/>
                    <a:pt x="769" y="353"/>
                  </a:cubicBezTo>
                  <a:cubicBezTo>
                    <a:pt x="721" y="281"/>
                    <a:pt x="673" y="233"/>
                    <a:pt x="625" y="185"/>
                  </a:cubicBezTo>
                  <a:cubicBezTo>
                    <a:pt x="553" y="137"/>
                    <a:pt x="505" y="89"/>
                    <a:pt x="433" y="41"/>
                  </a:cubicBezTo>
                  <a:cubicBezTo>
                    <a:pt x="405" y="12"/>
                    <a:pt x="360"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2"/>
            <p:cNvSpPr/>
            <p:nvPr/>
          </p:nvSpPr>
          <p:spPr>
            <a:xfrm>
              <a:off x="4255525" y="3433525"/>
              <a:ext cx="24625" cy="29675"/>
            </a:xfrm>
            <a:custGeom>
              <a:avLst/>
              <a:gdLst/>
              <a:ahLst/>
              <a:cxnLst/>
              <a:rect l="l" t="t" r="r" b="b"/>
              <a:pathLst>
                <a:path w="985" h="1187" extrusionOk="0">
                  <a:moveTo>
                    <a:pt x="385" y="1"/>
                  </a:moveTo>
                  <a:cubicBezTo>
                    <a:pt x="313" y="1"/>
                    <a:pt x="241" y="1"/>
                    <a:pt x="169" y="25"/>
                  </a:cubicBezTo>
                  <a:cubicBezTo>
                    <a:pt x="49" y="121"/>
                    <a:pt x="1" y="289"/>
                    <a:pt x="73" y="409"/>
                  </a:cubicBezTo>
                  <a:cubicBezTo>
                    <a:pt x="193" y="625"/>
                    <a:pt x="313" y="841"/>
                    <a:pt x="433" y="1057"/>
                  </a:cubicBezTo>
                  <a:cubicBezTo>
                    <a:pt x="481" y="1105"/>
                    <a:pt x="529" y="1153"/>
                    <a:pt x="601" y="1177"/>
                  </a:cubicBezTo>
                  <a:cubicBezTo>
                    <a:pt x="622" y="1184"/>
                    <a:pt x="645" y="1187"/>
                    <a:pt x="669" y="1187"/>
                  </a:cubicBezTo>
                  <a:cubicBezTo>
                    <a:pt x="725" y="1187"/>
                    <a:pt x="783" y="1170"/>
                    <a:pt x="817" y="1153"/>
                  </a:cubicBezTo>
                  <a:cubicBezTo>
                    <a:pt x="937" y="1057"/>
                    <a:pt x="985" y="913"/>
                    <a:pt x="913" y="769"/>
                  </a:cubicBezTo>
                  <a:cubicBezTo>
                    <a:pt x="793" y="553"/>
                    <a:pt x="673" y="337"/>
                    <a:pt x="553" y="145"/>
                  </a:cubicBezTo>
                  <a:cubicBezTo>
                    <a:pt x="529" y="73"/>
                    <a:pt x="457" y="25"/>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2"/>
            <p:cNvSpPr/>
            <p:nvPr/>
          </p:nvSpPr>
          <p:spPr>
            <a:xfrm>
              <a:off x="4290950" y="3486350"/>
              <a:ext cx="29425" cy="33025"/>
            </a:xfrm>
            <a:custGeom>
              <a:avLst/>
              <a:gdLst/>
              <a:ahLst/>
              <a:cxnLst/>
              <a:rect l="l" t="t" r="r" b="b"/>
              <a:pathLst>
                <a:path w="1177" h="1321" extrusionOk="0">
                  <a:moveTo>
                    <a:pt x="264" y="0"/>
                  </a:moveTo>
                  <a:cubicBezTo>
                    <a:pt x="216" y="0"/>
                    <a:pt x="120" y="24"/>
                    <a:pt x="72" y="96"/>
                  </a:cubicBezTo>
                  <a:cubicBezTo>
                    <a:pt x="24" y="144"/>
                    <a:pt x="0" y="216"/>
                    <a:pt x="0" y="288"/>
                  </a:cubicBezTo>
                  <a:cubicBezTo>
                    <a:pt x="0" y="360"/>
                    <a:pt x="24" y="432"/>
                    <a:pt x="72" y="480"/>
                  </a:cubicBezTo>
                  <a:lnTo>
                    <a:pt x="696" y="1224"/>
                  </a:lnTo>
                  <a:cubicBezTo>
                    <a:pt x="744" y="1296"/>
                    <a:pt x="840" y="1320"/>
                    <a:pt x="888" y="1320"/>
                  </a:cubicBezTo>
                  <a:cubicBezTo>
                    <a:pt x="960" y="1320"/>
                    <a:pt x="1056" y="1296"/>
                    <a:pt x="1080" y="1224"/>
                  </a:cubicBezTo>
                  <a:cubicBezTo>
                    <a:pt x="1152" y="1176"/>
                    <a:pt x="1176" y="1104"/>
                    <a:pt x="1176" y="1032"/>
                  </a:cubicBezTo>
                  <a:cubicBezTo>
                    <a:pt x="1176" y="960"/>
                    <a:pt x="1152" y="888"/>
                    <a:pt x="1080" y="840"/>
                  </a:cubicBezTo>
                  <a:lnTo>
                    <a:pt x="480" y="96"/>
                  </a:lnTo>
                  <a:cubicBezTo>
                    <a:pt x="432" y="24"/>
                    <a:pt x="336"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2"/>
            <p:cNvSpPr/>
            <p:nvPr/>
          </p:nvSpPr>
          <p:spPr>
            <a:xfrm>
              <a:off x="4325150" y="3529900"/>
              <a:ext cx="20425" cy="26475"/>
            </a:xfrm>
            <a:custGeom>
              <a:avLst/>
              <a:gdLst/>
              <a:ahLst/>
              <a:cxnLst/>
              <a:rect l="l" t="t" r="r" b="b"/>
              <a:pathLst>
                <a:path w="817" h="1059" extrusionOk="0">
                  <a:moveTo>
                    <a:pt x="293" y="0"/>
                  </a:moveTo>
                  <a:cubicBezTo>
                    <a:pt x="236" y="0"/>
                    <a:pt x="178" y="17"/>
                    <a:pt x="144" y="34"/>
                  </a:cubicBezTo>
                  <a:cubicBezTo>
                    <a:pt x="72" y="82"/>
                    <a:pt x="24" y="130"/>
                    <a:pt x="24" y="202"/>
                  </a:cubicBezTo>
                  <a:cubicBezTo>
                    <a:pt x="0" y="298"/>
                    <a:pt x="0" y="346"/>
                    <a:pt x="48" y="418"/>
                  </a:cubicBezTo>
                  <a:cubicBezTo>
                    <a:pt x="120" y="586"/>
                    <a:pt x="216" y="754"/>
                    <a:pt x="288" y="922"/>
                  </a:cubicBezTo>
                  <a:cubicBezTo>
                    <a:pt x="312" y="994"/>
                    <a:pt x="408" y="1042"/>
                    <a:pt x="456" y="1042"/>
                  </a:cubicBezTo>
                  <a:cubicBezTo>
                    <a:pt x="486" y="1052"/>
                    <a:pt x="520" y="1058"/>
                    <a:pt x="553" y="1058"/>
                  </a:cubicBezTo>
                  <a:cubicBezTo>
                    <a:pt x="600" y="1058"/>
                    <a:pt x="644" y="1046"/>
                    <a:pt x="672" y="1018"/>
                  </a:cubicBezTo>
                  <a:cubicBezTo>
                    <a:pt x="744" y="994"/>
                    <a:pt x="792" y="922"/>
                    <a:pt x="792" y="850"/>
                  </a:cubicBezTo>
                  <a:cubicBezTo>
                    <a:pt x="816" y="778"/>
                    <a:pt x="816" y="706"/>
                    <a:pt x="768" y="634"/>
                  </a:cubicBezTo>
                  <a:cubicBezTo>
                    <a:pt x="696" y="466"/>
                    <a:pt x="600" y="298"/>
                    <a:pt x="528" y="154"/>
                  </a:cubicBezTo>
                  <a:cubicBezTo>
                    <a:pt x="504" y="82"/>
                    <a:pt x="432"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2"/>
            <p:cNvSpPr/>
            <p:nvPr/>
          </p:nvSpPr>
          <p:spPr>
            <a:xfrm>
              <a:off x="4356350" y="3586150"/>
              <a:ext cx="24025" cy="26475"/>
            </a:xfrm>
            <a:custGeom>
              <a:avLst/>
              <a:gdLst/>
              <a:ahLst/>
              <a:cxnLst/>
              <a:rect l="l" t="t" r="r" b="b"/>
              <a:pathLst>
                <a:path w="961" h="1059" extrusionOk="0">
                  <a:moveTo>
                    <a:pt x="271" y="1"/>
                  </a:moveTo>
                  <a:cubicBezTo>
                    <a:pt x="229" y="1"/>
                    <a:pt x="186" y="12"/>
                    <a:pt x="144" y="40"/>
                  </a:cubicBezTo>
                  <a:cubicBezTo>
                    <a:pt x="96" y="64"/>
                    <a:pt x="48" y="136"/>
                    <a:pt x="24" y="208"/>
                  </a:cubicBezTo>
                  <a:cubicBezTo>
                    <a:pt x="0" y="280"/>
                    <a:pt x="0" y="352"/>
                    <a:pt x="48" y="424"/>
                  </a:cubicBezTo>
                  <a:lnTo>
                    <a:pt x="432" y="904"/>
                  </a:lnTo>
                  <a:cubicBezTo>
                    <a:pt x="432" y="953"/>
                    <a:pt x="456" y="977"/>
                    <a:pt x="504" y="1001"/>
                  </a:cubicBezTo>
                  <a:cubicBezTo>
                    <a:pt x="528" y="1025"/>
                    <a:pt x="552" y="1025"/>
                    <a:pt x="600" y="1049"/>
                  </a:cubicBezTo>
                  <a:cubicBezTo>
                    <a:pt x="614" y="1056"/>
                    <a:pt x="633" y="1058"/>
                    <a:pt x="653" y="1058"/>
                  </a:cubicBezTo>
                  <a:cubicBezTo>
                    <a:pt x="703" y="1058"/>
                    <a:pt x="765" y="1041"/>
                    <a:pt x="816" y="1025"/>
                  </a:cubicBezTo>
                  <a:cubicBezTo>
                    <a:pt x="864" y="977"/>
                    <a:pt x="912" y="928"/>
                    <a:pt x="936" y="856"/>
                  </a:cubicBezTo>
                  <a:cubicBezTo>
                    <a:pt x="960" y="784"/>
                    <a:pt x="960" y="688"/>
                    <a:pt x="912" y="640"/>
                  </a:cubicBezTo>
                  <a:cubicBezTo>
                    <a:pt x="792" y="472"/>
                    <a:pt x="648" y="304"/>
                    <a:pt x="528" y="136"/>
                  </a:cubicBezTo>
                  <a:cubicBezTo>
                    <a:pt x="504" y="112"/>
                    <a:pt x="480" y="64"/>
                    <a:pt x="456" y="64"/>
                  </a:cubicBezTo>
                  <a:cubicBezTo>
                    <a:pt x="432" y="40"/>
                    <a:pt x="408" y="16"/>
                    <a:pt x="360" y="16"/>
                  </a:cubicBezTo>
                  <a:cubicBezTo>
                    <a:pt x="331" y="6"/>
                    <a:pt x="301"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2"/>
            <p:cNvSpPr/>
            <p:nvPr/>
          </p:nvSpPr>
          <p:spPr>
            <a:xfrm>
              <a:off x="4275925" y="3568025"/>
              <a:ext cx="33050" cy="38475"/>
            </a:xfrm>
            <a:custGeom>
              <a:avLst/>
              <a:gdLst/>
              <a:ahLst/>
              <a:cxnLst/>
              <a:rect l="l" t="t" r="r" b="b"/>
              <a:pathLst>
                <a:path w="1322" h="1539" extrusionOk="0">
                  <a:moveTo>
                    <a:pt x="336" y="1"/>
                  </a:moveTo>
                  <a:cubicBezTo>
                    <a:pt x="289" y="1"/>
                    <a:pt x="239" y="14"/>
                    <a:pt x="193" y="45"/>
                  </a:cubicBezTo>
                  <a:cubicBezTo>
                    <a:pt x="73" y="117"/>
                    <a:pt x="1" y="309"/>
                    <a:pt x="97" y="429"/>
                  </a:cubicBezTo>
                  <a:cubicBezTo>
                    <a:pt x="313" y="741"/>
                    <a:pt x="529" y="1077"/>
                    <a:pt x="769" y="1389"/>
                  </a:cubicBezTo>
                  <a:cubicBezTo>
                    <a:pt x="821" y="1476"/>
                    <a:pt x="924" y="1538"/>
                    <a:pt x="1031" y="1538"/>
                  </a:cubicBezTo>
                  <a:cubicBezTo>
                    <a:pt x="1072" y="1538"/>
                    <a:pt x="1113" y="1529"/>
                    <a:pt x="1153" y="1509"/>
                  </a:cubicBezTo>
                  <a:cubicBezTo>
                    <a:pt x="1273" y="1413"/>
                    <a:pt x="1321" y="1245"/>
                    <a:pt x="1249" y="1125"/>
                  </a:cubicBezTo>
                  <a:cubicBezTo>
                    <a:pt x="1033" y="789"/>
                    <a:pt x="793" y="477"/>
                    <a:pt x="577" y="141"/>
                  </a:cubicBezTo>
                  <a:cubicBezTo>
                    <a:pt x="528" y="60"/>
                    <a:pt x="436"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2"/>
            <p:cNvSpPr/>
            <p:nvPr/>
          </p:nvSpPr>
          <p:spPr>
            <a:xfrm>
              <a:off x="4214725" y="3461725"/>
              <a:ext cx="18025" cy="23275"/>
            </a:xfrm>
            <a:custGeom>
              <a:avLst/>
              <a:gdLst/>
              <a:ahLst/>
              <a:cxnLst/>
              <a:rect l="l" t="t" r="r" b="b"/>
              <a:pathLst>
                <a:path w="721" h="931" extrusionOk="0">
                  <a:moveTo>
                    <a:pt x="241" y="1"/>
                  </a:moveTo>
                  <a:cubicBezTo>
                    <a:pt x="169" y="25"/>
                    <a:pt x="97" y="73"/>
                    <a:pt x="73" y="145"/>
                  </a:cubicBezTo>
                  <a:cubicBezTo>
                    <a:pt x="25" y="193"/>
                    <a:pt x="1" y="289"/>
                    <a:pt x="25" y="361"/>
                  </a:cubicBezTo>
                  <a:cubicBezTo>
                    <a:pt x="73" y="481"/>
                    <a:pt x="121" y="601"/>
                    <a:pt x="169" y="721"/>
                  </a:cubicBezTo>
                  <a:cubicBezTo>
                    <a:pt x="193" y="793"/>
                    <a:pt x="217" y="865"/>
                    <a:pt x="289" y="889"/>
                  </a:cubicBezTo>
                  <a:cubicBezTo>
                    <a:pt x="313" y="913"/>
                    <a:pt x="361" y="913"/>
                    <a:pt x="385" y="913"/>
                  </a:cubicBezTo>
                  <a:cubicBezTo>
                    <a:pt x="409" y="925"/>
                    <a:pt x="427" y="931"/>
                    <a:pt x="445" y="931"/>
                  </a:cubicBezTo>
                  <a:cubicBezTo>
                    <a:pt x="463" y="931"/>
                    <a:pt x="481" y="925"/>
                    <a:pt x="505" y="913"/>
                  </a:cubicBezTo>
                  <a:cubicBezTo>
                    <a:pt x="577" y="889"/>
                    <a:pt x="649" y="865"/>
                    <a:pt x="673" y="793"/>
                  </a:cubicBezTo>
                  <a:cubicBezTo>
                    <a:pt x="697" y="721"/>
                    <a:pt x="721" y="649"/>
                    <a:pt x="697" y="577"/>
                  </a:cubicBezTo>
                  <a:cubicBezTo>
                    <a:pt x="649" y="457"/>
                    <a:pt x="625" y="337"/>
                    <a:pt x="577" y="193"/>
                  </a:cubicBezTo>
                  <a:cubicBezTo>
                    <a:pt x="553" y="121"/>
                    <a:pt x="505" y="73"/>
                    <a:pt x="457" y="25"/>
                  </a:cubicBezTo>
                  <a:cubicBezTo>
                    <a:pt x="409" y="25"/>
                    <a:pt x="385"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2"/>
            <p:cNvSpPr/>
            <p:nvPr/>
          </p:nvSpPr>
          <p:spPr>
            <a:xfrm>
              <a:off x="4187725" y="3411525"/>
              <a:ext cx="23425" cy="35825"/>
            </a:xfrm>
            <a:custGeom>
              <a:avLst/>
              <a:gdLst/>
              <a:ahLst/>
              <a:cxnLst/>
              <a:rect l="l" t="t" r="r" b="b"/>
              <a:pathLst>
                <a:path w="937" h="1433" extrusionOk="0">
                  <a:moveTo>
                    <a:pt x="264" y="1"/>
                  </a:moveTo>
                  <a:cubicBezTo>
                    <a:pt x="217" y="1"/>
                    <a:pt x="173" y="13"/>
                    <a:pt x="145" y="41"/>
                  </a:cubicBezTo>
                  <a:cubicBezTo>
                    <a:pt x="97" y="65"/>
                    <a:pt x="25" y="137"/>
                    <a:pt x="25" y="209"/>
                  </a:cubicBezTo>
                  <a:cubicBezTo>
                    <a:pt x="1" y="281"/>
                    <a:pt x="25" y="353"/>
                    <a:pt x="49" y="425"/>
                  </a:cubicBezTo>
                  <a:cubicBezTo>
                    <a:pt x="169" y="713"/>
                    <a:pt x="289" y="1001"/>
                    <a:pt x="409" y="1289"/>
                  </a:cubicBezTo>
                  <a:cubicBezTo>
                    <a:pt x="433" y="1361"/>
                    <a:pt x="529" y="1409"/>
                    <a:pt x="577" y="1433"/>
                  </a:cubicBezTo>
                  <a:cubicBezTo>
                    <a:pt x="649" y="1433"/>
                    <a:pt x="745" y="1433"/>
                    <a:pt x="793" y="1385"/>
                  </a:cubicBezTo>
                  <a:cubicBezTo>
                    <a:pt x="865" y="1361"/>
                    <a:pt x="913" y="1289"/>
                    <a:pt x="937" y="1217"/>
                  </a:cubicBezTo>
                  <a:cubicBezTo>
                    <a:pt x="937" y="1145"/>
                    <a:pt x="937" y="1073"/>
                    <a:pt x="913" y="1001"/>
                  </a:cubicBezTo>
                  <a:cubicBezTo>
                    <a:pt x="769" y="713"/>
                    <a:pt x="649" y="425"/>
                    <a:pt x="529" y="137"/>
                  </a:cubicBezTo>
                  <a:cubicBezTo>
                    <a:pt x="505" y="89"/>
                    <a:pt x="409" y="17"/>
                    <a:pt x="361" y="17"/>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2"/>
            <p:cNvSpPr/>
            <p:nvPr/>
          </p:nvSpPr>
          <p:spPr>
            <a:xfrm>
              <a:off x="4143925" y="3336325"/>
              <a:ext cx="27025" cy="30025"/>
            </a:xfrm>
            <a:custGeom>
              <a:avLst/>
              <a:gdLst/>
              <a:ahLst/>
              <a:cxnLst/>
              <a:rect l="l" t="t" r="r" b="b"/>
              <a:pathLst>
                <a:path w="1081" h="1201" extrusionOk="0">
                  <a:moveTo>
                    <a:pt x="288" y="0"/>
                  </a:moveTo>
                  <a:cubicBezTo>
                    <a:pt x="216" y="0"/>
                    <a:pt x="144" y="48"/>
                    <a:pt x="96" y="96"/>
                  </a:cubicBezTo>
                  <a:cubicBezTo>
                    <a:pt x="48" y="144"/>
                    <a:pt x="0" y="216"/>
                    <a:pt x="0" y="288"/>
                  </a:cubicBezTo>
                  <a:cubicBezTo>
                    <a:pt x="24" y="312"/>
                    <a:pt x="24" y="336"/>
                    <a:pt x="24" y="360"/>
                  </a:cubicBezTo>
                  <a:cubicBezTo>
                    <a:pt x="24" y="408"/>
                    <a:pt x="48" y="456"/>
                    <a:pt x="96" y="480"/>
                  </a:cubicBezTo>
                  <a:cubicBezTo>
                    <a:pt x="264" y="696"/>
                    <a:pt x="432" y="913"/>
                    <a:pt x="600" y="1105"/>
                  </a:cubicBezTo>
                  <a:cubicBezTo>
                    <a:pt x="624" y="1177"/>
                    <a:pt x="720" y="1201"/>
                    <a:pt x="792" y="1201"/>
                  </a:cubicBezTo>
                  <a:cubicBezTo>
                    <a:pt x="865" y="1201"/>
                    <a:pt x="937" y="1177"/>
                    <a:pt x="985" y="1105"/>
                  </a:cubicBezTo>
                  <a:cubicBezTo>
                    <a:pt x="1033" y="1057"/>
                    <a:pt x="1081" y="985"/>
                    <a:pt x="1081" y="913"/>
                  </a:cubicBezTo>
                  <a:cubicBezTo>
                    <a:pt x="1057" y="889"/>
                    <a:pt x="1057" y="864"/>
                    <a:pt x="1057" y="840"/>
                  </a:cubicBezTo>
                  <a:cubicBezTo>
                    <a:pt x="1057" y="792"/>
                    <a:pt x="1033" y="744"/>
                    <a:pt x="985" y="720"/>
                  </a:cubicBezTo>
                  <a:cubicBezTo>
                    <a:pt x="816" y="504"/>
                    <a:pt x="648" y="312"/>
                    <a:pt x="480" y="96"/>
                  </a:cubicBezTo>
                  <a:cubicBezTo>
                    <a:pt x="456" y="48"/>
                    <a:pt x="360"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2"/>
            <p:cNvSpPr/>
            <p:nvPr/>
          </p:nvSpPr>
          <p:spPr>
            <a:xfrm>
              <a:off x="4114525" y="3280725"/>
              <a:ext cx="28825" cy="32625"/>
            </a:xfrm>
            <a:custGeom>
              <a:avLst/>
              <a:gdLst/>
              <a:ahLst/>
              <a:cxnLst/>
              <a:rect l="l" t="t" r="r" b="b"/>
              <a:pathLst>
                <a:path w="1153" h="1305" extrusionOk="0">
                  <a:moveTo>
                    <a:pt x="319" y="0"/>
                  </a:moveTo>
                  <a:cubicBezTo>
                    <a:pt x="277" y="0"/>
                    <a:pt x="234" y="12"/>
                    <a:pt x="192" y="40"/>
                  </a:cubicBezTo>
                  <a:cubicBezTo>
                    <a:pt x="72" y="112"/>
                    <a:pt x="0" y="280"/>
                    <a:pt x="96" y="424"/>
                  </a:cubicBezTo>
                  <a:cubicBezTo>
                    <a:pt x="264" y="664"/>
                    <a:pt x="432" y="904"/>
                    <a:pt x="600" y="1168"/>
                  </a:cubicBezTo>
                  <a:cubicBezTo>
                    <a:pt x="624" y="1216"/>
                    <a:pt x="696" y="1264"/>
                    <a:pt x="768" y="1288"/>
                  </a:cubicBezTo>
                  <a:cubicBezTo>
                    <a:pt x="788" y="1298"/>
                    <a:pt x="816" y="1304"/>
                    <a:pt x="848" y="1304"/>
                  </a:cubicBezTo>
                  <a:cubicBezTo>
                    <a:pt x="892" y="1304"/>
                    <a:pt x="942" y="1292"/>
                    <a:pt x="984" y="1264"/>
                  </a:cubicBezTo>
                  <a:cubicBezTo>
                    <a:pt x="1104" y="1192"/>
                    <a:pt x="1152" y="1000"/>
                    <a:pt x="1080" y="880"/>
                  </a:cubicBezTo>
                  <a:cubicBezTo>
                    <a:pt x="912" y="640"/>
                    <a:pt x="744" y="376"/>
                    <a:pt x="576" y="136"/>
                  </a:cubicBezTo>
                  <a:cubicBezTo>
                    <a:pt x="528" y="64"/>
                    <a:pt x="480" y="16"/>
                    <a:pt x="408" y="16"/>
                  </a:cubicBezTo>
                  <a:cubicBezTo>
                    <a:pt x="379" y="6"/>
                    <a:pt x="34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2"/>
            <p:cNvSpPr/>
            <p:nvPr/>
          </p:nvSpPr>
          <p:spPr>
            <a:xfrm>
              <a:off x="4091125" y="3230475"/>
              <a:ext cx="23425" cy="26675"/>
            </a:xfrm>
            <a:custGeom>
              <a:avLst/>
              <a:gdLst/>
              <a:ahLst/>
              <a:cxnLst/>
              <a:rect l="l" t="t" r="r" b="b"/>
              <a:pathLst>
                <a:path w="937" h="1067" extrusionOk="0">
                  <a:moveTo>
                    <a:pt x="293" y="0"/>
                  </a:moveTo>
                  <a:cubicBezTo>
                    <a:pt x="236" y="0"/>
                    <a:pt x="178" y="17"/>
                    <a:pt x="144" y="34"/>
                  </a:cubicBezTo>
                  <a:cubicBezTo>
                    <a:pt x="72" y="82"/>
                    <a:pt x="24" y="130"/>
                    <a:pt x="0" y="202"/>
                  </a:cubicBezTo>
                  <a:cubicBezTo>
                    <a:pt x="0" y="274"/>
                    <a:pt x="0" y="370"/>
                    <a:pt x="48" y="418"/>
                  </a:cubicBezTo>
                  <a:cubicBezTo>
                    <a:pt x="168" y="586"/>
                    <a:pt x="288" y="754"/>
                    <a:pt x="408" y="922"/>
                  </a:cubicBezTo>
                  <a:cubicBezTo>
                    <a:pt x="432" y="970"/>
                    <a:pt x="456" y="994"/>
                    <a:pt x="480" y="994"/>
                  </a:cubicBezTo>
                  <a:cubicBezTo>
                    <a:pt x="504" y="1018"/>
                    <a:pt x="552" y="1042"/>
                    <a:pt x="576" y="1066"/>
                  </a:cubicBezTo>
                  <a:cubicBezTo>
                    <a:pt x="648" y="1066"/>
                    <a:pt x="744" y="1066"/>
                    <a:pt x="792" y="1018"/>
                  </a:cubicBezTo>
                  <a:cubicBezTo>
                    <a:pt x="840" y="994"/>
                    <a:pt x="912" y="922"/>
                    <a:pt x="912" y="850"/>
                  </a:cubicBezTo>
                  <a:cubicBezTo>
                    <a:pt x="936" y="802"/>
                    <a:pt x="936" y="706"/>
                    <a:pt x="888" y="634"/>
                  </a:cubicBezTo>
                  <a:cubicBezTo>
                    <a:pt x="768" y="466"/>
                    <a:pt x="648" y="322"/>
                    <a:pt x="528" y="154"/>
                  </a:cubicBezTo>
                  <a:cubicBezTo>
                    <a:pt x="504" y="106"/>
                    <a:pt x="480" y="82"/>
                    <a:pt x="456" y="58"/>
                  </a:cubicBezTo>
                  <a:cubicBezTo>
                    <a:pt x="408" y="34"/>
                    <a:pt x="384" y="34"/>
                    <a:pt x="360" y="10"/>
                  </a:cubicBezTo>
                  <a:cubicBezTo>
                    <a:pt x="339" y="3"/>
                    <a:pt x="31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2"/>
            <p:cNvSpPr/>
            <p:nvPr/>
          </p:nvSpPr>
          <p:spPr>
            <a:xfrm>
              <a:off x="4069525" y="3183525"/>
              <a:ext cx="23425" cy="26450"/>
            </a:xfrm>
            <a:custGeom>
              <a:avLst/>
              <a:gdLst/>
              <a:ahLst/>
              <a:cxnLst/>
              <a:rect l="l" t="t" r="r" b="b"/>
              <a:pathLst>
                <a:path w="937" h="1058" extrusionOk="0">
                  <a:moveTo>
                    <a:pt x="263" y="0"/>
                  </a:moveTo>
                  <a:cubicBezTo>
                    <a:pt x="217" y="0"/>
                    <a:pt x="172" y="12"/>
                    <a:pt x="144" y="40"/>
                  </a:cubicBezTo>
                  <a:cubicBezTo>
                    <a:pt x="72" y="88"/>
                    <a:pt x="24" y="136"/>
                    <a:pt x="24" y="208"/>
                  </a:cubicBezTo>
                  <a:cubicBezTo>
                    <a:pt x="0" y="280"/>
                    <a:pt x="0" y="352"/>
                    <a:pt x="48" y="424"/>
                  </a:cubicBezTo>
                  <a:cubicBezTo>
                    <a:pt x="168" y="592"/>
                    <a:pt x="288" y="760"/>
                    <a:pt x="408" y="928"/>
                  </a:cubicBezTo>
                  <a:cubicBezTo>
                    <a:pt x="432" y="952"/>
                    <a:pt x="456" y="976"/>
                    <a:pt x="480" y="1000"/>
                  </a:cubicBezTo>
                  <a:cubicBezTo>
                    <a:pt x="504" y="1024"/>
                    <a:pt x="552" y="1048"/>
                    <a:pt x="576" y="1048"/>
                  </a:cubicBezTo>
                  <a:cubicBezTo>
                    <a:pt x="597" y="1055"/>
                    <a:pt x="620" y="1058"/>
                    <a:pt x="644" y="1058"/>
                  </a:cubicBezTo>
                  <a:cubicBezTo>
                    <a:pt x="700" y="1058"/>
                    <a:pt x="758" y="1041"/>
                    <a:pt x="792" y="1024"/>
                  </a:cubicBezTo>
                  <a:cubicBezTo>
                    <a:pt x="864" y="976"/>
                    <a:pt x="912" y="928"/>
                    <a:pt x="936" y="856"/>
                  </a:cubicBezTo>
                  <a:cubicBezTo>
                    <a:pt x="936" y="784"/>
                    <a:pt x="936" y="688"/>
                    <a:pt x="888" y="640"/>
                  </a:cubicBezTo>
                  <a:cubicBezTo>
                    <a:pt x="768" y="472"/>
                    <a:pt x="648" y="304"/>
                    <a:pt x="528" y="136"/>
                  </a:cubicBezTo>
                  <a:cubicBezTo>
                    <a:pt x="504" y="112"/>
                    <a:pt x="480" y="88"/>
                    <a:pt x="456" y="64"/>
                  </a:cubicBezTo>
                  <a:cubicBezTo>
                    <a:pt x="432" y="40"/>
                    <a:pt x="384" y="16"/>
                    <a:pt x="360" y="16"/>
                  </a:cubicBezTo>
                  <a:cubicBezTo>
                    <a:pt x="330" y="6"/>
                    <a:pt x="296"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2"/>
            <p:cNvSpPr/>
            <p:nvPr/>
          </p:nvSpPr>
          <p:spPr>
            <a:xfrm>
              <a:off x="4043700" y="3112100"/>
              <a:ext cx="24050" cy="35825"/>
            </a:xfrm>
            <a:custGeom>
              <a:avLst/>
              <a:gdLst/>
              <a:ahLst/>
              <a:cxnLst/>
              <a:rect l="l" t="t" r="r" b="b"/>
              <a:pathLst>
                <a:path w="962" h="1433" extrusionOk="0">
                  <a:moveTo>
                    <a:pt x="319" y="1"/>
                  </a:moveTo>
                  <a:cubicBezTo>
                    <a:pt x="289" y="1"/>
                    <a:pt x="261" y="7"/>
                    <a:pt x="241" y="17"/>
                  </a:cubicBezTo>
                  <a:cubicBezTo>
                    <a:pt x="169" y="17"/>
                    <a:pt x="97" y="65"/>
                    <a:pt x="73" y="137"/>
                  </a:cubicBezTo>
                  <a:cubicBezTo>
                    <a:pt x="25" y="185"/>
                    <a:pt x="1" y="281"/>
                    <a:pt x="25" y="353"/>
                  </a:cubicBezTo>
                  <a:lnTo>
                    <a:pt x="385" y="1217"/>
                  </a:lnTo>
                  <a:cubicBezTo>
                    <a:pt x="433" y="1289"/>
                    <a:pt x="457" y="1361"/>
                    <a:pt x="529" y="1385"/>
                  </a:cubicBezTo>
                  <a:cubicBezTo>
                    <a:pt x="577" y="1433"/>
                    <a:pt x="673" y="1433"/>
                    <a:pt x="745" y="1433"/>
                  </a:cubicBezTo>
                  <a:cubicBezTo>
                    <a:pt x="817" y="1409"/>
                    <a:pt x="865" y="1361"/>
                    <a:pt x="913" y="1289"/>
                  </a:cubicBezTo>
                  <a:cubicBezTo>
                    <a:pt x="937" y="1241"/>
                    <a:pt x="961" y="1145"/>
                    <a:pt x="937" y="1073"/>
                  </a:cubicBezTo>
                  <a:lnTo>
                    <a:pt x="577" y="209"/>
                  </a:lnTo>
                  <a:cubicBezTo>
                    <a:pt x="553" y="137"/>
                    <a:pt x="505" y="65"/>
                    <a:pt x="433" y="41"/>
                  </a:cubicBezTo>
                  <a:cubicBezTo>
                    <a:pt x="405" y="12"/>
                    <a:pt x="360" y="1"/>
                    <a:pt x="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2"/>
            <p:cNvSpPr/>
            <p:nvPr/>
          </p:nvSpPr>
          <p:spPr>
            <a:xfrm>
              <a:off x="4025700" y="3071100"/>
              <a:ext cx="17425" cy="17425"/>
            </a:xfrm>
            <a:custGeom>
              <a:avLst/>
              <a:gdLst/>
              <a:ahLst/>
              <a:cxnLst/>
              <a:rect l="l" t="t" r="r" b="b"/>
              <a:pathLst>
                <a:path w="697" h="697" extrusionOk="0">
                  <a:moveTo>
                    <a:pt x="289" y="0"/>
                  </a:moveTo>
                  <a:cubicBezTo>
                    <a:pt x="241" y="0"/>
                    <a:pt x="217" y="24"/>
                    <a:pt x="169" y="24"/>
                  </a:cubicBezTo>
                  <a:cubicBezTo>
                    <a:pt x="145" y="48"/>
                    <a:pt x="97" y="72"/>
                    <a:pt x="73" y="96"/>
                  </a:cubicBezTo>
                  <a:cubicBezTo>
                    <a:pt x="73" y="120"/>
                    <a:pt x="49" y="120"/>
                    <a:pt x="49" y="144"/>
                  </a:cubicBezTo>
                  <a:cubicBezTo>
                    <a:pt x="25" y="192"/>
                    <a:pt x="1" y="240"/>
                    <a:pt x="1" y="288"/>
                  </a:cubicBezTo>
                  <a:cubicBezTo>
                    <a:pt x="1" y="312"/>
                    <a:pt x="1" y="336"/>
                    <a:pt x="1" y="360"/>
                  </a:cubicBezTo>
                  <a:cubicBezTo>
                    <a:pt x="25" y="408"/>
                    <a:pt x="49" y="456"/>
                    <a:pt x="73" y="480"/>
                  </a:cubicBezTo>
                  <a:lnTo>
                    <a:pt x="217" y="600"/>
                  </a:lnTo>
                  <a:cubicBezTo>
                    <a:pt x="241" y="648"/>
                    <a:pt x="265" y="648"/>
                    <a:pt x="289" y="672"/>
                  </a:cubicBezTo>
                  <a:cubicBezTo>
                    <a:pt x="337" y="696"/>
                    <a:pt x="361" y="696"/>
                    <a:pt x="409" y="696"/>
                  </a:cubicBezTo>
                  <a:cubicBezTo>
                    <a:pt x="433" y="696"/>
                    <a:pt x="481" y="696"/>
                    <a:pt x="505" y="672"/>
                  </a:cubicBezTo>
                  <a:cubicBezTo>
                    <a:pt x="553" y="648"/>
                    <a:pt x="577" y="648"/>
                    <a:pt x="601" y="600"/>
                  </a:cubicBezTo>
                  <a:cubicBezTo>
                    <a:pt x="625" y="600"/>
                    <a:pt x="625" y="576"/>
                    <a:pt x="649" y="552"/>
                  </a:cubicBezTo>
                  <a:cubicBezTo>
                    <a:pt x="673" y="504"/>
                    <a:pt x="697" y="456"/>
                    <a:pt x="697" y="408"/>
                  </a:cubicBezTo>
                  <a:cubicBezTo>
                    <a:pt x="673" y="384"/>
                    <a:pt x="673" y="360"/>
                    <a:pt x="673" y="336"/>
                  </a:cubicBezTo>
                  <a:cubicBezTo>
                    <a:pt x="673" y="288"/>
                    <a:pt x="649" y="240"/>
                    <a:pt x="601" y="216"/>
                  </a:cubicBezTo>
                  <a:lnTo>
                    <a:pt x="481" y="96"/>
                  </a:lnTo>
                  <a:cubicBezTo>
                    <a:pt x="457" y="72"/>
                    <a:pt x="433" y="48"/>
                    <a:pt x="385" y="24"/>
                  </a:cubicBezTo>
                  <a:cubicBezTo>
                    <a:pt x="361" y="24"/>
                    <a:pt x="313"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2"/>
            <p:cNvSpPr/>
            <p:nvPr/>
          </p:nvSpPr>
          <p:spPr>
            <a:xfrm>
              <a:off x="4004700" y="3027900"/>
              <a:ext cx="18025" cy="13825"/>
            </a:xfrm>
            <a:custGeom>
              <a:avLst/>
              <a:gdLst/>
              <a:ahLst/>
              <a:cxnLst/>
              <a:rect l="l" t="t" r="r" b="b"/>
              <a:pathLst>
                <a:path w="721" h="553" extrusionOk="0">
                  <a:moveTo>
                    <a:pt x="361" y="0"/>
                  </a:moveTo>
                  <a:cubicBezTo>
                    <a:pt x="1" y="0"/>
                    <a:pt x="1" y="552"/>
                    <a:pt x="361" y="552"/>
                  </a:cubicBezTo>
                  <a:cubicBezTo>
                    <a:pt x="721" y="552"/>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2"/>
            <p:cNvSpPr/>
            <p:nvPr/>
          </p:nvSpPr>
          <p:spPr>
            <a:xfrm>
              <a:off x="3984900" y="2968475"/>
              <a:ext cx="16825" cy="20450"/>
            </a:xfrm>
            <a:custGeom>
              <a:avLst/>
              <a:gdLst/>
              <a:ahLst/>
              <a:cxnLst/>
              <a:rect l="l" t="t" r="r" b="b"/>
              <a:pathLst>
                <a:path w="673" h="818" extrusionOk="0">
                  <a:moveTo>
                    <a:pt x="241" y="1"/>
                  </a:moveTo>
                  <a:cubicBezTo>
                    <a:pt x="193" y="1"/>
                    <a:pt x="169" y="25"/>
                    <a:pt x="145" y="49"/>
                  </a:cubicBezTo>
                  <a:cubicBezTo>
                    <a:pt x="121" y="49"/>
                    <a:pt x="97" y="73"/>
                    <a:pt x="73" y="73"/>
                  </a:cubicBezTo>
                  <a:cubicBezTo>
                    <a:pt x="49" y="121"/>
                    <a:pt x="25" y="169"/>
                    <a:pt x="1" y="217"/>
                  </a:cubicBezTo>
                  <a:cubicBezTo>
                    <a:pt x="1" y="241"/>
                    <a:pt x="1" y="265"/>
                    <a:pt x="1" y="289"/>
                  </a:cubicBezTo>
                  <a:cubicBezTo>
                    <a:pt x="1" y="337"/>
                    <a:pt x="1" y="385"/>
                    <a:pt x="25" y="433"/>
                  </a:cubicBezTo>
                  <a:cubicBezTo>
                    <a:pt x="73" y="505"/>
                    <a:pt x="121" y="601"/>
                    <a:pt x="169" y="673"/>
                  </a:cubicBezTo>
                  <a:cubicBezTo>
                    <a:pt x="169" y="697"/>
                    <a:pt x="193" y="721"/>
                    <a:pt x="241" y="745"/>
                  </a:cubicBezTo>
                  <a:cubicBezTo>
                    <a:pt x="265" y="769"/>
                    <a:pt x="289" y="793"/>
                    <a:pt x="337" y="793"/>
                  </a:cubicBezTo>
                  <a:cubicBezTo>
                    <a:pt x="361" y="817"/>
                    <a:pt x="409" y="817"/>
                    <a:pt x="433" y="817"/>
                  </a:cubicBezTo>
                  <a:cubicBezTo>
                    <a:pt x="481" y="793"/>
                    <a:pt x="505" y="793"/>
                    <a:pt x="553" y="769"/>
                  </a:cubicBezTo>
                  <a:cubicBezTo>
                    <a:pt x="553" y="769"/>
                    <a:pt x="577" y="745"/>
                    <a:pt x="601" y="721"/>
                  </a:cubicBezTo>
                  <a:cubicBezTo>
                    <a:pt x="625" y="697"/>
                    <a:pt x="649" y="649"/>
                    <a:pt x="673" y="601"/>
                  </a:cubicBezTo>
                  <a:cubicBezTo>
                    <a:pt x="673" y="577"/>
                    <a:pt x="673" y="553"/>
                    <a:pt x="673" y="529"/>
                  </a:cubicBezTo>
                  <a:cubicBezTo>
                    <a:pt x="673" y="481"/>
                    <a:pt x="673" y="433"/>
                    <a:pt x="649" y="385"/>
                  </a:cubicBezTo>
                  <a:cubicBezTo>
                    <a:pt x="601" y="313"/>
                    <a:pt x="553" y="217"/>
                    <a:pt x="529" y="145"/>
                  </a:cubicBezTo>
                  <a:cubicBezTo>
                    <a:pt x="505" y="97"/>
                    <a:pt x="481" y="73"/>
                    <a:pt x="457" y="73"/>
                  </a:cubicBezTo>
                  <a:cubicBezTo>
                    <a:pt x="409" y="49"/>
                    <a:pt x="385" y="25"/>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2"/>
            <p:cNvSpPr/>
            <p:nvPr/>
          </p:nvSpPr>
          <p:spPr>
            <a:xfrm>
              <a:off x="3967500" y="2918675"/>
              <a:ext cx="18025" cy="13825"/>
            </a:xfrm>
            <a:custGeom>
              <a:avLst/>
              <a:gdLst/>
              <a:ahLst/>
              <a:cxnLst/>
              <a:rect l="l" t="t" r="r" b="b"/>
              <a:pathLst>
                <a:path w="721" h="553" extrusionOk="0">
                  <a:moveTo>
                    <a:pt x="361" y="1"/>
                  </a:moveTo>
                  <a:cubicBezTo>
                    <a:pt x="1" y="1"/>
                    <a:pt x="1" y="553"/>
                    <a:pt x="361" y="553"/>
                  </a:cubicBezTo>
                  <a:cubicBezTo>
                    <a:pt x="721" y="553"/>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2"/>
            <p:cNvSpPr/>
            <p:nvPr/>
          </p:nvSpPr>
          <p:spPr>
            <a:xfrm>
              <a:off x="3947700" y="2849875"/>
              <a:ext cx="23425" cy="29475"/>
            </a:xfrm>
            <a:custGeom>
              <a:avLst/>
              <a:gdLst/>
              <a:ahLst/>
              <a:cxnLst/>
              <a:rect l="l" t="t" r="r" b="b"/>
              <a:pathLst>
                <a:path w="937" h="1179" extrusionOk="0">
                  <a:moveTo>
                    <a:pt x="264" y="1"/>
                  </a:moveTo>
                  <a:cubicBezTo>
                    <a:pt x="217" y="1"/>
                    <a:pt x="173" y="12"/>
                    <a:pt x="145" y="40"/>
                  </a:cubicBezTo>
                  <a:cubicBezTo>
                    <a:pt x="73" y="64"/>
                    <a:pt x="25" y="136"/>
                    <a:pt x="1" y="208"/>
                  </a:cubicBezTo>
                  <a:cubicBezTo>
                    <a:pt x="1" y="281"/>
                    <a:pt x="1" y="353"/>
                    <a:pt x="49" y="425"/>
                  </a:cubicBezTo>
                  <a:cubicBezTo>
                    <a:pt x="169" y="617"/>
                    <a:pt x="289" y="833"/>
                    <a:pt x="409" y="1049"/>
                  </a:cubicBezTo>
                  <a:cubicBezTo>
                    <a:pt x="457" y="1097"/>
                    <a:pt x="505" y="1145"/>
                    <a:pt x="577" y="1169"/>
                  </a:cubicBezTo>
                  <a:cubicBezTo>
                    <a:pt x="598" y="1176"/>
                    <a:pt x="621" y="1179"/>
                    <a:pt x="644" y="1179"/>
                  </a:cubicBezTo>
                  <a:cubicBezTo>
                    <a:pt x="701" y="1179"/>
                    <a:pt x="759" y="1162"/>
                    <a:pt x="793" y="1145"/>
                  </a:cubicBezTo>
                  <a:cubicBezTo>
                    <a:pt x="865" y="1097"/>
                    <a:pt x="913" y="1049"/>
                    <a:pt x="937" y="977"/>
                  </a:cubicBezTo>
                  <a:cubicBezTo>
                    <a:pt x="937" y="905"/>
                    <a:pt x="937" y="833"/>
                    <a:pt x="889" y="761"/>
                  </a:cubicBezTo>
                  <a:cubicBezTo>
                    <a:pt x="769" y="545"/>
                    <a:pt x="649" y="353"/>
                    <a:pt x="529" y="136"/>
                  </a:cubicBezTo>
                  <a:cubicBezTo>
                    <a:pt x="481" y="64"/>
                    <a:pt x="433" y="16"/>
                    <a:pt x="361" y="16"/>
                  </a:cubicBezTo>
                  <a:cubicBezTo>
                    <a:pt x="331" y="7"/>
                    <a:pt x="29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2"/>
            <p:cNvSpPr/>
            <p:nvPr/>
          </p:nvSpPr>
          <p:spPr>
            <a:xfrm>
              <a:off x="4521350" y="3592225"/>
              <a:ext cx="19250" cy="42125"/>
            </a:xfrm>
            <a:custGeom>
              <a:avLst/>
              <a:gdLst/>
              <a:ahLst/>
              <a:cxnLst/>
              <a:rect l="l" t="t" r="r" b="b"/>
              <a:pathLst>
                <a:path w="770" h="1685" extrusionOk="0">
                  <a:moveTo>
                    <a:pt x="328" y="1"/>
                  </a:moveTo>
                  <a:cubicBezTo>
                    <a:pt x="300" y="1"/>
                    <a:pt x="271" y="5"/>
                    <a:pt x="241" y="13"/>
                  </a:cubicBezTo>
                  <a:cubicBezTo>
                    <a:pt x="121" y="61"/>
                    <a:pt x="1" y="205"/>
                    <a:pt x="49" y="349"/>
                  </a:cubicBezTo>
                  <a:cubicBezTo>
                    <a:pt x="73" y="445"/>
                    <a:pt x="121" y="517"/>
                    <a:pt x="121" y="613"/>
                  </a:cubicBezTo>
                  <a:cubicBezTo>
                    <a:pt x="145" y="661"/>
                    <a:pt x="145" y="710"/>
                    <a:pt x="145" y="758"/>
                  </a:cubicBezTo>
                  <a:cubicBezTo>
                    <a:pt x="169" y="782"/>
                    <a:pt x="169" y="806"/>
                    <a:pt x="169" y="830"/>
                  </a:cubicBezTo>
                  <a:cubicBezTo>
                    <a:pt x="169" y="926"/>
                    <a:pt x="169" y="1022"/>
                    <a:pt x="169" y="1118"/>
                  </a:cubicBezTo>
                  <a:cubicBezTo>
                    <a:pt x="169" y="1166"/>
                    <a:pt x="169" y="1190"/>
                    <a:pt x="169" y="1238"/>
                  </a:cubicBezTo>
                  <a:cubicBezTo>
                    <a:pt x="145" y="1262"/>
                    <a:pt x="145" y="1262"/>
                    <a:pt x="145" y="1286"/>
                  </a:cubicBezTo>
                  <a:cubicBezTo>
                    <a:pt x="145" y="1286"/>
                    <a:pt x="145" y="1262"/>
                    <a:pt x="169" y="1262"/>
                  </a:cubicBezTo>
                  <a:cubicBezTo>
                    <a:pt x="169" y="1286"/>
                    <a:pt x="145" y="1310"/>
                    <a:pt x="145" y="1334"/>
                  </a:cubicBezTo>
                  <a:cubicBezTo>
                    <a:pt x="121" y="1406"/>
                    <a:pt x="121" y="1478"/>
                    <a:pt x="169" y="1550"/>
                  </a:cubicBezTo>
                  <a:cubicBezTo>
                    <a:pt x="217" y="1598"/>
                    <a:pt x="265" y="1670"/>
                    <a:pt x="337" y="1670"/>
                  </a:cubicBezTo>
                  <a:cubicBezTo>
                    <a:pt x="366" y="1679"/>
                    <a:pt x="397" y="1684"/>
                    <a:pt x="427" y="1684"/>
                  </a:cubicBezTo>
                  <a:cubicBezTo>
                    <a:pt x="544" y="1684"/>
                    <a:pt x="654" y="1611"/>
                    <a:pt x="673" y="1478"/>
                  </a:cubicBezTo>
                  <a:cubicBezTo>
                    <a:pt x="769" y="1046"/>
                    <a:pt x="745" y="613"/>
                    <a:pt x="601" y="205"/>
                  </a:cubicBezTo>
                  <a:cubicBezTo>
                    <a:pt x="562" y="87"/>
                    <a:pt x="45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2"/>
            <p:cNvSpPr/>
            <p:nvPr/>
          </p:nvSpPr>
          <p:spPr>
            <a:xfrm>
              <a:off x="4518350" y="3504950"/>
              <a:ext cx="17450" cy="39025"/>
            </a:xfrm>
            <a:custGeom>
              <a:avLst/>
              <a:gdLst/>
              <a:ahLst/>
              <a:cxnLst/>
              <a:rect l="l" t="t" r="r" b="b"/>
              <a:pathLst>
                <a:path w="698" h="1561" extrusionOk="0">
                  <a:moveTo>
                    <a:pt x="289" y="0"/>
                  </a:moveTo>
                  <a:cubicBezTo>
                    <a:pt x="217" y="0"/>
                    <a:pt x="145" y="24"/>
                    <a:pt x="97" y="96"/>
                  </a:cubicBezTo>
                  <a:cubicBezTo>
                    <a:pt x="49" y="144"/>
                    <a:pt x="1" y="216"/>
                    <a:pt x="1" y="288"/>
                  </a:cubicBezTo>
                  <a:cubicBezTo>
                    <a:pt x="49" y="624"/>
                    <a:pt x="97" y="960"/>
                    <a:pt x="121" y="1272"/>
                  </a:cubicBezTo>
                  <a:cubicBezTo>
                    <a:pt x="145" y="1368"/>
                    <a:pt x="145" y="1416"/>
                    <a:pt x="217" y="1488"/>
                  </a:cubicBezTo>
                  <a:cubicBezTo>
                    <a:pt x="265" y="1536"/>
                    <a:pt x="337" y="1560"/>
                    <a:pt x="409" y="1560"/>
                  </a:cubicBezTo>
                  <a:cubicBezTo>
                    <a:pt x="481" y="1560"/>
                    <a:pt x="553" y="1536"/>
                    <a:pt x="601" y="1488"/>
                  </a:cubicBezTo>
                  <a:cubicBezTo>
                    <a:pt x="649" y="1440"/>
                    <a:pt x="697" y="1344"/>
                    <a:pt x="697" y="1272"/>
                  </a:cubicBezTo>
                  <a:cubicBezTo>
                    <a:pt x="649" y="960"/>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2"/>
            <p:cNvSpPr/>
            <p:nvPr/>
          </p:nvSpPr>
          <p:spPr>
            <a:xfrm>
              <a:off x="4511750" y="3408575"/>
              <a:ext cx="18650" cy="66975"/>
            </a:xfrm>
            <a:custGeom>
              <a:avLst/>
              <a:gdLst/>
              <a:ahLst/>
              <a:cxnLst/>
              <a:rect l="l" t="t" r="r" b="b"/>
              <a:pathLst>
                <a:path w="746" h="2679" extrusionOk="0">
                  <a:moveTo>
                    <a:pt x="307" y="0"/>
                  </a:moveTo>
                  <a:cubicBezTo>
                    <a:pt x="277" y="0"/>
                    <a:pt x="246" y="5"/>
                    <a:pt x="217" y="15"/>
                  </a:cubicBezTo>
                  <a:cubicBezTo>
                    <a:pt x="73" y="39"/>
                    <a:pt x="1" y="207"/>
                    <a:pt x="25" y="351"/>
                  </a:cubicBezTo>
                  <a:cubicBezTo>
                    <a:pt x="145" y="1023"/>
                    <a:pt x="193" y="1719"/>
                    <a:pt x="145" y="2391"/>
                  </a:cubicBezTo>
                  <a:cubicBezTo>
                    <a:pt x="145" y="2535"/>
                    <a:pt x="289" y="2679"/>
                    <a:pt x="433" y="2679"/>
                  </a:cubicBezTo>
                  <a:cubicBezTo>
                    <a:pt x="601" y="2679"/>
                    <a:pt x="697" y="2535"/>
                    <a:pt x="721" y="2391"/>
                  </a:cubicBezTo>
                  <a:cubicBezTo>
                    <a:pt x="745" y="1647"/>
                    <a:pt x="697" y="927"/>
                    <a:pt x="553" y="207"/>
                  </a:cubicBezTo>
                  <a:cubicBezTo>
                    <a:pt x="534" y="73"/>
                    <a:pt x="424"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2"/>
            <p:cNvSpPr/>
            <p:nvPr/>
          </p:nvSpPr>
          <p:spPr>
            <a:xfrm>
              <a:off x="4506950" y="3339325"/>
              <a:ext cx="17425" cy="39025"/>
            </a:xfrm>
            <a:custGeom>
              <a:avLst/>
              <a:gdLst/>
              <a:ahLst/>
              <a:cxnLst/>
              <a:rect l="l" t="t" r="r" b="b"/>
              <a:pathLst>
                <a:path w="697" h="1561" extrusionOk="0">
                  <a:moveTo>
                    <a:pt x="289" y="0"/>
                  </a:moveTo>
                  <a:cubicBezTo>
                    <a:pt x="217" y="24"/>
                    <a:pt x="145" y="48"/>
                    <a:pt x="97" y="96"/>
                  </a:cubicBezTo>
                  <a:cubicBezTo>
                    <a:pt x="49" y="144"/>
                    <a:pt x="1" y="216"/>
                    <a:pt x="1" y="288"/>
                  </a:cubicBezTo>
                  <a:cubicBezTo>
                    <a:pt x="49" y="624"/>
                    <a:pt x="73" y="961"/>
                    <a:pt x="121" y="1297"/>
                  </a:cubicBezTo>
                  <a:cubicBezTo>
                    <a:pt x="121" y="1369"/>
                    <a:pt x="145" y="1441"/>
                    <a:pt x="193" y="1489"/>
                  </a:cubicBezTo>
                  <a:cubicBezTo>
                    <a:pt x="241" y="1537"/>
                    <a:pt x="337" y="1561"/>
                    <a:pt x="409" y="1561"/>
                  </a:cubicBezTo>
                  <a:cubicBezTo>
                    <a:pt x="481" y="1561"/>
                    <a:pt x="553" y="1537"/>
                    <a:pt x="601" y="1489"/>
                  </a:cubicBezTo>
                  <a:cubicBezTo>
                    <a:pt x="649" y="1441"/>
                    <a:pt x="697" y="1369"/>
                    <a:pt x="673" y="1297"/>
                  </a:cubicBezTo>
                  <a:cubicBezTo>
                    <a:pt x="649" y="961"/>
                    <a:pt x="601" y="624"/>
                    <a:pt x="553" y="288"/>
                  </a:cubicBezTo>
                  <a:cubicBezTo>
                    <a:pt x="553"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2"/>
            <p:cNvSpPr/>
            <p:nvPr/>
          </p:nvSpPr>
          <p:spPr>
            <a:xfrm>
              <a:off x="4500350" y="3252075"/>
              <a:ext cx="17425" cy="39050"/>
            </a:xfrm>
            <a:custGeom>
              <a:avLst/>
              <a:gdLst/>
              <a:ahLst/>
              <a:cxnLst/>
              <a:rect l="l" t="t" r="r" b="b"/>
              <a:pathLst>
                <a:path w="697" h="1562" extrusionOk="0">
                  <a:moveTo>
                    <a:pt x="255" y="1"/>
                  </a:moveTo>
                  <a:cubicBezTo>
                    <a:pt x="233" y="1"/>
                    <a:pt x="212" y="4"/>
                    <a:pt x="193" y="10"/>
                  </a:cubicBezTo>
                  <a:cubicBezTo>
                    <a:pt x="121" y="34"/>
                    <a:pt x="73" y="82"/>
                    <a:pt x="25" y="154"/>
                  </a:cubicBezTo>
                  <a:cubicBezTo>
                    <a:pt x="1" y="226"/>
                    <a:pt x="1" y="274"/>
                    <a:pt x="1" y="370"/>
                  </a:cubicBezTo>
                  <a:cubicBezTo>
                    <a:pt x="49" y="706"/>
                    <a:pt x="97" y="1018"/>
                    <a:pt x="145" y="1354"/>
                  </a:cubicBezTo>
                  <a:cubicBezTo>
                    <a:pt x="145" y="1426"/>
                    <a:pt x="217" y="1498"/>
                    <a:pt x="265" y="1522"/>
                  </a:cubicBezTo>
                  <a:cubicBezTo>
                    <a:pt x="307" y="1550"/>
                    <a:pt x="349" y="1562"/>
                    <a:pt x="391" y="1562"/>
                  </a:cubicBezTo>
                  <a:cubicBezTo>
                    <a:pt x="421" y="1562"/>
                    <a:pt x="451" y="1556"/>
                    <a:pt x="481" y="1546"/>
                  </a:cubicBezTo>
                  <a:cubicBezTo>
                    <a:pt x="553" y="1522"/>
                    <a:pt x="625" y="1498"/>
                    <a:pt x="649" y="1426"/>
                  </a:cubicBezTo>
                  <a:cubicBezTo>
                    <a:pt x="697" y="1354"/>
                    <a:pt x="697" y="1282"/>
                    <a:pt x="673" y="1210"/>
                  </a:cubicBezTo>
                  <a:cubicBezTo>
                    <a:pt x="625" y="874"/>
                    <a:pt x="577" y="538"/>
                    <a:pt x="529" y="226"/>
                  </a:cubicBezTo>
                  <a:cubicBezTo>
                    <a:pt x="529" y="154"/>
                    <a:pt x="457" y="82"/>
                    <a:pt x="409" y="58"/>
                  </a:cubicBezTo>
                  <a:cubicBezTo>
                    <a:pt x="374" y="23"/>
                    <a:pt x="313"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2"/>
            <p:cNvSpPr/>
            <p:nvPr/>
          </p:nvSpPr>
          <p:spPr>
            <a:xfrm>
              <a:off x="4492550" y="3174300"/>
              <a:ext cx="19225" cy="32675"/>
            </a:xfrm>
            <a:custGeom>
              <a:avLst/>
              <a:gdLst/>
              <a:ahLst/>
              <a:cxnLst/>
              <a:rect l="l" t="t" r="r" b="b"/>
              <a:pathLst>
                <a:path w="769" h="1307" extrusionOk="0">
                  <a:moveTo>
                    <a:pt x="409" y="1"/>
                  </a:moveTo>
                  <a:cubicBezTo>
                    <a:pt x="337" y="1"/>
                    <a:pt x="265" y="1"/>
                    <a:pt x="193" y="49"/>
                  </a:cubicBezTo>
                  <a:cubicBezTo>
                    <a:pt x="145" y="73"/>
                    <a:pt x="73" y="145"/>
                    <a:pt x="73" y="217"/>
                  </a:cubicBezTo>
                  <a:cubicBezTo>
                    <a:pt x="1" y="529"/>
                    <a:pt x="49" y="889"/>
                    <a:pt x="193" y="1177"/>
                  </a:cubicBezTo>
                  <a:cubicBezTo>
                    <a:pt x="242" y="1258"/>
                    <a:pt x="346" y="1307"/>
                    <a:pt x="446" y="1307"/>
                  </a:cubicBezTo>
                  <a:cubicBezTo>
                    <a:pt x="493" y="1307"/>
                    <a:pt x="538" y="1296"/>
                    <a:pt x="577" y="1273"/>
                  </a:cubicBezTo>
                  <a:cubicBezTo>
                    <a:pt x="721" y="1201"/>
                    <a:pt x="769" y="1033"/>
                    <a:pt x="697" y="889"/>
                  </a:cubicBezTo>
                  <a:cubicBezTo>
                    <a:pt x="673" y="865"/>
                    <a:pt x="673" y="841"/>
                    <a:pt x="649" y="817"/>
                  </a:cubicBezTo>
                  <a:cubicBezTo>
                    <a:pt x="625" y="769"/>
                    <a:pt x="601" y="697"/>
                    <a:pt x="601" y="625"/>
                  </a:cubicBezTo>
                  <a:cubicBezTo>
                    <a:pt x="601" y="529"/>
                    <a:pt x="601" y="457"/>
                    <a:pt x="601" y="385"/>
                  </a:cubicBezTo>
                  <a:cubicBezTo>
                    <a:pt x="601" y="385"/>
                    <a:pt x="601" y="361"/>
                    <a:pt x="601" y="361"/>
                  </a:cubicBezTo>
                  <a:cubicBezTo>
                    <a:pt x="625" y="289"/>
                    <a:pt x="625" y="217"/>
                    <a:pt x="577" y="145"/>
                  </a:cubicBezTo>
                  <a:cubicBezTo>
                    <a:pt x="529" y="73"/>
                    <a:pt x="481" y="25"/>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2"/>
            <p:cNvSpPr/>
            <p:nvPr/>
          </p:nvSpPr>
          <p:spPr>
            <a:xfrm>
              <a:off x="4490750" y="3121350"/>
              <a:ext cx="13825" cy="29575"/>
            </a:xfrm>
            <a:custGeom>
              <a:avLst/>
              <a:gdLst/>
              <a:ahLst/>
              <a:cxnLst/>
              <a:rect l="l" t="t" r="r" b="b"/>
              <a:pathLst>
                <a:path w="553" h="1183" extrusionOk="0">
                  <a:moveTo>
                    <a:pt x="307" y="0"/>
                  </a:moveTo>
                  <a:cubicBezTo>
                    <a:pt x="292" y="0"/>
                    <a:pt x="278" y="2"/>
                    <a:pt x="265" y="7"/>
                  </a:cubicBezTo>
                  <a:cubicBezTo>
                    <a:pt x="121" y="7"/>
                    <a:pt x="1" y="127"/>
                    <a:pt x="1" y="271"/>
                  </a:cubicBezTo>
                  <a:lnTo>
                    <a:pt x="1" y="895"/>
                  </a:lnTo>
                  <a:cubicBezTo>
                    <a:pt x="1" y="967"/>
                    <a:pt x="25" y="1039"/>
                    <a:pt x="73" y="1087"/>
                  </a:cubicBezTo>
                  <a:cubicBezTo>
                    <a:pt x="121" y="1159"/>
                    <a:pt x="217" y="1183"/>
                    <a:pt x="265" y="1183"/>
                  </a:cubicBezTo>
                  <a:cubicBezTo>
                    <a:pt x="433" y="1183"/>
                    <a:pt x="553" y="1063"/>
                    <a:pt x="553" y="895"/>
                  </a:cubicBezTo>
                  <a:lnTo>
                    <a:pt x="553" y="271"/>
                  </a:lnTo>
                  <a:cubicBezTo>
                    <a:pt x="553" y="199"/>
                    <a:pt x="529" y="127"/>
                    <a:pt x="481" y="79"/>
                  </a:cubicBezTo>
                  <a:cubicBezTo>
                    <a:pt x="442" y="39"/>
                    <a:pt x="371"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2"/>
            <p:cNvSpPr/>
            <p:nvPr/>
          </p:nvSpPr>
          <p:spPr>
            <a:xfrm>
              <a:off x="4488350" y="3083700"/>
              <a:ext cx="18025" cy="14425"/>
            </a:xfrm>
            <a:custGeom>
              <a:avLst/>
              <a:gdLst/>
              <a:ahLst/>
              <a:cxnLst/>
              <a:rect l="l" t="t" r="r" b="b"/>
              <a:pathLst>
                <a:path w="721" h="577" extrusionOk="0">
                  <a:moveTo>
                    <a:pt x="361" y="0"/>
                  </a:moveTo>
                  <a:cubicBezTo>
                    <a:pt x="1" y="0"/>
                    <a:pt x="1" y="576"/>
                    <a:pt x="361" y="576"/>
                  </a:cubicBezTo>
                  <a:cubicBezTo>
                    <a:pt x="721" y="576"/>
                    <a:pt x="72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2"/>
            <p:cNvSpPr/>
            <p:nvPr/>
          </p:nvSpPr>
          <p:spPr>
            <a:xfrm>
              <a:off x="4490150" y="3027900"/>
              <a:ext cx="17425" cy="20275"/>
            </a:xfrm>
            <a:custGeom>
              <a:avLst/>
              <a:gdLst/>
              <a:ahLst/>
              <a:cxnLst/>
              <a:rect l="l" t="t" r="r" b="b"/>
              <a:pathLst>
                <a:path w="697" h="811" extrusionOk="0">
                  <a:moveTo>
                    <a:pt x="241" y="0"/>
                  </a:moveTo>
                  <a:cubicBezTo>
                    <a:pt x="217" y="0"/>
                    <a:pt x="169" y="24"/>
                    <a:pt x="145" y="24"/>
                  </a:cubicBezTo>
                  <a:cubicBezTo>
                    <a:pt x="121" y="48"/>
                    <a:pt x="97" y="72"/>
                    <a:pt x="97" y="72"/>
                  </a:cubicBezTo>
                  <a:cubicBezTo>
                    <a:pt x="49" y="120"/>
                    <a:pt x="25" y="144"/>
                    <a:pt x="25" y="192"/>
                  </a:cubicBezTo>
                  <a:cubicBezTo>
                    <a:pt x="25" y="216"/>
                    <a:pt x="1" y="240"/>
                    <a:pt x="1" y="288"/>
                  </a:cubicBezTo>
                  <a:cubicBezTo>
                    <a:pt x="1" y="336"/>
                    <a:pt x="25" y="384"/>
                    <a:pt x="49" y="408"/>
                  </a:cubicBezTo>
                  <a:cubicBezTo>
                    <a:pt x="97" y="504"/>
                    <a:pt x="121" y="576"/>
                    <a:pt x="169" y="672"/>
                  </a:cubicBezTo>
                  <a:cubicBezTo>
                    <a:pt x="193" y="696"/>
                    <a:pt x="217" y="720"/>
                    <a:pt x="241" y="744"/>
                  </a:cubicBezTo>
                  <a:cubicBezTo>
                    <a:pt x="265" y="768"/>
                    <a:pt x="313" y="792"/>
                    <a:pt x="337" y="792"/>
                  </a:cubicBezTo>
                  <a:cubicBezTo>
                    <a:pt x="361" y="804"/>
                    <a:pt x="379" y="810"/>
                    <a:pt x="397" y="810"/>
                  </a:cubicBezTo>
                  <a:cubicBezTo>
                    <a:pt x="415" y="810"/>
                    <a:pt x="433" y="804"/>
                    <a:pt x="457" y="792"/>
                  </a:cubicBezTo>
                  <a:cubicBezTo>
                    <a:pt x="481" y="792"/>
                    <a:pt x="529" y="792"/>
                    <a:pt x="553" y="768"/>
                  </a:cubicBezTo>
                  <a:cubicBezTo>
                    <a:pt x="577" y="744"/>
                    <a:pt x="601" y="744"/>
                    <a:pt x="601" y="720"/>
                  </a:cubicBezTo>
                  <a:cubicBezTo>
                    <a:pt x="649" y="696"/>
                    <a:pt x="673" y="648"/>
                    <a:pt x="673" y="600"/>
                  </a:cubicBezTo>
                  <a:cubicBezTo>
                    <a:pt x="697" y="576"/>
                    <a:pt x="697" y="552"/>
                    <a:pt x="697" y="528"/>
                  </a:cubicBezTo>
                  <a:cubicBezTo>
                    <a:pt x="697" y="480"/>
                    <a:pt x="673" y="432"/>
                    <a:pt x="649" y="384"/>
                  </a:cubicBezTo>
                  <a:cubicBezTo>
                    <a:pt x="601" y="312"/>
                    <a:pt x="577" y="216"/>
                    <a:pt x="529" y="144"/>
                  </a:cubicBezTo>
                  <a:cubicBezTo>
                    <a:pt x="505" y="96"/>
                    <a:pt x="481" y="72"/>
                    <a:pt x="457" y="48"/>
                  </a:cubicBezTo>
                  <a:cubicBezTo>
                    <a:pt x="433" y="24"/>
                    <a:pt x="409" y="24"/>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2"/>
            <p:cNvSpPr/>
            <p:nvPr/>
          </p:nvSpPr>
          <p:spPr>
            <a:xfrm>
              <a:off x="4472150" y="2930900"/>
              <a:ext cx="17425" cy="35800"/>
            </a:xfrm>
            <a:custGeom>
              <a:avLst/>
              <a:gdLst/>
              <a:ahLst/>
              <a:cxnLst/>
              <a:rect l="l" t="t" r="r" b="b"/>
              <a:pathLst>
                <a:path w="697" h="1432" extrusionOk="0">
                  <a:moveTo>
                    <a:pt x="306" y="0"/>
                  </a:moveTo>
                  <a:cubicBezTo>
                    <a:pt x="276" y="0"/>
                    <a:pt x="247" y="6"/>
                    <a:pt x="217" y="16"/>
                  </a:cubicBezTo>
                  <a:cubicBezTo>
                    <a:pt x="145" y="40"/>
                    <a:pt x="73" y="64"/>
                    <a:pt x="49" y="136"/>
                  </a:cubicBezTo>
                  <a:cubicBezTo>
                    <a:pt x="1" y="208"/>
                    <a:pt x="1" y="280"/>
                    <a:pt x="25" y="352"/>
                  </a:cubicBezTo>
                  <a:lnTo>
                    <a:pt x="145" y="1216"/>
                  </a:lnTo>
                  <a:cubicBezTo>
                    <a:pt x="169" y="1288"/>
                    <a:pt x="217" y="1360"/>
                    <a:pt x="289" y="1384"/>
                  </a:cubicBezTo>
                  <a:cubicBezTo>
                    <a:pt x="337" y="1432"/>
                    <a:pt x="433" y="1432"/>
                    <a:pt x="481" y="1432"/>
                  </a:cubicBezTo>
                  <a:cubicBezTo>
                    <a:pt x="553" y="1408"/>
                    <a:pt x="625" y="1360"/>
                    <a:pt x="649" y="1288"/>
                  </a:cubicBezTo>
                  <a:cubicBezTo>
                    <a:pt x="697" y="1216"/>
                    <a:pt x="697" y="1144"/>
                    <a:pt x="697" y="1072"/>
                  </a:cubicBezTo>
                  <a:cubicBezTo>
                    <a:pt x="649" y="784"/>
                    <a:pt x="601" y="496"/>
                    <a:pt x="553" y="208"/>
                  </a:cubicBezTo>
                  <a:cubicBezTo>
                    <a:pt x="553" y="136"/>
                    <a:pt x="481" y="64"/>
                    <a:pt x="433" y="40"/>
                  </a:cubicBezTo>
                  <a:cubicBezTo>
                    <a:pt x="391" y="12"/>
                    <a:pt x="348"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2"/>
            <p:cNvSpPr/>
            <p:nvPr/>
          </p:nvSpPr>
          <p:spPr>
            <a:xfrm>
              <a:off x="4468550" y="2849675"/>
              <a:ext cx="14425" cy="26425"/>
            </a:xfrm>
            <a:custGeom>
              <a:avLst/>
              <a:gdLst/>
              <a:ahLst/>
              <a:cxnLst/>
              <a:rect l="l" t="t" r="r" b="b"/>
              <a:pathLst>
                <a:path w="577" h="1057" extrusionOk="0">
                  <a:moveTo>
                    <a:pt x="289" y="0"/>
                  </a:moveTo>
                  <a:cubicBezTo>
                    <a:pt x="217" y="0"/>
                    <a:pt x="145" y="24"/>
                    <a:pt x="97" y="96"/>
                  </a:cubicBezTo>
                  <a:cubicBezTo>
                    <a:pt x="49" y="144"/>
                    <a:pt x="1" y="216"/>
                    <a:pt x="1" y="289"/>
                  </a:cubicBezTo>
                  <a:lnTo>
                    <a:pt x="1" y="793"/>
                  </a:lnTo>
                  <a:cubicBezTo>
                    <a:pt x="1" y="865"/>
                    <a:pt x="49" y="937"/>
                    <a:pt x="97" y="985"/>
                  </a:cubicBezTo>
                  <a:cubicBezTo>
                    <a:pt x="145" y="1033"/>
                    <a:pt x="217" y="1057"/>
                    <a:pt x="289" y="1057"/>
                  </a:cubicBezTo>
                  <a:cubicBezTo>
                    <a:pt x="361" y="1057"/>
                    <a:pt x="433" y="1033"/>
                    <a:pt x="481" y="985"/>
                  </a:cubicBezTo>
                  <a:cubicBezTo>
                    <a:pt x="529" y="937"/>
                    <a:pt x="577" y="865"/>
                    <a:pt x="577" y="793"/>
                  </a:cubicBezTo>
                  <a:lnTo>
                    <a:pt x="577" y="289"/>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2"/>
            <p:cNvSpPr/>
            <p:nvPr/>
          </p:nvSpPr>
          <p:spPr>
            <a:xfrm>
              <a:off x="4468550" y="2802875"/>
              <a:ext cx="14425" cy="30025"/>
            </a:xfrm>
            <a:custGeom>
              <a:avLst/>
              <a:gdLst/>
              <a:ahLst/>
              <a:cxnLst/>
              <a:rect l="l" t="t" r="r" b="b"/>
              <a:pathLst>
                <a:path w="577" h="1201" extrusionOk="0">
                  <a:moveTo>
                    <a:pt x="289" y="0"/>
                  </a:moveTo>
                  <a:cubicBezTo>
                    <a:pt x="145" y="24"/>
                    <a:pt x="1" y="120"/>
                    <a:pt x="1" y="288"/>
                  </a:cubicBezTo>
                  <a:lnTo>
                    <a:pt x="1" y="912"/>
                  </a:lnTo>
                  <a:cubicBezTo>
                    <a:pt x="1" y="984"/>
                    <a:pt x="49" y="1056"/>
                    <a:pt x="97" y="1104"/>
                  </a:cubicBezTo>
                  <a:cubicBezTo>
                    <a:pt x="145" y="1152"/>
                    <a:pt x="217" y="1200"/>
                    <a:pt x="289" y="1200"/>
                  </a:cubicBezTo>
                  <a:cubicBezTo>
                    <a:pt x="433" y="1176"/>
                    <a:pt x="577" y="1056"/>
                    <a:pt x="577" y="912"/>
                  </a:cubicBezTo>
                  <a:lnTo>
                    <a:pt x="577" y="288"/>
                  </a:lnTo>
                  <a:cubicBezTo>
                    <a:pt x="577" y="216"/>
                    <a:pt x="529" y="144"/>
                    <a:pt x="481" y="96"/>
                  </a:cubicBezTo>
                  <a:cubicBezTo>
                    <a:pt x="433" y="48"/>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2"/>
            <p:cNvSpPr/>
            <p:nvPr/>
          </p:nvSpPr>
          <p:spPr>
            <a:xfrm>
              <a:off x="4443350" y="2834075"/>
              <a:ext cx="18025" cy="45175"/>
            </a:xfrm>
            <a:custGeom>
              <a:avLst/>
              <a:gdLst/>
              <a:ahLst/>
              <a:cxnLst/>
              <a:rect l="l" t="t" r="r" b="b"/>
              <a:pathLst>
                <a:path w="721" h="1807" extrusionOk="0">
                  <a:moveTo>
                    <a:pt x="457" y="0"/>
                  </a:moveTo>
                  <a:cubicBezTo>
                    <a:pt x="361" y="0"/>
                    <a:pt x="289" y="24"/>
                    <a:pt x="241" y="96"/>
                  </a:cubicBezTo>
                  <a:cubicBezTo>
                    <a:pt x="193" y="144"/>
                    <a:pt x="169" y="216"/>
                    <a:pt x="169" y="288"/>
                  </a:cubicBezTo>
                  <a:cubicBezTo>
                    <a:pt x="121" y="696"/>
                    <a:pt x="73" y="1129"/>
                    <a:pt x="1" y="1537"/>
                  </a:cubicBezTo>
                  <a:cubicBezTo>
                    <a:pt x="1" y="1609"/>
                    <a:pt x="49" y="1681"/>
                    <a:pt x="97" y="1729"/>
                  </a:cubicBezTo>
                  <a:cubicBezTo>
                    <a:pt x="136" y="1768"/>
                    <a:pt x="191" y="1807"/>
                    <a:pt x="249" y="1807"/>
                  </a:cubicBezTo>
                  <a:cubicBezTo>
                    <a:pt x="262" y="1807"/>
                    <a:pt x="275" y="1805"/>
                    <a:pt x="289" y="1801"/>
                  </a:cubicBezTo>
                  <a:cubicBezTo>
                    <a:pt x="361" y="1801"/>
                    <a:pt x="433" y="1777"/>
                    <a:pt x="481" y="1729"/>
                  </a:cubicBezTo>
                  <a:cubicBezTo>
                    <a:pt x="553" y="1681"/>
                    <a:pt x="553" y="1609"/>
                    <a:pt x="577" y="1537"/>
                  </a:cubicBezTo>
                  <a:cubicBezTo>
                    <a:pt x="625" y="1129"/>
                    <a:pt x="673" y="696"/>
                    <a:pt x="721" y="288"/>
                  </a:cubicBezTo>
                  <a:cubicBezTo>
                    <a:pt x="721" y="216"/>
                    <a:pt x="697" y="144"/>
                    <a:pt x="649" y="96"/>
                  </a:cubicBezTo>
                  <a:cubicBezTo>
                    <a:pt x="601" y="48"/>
                    <a:pt x="505"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2"/>
            <p:cNvSpPr/>
            <p:nvPr/>
          </p:nvSpPr>
          <p:spPr>
            <a:xfrm>
              <a:off x="4440950" y="2924675"/>
              <a:ext cx="13825" cy="29425"/>
            </a:xfrm>
            <a:custGeom>
              <a:avLst/>
              <a:gdLst/>
              <a:ahLst/>
              <a:cxnLst/>
              <a:rect l="l" t="t" r="r" b="b"/>
              <a:pathLst>
                <a:path w="553" h="1177" extrusionOk="0">
                  <a:moveTo>
                    <a:pt x="265" y="1"/>
                  </a:moveTo>
                  <a:cubicBezTo>
                    <a:pt x="121" y="1"/>
                    <a:pt x="1" y="121"/>
                    <a:pt x="1" y="289"/>
                  </a:cubicBezTo>
                  <a:lnTo>
                    <a:pt x="1" y="913"/>
                  </a:lnTo>
                  <a:cubicBezTo>
                    <a:pt x="1" y="985"/>
                    <a:pt x="25" y="1057"/>
                    <a:pt x="73" y="1105"/>
                  </a:cubicBezTo>
                  <a:cubicBezTo>
                    <a:pt x="121" y="1153"/>
                    <a:pt x="193" y="1177"/>
                    <a:pt x="265" y="1177"/>
                  </a:cubicBezTo>
                  <a:cubicBezTo>
                    <a:pt x="433" y="1177"/>
                    <a:pt x="553" y="1057"/>
                    <a:pt x="553" y="913"/>
                  </a:cubicBezTo>
                  <a:lnTo>
                    <a:pt x="553" y="289"/>
                  </a:lnTo>
                  <a:cubicBezTo>
                    <a:pt x="553" y="217"/>
                    <a:pt x="529" y="145"/>
                    <a:pt x="457" y="73"/>
                  </a:cubicBezTo>
                  <a:cubicBezTo>
                    <a:pt x="409" y="25"/>
                    <a:pt x="337"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2"/>
            <p:cNvSpPr/>
            <p:nvPr/>
          </p:nvSpPr>
          <p:spPr>
            <a:xfrm>
              <a:off x="4440950" y="2987100"/>
              <a:ext cx="13825" cy="23425"/>
            </a:xfrm>
            <a:custGeom>
              <a:avLst/>
              <a:gdLst/>
              <a:ahLst/>
              <a:cxnLst/>
              <a:rect l="l" t="t" r="r" b="b"/>
              <a:pathLst>
                <a:path w="553" h="937" extrusionOk="0">
                  <a:moveTo>
                    <a:pt x="265" y="0"/>
                  </a:moveTo>
                  <a:cubicBezTo>
                    <a:pt x="193" y="0"/>
                    <a:pt x="121" y="24"/>
                    <a:pt x="73" y="72"/>
                  </a:cubicBezTo>
                  <a:cubicBezTo>
                    <a:pt x="25" y="144"/>
                    <a:pt x="1" y="192"/>
                    <a:pt x="1" y="288"/>
                  </a:cubicBezTo>
                  <a:lnTo>
                    <a:pt x="1" y="648"/>
                  </a:lnTo>
                  <a:cubicBezTo>
                    <a:pt x="1" y="720"/>
                    <a:pt x="25" y="792"/>
                    <a:pt x="73" y="840"/>
                  </a:cubicBezTo>
                  <a:cubicBezTo>
                    <a:pt x="97" y="888"/>
                    <a:pt x="121" y="888"/>
                    <a:pt x="169" y="912"/>
                  </a:cubicBezTo>
                  <a:cubicBezTo>
                    <a:pt x="193" y="936"/>
                    <a:pt x="241" y="936"/>
                    <a:pt x="265" y="936"/>
                  </a:cubicBezTo>
                  <a:cubicBezTo>
                    <a:pt x="337" y="936"/>
                    <a:pt x="409" y="912"/>
                    <a:pt x="457" y="840"/>
                  </a:cubicBezTo>
                  <a:cubicBezTo>
                    <a:pt x="529" y="792"/>
                    <a:pt x="553" y="720"/>
                    <a:pt x="553" y="648"/>
                  </a:cubicBezTo>
                  <a:lnTo>
                    <a:pt x="553" y="288"/>
                  </a:lnTo>
                  <a:cubicBezTo>
                    <a:pt x="553" y="216"/>
                    <a:pt x="529" y="144"/>
                    <a:pt x="457" y="72"/>
                  </a:cubicBezTo>
                  <a:cubicBezTo>
                    <a:pt x="433" y="48"/>
                    <a:pt x="409" y="24"/>
                    <a:pt x="385" y="24"/>
                  </a:cubicBezTo>
                  <a:cubicBezTo>
                    <a:pt x="337" y="0"/>
                    <a:pt x="313"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2"/>
            <p:cNvSpPr/>
            <p:nvPr/>
          </p:nvSpPr>
          <p:spPr>
            <a:xfrm>
              <a:off x="4437950" y="3071100"/>
              <a:ext cx="18025" cy="23425"/>
            </a:xfrm>
            <a:custGeom>
              <a:avLst/>
              <a:gdLst/>
              <a:ahLst/>
              <a:cxnLst/>
              <a:rect l="l" t="t" r="r" b="b"/>
              <a:pathLst>
                <a:path w="721" h="937" extrusionOk="0">
                  <a:moveTo>
                    <a:pt x="217" y="0"/>
                  </a:moveTo>
                  <a:cubicBezTo>
                    <a:pt x="145" y="24"/>
                    <a:pt x="97" y="72"/>
                    <a:pt x="49" y="144"/>
                  </a:cubicBezTo>
                  <a:cubicBezTo>
                    <a:pt x="25" y="192"/>
                    <a:pt x="1" y="288"/>
                    <a:pt x="25" y="360"/>
                  </a:cubicBezTo>
                  <a:cubicBezTo>
                    <a:pt x="73" y="480"/>
                    <a:pt x="97" y="600"/>
                    <a:pt x="145" y="720"/>
                  </a:cubicBezTo>
                  <a:cubicBezTo>
                    <a:pt x="169" y="792"/>
                    <a:pt x="217" y="864"/>
                    <a:pt x="289" y="888"/>
                  </a:cubicBezTo>
                  <a:cubicBezTo>
                    <a:pt x="313" y="912"/>
                    <a:pt x="337" y="936"/>
                    <a:pt x="385" y="936"/>
                  </a:cubicBezTo>
                  <a:cubicBezTo>
                    <a:pt x="409" y="936"/>
                    <a:pt x="457" y="936"/>
                    <a:pt x="505" y="912"/>
                  </a:cubicBezTo>
                  <a:cubicBezTo>
                    <a:pt x="553" y="912"/>
                    <a:pt x="625" y="864"/>
                    <a:pt x="649" y="792"/>
                  </a:cubicBezTo>
                  <a:cubicBezTo>
                    <a:pt x="697" y="720"/>
                    <a:pt x="721" y="648"/>
                    <a:pt x="697" y="576"/>
                  </a:cubicBezTo>
                  <a:cubicBezTo>
                    <a:pt x="649" y="456"/>
                    <a:pt x="601" y="336"/>
                    <a:pt x="553" y="216"/>
                  </a:cubicBezTo>
                  <a:cubicBezTo>
                    <a:pt x="529" y="144"/>
                    <a:pt x="505" y="72"/>
                    <a:pt x="433" y="48"/>
                  </a:cubicBezTo>
                  <a:cubicBezTo>
                    <a:pt x="409" y="24"/>
                    <a:pt x="36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2"/>
            <p:cNvSpPr/>
            <p:nvPr/>
          </p:nvSpPr>
          <p:spPr>
            <a:xfrm>
              <a:off x="4440950" y="3152450"/>
              <a:ext cx="17425" cy="26325"/>
            </a:xfrm>
            <a:custGeom>
              <a:avLst/>
              <a:gdLst/>
              <a:ahLst/>
              <a:cxnLst/>
              <a:rect l="l" t="t" r="r" b="b"/>
              <a:pathLst>
                <a:path w="697" h="1053" extrusionOk="0">
                  <a:moveTo>
                    <a:pt x="280" y="1"/>
                  </a:moveTo>
                  <a:cubicBezTo>
                    <a:pt x="259" y="1"/>
                    <a:pt x="238" y="4"/>
                    <a:pt x="217" y="11"/>
                  </a:cubicBezTo>
                  <a:cubicBezTo>
                    <a:pt x="145" y="35"/>
                    <a:pt x="73" y="83"/>
                    <a:pt x="49" y="131"/>
                  </a:cubicBezTo>
                  <a:cubicBezTo>
                    <a:pt x="1" y="203"/>
                    <a:pt x="1" y="275"/>
                    <a:pt x="25" y="347"/>
                  </a:cubicBezTo>
                  <a:lnTo>
                    <a:pt x="145" y="851"/>
                  </a:lnTo>
                  <a:cubicBezTo>
                    <a:pt x="169" y="923"/>
                    <a:pt x="217" y="971"/>
                    <a:pt x="265" y="1019"/>
                  </a:cubicBezTo>
                  <a:cubicBezTo>
                    <a:pt x="316" y="1036"/>
                    <a:pt x="379" y="1053"/>
                    <a:pt x="428" y="1053"/>
                  </a:cubicBezTo>
                  <a:cubicBezTo>
                    <a:pt x="448" y="1053"/>
                    <a:pt x="467" y="1050"/>
                    <a:pt x="481" y="1043"/>
                  </a:cubicBezTo>
                  <a:cubicBezTo>
                    <a:pt x="553" y="1019"/>
                    <a:pt x="625" y="971"/>
                    <a:pt x="649" y="923"/>
                  </a:cubicBezTo>
                  <a:cubicBezTo>
                    <a:pt x="697" y="851"/>
                    <a:pt x="697" y="779"/>
                    <a:pt x="673" y="707"/>
                  </a:cubicBezTo>
                  <a:lnTo>
                    <a:pt x="553" y="203"/>
                  </a:lnTo>
                  <a:cubicBezTo>
                    <a:pt x="529" y="131"/>
                    <a:pt x="481" y="59"/>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2"/>
            <p:cNvSpPr/>
            <p:nvPr/>
          </p:nvSpPr>
          <p:spPr>
            <a:xfrm>
              <a:off x="4443950" y="3208500"/>
              <a:ext cx="13825" cy="39050"/>
            </a:xfrm>
            <a:custGeom>
              <a:avLst/>
              <a:gdLst/>
              <a:ahLst/>
              <a:cxnLst/>
              <a:rect l="l" t="t" r="r" b="b"/>
              <a:pathLst>
                <a:path w="553" h="1562" extrusionOk="0">
                  <a:moveTo>
                    <a:pt x="265" y="1"/>
                  </a:moveTo>
                  <a:cubicBezTo>
                    <a:pt x="121" y="1"/>
                    <a:pt x="1" y="121"/>
                    <a:pt x="1" y="289"/>
                  </a:cubicBezTo>
                  <a:lnTo>
                    <a:pt x="1" y="1273"/>
                  </a:lnTo>
                  <a:cubicBezTo>
                    <a:pt x="1" y="1441"/>
                    <a:pt x="121" y="1561"/>
                    <a:pt x="265" y="1561"/>
                  </a:cubicBezTo>
                  <a:cubicBezTo>
                    <a:pt x="433" y="1561"/>
                    <a:pt x="553" y="1441"/>
                    <a:pt x="553" y="1273"/>
                  </a:cubicBezTo>
                  <a:lnTo>
                    <a:pt x="553" y="289"/>
                  </a:lnTo>
                  <a:cubicBezTo>
                    <a:pt x="553" y="145"/>
                    <a:pt x="43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2"/>
            <p:cNvSpPr/>
            <p:nvPr/>
          </p:nvSpPr>
          <p:spPr>
            <a:xfrm>
              <a:off x="4443950" y="3267675"/>
              <a:ext cx="18625" cy="39025"/>
            </a:xfrm>
            <a:custGeom>
              <a:avLst/>
              <a:gdLst/>
              <a:ahLst/>
              <a:cxnLst/>
              <a:rect l="l" t="t" r="r" b="b"/>
              <a:pathLst>
                <a:path w="745" h="1561" extrusionOk="0">
                  <a:moveTo>
                    <a:pt x="280" y="0"/>
                  </a:moveTo>
                  <a:cubicBezTo>
                    <a:pt x="259" y="0"/>
                    <a:pt x="238" y="3"/>
                    <a:pt x="217" y="10"/>
                  </a:cubicBezTo>
                  <a:cubicBezTo>
                    <a:pt x="145" y="34"/>
                    <a:pt x="73" y="82"/>
                    <a:pt x="49" y="154"/>
                  </a:cubicBezTo>
                  <a:cubicBezTo>
                    <a:pt x="25" y="202"/>
                    <a:pt x="1" y="298"/>
                    <a:pt x="25" y="346"/>
                  </a:cubicBezTo>
                  <a:cubicBezTo>
                    <a:pt x="73" y="490"/>
                    <a:pt x="121" y="634"/>
                    <a:pt x="145" y="754"/>
                  </a:cubicBezTo>
                  <a:cubicBezTo>
                    <a:pt x="145" y="898"/>
                    <a:pt x="145" y="1018"/>
                    <a:pt x="145" y="1162"/>
                  </a:cubicBezTo>
                  <a:cubicBezTo>
                    <a:pt x="121" y="1162"/>
                    <a:pt x="121" y="1186"/>
                    <a:pt x="121" y="1210"/>
                  </a:cubicBezTo>
                  <a:cubicBezTo>
                    <a:pt x="121" y="1282"/>
                    <a:pt x="121" y="1354"/>
                    <a:pt x="145" y="1426"/>
                  </a:cubicBezTo>
                  <a:cubicBezTo>
                    <a:pt x="193" y="1474"/>
                    <a:pt x="265" y="1546"/>
                    <a:pt x="313" y="1546"/>
                  </a:cubicBezTo>
                  <a:cubicBezTo>
                    <a:pt x="342" y="1556"/>
                    <a:pt x="373" y="1561"/>
                    <a:pt x="403" y="1561"/>
                  </a:cubicBezTo>
                  <a:cubicBezTo>
                    <a:pt x="520" y="1561"/>
                    <a:pt x="635" y="1488"/>
                    <a:pt x="673" y="1354"/>
                  </a:cubicBezTo>
                  <a:cubicBezTo>
                    <a:pt x="745" y="970"/>
                    <a:pt x="721" y="562"/>
                    <a:pt x="553" y="202"/>
                  </a:cubicBezTo>
                  <a:cubicBezTo>
                    <a:pt x="529" y="130"/>
                    <a:pt x="505" y="82"/>
                    <a:pt x="433" y="34"/>
                  </a:cubicBezTo>
                  <a:cubicBezTo>
                    <a:pt x="382" y="17"/>
                    <a:pt x="331"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2"/>
            <p:cNvSpPr/>
            <p:nvPr/>
          </p:nvSpPr>
          <p:spPr>
            <a:xfrm>
              <a:off x="4452350" y="3345875"/>
              <a:ext cx="18025" cy="32875"/>
            </a:xfrm>
            <a:custGeom>
              <a:avLst/>
              <a:gdLst/>
              <a:ahLst/>
              <a:cxnLst/>
              <a:rect l="l" t="t" r="r" b="b"/>
              <a:pathLst>
                <a:path w="721" h="1315" extrusionOk="0">
                  <a:moveTo>
                    <a:pt x="315" y="1"/>
                  </a:moveTo>
                  <a:cubicBezTo>
                    <a:pt x="263" y="1"/>
                    <a:pt x="211" y="16"/>
                    <a:pt x="169" y="50"/>
                  </a:cubicBezTo>
                  <a:cubicBezTo>
                    <a:pt x="49" y="122"/>
                    <a:pt x="1" y="290"/>
                    <a:pt x="73" y="410"/>
                  </a:cubicBezTo>
                  <a:cubicBezTo>
                    <a:pt x="73" y="434"/>
                    <a:pt x="97" y="458"/>
                    <a:pt x="97" y="458"/>
                  </a:cubicBezTo>
                  <a:cubicBezTo>
                    <a:pt x="121" y="555"/>
                    <a:pt x="145" y="627"/>
                    <a:pt x="169" y="723"/>
                  </a:cubicBezTo>
                  <a:cubicBezTo>
                    <a:pt x="169" y="819"/>
                    <a:pt x="169" y="891"/>
                    <a:pt x="169" y="987"/>
                  </a:cubicBezTo>
                  <a:cubicBezTo>
                    <a:pt x="145" y="1059"/>
                    <a:pt x="169" y="1107"/>
                    <a:pt x="193" y="1179"/>
                  </a:cubicBezTo>
                  <a:cubicBezTo>
                    <a:pt x="217" y="1227"/>
                    <a:pt x="289" y="1275"/>
                    <a:pt x="361" y="1299"/>
                  </a:cubicBezTo>
                  <a:cubicBezTo>
                    <a:pt x="391" y="1309"/>
                    <a:pt x="420" y="1314"/>
                    <a:pt x="450" y="1314"/>
                  </a:cubicBezTo>
                  <a:cubicBezTo>
                    <a:pt x="492" y="1314"/>
                    <a:pt x="535" y="1303"/>
                    <a:pt x="577" y="1275"/>
                  </a:cubicBezTo>
                  <a:cubicBezTo>
                    <a:pt x="625" y="1227"/>
                    <a:pt x="697" y="1179"/>
                    <a:pt x="697" y="1107"/>
                  </a:cubicBezTo>
                  <a:cubicBezTo>
                    <a:pt x="721" y="1011"/>
                    <a:pt x="721" y="915"/>
                    <a:pt x="721" y="843"/>
                  </a:cubicBezTo>
                  <a:cubicBezTo>
                    <a:pt x="721" y="747"/>
                    <a:pt x="721" y="675"/>
                    <a:pt x="697" y="579"/>
                  </a:cubicBezTo>
                  <a:cubicBezTo>
                    <a:pt x="673" y="434"/>
                    <a:pt x="625" y="266"/>
                    <a:pt x="553" y="146"/>
                  </a:cubicBezTo>
                  <a:cubicBezTo>
                    <a:pt x="506" y="53"/>
                    <a:pt x="410"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2"/>
            <p:cNvSpPr/>
            <p:nvPr/>
          </p:nvSpPr>
          <p:spPr>
            <a:xfrm>
              <a:off x="4461350" y="3395725"/>
              <a:ext cx="18025" cy="42200"/>
            </a:xfrm>
            <a:custGeom>
              <a:avLst/>
              <a:gdLst/>
              <a:ahLst/>
              <a:cxnLst/>
              <a:rect l="l" t="t" r="r" b="b"/>
              <a:pathLst>
                <a:path w="721" h="1688" extrusionOk="0">
                  <a:moveTo>
                    <a:pt x="313" y="1"/>
                  </a:moveTo>
                  <a:cubicBezTo>
                    <a:pt x="169" y="25"/>
                    <a:pt x="1" y="121"/>
                    <a:pt x="25" y="289"/>
                  </a:cubicBezTo>
                  <a:cubicBezTo>
                    <a:pt x="73" y="673"/>
                    <a:pt x="97" y="1033"/>
                    <a:pt x="145" y="1417"/>
                  </a:cubicBezTo>
                  <a:cubicBezTo>
                    <a:pt x="145" y="1489"/>
                    <a:pt x="169" y="1561"/>
                    <a:pt x="217" y="1609"/>
                  </a:cubicBezTo>
                  <a:cubicBezTo>
                    <a:pt x="256" y="1648"/>
                    <a:pt x="327" y="1687"/>
                    <a:pt x="391" y="1687"/>
                  </a:cubicBezTo>
                  <a:cubicBezTo>
                    <a:pt x="406" y="1687"/>
                    <a:pt x="420" y="1685"/>
                    <a:pt x="433" y="1681"/>
                  </a:cubicBezTo>
                  <a:cubicBezTo>
                    <a:pt x="553" y="1681"/>
                    <a:pt x="721" y="1561"/>
                    <a:pt x="697" y="1417"/>
                  </a:cubicBezTo>
                  <a:cubicBezTo>
                    <a:pt x="673" y="1033"/>
                    <a:pt x="625" y="673"/>
                    <a:pt x="577" y="289"/>
                  </a:cubicBezTo>
                  <a:cubicBezTo>
                    <a:pt x="577" y="217"/>
                    <a:pt x="553" y="145"/>
                    <a:pt x="505" y="97"/>
                  </a:cubicBezTo>
                  <a:cubicBezTo>
                    <a:pt x="457" y="49"/>
                    <a:pt x="385"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2"/>
            <p:cNvSpPr/>
            <p:nvPr/>
          </p:nvSpPr>
          <p:spPr>
            <a:xfrm>
              <a:off x="4475750" y="3479950"/>
              <a:ext cx="17425" cy="26475"/>
            </a:xfrm>
            <a:custGeom>
              <a:avLst/>
              <a:gdLst/>
              <a:ahLst/>
              <a:cxnLst/>
              <a:rect l="l" t="t" r="r" b="b"/>
              <a:pathLst>
                <a:path w="697" h="1059" extrusionOk="0">
                  <a:moveTo>
                    <a:pt x="296" y="0"/>
                  </a:moveTo>
                  <a:cubicBezTo>
                    <a:pt x="265" y="0"/>
                    <a:pt x="237" y="6"/>
                    <a:pt x="217" y="16"/>
                  </a:cubicBezTo>
                  <a:cubicBezTo>
                    <a:pt x="145" y="40"/>
                    <a:pt x="73" y="64"/>
                    <a:pt x="49" y="136"/>
                  </a:cubicBezTo>
                  <a:cubicBezTo>
                    <a:pt x="1" y="208"/>
                    <a:pt x="1" y="280"/>
                    <a:pt x="25" y="352"/>
                  </a:cubicBezTo>
                  <a:cubicBezTo>
                    <a:pt x="49" y="520"/>
                    <a:pt x="97" y="688"/>
                    <a:pt x="145" y="856"/>
                  </a:cubicBezTo>
                  <a:cubicBezTo>
                    <a:pt x="145" y="928"/>
                    <a:pt x="193" y="976"/>
                    <a:pt x="265" y="1024"/>
                  </a:cubicBezTo>
                  <a:cubicBezTo>
                    <a:pt x="299" y="1041"/>
                    <a:pt x="357" y="1058"/>
                    <a:pt x="413" y="1058"/>
                  </a:cubicBezTo>
                  <a:cubicBezTo>
                    <a:pt x="437" y="1058"/>
                    <a:pt x="460" y="1055"/>
                    <a:pt x="481" y="1048"/>
                  </a:cubicBezTo>
                  <a:cubicBezTo>
                    <a:pt x="553" y="1024"/>
                    <a:pt x="601" y="976"/>
                    <a:pt x="649" y="928"/>
                  </a:cubicBezTo>
                  <a:cubicBezTo>
                    <a:pt x="673" y="856"/>
                    <a:pt x="697" y="784"/>
                    <a:pt x="673" y="712"/>
                  </a:cubicBezTo>
                  <a:cubicBezTo>
                    <a:pt x="625" y="544"/>
                    <a:pt x="601" y="376"/>
                    <a:pt x="553" y="208"/>
                  </a:cubicBezTo>
                  <a:cubicBezTo>
                    <a:pt x="529" y="136"/>
                    <a:pt x="481" y="64"/>
                    <a:pt x="433" y="40"/>
                  </a:cubicBezTo>
                  <a:cubicBezTo>
                    <a:pt x="391" y="12"/>
                    <a:pt x="340"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2"/>
            <p:cNvSpPr/>
            <p:nvPr/>
          </p:nvSpPr>
          <p:spPr>
            <a:xfrm>
              <a:off x="4589775" y="3579825"/>
              <a:ext cx="21025" cy="38925"/>
            </a:xfrm>
            <a:custGeom>
              <a:avLst/>
              <a:gdLst/>
              <a:ahLst/>
              <a:cxnLst/>
              <a:rect l="l" t="t" r="r" b="b"/>
              <a:pathLst>
                <a:path w="841" h="1557" extrusionOk="0">
                  <a:moveTo>
                    <a:pt x="569" y="1"/>
                  </a:moveTo>
                  <a:cubicBezTo>
                    <a:pt x="440" y="1"/>
                    <a:pt x="306" y="72"/>
                    <a:pt x="264" y="197"/>
                  </a:cubicBezTo>
                  <a:cubicBezTo>
                    <a:pt x="192" y="533"/>
                    <a:pt x="120" y="869"/>
                    <a:pt x="24" y="1206"/>
                  </a:cubicBezTo>
                  <a:cubicBezTo>
                    <a:pt x="0" y="1350"/>
                    <a:pt x="72" y="1518"/>
                    <a:pt x="240" y="1542"/>
                  </a:cubicBezTo>
                  <a:cubicBezTo>
                    <a:pt x="270" y="1551"/>
                    <a:pt x="299" y="1556"/>
                    <a:pt x="328" y="1556"/>
                  </a:cubicBezTo>
                  <a:cubicBezTo>
                    <a:pt x="439" y="1556"/>
                    <a:pt x="538" y="1483"/>
                    <a:pt x="576" y="1350"/>
                  </a:cubicBezTo>
                  <a:cubicBezTo>
                    <a:pt x="648" y="1013"/>
                    <a:pt x="720" y="677"/>
                    <a:pt x="816" y="365"/>
                  </a:cubicBezTo>
                  <a:cubicBezTo>
                    <a:pt x="840" y="221"/>
                    <a:pt x="768" y="53"/>
                    <a:pt x="624" y="5"/>
                  </a:cubicBezTo>
                  <a:cubicBezTo>
                    <a:pt x="606" y="2"/>
                    <a:pt x="587"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2"/>
            <p:cNvSpPr/>
            <p:nvPr/>
          </p:nvSpPr>
          <p:spPr>
            <a:xfrm>
              <a:off x="4611975" y="3517300"/>
              <a:ext cx="20425" cy="23450"/>
            </a:xfrm>
            <a:custGeom>
              <a:avLst/>
              <a:gdLst/>
              <a:ahLst/>
              <a:cxnLst/>
              <a:rect l="l" t="t" r="r" b="b"/>
              <a:pathLst>
                <a:path w="817" h="938" extrusionOk="0">
                  <a:moveTo>
                    <a:pt x="518" y="1"/>
                  </a:moveTo>
                  <a:cubicBezTo>
                    <a:pt x="497" y="1"/>
                    <a:pt x="476" y="4"/>
                    <a:pt x="456" y="10"/>
                  </a:cubicBezTo>
                  <a:cubicBezTo>
                    <a:pt x="456" y="34"/>
                    <a:pt x="432" y="34"/>
                    <a:pt x="408" y="58"/>
                  </a:cubicBezTo>
                  <a:cubicBezTo>
                    <a:pt x="360" y="82"/>
                    <a:pt x="336" y="106"/>
                    <a:pt x="288" y="154"/>
                  </a:cubicBezTo>
                  <a:cubicBezTo>
                    <a:pt x="216" y="274"/>
                    <a:pt x="144" y="394"/>
                    <a:pt x="48" y="514"/>
                  </a:cubicBezTo>
                  <a:cubicBezTo>
                    <a:pt x="24" y="562"/>
                    <a:pt x="24" y="586"/>
                    <a:pt x="24" y="634"/>
                  </a:cubicBezTo>
                  <a:cubicBezTo>
                    <a:pt x="0" y="658"/>
                    <a:pt x="0" y="706"/>
                    <a:pt x="24" y="730"/>
                  </a:cubicBezTo>
                  <a:cubicBezTo>
                    <a:pt x="24" y="778"/>
                    <a:pt x="48" y="802"/>
                    <a:pt x="72" y="826"/>
                  </a:cubicBezTo>
                  <a:cubicBezTo>
                    <a:pt x="96" y="850"/>
                    <a:pt x="120" y="874"/>
                    <a:pt x="144" y="898"/>
                  </a:cubicBezTo>
                  <a:cubicBezTo>
                    <a:pt x="187" y="926"/>
                    <a:pt x="229" y="938"/>
                    <a:pt x="271" y="938"/>
                  </a:cubicBezTo>
                  <a:cubicBezTo>
                    <a:pt x="301" y="938"/>
                    <a:pt x="331" y="932"/>
                    <a:pt x="360" y="922"/>
                  </a:cubicBezTo>
                  <a:cubicBezTo>
                    <a:pt x="384" y="922"/>
                    <a:pt x="408" y="922"/>
                    <a:pt x="432" y="898"/>
                  </a:cubicBezTo>
                  <a:cubicBezTo>
                    <a:pt x="480" y="874"/>
                    <a:pt x="504" y="850"/>
                    <a:pt x="528" y="802"/>
                  </a:cubicBezTo>
                  <a:lnTo>
                    <a:pt x="792" y="418"/>
                  </a:lnTo>
                  <a:cubicBezTo>
                    <a:pt x="792" y="394"/>
                    <a:pt x="816" y="370"/>
                    <a:pt x="816" y="322"/>
                  </a:cubicBezTo>
                  <a:cubicBezTo>
                    <a:pt x="816" y="298"/>
                    <a:pt x="816" y="250"/>
                    <a:pt x="816" y="202"/>
                  </a:cubicBezTo>
                  <a:cubicBezTo>
                    <a:pt x="792" y="178"/>
                    <a:pt x="792" y="154"/>
                    <a:pt x="768" y="130"/>
                  </a:cubicBezTo>
                  <a:cubicBezTo>
                    <a:pt x="744" y="82"/>
                    <a:pt x="720" y="58"/>
                    <a:pt x="672" y="58"/>
                  </a:cubicBezTo>
                  <a:cubicBezTo>
                    <a:pt x="637" y="23"/>
                    <a:pt x="576" y="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2"/>
            <p:cNvSpPr/>
            <p:nvPr/>
          </p:nvSpPr>
          <p:spPr>
            <a:xfrm>
              <a:off x="4631175" y="3445825"/>
              <a:ext cx="27025" cy="38725"/>
            </a:xfrm>
            <a:custGeom>
              <a:avLst/>
              <a:gdLst/>
              <a:ahLst/>
              <a:cxnLst/>
              <a:rect l="l" t="t" r="r" b="b"/>
              <a:pathLst>
                <a:path w="1081" h="1549" extrusionOk="0">
                  <a:moveTo>
                    <a:pt x="763" y="0"/>
                  </a:moveTo>
                  <a:cubicBezTo>
                    <a:pt x="642" y="0"/>
                    <a:pt x="524" y="86"/>
                    <a:pt x="505" y="205"/>
                  </a:cubicBezTo>
                  <a:cubicBezTo>
                    <a:pt x="481" y="301"/>
                    <a:pt x="433" y="373"/>
                    <a:pt x="408" y="469"/>
                  </a:cubicBezTo>
                  <a:cubicBezTo>
                    <a:pt x="408" y="493"/>
                    <a:pt x="408" y="517"/>
                    <a:pt x="384" y="541"/>
                  </a:cubicBezTo>
                  <a:cubicBezTo>
                    <a:pt x="360" y="589"/>
                    <a:pt x="336" y="613"/>
                    <a:pt x="336" y="661"/>
                  </a:cubicBezTo>
                  <a:cubicBezTo>
                    <a:pt x="288" y="733"/>
                    <a:pt x="240" y="829"/>
                    <a:pt x="192" y="901"/>
                  </a:cubicBezTo>
                  <a:cubicBezTo>
                    <a:pt x="168" y="925"/>
                    <a:pt x="144" y="973"/>
                    <a:pt x="120" y="1021"/>
                  </a:cubicBezTo>
                  <a:cubicBezTo>
                    <a:pt x="120" y="1021"/>
                    <a:pt x="96" y="1045"/>
                    <a:pt x="72" y="1069"/>
                  </a:cubicBezTo>
                  <a:cubicBezTo>
                    <a:pt x="24" y="1141"/>
                    <a:pt x="0" y="1189"/>
                    <a:pt x="0" y="1285"/>
                  </a:cubicBezTo>
                  <a:cubicBezTo>
                    <a:pt x="0" y="1333"/>
                    <a:pt x="24" y="1429"/>
                    <a:pt x="72" y="1477"/>
                  </a:cubicBezTo>
                  <a:cubicBezTo>
                    <a:pt x="120" y="1525"/>
                    <a:pt x="192" y="1549"/>
                    <a:pt x="264" y="1549"/>
                  </a:cubicBezTo>
                  <a:cubicBezTo>
                    <a:pt x="336" y="1549"/>
                    <a:pt x="433" y="1525"/>
                    <a:pt x="481" y="1477"/>
                  </a:cubicBezTo>
                  <a:cubicBezTo>
                    <a:pt x="721" y="1141"/>
                    <a:pt x="937" y="757"/>
                    <a:pt x="1033" y="349"/>
                  </a:cubicBezTo>
                  <a:cubicBezTo>
                    <a:pt x="1081" y="205"/>
                    <a:pt x="985" y="37"/>
                    <a:pt x="841" y="13"/>
                  </a:cubicBezTo>
                  <a:cubicBezTo>
                    <a:pt x="815" y="4"/>
                    <a:pt x="789"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2"/>
            <p:cNvSpPr/>
            <p:nvPr/>
          </p:nvSpPr>
          <p:spPr>
            <a:xfrm>
              <a:off x="4655775" y="3358225"/>
              <a:ext cx="27025" cy="48650"/>
            </a:xfrm>
            <a:custGeom>
              <a:avLst/>
              <a:gdLst/>
              <a:ahLst/>
              <a:cxnLst/>
              <a:rect l="l" t="t" r="r" b="b"/>
              <a:pathLst>
                <a:path w="1081" h="1946" extrusionOk="0">
                  <a:moveTo>
                    <a:pt x="765" y="0"/>
                  </a:moveTo>
                  <a:cubicBezTo>
                    <a:pt x="649" y="0"/>
                    <a:pt x="544" y="86"/>
                    <a:pt x="505" y="205"/>
                  </a:cubicBezTo>
                  <a:cubicBezTo>
                    <a:pt x="337" y="661"/>
                    <a:pt x="193" y="1141"/>
                    <a:pt x="49" y="1597"/>
                  </a:cubicBezTo>
                  <a:cubicBezTo>
                    <a:pt x="1" y="1741"/>
                    <a:pt x="97" y="1909"/>
                    <a:pt x="241" y="1933"/>
                  </a:cubicBezTo>
                  <a:cubicBezTo>
                    <a:pt x="266" y="1941"/>
                    <a:pt x="292" y="1945"/>
                    <a:pt x="317" y="1945"/>
                  </a:cubicBezTo>
                  <a:cubicBezTo>
                    <a:pt x="433" y="1945"/>
                    <a:pt x="537" y="1859"/>
                    <a:pt x="577" y="1741"/>
                  </a:cubicBezTo>
                  <a:lnTo>
                    <a:pt x="1033" y="349"/>
                  </a:lnTo>
                  <a:cubicBezTo>
                    <a:pt x="1081" y="205"/>
                    <a:pt x="985" y="37"/>
                    <a:pt x="841" y="13"/>
                  </a:cubicBezTo>
                  <a:cubicBezTo>
                    <a:pt x="815" y="4"/>
                    <a:pt x="790" y="0"/>
                    <a:pt x="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2"/>
            <p:cNvSpPr/>
            <p:nvPr/>
          </p:nvSpPr>
          <p:spPr>
            <a:xfrm>
              <a:off x="4675575" y="3273800"/>
              <a:ext cx="18025" cy="39250"/>
            </a:xfrm>
            <a:custGeom>
              <a:avLst/>
              <a:gdLst/>
              <a:ahLst/>
              <a:cxnLst/>
              <a:rect l="l" t="t" r="r" b="b"/>
              <a:pathLst>
                <a:path w="721" h="1570" extrusionOk="0">
                  <a:moveTo>
                    <a:pt x="473" y="1"/>
                  </a:moveTo>
                  <a:cubicBezTo>
                    <a:pt x="339" y="1"/>
                    <a:pt x="190" y="74"/>
                    <a:pt x="169" y="221"/>
                  </a:cubicBezTo>
                  <a:cubicBezTo>
                    <a:pt x="121" y="557"/>
                    <a:pt x="73" y="893"/>
                    <a:pt x="25" y="1229"/>
                  </a:cubicBezTo>
                  <a:cubicBezTo>
                    <a:pt x="1" y="1301"/>
                    <a:pt x="1" y="1373"/>
                    <a:pt x="49" y="1445"/>
                  </a:cubicBezTo>
                  <a:cubicBezTo>
                    <a:pt x="73" y="1493"/>
                    <a:pt x="145" y="1565"/>
                    <a:pt x="217" y="1565"/>
                  </a:cubicBezTo>
                  <a:cubicBezTo>
                    <a:pt x="232" y="1568"/>
                    <a:pt x="248" y="1570"/>
                    <a:pt x="265" y="1570"/>
                  </a:cubicBezTo>
                  <a:cubicBezTo>
                    <a:pt x="383" y="1570"/>
                    <a:pt x="532" y="1499"/>
                    <a:pt x="553" y="1373"/>
                  </a:cubicBezTo>
                  <a:cubicBezTo>
                    <a:pt x="601" y="1037"/>
                    <a:pt x="673" y="701"/>
                    <a:pt x="721" y="365"/>
                  </a:cubicBezTo>
                  <a:cubicBezTo>
                    <a:pt x="721" y="293"/>
                    <a:pt x="721" y="221"/>
                    <a:pt x="697" y="149"/>
                  </a:cubicBezTo>
                  <a:cubicBezTo>
                    <a:pt x="649" y="77"/>
                    <a:pt x="577" y="29"/>
                    <a:pt x="529" y="5"/>
                  </a:cubicBezTo>
                  <a:cubicBezTo>
                    <a:pt x="511" y="2"/>
                    <a:pt x="492"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2"/>
            <p:cNvSpPr/>
            <p:nvPr/>
          </p:nvSpPr>
          <p:spPr>
            <a:xfrm>
              <a:off x="4683975" y="3180300"/>
              <a:ext cx="13825" cy="36025"/>
            </a:xfrm>
            <a:custGeom>
              <a:avLst/>
              <a:gdLst/>
              <a:ahLst/>
              <a:cxnLst/>
              <a:rect l="l" t="t" r="r" b="b"/>
              <a:pathLst>
                <a:path w="553" h="1441" extrusionOk="0">
                  <a:moveTo>
                    <a:pt x="289" y="1"/>
                  </a:moveTo>
                  <a:cubicBezTo>
                    <a:pt x="145" y="25"/>
                    <a:pt x="1" y="145"/>
                    <a:pt x="1" y="289"/>
                  </a:cubicBezTo>
                  <a:lnTo>
                    <a:pt x="1" y="1153"/>
                  </a:lnTo>
                  <a:cubicBezTo>
                    <a:pt x="1" y="1321"/>
                    <a:pt x="145" y="1441"/>
                    <a:pt x="289" y="1441"/>
                  </a:cubicBezTo>
                  <a:cubicBezTo>
                    <a:pt x="433" y="1441"/>
                    <a:pt x="553" y="1321"/>
                    <a:pt x="553" y="1153"/>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2"/>
            <p:cNvSpPr/>
            <p:nvPr/>
          </p:nvSpPr>
          <p:spPr>
            <a:xfrm>
              <a:off x="4680975" y="3108650"/>
              <a:ext cx="17425" cy="32925"/>
            </a:xfrm>
            <a:custGeom>
              <a:avLst/>
              <a:gdLst/>
              <a:ahLst/>
              <a:cxnLst/>
              <a:rect l="l" t="t" r="r" b="b"/>
              <a:pathLst>
                <a:path w="697" h="1317" extrusionOk="0">
                  <a:moveTo>
                    <a:pt x="280" y="1"/>
                  </a:moveTo>
                  <a:cubicBezTo>
                    <a:pt x="259" y="1"/>
                    <a:pt x="238" y="3"/>
                    <a:pt x="217" y="11"/>
                  </a:cubicBezTo>
                  <a:cubicBezTo>
                    <a:pt x="145" y="35"/>
                    <a:pt x="73" y="83"/>
                    <a:pt x="49" y="131"/>
                  </a:cubicBezTo>
                  <a:cubicBezTo>
                    <a:pt x="1" y="203"/>
                    <a:pt x="1" y="275"/>
                    <a:pt x="25" y="347"/>
                  </a:cubicBezTo>
                  <a:lnTo>
                    <a:pt x="145" y="1115"/>
                  </a:lnTo>
                  <a:cubicBezTo>
                    <a:pt x="169" y="1163"/>
                    <a:pt x="217" y="1235"/>
                    <a:pt x="289" y="1283"/>
                  </a:cubicBezTo>
                  <a:cubicBezTo>
                    <a:pt x="323" y="1300"/>
                    <a:pt x="381" y="1317"/>
                    <a:pt x="437" y="1317"/>
                  </a:cubicBezTo>
                  <a:cubicBezTo>
                    <a:pt x="460" y="1317"/>
                    <a:pt x="484" y="1314"/>
                    <a:pt x="505" y="1307"/>
                  </a:cubicBezTo>
                  <a:cubicBezTo>
                    <a:pt x="553" y="1283"/>
                    <a:pt x="625" y="1235"/>
                    <a:pt x="673" y="1163"/>
                  </a:cubicBezTo>
                  <a:cubicBezTo>
                    <a:pt x="697" y="1091"/>
                    <a:pt x="697" y="1043"/>
                    <a:pt x="697" y="947"/>
                  </a:cubicBezTo>
                  <a:lnTo>
                    <a:pt x="553" y="203"/>
                  </a:lnTo>
                  <a:cubicBezTo>
                    <a:pt x="553" y="155"/>
                    <a:pt x="481" y="83"/>
                    <a:pt x="433" y="35"/>
                  </a:cubicBezTo>
                  <a:cubicBezTo>
                    <a:pt x="382" y="18"/>
                    <a:pt x="33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2"/>
            <p:cNvSpPr/>
            <p:nvPr/>
          </p:nvSpPr>
          <p:spPr>
            <a:xfrm>
              <a:off x="4668375" y="3043250"/>
              <a:ext cx="17425" cy="38925"/>
            </a:xfrm>
            <a:custGeom>
              <a:avLst/>
              <a:gdLst/>
              <a:ahLst/>
              <a:cxnLst/>
              <a:rect l="l" t="t" r="r" b="b"/>
              <a:pathLst>
                <a:path w="697" h="1557" extrusionOk="0">
                  <a:moveTo>
                    <a:pt x="260" y="0"/>
                  </a:moveTo>
                  <a:cubicBezTo>
                    <a:pt x="237" y="0"/>
                    <a:pt x="214" y="3"/>
                    <a:pt x="193" y="10"/>
                  </a:cubicBezTo>
                  <a:cubicBezTo>
                    <a:pt x="121" y="34"/>
                    <a:pt x="73" y="82"/>
                    <a:pt x="25" y="130"/>
                  </a:cubicBezTo>
                  <a:cubicBezTo>
                    <a:pt x="1" y="202"/>
                    <a:pt x="1" y="274"/>
                    <a:pt x="1" y="346"/>
                  </a:cubicBezTo>
                  <a:cubicBezTo>
                    <a:pt x="49" y="682"/>
                    <a:pt x="97" y="1018"/>
                    <a:pt x="145" y="1354"/>
                  </a:cubicBezTo>
                  <a:cubicBezTo>
                    <a:pt x="169" y="1426"/>
                    <a:pt x="217" y="1498"/>
                    <a:pt x="289" y="1522"/>
                  </a:cubicBezTo>
                  <a:cubicBezTo>
                    <a:pt x="323" y="1539"/>
                    <a:pt x="381" y="1556"/>
                    <a:pt x="437" y="1556"/>
                  </a:cubicBezTo>
                  <a:cubicBezTo>
                    <a:pt x="460" y="1556"/>
                    <a:pt x="484" y="1553"/>
                    <a:pt x="505" y="1546"/>
                  </a:cubicBezTo>
                  <a:cubicBezTo>
                    <a:pt x="553" y="1522"/>
                    <a:pt x="625" y="1474"/>
                    <a:pt x="673" y="1426"/>
                  </a:cubicBezTo>
                  <a:cubicBezTo>
                    <a:pt x="697" y="1354"/>
                    <a:pt x="697" y="1282"/>
                    <a:pt x="697" y="1210"/>
                  </a:cubicBezTo>
                  <a:cubicBezTo>
                    <a:pt x="649" y="874"/>
                    <a:pt x="601" y="538"/>
                    <a:pt x="553" y="202"/>
                  </a:cubicBezTo>
                  <a:cubicBezTo>
                    <a:pt x="529" y="154"/>
                    <a:pt x="457" y="82"/>
                    <a:pt x="409" y="34"/>
                  </a:cubicBezTo>
                  <a:cubicBezTo>
                    <a:pt x="375" y="17"/>
                    <a:pt x="317"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2"/>
            <p:cNvSpPr/>
            <p:nvPr/>
          </p:nvSpPr>
          <p:spPr>
            <a:xfrm>
              <a:off x="4655775" y="2980775"/>
              <a:ext cx="21625" cy="39050"/>
            </a:xfrm>
            <a:custGeom>
              <a:avLst/>
              <a:gdLst/>
              <a:ahLst/>
              <a:cxnLst/>
              <a:rect l="l" t="t" r="r" b="b"/>
              <a:pathLst>
                <a:path w="865" h="1562" extrusionOk="0">
                  <a:moveTo>
                    <a:pt x="295" y="1"/>
                  </a:moveTo>
                  <a:cubicBezTo>
                    <a:pt x="268" y="1"/>
                    <a:pt x="242" y="4"/>
                    <a:pt x="217" y="13"/>
                  </a:cubicBezTo>
                  <a:cubicBezTo>
                    <a:pt x="73" y="61"/>
                    <a:pt x="1" y="205"/>
                    <a:pt x="25" y="349"/>
                  </a:cubicBezTo>
                  <a:cubicBezTo>
                    <a:pt x="121" y="685"/>
                    <a:pt x="217" y="1021"/>
                    <a:pt x="289" y="1357"/>
                  </a:cubicBezTo>
                  <a:cubicBezTo>
                    <a:pt x="328" y="1476"/>
                    <a:pt x="449" y="1562"/>
                    <a:pt x="571" y="1562"/>
                  </a:cubicBezTo>
                  <a:cubicBezTo>
                    <a:pt x="597" y="1562"/>
                    <a:pt x="623" y="1558"/>
                    <a:pt x="649" y="1549"/>
                  </a:cubicBezTo>
                  <a:cubicBezTo>
                    <a:pt x="793" y="1501"/>
                    <a:pt x="865" y="1357"/>
                    <a:pt x="841" y="1189"/>
                  </a:cubicBezTo>
                  <a:cubicBezTo>
                    <a:pt x="745" y="877"/>
                    <a:pt x="649" y="541"/>
                    <a:pt x="577" y="205"/>
                  </a:cubicBezTo>
                  <a:cubicBezTo>
                    <a:pt x="537" y="87"/>
                    <a:pt x="416"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2"/>
            <p:cNvSpPr/>
            <p:nvPr/>
          </p:nvSpPr>
          <p:spPr>
            <a:xfrm>
              <a:off x="4644975" y="2905975"/>
              <a:ext cx="19825" cy="32775"/>
            </a:xfrm>
            <a:custGeom>
              <a:avLst/>
              <a:gdLst/>
              <a:ahLst/>
              <a:cxnLst/>
              <a:rect l="l" t="t" r="r" b="b"/>
              <a:pathLst>
                <a:path w="793" h="1311" extrusionOk="0">
                  <a:moveTo>
                    <a:pt x="377" y="0"/>
                  </a:moveTo>
                  <a:cubicBezTo>
                    <a:pt x="248" y="0"/>
                    <a:pt x="114" y="71"/>
                    <a:pt x="73" y="197"/>
                  </a:cubicBezTo>
                  <a:cubicBezTo>
                    <a:pt x="1" y="533"/>
                    <a:pt x="49" y="893"/>
                    <a:pt x="217" y="1181"/>
                  </a:cubicBezTo>
                  <a:cubicBezTo>
                    <a:pt x="265" y="1262"/>
                    <a:pt x="370" y="1311"/>
                    <a:pt x="469" y="1311"/>
                  </a:cubicBezTo>
                  <a:cubicBezTo>
                    <a:pt x="516" y="1311"/>
                    <a:pt x="562" y="1300"/>
                    <a:pt x="601" y="1277"/>
                  </a:cubicBezTo>
                  <a:cubicBezTo>
                    <a:pt x="721" y="1205"/>
                    <a:pt x="793" y="1037"/>
                    <a:pt x="697" y="893"/>
                  </a:cubicBezTo>
                  <a:cubicBezTo>
                    <a:pt x="697" y="869"/>
                    <a:pt x="673" y="845"/>
                    <a:pt x="673" y="821"/>
                  </a:cubicBezTo>
                  <a:cubicBezTo>
                    <a:pt x="649" y="749"/>
                    <a:pt x="625" y="677"/>
                    <a:pt x="601" y="629"/>
                  </a:cubicBezTo>
                  <a:cubicBezTo>
                    <a:pt x="601" y="557"/>
                    <a:pt x="601" y="485"/>
                    <a:pt x="601" y="437"/>
                  </a:cubicBezTo>
                  <a:cubicBezTo>
                    <a:pt x="625" y="413"/>
                    <a:pt x="625" y="389"/>
                    <a:pt x="625" y="365"/>
                  </a:cubicBezTo>
                  <a:cubicBezTo>
                    <a:pt x="649" y="293"/>
                    <a:pt x="625" y="197"/>
                    <a:pt x="601" y="149"/>
                  </a:cubicBezTo>
                  <a:cubicBezTo>
                    <a:pt x="553" y="77"/>
                    <a:pt x="505" y="29"/>
                    <a:pt x="433" y="5"/>
                  </a:cubicBezTo>
                  <a:cubicBezTo>
                    <a:pt x="414" y="2"/>
                    <a:pt x="396"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2"/>
            <p:cNvSpPr/>
            <p:nvPr/>
          </p:nvSpPr>
          <p:spPr>
            <a:xfrm>
              <a:off x="4637175" y="2855825"/>
              <a:ext cx="18025" cy="23275"/>
            </a:xfrm>
            <a:custGeom>
              <a:avLst/>
              <a:gdLst/>
              <a:ahLst/>
              <a:cxnLst/>
              <a:rect l="l" t="t" r="r" b="b"/>
              <a:pathLst>
                <a:path w="721" h="931" extrusionOk="0">
                  <a:moveTo>
                    <a:pt x="277" y="0"/>
                  </a:moveTo>
                  <a:cubicBezTo>
                    <a:pt x="259" y="0"/>
                    <a:pt x="241" y="6"/>
                    <a:pt x="217" y="18"/>
                  </a:cubicBezTo>
                  <a:cubicBezTo>
                    <a:pt x="168" y="43"/>
                    <a:pt x="96" y="67"/>
                    <a:pt x="48" y="139"/>
                  </a:cubicBezTo>
                  <a:cubicBezTo>
                    <a:pt x="24" y="211"/>
                    <a:pt x="0" y="283"/>
                    <a:pt x="24" y="355"/>
                  </a:cubicBezTo>
                  <a:cubicBezTo>
                    <a:pt x="72" y="475"/>
                    <a:pt x="120" y="595"/>
                    <a:pt x="168" y="739"/>
                  </a:cubicBezTo>
                  <a:cubicBezTo>
                    <a:pt x="168" y="763"/>
                    <a:pt x="193" y="787"/>
                    <a:pt x="217" y="835"/>
                  </a:cubicBezTo>
                  <a:cubicBezTo>
                    <a:pt x="241" y="859"/>
                    <a:pt x="265" y="883"/>
                    <a:pt x="289" y="907"/>
                  </a:cubicBezTo>
                  <a:cubicBezTo>
                    <a:pt x="313" y="907"/>
                    <a:pt x="361" y="931"/>
                    <a:pt x="385" y="931"/>
                  </a:cubicBezTo>
                  <a:lnTo>
                    <a:pt x="505" y="931"/>
                  </a:lnTo>
                  <a:cubicBezTo>
                    <a:pt x="577" y="907"/>
                    <a:pt x="649" y="859"/>
                    <a:pt x="673" y="787"/>
                  </a:cubicBezTo>
                  <a:cubicBezTo>
                    <a:pt x="697" y="739"/>
                    <a:pt x="721" y="643"/>
                    <a:pt x="697" y="571"/>
                  </a:cubicBezTo>
                  <a:cubicBezTo>
                    <a:pt x="649" y="451"/>
                    <a:pt x="601" y="331"/>
                    <a:pt x="577" y="211"/>
                  </a:cubicBezTo>
                  <a:cubicBezTo>
                    <a:pt x="553" y="163"/>
                    <a:pt x="553" y="139"/>
                    <a:pt x="529" y="115"/>
                  </a:cubicBezTo>
                  <a:cubicBezTo>
                    <a:pt x="505" y="91"/>
                    <a:pt x="481" y="67"/>
                    <a:pt x="433" y="43"/>
                  </a:cubicBezTo>
                  <a:cubicBezTo>
                    <a:pt x="409" y="18"/>
                    <a:pt x="385" y="18"/>
                    <a:pt x="337" y="18"/>
                  </a:cubicBezTo>
                  <a:cubicBezTo>
                    <a:pt x="313" y="6"/>
                    <a:pt x="295"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2"/>
            <p:cNvSpPr/>
            <p:nvPr/>
          </p:nvSpPr>
          <p:spPr>
            <a:xfrm>
              <a:off x="4629375" y="2784500"/>
              <a:ext cx="19825" cy="32700"/>
            </a:xfrm>
            <a:custGeom>
              <a:avLst/>
              <a:gdLst/>
              <a:ahLst/>
              <a:cxnLst/>
              <a:rect l="l" t="t" r="r" b="b"/>
              <a:pathLst>
                <a:path w="793" h="1308" extrusionOk="0">
                  <a:moveTo>
                    <a:pt x="343" y="1"/>
                  </a:moveTo>
                  <a:cubicBezTo>
                    <a:pt x="225" y="1"/>
                    <a:pt x="111" y="74"/>
                    <a:pt x="72" y="207"/>
                  </a:cubicBezTo>
                  <a:cubicBezTo>
                    <a:pt x="0" y="519"/>
                    <a:pt x="48" y="879"/>
                    <a:pt x="216" y="1167"/>
                  </a:cubicBezTo>
                  <a:cubicBezTo>
                    <a:pt x="265" y="1249"/>
                    <a:pt x="369" y="1308"/>
                    <a:pt x="468" y="1308"/>
                  </a:cubicBezTo>
                  <a:cubicBezTo>
                    <a:pt x="515" y="1308"/>
                    <a:pt x="562" y="1294"/>
                    <a:pt x="601" y="1263"/>
                  </a:cubicBezTo>
                  <a:cubicBezTo>
                    <a:pt x="721" y="1191"/>
                    <a:pt x="793" y="1023"/>
                    <a:pt x="697" y="879"/>
                  </a:cubicBezTo>
                  <a:cubicBezTo>
                    <a:pt x="697" y="855"/>
                    <a:pt x="673" y="831"/>
                    <a:pt x="673" y="807"/>
                  </a:cubicBezTo>
                  <a:cubicBezTo>
                    <a:pt x="649" y="735"/>
                    <a:pt x="625" y="687"/>
                    <a:pt x="601" y="615"/>
                  </a:cubicBezTo>
                  <a:cubicBezTo>
                    <a:pt x="601" y="543"/>
                    <a:pt x="601" y="495"/>
                    <a:pt x="601" y="423"/>
                  </a:cubicBezTo>
                  <a:cubicBezTo>
                    <a:pt x="625" y="399"/>
                    <a:pt x="625" y="375"/>
                    <a:pt x="625" y="351"/>
                  </a:cubicBezTo>
                  <a:cubicBezTo>
                    <a:pt x="649" y="279"/>
                    <a:pt x="625" y="207"/>
                    <a:pt x="601" y="135"/>
                  </a:cubicBezTo>
                  <a:cubicBezTo>
                    <a:pt x="553" y="63"/>
                    <a:pt x="505" y="15"/>
                    <a:pt x="432" y="15"/>
                  </a:cubicBezTo>
                  <a:cubicBezTo>
                    <a:pt x="403" y="5"/>
                    <a:pt x="373" y="1"/>
                    <a:pt x="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2"/>
            <p:cNvSpPr/>
            <p:nvPr/>
          </p:nvSpPr>
          <p:spPr>
            <a:xfrm>
              <a:off x="4638375" y="2727850"/>
              <a:ext cx="18025" cy="14450"/>
            </a:xfrm>
            <a:custGeom>
              <a:avLst/>
              <a:gdLst/>
              <a:ahLst/>
              <a:cxnLst/>
              <a:rect l="l" t="t" r="r" b="b"/>
              <a:pathLst>
                <a:path w="721" h="578" extrusionOk="0">
                  <a:moveTo>
                    <a:pt x="361" y="1"/>
                  </a:moveTo>
                  <a:cubicBezTo>
                    <a:pt x="0" y="1"/>
                    <a:pt x="0" y="577"/>
                    <a:pt x="361" y="577"/>
                  </a:cubicBezTo>
                  <a:cubicBezTo>
                    <a:pt x="721" y="577"/>
                    <a:pt x="721" y="1"/>
                    <a:pt x="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2"/>
            <p:cNvSpPr/>
            <p:nvPr/>
          </p:nvSpPr>
          <p:spPr>
            <a:xfrm>
              <a:off x="4657575" y="2762350"/>
              <a:ext cx="24625" cy="55050"/>
            </a:xfrm>
            <a:custGeom>
              <a:avLst/>
              <a:gdLst/>
              <a:ahLst/>
              <a:cxnLst/>
              <a:rect l="l" t="t" r="r" b="b"/>
              <a:pathLst>
                <a:path w="985" h="2202" extrusionOk="0">
                  <a:moveTo>
                    <a:pt x="318" y="1"/>
                  </a:moveTo>
                  <a:cubicBezTo>
                    <a:pt x="292" y="1"/>
                    <a:pt x="266" y="5"/>
                    <a:pt x="241" y="13"/>
                  </a:cubicBezTo>
                  <a:cubicBezTo>
                    <a:pt x="97" y="61"/>
                    <a:pt x="1" y="205"/>
                    <a:pt x="49" y="373"/>
                  </a:cubicBezTo>
                  <a:cubicBezTo>
                    <a:pt x="169" y="901"/>
                    <a:pt x="289" y="1453"/>
                    <a:pt x="409" y="1981"/>
                  </a:cubicBezTo>
                  <a:cubicBezTo>
                    <a:pt x="430" y="2110"/>
                    <a:pt x="567" y="2201"/>
                    <a:pt x="699" y="2201"/>
                  </a:cubicBezTo>
                  <a:cubicBezTo>
                    <a:pt x="715" y="2201"/>
                    <a:pt x="730" y="2200"/>
                    <a:pt x="745" y="2197"/>
                  </a:cubicBezTo>
                  <a:cubicBezTo>
                    <a:pt x="889" y="2125"/>
                    <a:pt x="985" y="2005"/>
                    <a:pt x="937" y="1837"/>
                  </a:cubicBezTo>
                  <a:lnTo>
                    <a:pt x="577" y="205"/>
                  </a:lnTo>
                  <a:cubicBezTo>
                    <a:pt x="557" y="87"/>
                    <a:pt x="440"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2"/>
            <p:cNvSpPr/>
            <p:nvPr/>
          </p:nvSpPr>
          <p:spPr>
            <a:xfrm>
              <a:off x="4674975" y="2846425"/>
              <a:ext cx="21025" cy="29900"/>
            </a:xfrm>
            <a:custGeom>
              <a:avLst/>
              <a:gdLst/>
              <a:ahLst/>
              <a:cxnLst/>
              <a:rect l="l" t="t" r="r" b="b"/>
              <a:pathLst>
                <a:path w="841" h="1196" extrusionOk="0">
                  <a:moveTo>
                    <a:pt x="284" y="1"/>
                  </a:moveTo>
                  <a:cubicBezTo>
                    <a:pt x="261" y="1"/>
                    <a:pt x="238" y="3"/>
                    <a:pt x="217" y="10"/>
                  </a:cubicBezTo>
                  <a:cubicBezTo>
                    <a:pt x="145" y="34"/>
                    <a:pt x="97" y="82"/>
                    <a:pt x="49" y="130"/>
                  </a:cubicBezTo>
                  <a:cubicBezTo>
                    <a:pt x="25" y="202"/>
                    <a:pt x="1" y="298"/>
                    <a:pt x="25" y="346"/>
                  </a:cubicBezTo>
                  <a:cubicBezTo>
                    <a:pt x="97" y="563"/>
                    <a:pt x="193" y="779"/>
                    <a:pt x="265" y="971"/>
                  </a:cubicBezTo>
                  <a:cubicBezTo>
                    <a:pt x="289" y="1043"/>
                    <a:pt x="337" y="1115"/>
                    <a:pt x="385" y="1139"/>
                  </a:cubicBezTo>
                  <a:cubicBezTo>
                    <a:pt x="437" y="1174"/>
                    <a:pt x="503" y="1196"/>
                    <a:pt x="553" y="1196"/>
                  </a:cubicBezTo>
                  <a:cubicBezTo>
                    <a:pt x="572" y="1196"/>
                    <a:pt x="588" y="1193"/>
                    <a:pt x="601" y="1187"/>
                  </a:cubicBezTo>
                  <a:cubicBezTo>
                    <a:pt x="673" y="1163"/>
                    <a:pt x="745" y="1115"/>
                    <a:pt x="769" y="1043"/>
                  </a:cubicBezTo>
                  <a:cubicBezTo>
                    <a:pt x="817" y="995"/>
                    <a:pt x="841" y="899"/>
                    <a:pt x="817" y="827"/>
                  </a:cubicBezTo>
                  <a:cubicBezTo>
                    <a:pt x="721" y="635"/>
                    <a:pt x="649" y="419"/>
                    <a:pt x="553" y="202"/>
                  </a:cubicBezTo>
                  <a:cubicBezTo>
                    <a:pt x="529" y="130"/>
                    <a:pt x="505" y="82"/>
                    <a:pt x="433" y="34"/>
                  </a:cubicBezTo>
                  <a:cubicBezTo>
                    <a:pt x="399" y="17"/>
                    <a:pt x="34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2"/>
            <p:cNvSpPr/>
            <p:nvPr/>
          </p:nvSpPr>
          <p:spPr>
            <a:xfrm>
              <a:off x="4689375" y="2902775"/>
              <a:ext cx="22225" cy="36050"/>
            </a:xfrm>
            <a:custGeom>
              <a:avLst/>
              <a:gdLst/>
              <a:ahLst/>
              <a:cxnLst/>
              <a:rect l="l" t="t" r="r" b="b"/>
              <a:pathLst>
                <a:path w="889" h="1442" extrusionOk="0">
                  <a:moveTo>
                    <a:pt x="319" y="0"/>
                  </a:moveTo>
                  <a:cubicBezTo>
                    <a:pt x="292" y="0"/>
                    <a:pt x="266" y="4"/>
                    <a:pt x="241" y="13"/>
                  </a:cubicBezTo>
                  <a:cubicBezTo>
                    <a:pt x="97" y="61"/>
                    <a:pt x="1" y="205"/>
                    <a:pt x="49" y="349"/>
                  </a:cubicBezTo>
                  <a:lnTo>
                    <a:pt x="313" y="1237"/>
                  </a:lnTo>
                  <a:cubicBezTo>
                    <a:pt x="332" y="1355"/>
                    <a:pt x="450" y="1441"/>
                    <a:pt x="571" y="1441"/>
                  </a:cubicBezTo>
                  <a:cubicBezTo>
                    <a:pt x="597" y="1441"/>
                    <a:pt x="623" y="1437"/>
                    <a:pt x="649" y="1429"/>
                  </a:cubicBezTo>
                  <a:cubicBezTo>
                    <a:pt x="793" y="1381"/>
                    <a:pt x="889" y="1237"/>
                    <a:pt x="841" y="1093"/>
                  </a:cubicBezTo>
                  <a:lnTo>
                    <a:pt x="601" y="205"/>
                  </a:lnTo>
                  <a:cubicBezTo>
                    <a:pt x="561"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2"/>
            <p:cNvSpPr/>
            <p:nvPr/>
          </p:nvSpPr>
          <p:spPr>
            <a:xfrm>
              <a:off x="4705575" y="2968175"/>
              <a:ext cx="24025" cy="48650"/>
            </a:xfrm>
            <a:custGeom>
              <a:avLst/>
              <a:gdLst/>
              <a:ahLst/>
              <a:cxnLst/>
              <a:rect l="l" t="t" r="r" b="b"/>
              <a:pathLst>
                <a:path w="961" h="1946" extrusionOk="0">
                  <a:moveTo>
                    <a:pt x="319" y="0"/>
                  </a:moveTo>
                  <a:cubicBezTo>
                    <a:pt x="293" y="0"/>
                    <a:pt x="266" y="4"/>
                    <a:pt x="241" y="13"/>
                  </a:cubicBezTo>
                  <a:cubicBezTo>
                    <a:pt x="97" y="61"/>
                    <a:pt x="1" y="205"/>
                    <a:pt x="49" y="349"/>
                  </a:cubicBezTo>
                  <a:cubicBezTo>
                    <a:pt x="145" y="829"/>
                    <a:pt x="265" y="1285"/>
                    <a:pt x="385" y="1741"/>
                  </a:cubicBezTo>
                  <a:cubicBezTo>
                    <a:pt x="405" y="1860"/>
                    <a:pt x="522" y="1946"/>
                    <a:pt x="643" y="1946"/>
                  </a:cubicBezTo>
                  <a:cubicBezTo>
                    <a:pt x="669" y="1946"/>
                    <a:pt x="695" y="1942"/>
                    <a:pt x="721" y="1933"/>
                  </a:cubicBezTo>
                  <a:cubicBezTo>
                    <a:pt x="865" y="1885"/>
                    <a:pt x="961" y="1741"/>
                    <a:pt x="913" y="1597"/>
                  </a:cubicBezTo>
                  <a:cubicBezTo>
                    <a:pt x="793" y="1141"/>
                    <a:pt x="697" y="661"/>
                    <a:pt x="577" y="205"/>
                  </a:cubicBezTo>
                  <a:cubicBezTo>
                    <a:pt x="557" y="86"/>
                    <a:pt x="440"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2"/>
            <p:cNvSpPr/>
            <p:nvPr/>
          </p:nvSpPr>
          <p:spPr>
            <a:xfrm>
              <a:off x="4715175" y="3068100"/>
              <a:ext cx="18025" cy="26425"/>
            </a:xfrm>
            <a:custGeom>
              <a:avLst/>
              <a:gdLst/>
              <a:ahLst/>
              <a:cxnLst/>
              <a:rect l="l" t="t" r="r" b="b"/>
              <a:pathLst>
                <a:path w="721" h="1057" extrusionOk="0">
                  <a:moveTo>
                    <a:pt x="289" y="0"/>
                  </a:moveTo>
                  <a:cubicBezTo>
                    <a:pt x="217" y="0"/>
                    <a:pt x="145" y="24"/>
                    <a:pt x="97" y="96"/>
                  </a:cubicBezTo>
                  <a:cubicBezTo>
                    <a:pt x="49" y="144"/>
                    <a:pt x="1" y="216"/>
                    <a:pt x="1" y="288"/>
                  </a:cubicBezTo>
                  <a:cubicBezTo>
                    <a:pt x="1" y="360"/>
                    <a:pt x="25" y="408"/>
                    <a:pt x="73" y="480"/>
                  </a:cubicBezTo>
                  <a:cubicBezTo>
                    <a:pt x="97" y="504"/>
                    <a:pt x="121" y="504"/>
                    <a:pt x="121" y="528"/>
                  </a:cubicBezTo>
                  <a:cubicBezTo>
                    <a:pt x="121" y="552"/>
                    <a:pt x="145" y="576"/>
                    <a:pt x="145" y="600"/>
                  </a:cubicBezTo>
                  <a:cubicBezTo>
                    <a:pt x="145" y="624"/>
                    <a:pt x="145" y="648"/>
                    <a:pt x="145" y="672"/>
                  </a:cubicBezTo>
                  <a:cubicBezTo>
                    <a:pt x="145" y="672"/>
                    <a:pt x="145" y="696"/>
                    <a:pt x="145" y="696"/>
                  </a:cubicBezTo>
                  <a:cubicBezTo>
                    <a:pt x="121" y="768"/>
                    <a:pt x="121" y="864"/>
                    <a:pt x="169" y="912"/>
                  </a:cubicBezTo>
                  <a:cubicBezTo>
                    <a:pt x="193" y="984"/>
                    <a:pt x="265" y="1032"/>
                    <a:pt x="337" y="1056"/>
                  </a:cubicBezTo>
                  <a:cubicBezTo>
                    <a:pt x="409" y="1056"/>
                    <a:pt x="481" y="1056"/>
                    <a:pt x="553" y="1032"/>
                  </a:cubicBezTo>
                  <a:cubicBezTo>
                    <a:pt x="601" y="984"/>
                    <a:pt x="649" y="936"/>
                    <a:pt x="673" y="864"/>
                  </a:cubicBezTo>
                  <a:cubicBezTo>
                    <a:pt x="721" y="720"/>
                    <a:pt x="721" y="576"/>
                    <a:pt x="673" y="432"/>
                  </a:cubicBezTo>
                  <a:cubicBezTo>
                    <a:pt x="649" y="312"/>
                    <a:pt x="577" y="192"/>
                    <a:pt x="481" y="96"/>
                  </a:cubicBezTo>
                  <a:cubicBezTo>
                    <a:pt x="433" y="24"/>
                    <a:pt x="361"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2"/>
            <p:cNvSpPr/>
            <p:nvPr/>
          </p:nvSpPr>
          <p:spPr>
            <a:xfrm>
              <a:off x="4727775" y="3133500"/>
              <a:ext cx="13825" cy="30025"/>
            </a:xfrm>
            <a:custGeom>
              <a:avLst/>
              <a:gdLst/>
              <a:ahLst/>
              <a:cxnLst/>
              <a:rect l="l" t="t" r="r" b="b"/>
              <a:pathLst>
                <a:path w="553" h="1201" extrusionOk="0">
                  <a:moveTo>
                    <a:pt x="289" y="1"/>
                  </a:moveTo>
                  <a:cubicBezTo>
                    <a:pt x="121" y="25"/>
                    <a:pt x="1" y="145"/>
                    <a:pt x="1" y="289"/>
                  </a:cubicBezTo>
                  <a:lnTo>
                    <a:pt x="1" y="913"/>
                  </a:lnTo>
                  <a:cubicBezTo>
                    <a:pt x="1" y="985"/>
                    <a:pt x="25" y="1057"/>
                    <a:pt x="73" y="1105"/>
                  </a:cubicBezTo>
                  <a:cubicBezTo>
                    <a:pt x="121" y="1153"/>
                    <a:pt x="217" y="1201"/>
                    <a:pt x="289" y="1201"/>
                  </a:cubicBezTo>
                  <a:cubicBezTo>
                    <a:pt x="433" y="1177"/>
                    <a:pt x="553" y="1081"/>
                    <a:pt x="553" y="913"/>
                  </a:cubicBezTo>
                  <a:lnTo>
                    <a:pt x="553" y="289"/>
                  </a:lnTo>
                  <a:cubicBezTo>
                    <a:pt x="553" y="217"/>
                    <a:pt x="529" y="145"/>
                    <a:pt x="481" y="97"/>
                  </a:cubicBezTo>
                  <a:cubicBezTo>
                    <a:pt x="433" y="49"/>
                    <a:pt x="361"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2"/>
            <p:cNvSpPr/>
            <p:nvPr/>
          </p:nvSpPr>
          <p:spPr>
            <a:xfrm>
              <a:off x="4730775" y="3195900"/>
              <a:ext cx="13825" cy="45650"/>
            </a:xfrm>
            <a:custGeom>
              <a:avLst/>
              <a:gdLst/>
              <a:ahLst/>
              <a:cxnLst/>
              <a:rect l="l" t="t" r="r" b="b"/>
              <a:pathLst>
                <a:path w="553" h="1826" extrusionOk="0">
                  <a:moveTo>
                    <a:pt x="289" y="1"/>
                  </a:moveTo>
                  <a:cubicBezTo>
                    <a:pt x="145" y="25"/>
                    <a:pt x="1" y="145"/>
                    <a:pt x="1" y="289"/>
                  </a:cubicBezTo>
                  <a:lnTo>
                    <a:pt x="1" y="1537"/>
                  </a:lnTo>
                  <a:cubicBezTo>
                    <a:pt x="1" y="1681"/>
                    <a:pt x="145" y="1825"/>
                    <a:pt x="289" y="1825"/>
                  </a:cubicBezTo>
                  <a:cubicBezTo>
                    <a:pt x="433" y="1801"/>
                    <a:pt x="553" y="1705"/>
                    <a:pt x="553" y="1537"/>
                  </a:cubicBezTo>
                  <a:lnTo>
                    <a:pt x="553" y="289"/>
                  </a:lnTo>
                  <a:cubicBezTo>
                    <a:pt x="553" y="145"/>
                    <a:pt x="433"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2"/>
            <p:cNvSpPr/>
            <p:nvPr/>
          </p:nvSpPr>
          <p:spPr>
            <a:xfrm>
              <a:off x="4727175" y="3267925"/>
              <a:ext cx="17425" cy="29425"/>
            </a:xfrm>
            <a:custGeom>
              <a:avLst/>
              <a:gdLst/>
              <a:ahLst/>
              <a:cxnLst/>
              <a:rect l="l" t="t" r="r" b="b"/>
              <a:pathLst>
                <a:path w="697" h="1177" extrusionOk="0">
                  <a:moveTo>
                    <a:pt x="481" y="0"/>
                  </a:moveTo>
                  <a:cubicBezTo>
                    <a:pt x="409" y="0"/>
                    <a:pt x="337" y="0"/>
                    <a:pt x="265" y="24"/>
                  </a:cubicBezTo>
                  <a:cubicBezTo>
                    <a:pt x="217" y="72"/>
                    <a:pt x="145" y="120"/>
                    <a:pt x="145" y="192"/>
                  </a:cubicBezTo>
                  <a:cubicBezTo>
                    <a:pt x="97" y="408"/>
                    <a:pt x="49" y="624"/>
                    <a:pt x="25" y="816"/>
                  </a:cubicBezTo>
                  <a:cubicBezTo>
                    <a:pt x="1" y="888"/>
                    <a:pt x="1" y="984"/>
                    <a:pt x="49" y="1032"/>
                  </a:cubicBezTo>
                  <a:cubicBezTo>
                    <a:pt x="73" y="1104"/>
                    <a:pt x="145" y="1152"/>
                    <a:pt x="217" y="1176"/>
                  </a:cubicBezTo>
                  <a:cubicBezTo>
                    <a:pt x="289" y="1176"/>
                    <a:pt x="361" y="1176"/>
                    <a:pt x="433" y="1152"/>
                  </a:cubicBezTo>
                  <a:cubicBezTo>
                    <a:pt x="481" y="1104"/>
                    <a:pt x="529" y="1056"/>
                    <a:pt x="553" y="984"/>
                  </a:cubicBezTo>
                  <a:cubicBezTo>
                    <a:pt x="601" y="768"/>
                    <a:pt x="625" y="552"/>
                    <a:pt x="673" y="360"/>
                  </a:cubicBezTo>
                  <a:cubicBezTo>
                    <a:pt x="697" y="264"/>
                    <a:pt x="697" y="192"/>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2"/>
            <p:cNvSpPr/>
            <p:nvPr/>
          </p:nvSpPr>
          <p:spPr>
            <a:xfrm>
              <a:off x="4704975" y="3358525"/>
              <a:ext cx="21625" cy="41800"/>
            </a:xfrm>
            <a:custGeom>
              <a:avLst/>
              <a:gdLst/>
              <a:ahLst/>
              <a:cxnLst/>
              <a:rect l="l" t="t" r="r" b="b"/>
              <a:pathLst>
                <a:path w="865" h="1672" extrusionOk="0">
                  <a:moveTo>
                    <a:pt x="577" y="1"/>
                  </a:moveTo>
                  <a:cubicBezTo>
                    <a:pt x="433" y="1"/>
                    <a:pt x="289" y="121"/>
                    <a:pt x="289" y="265"/>
                  </a:cubicBezTo>
                  <a:cubicBezTo>
                    <a:pt x="289" y="361"/>
                    <a:pt x="289" y="457"/>
                    <a:pt x="289" y="553"/>
                  </a:cubicBezTo>
                  <a:cubicBezTo>
                    <a:pt x="289" y="558"/>
                    <a:pt x="289" y="567"/>
                    <a:pt x="289" y="577"/>
                  </a:cubicBezTo>
                  <a:cubicBezTo>
                    <a:pt x="289" y="601"/>
                    <a:pt x="265" y="625"/>
                    <a:pt x="265" y="649"/>
                  </a:cubicBezTo>
                  <a:cubicBezTo>
                    <a:pt x="265" y="697"/>
                    <a:pt x="265" y="721"/>
                    <a:pt x="241" y="769"/>
                  </a:cubicBezTo>
                  <a:cubicBezTo>
                    <a:pt x="217" y="865"/>
                    <a:pt x="193" y="961"/>
                    <a:pt x="169" y="1057"/>
                  </a:cubicBezTo>
                  <a:cubicBezTo>
                    <a:pt x="169" y="1057"/>
                    <a:pt x="145" y="1081"/>
                    <a:pt x="145" y="1105"/>
                  </a:cubicBezTo>
                  <a:cubicBezTo>
                    <a:pt x="145" y="1113"/>
                    <a:pt x="142" y="1129"/>
                    <a:pt x="139" y="1141"/>
                  </a:cubicBezTo>
                  <a:lnTo>
                    <a:pt x="139" y="1141"/>
                  </a:lnTo>
                  <a:cubicBezTo>
                    <a:pt x="117" y="1185"/>
                    <a:pt x="95" y="1227"/>
                    <a:pt x="73" y="1249"/>
                  </a:cubicBezTo>
                  <a:cubicBezTo>
                    <a:pt x="1" y="1393"/>
                    <a:pt x="49" y="1561"/>
                    <a:pt x="169" y="1633"/>
                  </a:cubicBezTo>
                  <a:cubicBezTo>
                    <a:pt x="220" y="1659"/>
                    <a:pt x="275" y="1672"/>
                    <a:pt x="328" y="1672"/>
                  </a:cubicBezTo>
                  <a:cubicBezTo>
                    <a:pt x="421" y="1672"/>
                    <a:pt x="507" y="1629"/>
                    <a:pt x="553" y="1537"/>
                  </a:cubicBezTo>
                  <a:cubicBezTo>
                    <a:pt x="745" y="1153"/>
                    <a:pt x="865" y="721"/>
                    <a:pt x="841" y="265"/>
                  </a:cubicBezTo>
                  <a:cubicBezTo>
                    <a:pt x="841" y="121"/>
                    <a:pt x="721" y="1"/>
                    <a:pt x="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2"/>
            <p:cNvSpPr/>
            <p:nvPr/>
          </p:nvSpPr>
          <p:spPr>
            <a:xfrm>
              <a:off x="4686975" y="3458350"/>
              <a:ext cx="17425" cy="23200"/>
            </a:xfrm>
            <a:custGeom>
              <a:avLst/>
              <a:gdLst/>
              <a:ahLst/>
              <a:cxnLst/>
              <a:rect l="l" t="t" r="r" b="b"/>
              <a:pathLst>
                <a:path w="697" h="928" extrusionOk="0">
                  <a:moveTo>
                    <a:pt x="391" y="0"/>
                  </a:moveTo>
                  <a:cubicBezTo>
                    <a:pt x="349" y="0"/>
                    <a:pt x="307" y="12"/>
                    <a:pt x="265" y="40"/>
                  </a:cubicBezTo>
                  <a:cubicBezTo>
                    <a:pt x="265" y="40"/>
                    <a:pt x="241" y="64"/>
                    <a:pt x="217" y="88"/>
                  </a:cubicBezTo>
                  <a:cubicBezTo>
                    <a:pt x="193" y="112"/>
                    <a:pt x="169" y="160"/>
                    <a:pt x="145" y="208"/>
                  </a:cubicBezTo>
                  <a:cubicBezTo>
                    <a:pt x="97" y="328"/>
                    <a:pt x="73" y="448"/>
                    <a:pt x="25" y="568"/>
                  </a:cubicBezTo>
                  <a:cubicBezTo>
                    <a:pt x="1" y="616"/>
                    <a:pt x="1" y="640"/>
                    <a:pt x="25" y="688"/>
                  </a:cubicBezTo>
                  <a:cubicBezTo>
                    <a:pt x="25" y="736"/>
                    <a:pt x="25" y="760"/>
                    <a:pt x="49" y="784"/>
                  </a:cubicBezTo>
                  <a:cubicBezTo>
                    <a:pt x="73" y="832"/>
                    <a:pt x="97" y="856"/>
                    <a:pt x="121" y="880"/>
                  </a:cubicBezTo>
                  <a:cubicBezTo>
                    <a:pt x="145" y="904"/>
                    <a:pt x="169" y="904"/>
                    <a:pt x="217" y="928"/>
                  </a:cubicBezTo>
                  <a:cubicBezTo>
                    <a:pt x="289" y="928"/>
                    <a:pt x="361" y="928"/>
                    <a:pt x="433" y="904"/>
                  </a:cubicBezTo>
                  <a:cubicBezTo>
                    <a:pt x="457" y="880"/>
                    <a:pt x="457" y="856"/>
                    <a:pt x="481" y="856"/>
                  </a:cubicBezTo>
                  <a:cubicBezTo>
                    <a:pt x="529" y="808"/>
                    <a:pt x="553" y="784"/>
                    <a:pt x="553" y="736"/>
                  </a:cubicBezTo>
                  <a:cubicBezTo>
                    <a:pt x="601" y="592"/>
                    <a:pt x="649" y="472"/>
                    <a:pt x="673" y="352"/>
                  </a:cubicBezTo>
                  <a:cubicBezTo>
                    <a:pt x="697" y="304"/>
                    <a:pt x="697" y="280"/>
                    <a:pt x="697" y="232"/>
                  </a:cubicBezTo>
                  <a:cubicBezTo>
                    <a:pt x="697" y="208"/>
                    <a:pt x="673" y="160"/>
                    <a:pt x="649" y="136"/>
                  </a:cubicBezTo>
                  <a:cubicBezTo>
                    <a:pt x="649" y="112"/>
                    <a:pt x="625" y="88"/>
                    <a:pt x="577" y="64"/>
                  </a:cubicBezTo>
                  <a:cubicBezTo>
                    <a:pt x="553" y="40"/>
                    <a:pt x="529" y="16"/>
                    <a:pt x="481" y="16"/>
                  </a:cubicBezTo>
                  <a:cubicBezTo>
                    <a:pt x="451" y="6"/>
                    <a:pt x="421"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2"/>
            <p:cNvSpPr/>
            <p:nvPr/>
          </p:nvSpPr>
          <p:spPr>
            <a:xfrm>
              <a:off x="4670775" y="3507825"/>
              <a:ext cx="21025" cy="32900"/>
            </a:xfrm>
            <a:custGeom>
              <a:avLst/>
              <a:gdLst/>
              <a:ahLst/>
              <a:cxnLst/>
              <a:rect l="l" t="t" r="r" b="b"/>
              <a:pathLst>
                <a:path w="841" h="1316" extrusionOk="0">
                  <a:moveTo>
                    <a:pt x="547" y="1"/>
                  </a:moveTo>
                  <a:cubicBezTo>
                    <a:pt x="422" y="1"/>
                    <a:pt x="307" y="74"/>
                    <a:pt x="265" y="221"/>
                  </a:cubicBezTo>
                  <a:cubicBezTo>
                    <a:pt x="193" y="461"/>
                    <a:pt x="121" y="725"/>
                    <a:pt x="49" y="965"/>
                  </a:cubicBezTo>
                  <a:cubicBezTo>
                    <a:pt x="1" y="1109"/>
                    <a:pt x="97" y="1277"/>
                    <a:pt x="241" y="1301"/>
                  </a:cubicBezTo>
                  <a:cubicBezTo>
                    <a:pt x="270" y="1311"/>
                    <a:pt x="299" y="1316"/>
                    <a:pt x="328" y="1316"/>
                  </a:cubicBezTo>
                  <a:cubicBezTo>
                    <a:pt x="439" y="1316"/>
                    <a:pt x="538" y="1243"/>
                    <a:pt x="577" y="1109"/>
                  </a:cubicBezTo>
                  <a:cubicBezTo>
                    <a:pt x="649" y="869"/>
                    <a:pt x="721" y="605"/>
                    <a:pt x="817" y="365"/>
                  </a:cubicBezTo>
                  <a:cubicBezTo>
                    <a:pt x="841" y="221"/>
                    <a:pt x="745" y="53"/>
                    <a:pt x="601" y="5"/>
                  </a:cubicBezTo>
                  <a:cubicBezTo>
                    <a:pt x="583" y="2"/>
                    <a:pt x="565" y="1"/>
                    <a:pt x="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2"/>
            <p:cNvSpPr/>
            <p:nvPr/>
          </p:nvSpPr>
          <p:spPr>
            <a:xfrm>
              <a:off x="4649175" y="3564350"/>
              <a:ext cx="21025" cy="29675"/>
            </a:xfrm>
            <a:custGeom>
              <a:avLst/>
              <a:gdLst/>
              <a:ahLst/>
              <a:cxnLst/>
              <a:rect l="l" t="t" r="r" b="b"/>
              <a:pathLst>
                <a:path w="841" h="1187" extrusionOk="0">
                  <a:moveTo>
                    <a:pt x="625" y="0"/>
                  </a:moveTo>
                  <a:cubicBezTo>
                    <a:pt x="553" y="0"/>
                    <a:pt x="481" y="0"/>
                    <a:pt x="409" y="48"/>
                  </a:cubicBezTo>
                  <a:cubicBezTo>
                    <a:pt x="337" y="96"/>
                    <a:pt x="289" y="144"/>
                    <a:pt x="217" y="216"/>
                  </a:cubicBezTo>
                  <a:cubicBezTo>
                    <a:pt x="193" y="240"/>
                    <a:pt x="169" y="288"/>
                    <a:pt x="145" y="336"/>
                  </a:cubicBezTo>
                  <a:cubicBezTo>
                    <a:pt x="121" y="384"/>
                    <a:pt x="97" y="432"/>
                    <a:pt x="73" y="480"/>
                  </a:cubicBezTo>
                  <a:cubicBezTo>
                    <a:pt x="1" y="624"/>
                    <a:pt x="1" y="816"/>
                    <a:pt x="49" y="984"/>
                  </a:cubicBezTo>
                  <a:cubicBezTo>
                    <a:pt x="49" y="1032"/>
                    <a:pt x="97" y="1104"/>
                    <a:pt x="169" y="1152"/>
                  </a:cubicBezTo>
                  <a:cubicBezTo>
                    <a:pt x="202" y="1169"/>
                    <a:pt x="260" y="1186"/>
                    <a:pt x="317" y="1186"/>
                  </a:cubicBezTo>
                  <a:cubicBezTo>
                    <a:pt x="340" y="1186"/>
                    <a:pt x="363" y="1183"/>
                    <a:pt x="385" y="1176"/>
                  </a:cubicBezTo>
                  <a:cubicBezTo>
                    <a:pt x="457" y="1152"/>
                    <a:pt x="505" y="1104"/>
                    <a:pt x="553" y="1056"/>
                  </a:cubicBezTo>
                  <a:cubicBezTo>
                    <a:pt x="577" y="984"/>
                    <a:pt x="601" y="912"/>
                    <a:pt x="577" y="840"/>
                  </a:cubicBezTo>
                  <a:cubicBezTo>
                    <a:pt x="577" y="792"/>
                    <a:pt x="577" y="768"/>
                    <a:pt x="577" y="744"/>
                  </a:cubicBezTo>
                  <a:cubicBezTo>
                    <a:pt x="577" y="720"/>
                    <a:pt x="601" y="672"/>
                    <a:pt x="601" y="648"/>
                  </a:cubicBezTo>
                  <a:cubicBezTo>
                    <a:pt x="601" y="624"/>
                    <a:pt x="625" y="600"/>
                    <a:pt x="649" y="576"/>
                  </a:cubicBezTo>
                  <a:cubicBezTo>
                    <a:pt x="673" y="552"/>
                    <a:pt x="697" y="528"/>
                    <a:pt x="721" y="504"/>
                  </a:cubicBezTo>
                  <a:cubicBezTo>
                    <a:pt x="769" y="456"/>
                    <a:pt x="817" y="408"/>
                    <a:pt x="817" y="360"/>
                  </a:cubicBezTo>
                  <a:cubicBezTo>
                    <a:pt x="841" y="288"/>
                    <a:pt x="841" y="192"/>
                    <a:pt x="793" y="144"/>
                  </a:cubicBezTo>
                  <a:cubicBezTo>
                    <a:pt x="745" y="72"/>
                    <a:pt x="697" y="24"/>
                    <a:pt x="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2"/>
            <p:cNvSpPr/>
            <p:nvPr/>
          </p:nvSpPr>
          <p:spPr>
            <a:xfrm>
              <a:off x="4624575" y="3620750"/>
              <a:ext cx="21025" cy="26425"/>
            </a:xfrm>
            <a:custGeom>
              <a:avLst/>
              <a:gdLst/>
              <a:ahLst/>
              <a:cxnLst/>
              <a:rect l="l" t="t" r="r" b="b"/>
              <a:pathLst>
                <a:path w="841" h="1057" extrusionOk="0">
                  <a:moveTo>
                    <a:pt x="624" y="1"/>
                  </a:moveTo>
                  <a:cubicBezTo>
                    <a:pt x="552" y="1"/>
                    <a:pt x="480" y="1"/>
                    <a:pt x="408" y="25"/>
                  </a:cubicBezTo>
                  <a:cubicBezTo>
                    <a:pt x="384" y="49"/>
                    <a:pt x="360" y="73"/>
                    <a:pt x="336" y="73"/>
                  </a:cubicBezTo>
                  <a:cubicBezTo>
                    <a:pt x="288" y="97"/>
                    <a:pt x="264" y="145"/>
                    <a:pt x="216" y="169"/>
                  </a:cubicBezTo>
                  <a:cubicBezTo>
                    <a:pt x="168" y="217"/>
                    <a:pt x="120" y="289"/>
                    <a:pt x="96" y="337"/>
                  </a:cubicBezTo>
                  <a:cubicBezTo>
                    <a:pt x="72" y="409"/>
                    <a:pt x="24" y="481"/>
                    <a:pt x="24" y="553"/>
                  </a:cubicBezTo>
                  <a:cubicBezTo>
                    <a:pt x="0" y="625"/>
                    <a:pt x="0" y="697"/>
                    <a:pt x="0" y="769"/>
                  </a:cubicBezTo>
                  <a:cubicBezTo>
                    <a:pt x="0" y="817"/>
                    <a:pt x="0" y="841"/>
                    <a:pt x="24" y="889"/>
                  </a:cubicBezTo>
                  <a:cubicBezTo>
                    <a:pt x="48" y="913"/>
                    <a:pt x="48" y="937"/>
                    <a:pt x="96" y="961"/>
                  </a:cubicBezTo>
                  <a:cubicBezTo>
                    <a:pt x="144" y="1009"/>
                    <a:pt x="216" y="1057"/>
                    <a:pt x="288" y="1057"/>
                  </a:cubicBezTo>
                  <a:cubicBezTo>
                    <a:pt x="360" y="1057"/>
                    <a:pt x="432" y="1033"/>
                    <a:pt x="480" y="961"/>
                  </a:cubicBezTo>
                  <a:cubicBezTo>
                    <a:pt x="528" y="913"/>
                    <a:pt x="576" y="841"/>
                    <a:pt x="552" y="769"/>
                  </a:cubicBezTo>
                  <a:cubicBezTo>
                    <a:pt x="552" y="745"/>
                    <a:pt x="552" y="721"/>
                    <a:pt x="552" y="697"/>
                  </a:cubicBezTo>
                  <a:cubicBezTo>
                    <a:pt x="576" y="673"/>
                    <a:pt x="576" y="649"/>
                    <a:pt x="576" y="625"/>
                  </a:cubicBezTo>
                  <a:cubicBezTo>
                    <a:pt x="576" y="625"/>
                    <a:pt x="600" y="601"/>
                    <a:pt x="600" y="577"/>
                  </a:cubicBezTo>
                  <a:cubicBezTo>
                    <a:pt x="624" y="577"/>
                    <a:pt x="648" y="553"/>
                    <a:pt x="648" y="529"/>
                  </a:cubicBezTo>
                  <a:lnTo>
                    <a:pt x="672" y="529"/>
                  </a:lnTo>
                  <a:cubicBezTo>
                    <a:pt x="745" y="481"/>
                    <a:pt x="793" y="409"/>
                    <a:pt x="817" y="361"/>
                  </a:cubicBezTo>
                  <a:cubicBezTo>
                    <a:pt x="841" y="289"/>
                    <a:pt x="817" y="193"/>
                    <a:pt x="793" y="145"/>
                  </a:cubicBezTo>
                  <a:cubicBezTo>
                    <a:pt x="745" y="73"/>
                    <a:pt x="697" y="25"/>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2"/>
            <p:cNvSpPr/>
            <p:nvPr/>
          </p:nvSpPr>
          <p:spPr>
            <a:xfrm>
              <a:off x="4752975" y="3617150"/>
              <a:ext cx="19850" cy="33025"/>
            </a:xfrm>
            <a:custGeom>
              <a:avLst/>
              <a:gdLst/>
              <a:ahLst/>
              <a:cxnLst/>
              <a:rect l="l" t="t" r="r" b="b"/>
              <a:pathLst>
                <a:path w="794" h="1321" extrusionOk="0">
                  <a:moveTo>
                    <a:pt x="73" y="841"/>
                  </a:moveTo>
                  <a:lnTo>
                    <a:pt x="73" y="841"/>
                  </a:lnTo>
                  <a:cubicBezTo>
                    <a:pt x="53" y="860"/>
                    <a:pt x="50" y="864"/>
                    <a:pt x="49" y="878"/>
                  </a:cubicBezTo>
                  <a:lnTo>
                    <a:pt x="49" y="878"/>
                  </a:lnTo>
                  <a:cubicBezTo>
                    <a:pt x="56" y="866"/>
                    <a:pt x="64" y="854"/>
                    <a:pt x="73" y="841"/>
                  </a:cubicBezTo>
                  <a:close/>
                  <a:moveTo>
                    <a:pt x="529" y="1"/>
                  </a:moveTo>
                  <a:cubicBezTo>
                    <a:pt x="361" y="25"/>
                    <a:pt x="241" y="145"/>
                    <a:pt x="241" y="289"/>
                  </a:cubicBezTo>
                  <a:cubicBezTo>
                    <a:pt x="241" y="337"/>
                    <a:pt x="241" y="385"/>
                    <a:pt x="241" y="433"/>
                  </a:cubicBezTo>
                  <a:cubicBezTo>
                    <a:pt x="217" y="505"/>
                    <a:pt x="193" y="577"/>
                    <a:pt x="169" y="673"/>
                  </a:cubicBezTo>
                  <a:cubicBezTo>
                    <a:pt x="145" y="745"/>
                    <a:pt x="97" y="817"/>
                    <a:pt x="49" y="889"/>
                  </a:cubicBezTo>
                  <a:cubicBezTo>
                    <a:pt x="49" y="884"/>
                    <a:pt x="49" y="881"/>
                    <a:pt x="49" y="878"/>
                  </a:cubicBezTo>
                  <a:lnTo>
                    <a:pt x="49" y="878"/>
                  </a:lnTo>
                  <a:cubicBezTo>
                    <a:pt x="17" y="931"/>
                    <a:pt x="1" y="974"/>
                    <a:pt x="1" y="1033"/>
                  </a:cubicBezTo>
                  <a:cubicBezTo>
                    <a:pt x="1" y="1105"/>
                    <a:pt x="25" y="1201"/>
                    <a:pt x="73" y="1225"/>
                  </a:cubicBezTo>
                  <a:cubicBezTo>
                    <a:pt x="121" y="1297"/>
                    <a:pt x="193" y="1321"/>
                    <a:pt x="265" y="1321"/>
                  </a:cubicBezTo>
                  <a:cubicBezTo>
                    <a:pt x="337" y="1321"/>
                    <a:pt x="433" y="1297"/>
                    <a:pt x="481" y="1225"/>
                  </a:cubicBezTo>
                  <a:cubicBezTo>
                    <a:pt x="529" y="1177"/>
                    <a:pt x="577" y="1105"/>
                    <a:pt x="625" y="1009"/>
                  </a:cubicBezTo>
                  <a:cubicBezTo>
                    <a:pt x="673" y="937"/>
                    <a:pt x="697" y="841"/>
                    <a:pt x="721" y="769"/>
                  </a:cubicBezTo>
                  <a:cubicBezTo>
                    <a:pt x="769" y="625"/>
                    <a:pt x="793" y="457"/>
                    <a:pt x="793" y="289"/>
                  </a:cubicBezTo>
                  <a:cubicBezTo>
                    <a:pt x="793" y="145"/>
                    <a:pt x="673"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2"/>
            <p:cNvSpPr/>
            <p:nvPr/>
          </p:nvSpPr>
          <p:spPr>
            <a:xfrm>
              <a:off x="4799200" y="3517300"/>
              <a:ext cx="21025" cy="26900"/>
            </a:xfrm>
            <a:custGeom>
              <a:avLst/>
              <a:gdLst/>
              <a:ahLst/>
              <a:cxnLst/>
              <a:rect l="l" t="t" r="r" b="b"/>
              <a:pathLst>
                <a:path w="841" h="1076" extrusionOk="0">
                  <a:moveTo>
                    <a:pt x="538" y="1"/>
                  </a:moveTo>
                  <a:cubicBezTo>
                    <a:pt x="519" y="1"/>
                    <a:pt x="500" y="4"/>
                    <a:pt x="480" y="10"/>
                  </a:cubicBezTo>
                  <a:cubicBezTo>
                    <a:pt x="408" y="34"/>
                    <a:pt x="336" y="82"/>
                    <a:pt x="312" y="154"/>
                  </a:cubicBezTo>
                  <a:cubicBezTo>
                    <a:pt x="216" y="322"/>
                    <a:pt x="144" y="490"/>
                    <a:pt x="48" y="658"/>
                  </a:cubicBezTo>
                  <a:cubicBezTo>
                    <a:pt x="24" y="706"/>
                    <a:pt x="0" y="778"/>
                    <a:pt x="24" y="874"/>
                  </a:cubicBezTo>
                  <a:cubicBezTo>
                    <a:pt x="48" y="922"/>
                    <a:pt x="96" y="994"/>
                    <a:pt x="144" y="1018"/>
                  </a:cubicBezTo>
                  <a:cubicBezTo>
                    <a:pt x="197" y="1053"/>
                    <a:pt x="250" y="1076"/>
                    <a:pt x="302" y="1076"/>
                  </a:cubicBezTo>
                  <a:cubicBezTo>
                    <a:pt x="322" y="1076"/>
                    <a:pt x="341" y="1073"/>
                    <a:pt x="360" y="1066"/>
                  </a:cubicBezTo>
                  <a:cubicBezTo>
                    <a:pt x="432" y="1042"/>
                    <a:pt x="504" y="994"/>
                    <a:pt x="528" y="922"/>
                  </a:cubicBezTo>
                  <a:cubicBezTo>
                    <a:pt x="624" y="754"/>
                    <a:pt x="696" y="586"/>
                    <a:pt x="792" y="442"/>
                  </a:cubicBezTo>
                  <a:cubicBezTo>
                    <a:pt x="816" y="370"/>
                    <a:pt x="840" y="298"/>
                    <a:pt x="816" y="226"/>
                  </a:cubicBezTo>
                  <a:cubicBezTo>
                    <a:pt x="792" y="154"/>
                    <a:pt x="744" y="82"/>
                    <a:pt x="696" y="58"/>
                  </a:cubicBezTo>
                  <a:cubicBezTo>
                    <a:pt x="644" y="23"/>
                    <a:pt x="591"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2"/>
            <p:cNvSpPr/>
            <p:nvPr/>
          </p:nvSpPr>
          <p:spPr>
            <a:xfrm>
              <a:off x="4814800" y="3458425"/>
              <a:ext cx="21625" cy="35850"/>
            </a:xfrm>
            <a:custGeom>
              <a:avLst/>
              <a:gdLst/>
              <a:ahLst/>
              <a:cxnLst/>
              <a:rect l="l" t="t" r="r" b="b"/>
              <a:pathLst>
                <a:path w="865" h="1434" extrusionOk="0">
                  <a:moveTo>
                    <a:pt x="546" y="0"/>
                  </a:moveTo>
                  <a:cubicBezTo>
                    <a:pt x="425" y="0"/>
                    <a:pt x="308" y="86"/>
                    <a:pt x="288" y="205"/>
                  </a:cubicBezTo>
                  <a:cubicBezTo>
                    <a:pt x="192" y="493"/>
                    <a:pt x="120" y="781"/>
                    <a:pt x="48" y="1069"/>
                  </a:cubicBezTo>
                  <a:cubicBezTo>
                    <a:pt x="0" y="1213"/>
                    <a:pt x="96" y="1381"/>
                    <a:pt x="240" y="1429"/>
                  </a:cubicBezTo>
                  <a:cubicBezTo>
                    <a:pt x="259" y="1432"/>
                    <a:pt x="277" y="1434"/>
                    <a:pt x="296" y="1434"/>
                  </a:cubicBezTo>
                  <a:cubicBezTo>
                    <a:pt x="425" y="1434"/>
                    <a:pt x="555" y="1363"/>
                    <a:pt x="576" y="1237"/>
                  </a:cubicBezTo>
                  <a:cubicBezTo>
                    <a:pt x="672" y="925"/>
                    <a:pt x="744" y="637"/>
                    <a:pt x="816" y="349"/>
                  </a:cubicBezTo>
                  <a:cubicBezTo>
                    <a:pt x="864" y="205"/>
                    <a:pt x="768" y="37"/>
                    <a:pt x="624" y="13"/>
                  </a:cubicBezTo>
                  <a:cubicBezTo>
                    <a:pt x="599" y="4"/>
                    <a:pt x="573"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2"/>
            <p:cNvSpPr/>
            <p:nvPr/>
          </p:nvSpPr>
          <p:spPr>
            <a:xfrm>
              <a:off x="4828600" y="3380025"/>
              <a:ext cx="18625" cy="39250"/>
            </a:xfrm>
            <a:custGeom>
              <a:avLst/>
              <a:gdLst/>
              <a:ahLst/>
              <a:cxnLst/>
              <a:rect l="l" t="t" r="r" b="b"/>
              <a:pathLst>
                <a:path w="745" h="1570" extrusionOk="0">
                  <a:moveTo>
                    <a:pt x="480" y="0"/>
                  </a:moveTo>
                  <a:cubicBezTo>
                    <a:pt x="363" y="0"/>
                    <a:pt x="213" y="74"/>
                    <a:pt x="192" y="221"/>
                  </a:cubicBezTo>
                  <a:cubicBezTo>
                    <a:pt x="120" y="557"/>
                    <a:pt x="72" y="893"/>
                    <a:pt x="0" y="1229"/>
                  </a:cubicBezTo>
                  <a:cubicBezTo>
                    <a:pt x="0" y="1301"/>
                    <a:pt x="0" y="1373"/>
                    <a:pt x="48" y="1445"/>
                  </a:cubicBezTo>
                  <a:cubicBezTo>
                    <a:pt x="72" y="1493"/>
                    <a:pt x="144" y="1541"/>
                    <a:pt x="216" y="1565"/>
                  </a:cubicBezTo>
                  <a:cubicBezTo>
                    <a:pt x="232" y="1568"/>
                    <a:pt x="248" y="1569"/>
                    <a:pt x="265" y="1569"/>
                  </a:cubicBezTo>
                  <a:cubicBezTo>
                    <a:pt x="382" y="1569"/>
                    <a:pt x="531" y="1498"/>
                    <a:pt x="552" y="1373"/>
                  </a:cubicBezTo>
                  <a:cubicBezTo>
                    <a:pt x="600" y="1037"/>
                    <a:pt x="672" y="701"/>
                    <a:pt x="720" y="365"/>
                  </a:cubicBezTo>
                  <a:cubicBezTo>
                    <a:pt x="744" y="293"/>
                    <a:pt x="744" y="221"/>
                    <a:pt x="696" y="149"/>
                  </a:cubicBezTo>
                  <a:cubicBezTo>
                    <a:pt x="672" y="77"/>
                    <a:pt x="600" y="29"/>
                    <a:pt x="528" y="5"/>
                  </a:cubicBezTo>
                  <a:cubicBezTo>
                    <a:pt x="513" y="2"/>
                    <a:pt x="497" y="0"/>
                    <a:pt x="4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2"/>
            <p:cNvSpPr/>
            <p:nvPr/>
          </p:nvSpPr>
          <p:spPr>
            <a:xfrm>
              <a:off x="4837000" y="3330525"/>
              <a:ext cx="18025" cy="26225"/>
            </a:xfrm>
            <a:custGeom>
              <a:avLst/>
              <a:gdLst/>
              <a:ahLst/>
              <a:cxnLst/>
              <a:rect l="l" t="t" r="r" b="b"/>
              <a:pathLst>
                <a:path w="721" h="1049" extrusionOk="0">
                  <a:moveTo>
                    <a:pt x="408" y="1"/>
                  </a:moveTo>
                  <a:cubicBezTo>
                    <a:pt x="361" y="1"/>
                    <a:pt x="316" y="12"/>
                    <a:pt x="288" y="40"/>
                  </a:cubicBezTo>
                  <a:cubicBezTo>
                    <a:pt x="216" y="64"/>
                    <a:pt x="168" y="136"/>
                    <a:pt x="144" y="208"/>
                  </a:cubicBezTo>
                  <a:lnTo>
                    <a:pt x="24" y="688"/>
                  </a:lnTo>
                  <a:cubicBezTo>
                    <a:pt x="0" y="760"/>
                    <a:pt x="0" y="856"/>
                    <a:pt x="48" y="904"/>
                  </a:cubicBezTo>
                  <a:cubicBezTo>
                    <a:pt x="72" y="976"/>
                    <a:pt x="144" y="1024"/>
                    <a:pt x="216" y="1048"/>
                  </a:cubicBezTo>
                  <a:cubicBezTo>
                    <a:pt x="288" y="1048"/>
                    <a:pt x="360" y="1048"/>
                    <a:pt x="432" y="1024"/>
                  </a:cubicBezTo>
                  <a:cubicBezTo>
                    <a:pt x="480" y="976"/>
                    <a:pt x="528" y="928"/>
                    <a:pt x="552" y="856"/>
                  </a:cubicBezTo>
                  <a:cubicBezTo>
                    <a:pt x="600" y="688"/>
                    <a:pt x="648" y="520"/>
                    <a:pt x="696" y="352"/>
                  </a:cubicBezTo>
                  <a:cubicBezTo>
                    <a:pt x="720" y="280"/>
                    <a:pt x="696" y="208"/>
                    <a:pt x="672" y="136"/>
                  </a:cubicBezTo>
                  <a:cubicBezTo>
                    <a:pt x="624" y="88"/>
                    <a:pt x="552" y="16"/>
                    <a:pt x="504" y="16"/>
                  </a:cubicBezTo>
                  <a:cubicBezTo>
                    <a:pt x="475" y="6"/>
                    <a:pt x="441"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2"/>
            <p:cNvSpPr/>
            <p:nvPr/>
          </p:nvSpPr>
          <p:spPr>
            <a:xfrm>
              <a:off x="4842400" y="3255600"/>
              <a:ext cx="18625" cy="38750"/>
            </a:xfrm>
            <a:custGeom>
              <a:avLst/>
              <a:gdLst/>
              <a:ahLst/>
              <a:cxnLst/>
              <a:rect l="l" t="t" r="r" b="b"/>
              <a:pathLst>
                <a:path w="745" h="1550" extrusionOk="0">
                  <a:moveTo>
                    <a:pt x="428" y="1"/>
                  </a:moveTo>
                  <a:cubicBezTo>
                    <a:pt x="312" y="1"/>
                    <a:pt x="208" y="87"/>
                    <a:pt x="168" y="205"/>
                  </a:cubicBezTo>
                  <a:cubicBezTo>
                    <a:pt x="48" y="541"/>
                    <a:pt x="0" y="901"/>
                    <a:pt x="48" y="1261"/>
                  </a:cubicBezTo>
                  <a:cubicBezTo>
                    <a:pt x="48" y="1357"/>
                    <a:pt x="72" y="1405"/>
                    <a:pt x="120" y="1477"/>
                  </a:cubicBezTo>
                  <a:cubicBezTo>
                    <a:pt x="168" y="1525"/>
                    <a:pt x="240" y="1549"/>
                    <a:pt x="312" y="1549"/>
                  </a:cubicBezTo>
                  <a:cubicBezTo>
                    <a:pt x="456" y="1549"/>
                    <a:pt x="624" y="1429"/>
                    <a:pt x="600" y="1261"/>
                  </a:cubicBezTo>
                  <a:cubicBezTo>
                    <a:pt x="576" y="1117"/>
                    <a:pt x="576" y="949"/>
                    <a:pt x="600" y="781"/>
                  </a:cubicBezTo>
                  <a:cubicBezTo>
                    <a:pt x="624" y="637"/>
                    <a:pt x="648" y="493"/>
                    <a:pt x="696" y="349"/>
                  </a:cubicBezTo>
                  <a:cubicBezTo>
                    <a:pt x="744" y="205"/>
                    <a:pt x="648" y="37"/>
                    <a:pt x="504" y="13"/>
                  </a:cubicBezTo>
                  <a:cubicBezTo>
                    <a:pt x="479" y="5"/>
                    <a:pt x="453"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2"/>
            <p:cNvSpPr/>
            <p:nvPr/>
          </p:nvSpPr>
          <p:spPr>
            <a:xfrm>
              <a:off x="4853200" y="3161950"/>
              <a:ext cx="20425" cy="48150"/>
            </a:xfrm>
            <a:custGeom>
              <a:avLst/>
              <a:gdLst/>
              <a:ahLst/>
              <a:cxnLst/>
              <a:rect l="l" t="t" r="r" b="b"/>
              <a:pathLst>
                <a:path w="817" h="1926" extrusionOk="0">
                  <a:moveTo>
                    <a:pt x="511" y="0"/>
                  </a:moveTo>
                  <a:cubicBezTo>
                    <a:pt x="394" y="0"/>
                    <a:pt x="284" y="73"/>
                    <a:pt x="264" y="207"/>
                  </a:cubicBezTo>
                  <a:cubicBezTo>
                    <a:pt x="168" y="663"/>
                    <a:pt x="96" y="1119"/>
                    <a:pt x="24" y="1575"/>
                  </a:cubicBezTo>
                  <a:cubicBezTo>
                    <a:pt x="0" y="1719"/>
                    <a:pt x="48" y="1887"/>
                    <a:pt x="216" y="1911"/>
                  </a:cubicBezTo>
                  <a:cubicBezTo>
                    <a:pt x="241" y="1921"/>
                    <a:pt x="268" y="1926"/>
                    <a:pt x="297" y="1926"/>
                  </a:cubicBezTo>
                  <a:cubicBezTo>
                    <a:pt x="408" y="1926"/>
                    <a:pt x="533" y="1853"/>
                    <a:pt x="552" y="1719"/>
                  </a:cubicBezTo>
                  <a:lnTo>
                    <a:pt x="792" y="351"/>
                  </a:lnTo>
                  <a:cubicBezTo>
                    <a:pt x="816" y="207"/>
                    <a:pt x="744" y="39"/>
                    <a:pt x="600" y="15"/>
                  </a:cubicBezTo>
                  <a:cubicBezTo>
                    <a:pt x="571" y="5"/>
                    <a:pt x="541"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2"/>
            <p:cNvSpPr/>
            <p:nvPr/>
          </p:nvSpPr>
          <p:spPr>
            <a:xfrm>
              <a:off x="4874200" y="3049375"/>
              <a:ext cx="21025" cy="35925"/>
            </a:xfrm>
            <a:custGeom>
              <a:avLst/>
              <a:gdLst/>
              <a:ahLst/>
              <a:cxnLst/>
              <a:rect l="l" t="t" r="r" b="b"/>
              <a:pathLst>
                <a:path w="841" h="1437" extrusionOk="0">
                  <a:moveTo>
                    <a:pt x="563" y="1"/>
                  </a:moveTo>
                  <a:cubicBezTo>
                    <a:pt x="422" y="1"/>
                    <a:pt x="307" y="74"/>
                    <a:pt x="265" y="221"/>
                  </a:cubicBezTo>
                  <a:cubicBezTo>
                    <a:pt x="192" y="509"/>
                    <a:pt x="120" y="797"/>
                    <a:pt x="24" y="1085"/>
                  </a:cubicBezTo>
                  <a:cubicBezTo>
                    <a:pt x="0" y="1229"/>
                    <a:pt x="72" y="1397"/>
                    <a:pt x="216" y="1421"/>
                  </a:cubicBezTo>
                  <a:cubicBezTo>
                    <a:pt x="251" y="1431"/>
                    <a:pt x="284" y="1436"/>
                    <a:pt x="316" y="1436"/>
                  </a:cubicBezTo>
                  <a:cubicBezTo>
                    <a:pt x="439" y="1436"/>
                    <a:pt x="538" y="1363"/>
                    <a:pt x="577" y="1229"/>
                  </a:cubicBezTo>
                  <a:cubicBezTo>
                    <a:pt x="649" y="941"/>
                    <a:pt x="721" y="653"/>
                    <a:pt x="817" y="365"/>
                  </a:cubicBezTo>
                  <a:cubicBezTo>
                    <a:pt x="841" y="221"/>
                    <a:pt x="769" y="53"/>
                    <a:pt x="625" y="5"/>
                  </a:cubicBezTo>
                  <a:cubicBezTo>
                    <a:pt x="604" y="2"/>
                    <a:pt x="583"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2"/>
            <p:cNvSpPr/>
            <p:nvPr/>
          </p:nvSpPr>
          <p:spPr>
            <a:xfrm>
              <a:off x="4894000" y="2977375"/>
              <a:ext cx="18625" cy="33250"/>
            </a:xfrm>
            <a:custGeom>
              <a:avLst/>
              <a:gdLst/>
              <a:ahLst/>
              <a:cxnLst/>
              <a:rect l="l" t="t" r="r" b="b"/>
              <a:pathLst>
                <a:path w="745" h="1330" extrusionOk="0">
                  <a:moveTo>
                    <a:pt x="474" y="0"/>
                  </a:moveTo>
                  <a:cubicBezTo>
                    <a:pt x="345" y="0"/>
                    <a:pt x="214" y="74"/>
                    <a:pt x="193" y="221"/>
                  </a:cubicBezTo>
                  <a:cubicBezTo>
                    <a:pt x="121" y="461"/>
                    <a:pt x="73" y="725"/>
                    <a:pt x="1" y="965"/>
                  </a:cubicBezTo>
                  <a:cubicBezTo>
                    <a:pt x="1" y="1037"/>
                    <a:pt x="1" y="1133"/>
                    <a:pt x="25" y="1181"/>
                  </a:cubicBezTo>
                  <a:cubicBezTo>
                    <a:pt x="73" y="1253"/>
                    <a:pt x="145" y="1301"/>
                    <a:pt x="193" y="1325"/>
                  </a:cubicBezTo>
                  <a:cubicBezTo>
                    <a:pt x="211" y="1328"/>
                    <a:pt x="230" y="1330"/>
                    <a:pt x="248" y="1330"/>
                  </a:cubicBezTo>
                  <a:cubicBezTo>
                    <a:pt x="377" y="1330"/>
                    <a:pt x="511" y="1259"/>
                    <a:pt x="553" y="1133"/>
                  </a:cubicBezTo>
                  <a:cubicBezTo>
                    <a:pt x="601" y="869"/>
                    <a:pt x="673" y="605"/>
                    <a:pt x="721" y="365"/>
                  </a:cubicBezTo>
                  <a:cubicBezTo>
                    <a:pt x="745" y="293"/>
                    <a:pt x="745" y="197"/>
                    <a:pt x="697" y="149"/>
                  </a:cubicBezTo>
                  <a:cubicBezTo>
                    <a:pt x="673" y="77"/>
                    <a:pt x="601" y="29"/>
                    <a:pt x="529" y="5"/>
                  </a:cubicBezTo>
                  <a:cubicBezTo>
                    <a:pt x="511" y="2"/>
                    <a:pt x="492" y="0"/>
                    <a:pt x="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2"/>
            <p:cNvSpPr/>
            <p:nvPr/>
          </p:nvSpPr>
          <p:spPr>
            <a:xfrm>
              <a:off x="4916200" y="2883775"/>
              <a:ext cx="25225" cy="38850"/>
            </a:xfrm>
            <a:custGeom>
              <a:avLst/>
              <a:gdLst/>
              <a:ahLst/>
              <a:cxnLst/>
              <a:rect l="l" t="t" r="r" b="b"/>
              <a:pathLst>
                <a:path w="1009" h="1554" extrusionOk="0">
                  <a:moveTo>
                    <a:pt x="707" y="0"/>
                  </a:moveTo>
                  <a:cubicBezTo>
                    <a:pt x="571" y="0"/>
                    <a:pt x="475" y="71"/>
                    <a:pt x="433" y="197"/>
                  </a:cubicBezTo>
                  <a:cubicBezTo>
                    <a:pt x="313" y="533"/>
                    <a:pt x="169" y="869"/>
                    <a:pt x="49" y="1205"/>
                  </a:cubicBezTo>
                  <a:cubicBezTo>
                    <a:pt x="1" y="1349"/>
                    <a:pt x="121" y="1517"/>
                    <a:pt x="265" y="1541"/>
                  </a:cubicBezTo>
                  <a:cubicBezTo>
                    <a:pt x="290" y="1549"/>
                    <a:pt x="316" y="1553"/>
                    <a:pt x="341" y="1553"/>
                  </a:cubicBezTo>
                  <a:cubicBezTo>
                    <a:pt x="457" y="1553"/>
                    <a:pt x="561" y="1467"/>
                    <a:pt x="601" y="1349"/>
                  </a:cubicBezTo>
                  <a:cubicBezTo>
                    <a:pt x="721" y="1013"/>
                    <a:pt x="841" y="701"/>
                    <a:pt x="961" y="365"/>
                  </a:cubicBezTo>
                  <a:cubicBezTo>
                    <a:pt x="1009" y="221"/>
                    <a:pt x="913" y="53"/>
                    <a:pt x="769" y="5"/>
                  </a:cubicBezTo>
                  <a:cubicBezTo>
                    <a:pt x="747" y="2"/>
                    <a:pt x="727"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2"/>
            <p:cNvSpPr/>
            <p:nvPr/>
          </p:nvSpPr>
          <p:spPr>
            <a:xfrm>
              <a:off x="4936600" y="2809225"/>
              <a:ext cx="24025" cy="35675"/>
            </a:xfrm>
            <a:custGeom>
              <a:avLst/>
              <a:gdLst/>
              <a:ahLst/>
              <a:cxnLst/>
              <a:rect l="l" t="t" r="r" b="b"/>
              <a:pathLst>
                <a:path w="961" h="1427" extrusionOk="0">
                  <a:moveTo>
                    <a:pt x="682" y="0"/>
                  </a:moveTo>
                  <a:cubicBezTo>
                    <a:pt x="631" y="0"/>
                    <a:pt x="580" y="17"/>
                    <a:pt x="529" y="34"/>
                  </a:cubicBezTo>
                  <a:cubicBezTo>
                    <a:pt x="481" y="82"/>
                    <a:pt x="409" y="130"/>
                    <a:pt x="409" y="202"/>
                  </a:cubicBezTo>
                  <a:cubicBezTo>
                    <a:pt x="385" y="346"/>
                    <a:pt x="337" y="466"/>
                    <a:pt x="289" y="610"/>
                  </a:cubicBezTo>
                  <a:cubicBezTo>
                    <a:pt x="241" y="730"/>
                    <a:pt x="169" y="850"/>
                    <a:pt x="73" y="970"/>
                  </a:cubicBezTo>
                  <a:cubicBezTo>
                    <a:pt x="25" y="1018"/>
                    <a:pt x="1" y="1090"/>
                    <a:pt x="1" y="1162"/>
                  </a:cubicBezTo>
                  <a:cubicBezTo>
                    <a:pt x="1" y="1210"/>
                    <a:pt x="49" y="1306"/>
                    <a:pt x="97" y="1354"/>
                  </a:cubicBezTo>
                  <a:cubicBezTo>
                    <a:pt x="145" y="1402"/>
                    <a:pt x="217" y="1426"/>
                    <a:pt x="289" y="1426"/>
                  </a:cubicBezTo>
                  <a:cubicBezTo>
                    <a:pt x="361" y="1426"/>
                    <a:pt x="433" y="1402"/>
                    <a:pt x="481" y="1354"/>
                  </a:cubicBezTo>
                  <a:cubicBezTo>
                    <a:pt x="721" y="1066"/>
                    <a:pt x="889" y="730"/>
                    <a:pt x="937" y="346"/>
                  </a:cubicBezTo>
                  <a:cubicBezTo>
                    <a:pt x="961" y="274"/>
                    <a:pt x="961" y="202"/>
                    <a:pt x="913" y="130"/>
                  </a:cubicBezTo>
                  <a:cubicBezTo>
                    <a:pt x="865" y="82"/>
                    <a:pt x="817" y="34"/>
                    <a:pt x="745" y="10"/>
                  </a:cubicBezTo>
                  <a:cubicBezTo>
                    <a:pt x="724" y="3"/>
                    <a:pt x="703" y="0"/>
                    <a:pt x="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2"/>
            <p:cNvSpPr/>
            <p:nvPr/>
          </p:nvSpPr>
          <p:spPr>
            <a:xfrm>
              <a:off x="4951600" y="2759425"/>
              <a:ext cx="28225" cy="35625"/>
            </a:xfrm>
            <a:custGeom>
              <a:avLst/>
              <a:gdLst/>
              <a:ahLst/>
              <a:cxnLst/>
              <a:rect l="l" t="t" r="r" b="b"/>
              <a:pathLst>
                <a:path w="1129" h="1425" extrusionOk="0">
                  <a:moveTo>
                    <a:pt x="819" y="0"/>
                  </a:moveTo>
                  <a:cubicBezTo>
                    <a:pt x="719" y="0"/>
                    <a:pt x="626" y="49"/>
                    <a:pt x="577" y="130"/>
                  </a:cubicBezTo>
                  <a:cubicBezTo>
                    <a:pt x="409" y="418"/>
                    <a:pt x="241" y="706"/>
                    <a:pt x="73" y="1018"/>
                  </a:cubicBezTo>
                  <a:cubicBezTo>
                    <a:pt x="1" y="1138"/>
                    <a:pt x="25" y="1330"/>
                    <a:pt x="169" y="1402"/>
                  </a:cubicBezTo>
                  <a:cubicBezTo>
                    <a:pt x="212" y="1417"/>
                    <a:pt x="258" y="1425"/>
                    <a:pt x="303" y="1425"/>
                  </a:cubicBezTo>
                  <a:cubicBezTo>
                    <a:pt x="406" y="1425"/>
                    <a:pt x="503" y="1383"/>
                    <a:pt x="553" y="1282"/>
                  </a:cubicBezTo>
                  <a:cubicBezTo>
                    <a:pt x="721" y="994"/>
                    <a:pt x="889" y="706"/>
                    <a:pt x="1057" y="418"/>
                  </a:cubicBezTo>
                  <a:cubicBezTo>
                    <a:pt x="1129" y="298"/>
                    <a:pt x="1081" y="106"/>
                    <a:pt x="961" y="34"/>
                  </a:cubicBezTo>
                  <a:cubicBezTo>
                    <a:pt x="915" y="11"/>
                    <a:pt x="866"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2"/>
            <p:cNvSpPr/>
            <p:nvPr/>
          </p:nvSpPr>
          <p:spPr>
            <a:xfrm>
              <a:off x="4974400" y="2697025"/>
              <a:ext cx="23425" cy="32450"/>
            </a:xfrm>
            <a:custGeom>
              <a:avLst/>
              <a:gdLst/>
              <a:ahLst/>
              <a:cxnLst/>
              <a:rect l="l" t="t" r="r" b="b"/>
              <a:pathLst>
                <a:path w="937" h="1298" extrusionOk="0">
                  <a:moveTo>
                    <a:pt x="662" y="0"/>
                  </a:moveTo>
                  <a:cubicBezTo>
                    <a:pt x="562" y="0"/>
                    <a:pt x="458" y="48"/>
                    <a:pt x="409" y="130"/>
                  </a:cubicBezTo>
                  <a:lnTo>
                    <a:pt x="49" y="898"/>
                  </a:lnTo>
                  <a:cubicBezTo>
                    <a:pt x="1" y="946"/>
                    <a:pt x="1" y="1018"/>
                    <a:pt x="25" y="1114"/>
                  </a:cubicBezTo>
                  <a:cubicBezTo>
                    <a:pt x="25" y="1162"/>
                    <a:pt x="73" y="1234"/>
                    <a:pt x="145" y="1258"/>
                  </a:cubicBezTo>
                  <a:cubicBezTo>
                    <a:pt x="188" y="1284"/>
                    <a:pt x="240" y="1297"/>
                    <a:pt x="293" y="1297"/>
                  </a:cubicBezTo>
                  <a:cubicBezTo>
                    <a:pt x="387" y="1297"/>
                    <a:pt x="483" y="1254"/>
                    <a:pt x="529" y="1162"/>
                  </a:cubicBezTo>
                  <a:lnTo>
                    <a:pt x="889" y="418"/>
                  </a:lnTo>
                  <a:cubicBezTo>
                    <a:pt x="937" y="346"/>
                    <a:pt x="937" y="274"/>
                    <a:pt x="937" y="202"/>
                  </a:cubicBezTo>
                  <a:cubicBezTo>
                    <a:pt x="913" y="130"/>
                    <a:pt x="865" y="82"/>
                    <a:pt x="793" y="34"/>
                  </a:cubicBezTo>
                  <a:cubicBezTo>
                    <a:pt x="755" y="11"/>
                    <a:pt x="709" y="0"/>
                    <a:pt x="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2"/>
            <p:cNvSpPr/>
            <p:nvPr/>
          </p:nvSpPr>
          <p:spPr>
            <a:xfrm>
              <a:off x="4996000" y="2643625"/>
              <a:ext cx="20450" cy="26900"/>
            </a:xfrm>
            <a:custGeom>
              <a:avLst/>
              <a:gdLst/>
              <a:ahLst/>
              <a:cxnLst/>
              <a:rect l="l" t="t" r="r" b="b"/>
              <a:pathLst>
                <a:path w="818" h="1076" extrusionOk="0">
                  <a:moveTo>
                    <a:pt x="515" y="0"/>
                  </a:moveTo>
                  <a:cubicBezTo>
                    <a:pt x="496" y="0"/>
                    <a:pt x="476" y="3"/>
                    <a:pt x="457" y="10"/>
                  </a:cubicBezTo>
                  <a:cubicBezTo>
                    <a:pt x="385" y="34"/>
                    <a:pt x="337" y="82"/>
                    <a:pt x="289" y="154"/>
                  </a:cubicBezTo>
                  <a:cubicBezTo>
                    <a:pt x="217" y="322"/>
                    <a:pt x="121" y="490"/>
                    <a:pt x="49" y="658"/>
                  </a:cubicBezTo>
                  <a:cubicBezTo>
                    <a:pt x="1" y="706"/>
                    <a:pt x="1" y="778"/>
                    <a:pt x="25" y="874"/>
                  </a:cubicBezTo>
                  <a:cubicBezTo>
                    <a:pt x="25" y="922"/>
                    <a:pt x="73" y="994"/>
                    <a:pt x="145" y="1042"/>
                  </a:cubicBezTo>
                  <a:cubicBezTo>
                    <a:pt x="196" y="1059"/>
                    <a:pt x="247" y="1076"/>
                    <a:pt x="298" y="1076"/>
                  </a:cubicBezTo>
                  <a:cubicBezTo>
                    <a:pt x="319" y="1076"/>
                    <a:pt x="340" y="1073"/>
                    <a:pt x="361" y="1066"/>
                  </a:cubicBezTo>
                  <a:cubicBezTo>
                    <a:pt x="433" y="1042"/>
                    <a:pt x="505" y="994"/>
                    <a:pt x="529" y="922"/>
                  </a:cubicBezTo>
                  <a:cubicBezTo>
                    <a:pt x="601" y="754"/>
                    <a:pt x="697" y="586"/>
                    <a:pt x="769" y="442"/>
                  </a:cubicBezTo>
                  <a:cubicBezTo>
                    <a:pt x="817" y="370"/>
                    <a:pt x="817" y="298"/>
                    <a:pt x="793" y="226"/>
                  </a:cubicBezTo>
                  <a:cubicBezTo>
                    <a:pt x="793" y="154"/>
                    <a:pt x="745" y="82"/>
                    <a:pt x="673" y="58"/>
                  </a:cubicBezTo>
                  <a:cubicBezTo>
                    <a:pt x="620" y="23"/>
                    <a:pt x="568" y="0"/>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2"/>
            <p:cNvSpPr/>
            <p:nvPr/>
          </p:nvSpPr>
          <p:spPr>
            <a:xfrm>
              <a:off x="4827400" y="3545150"/>
              <a:ext cx="22825" cy="33275"/>
            </a:xfrm>
            <a:custGeom>
              <a:avLst/>
              <a:gdLst/>
              <a:ahLst/>
              <a:cxnLst/>
              <a:rect l="l" t="t" r="r" b="b"/>
              <a:pathLst>
                <a:path w="913" h="1331" extrusionOk="0">
                  <a:moveTo>
                    <a:pt x="552" y="0"/>
                  </a:moveTo>
                  <a:cubicBezTo>
                    <a:pt x="480" y="24"/>
                    <a:pt x="408" y="72"/>
                    <a:pt x="384" y="144"/>
                  </a:cubicBezTo>
                  <a:lnTo>
                    <a:pt x="48" y="912"/>
                  </a:lnTo>
                  <a:cubicBezTo>
                    <a:pt x="24" y="984"/>
                    <a:pt x="0" y="1032"/>
                    <a:pt x="24" y="1128"/>
                  </a:cubicBezTo>
                  <a:cubicBezTo>
                    <a:pt x="48" y="1176"/>
                    <a:pt x="96" y="1248"/>
                    <a:pt x="144" y="1296"/>
                  </a:cubicBezTo>
                  <a:cubicBezTo>
                    <a:pt x="195" y="1313"/>
                    <a:pt x="246" y="1330"/>
                    <a:pt x="297" y="1330"/>
                  </a:cubicBezTo>
                  <a:cubicBezTo>
                    <a:pt x="318" y="1330"/>
                    <a:pt x="339" y="1327"/>
                    <a:pt x="360" y="1320"/>
                  </a:cubicBezTo>
                  <a:cubicBezTo>
                    <a:pt x="432" y="1296"/>
                    <a:pt x="504" y="1248"/>
                    <a:pt x="528" y="1200"/>
                  </a:cubicBezTo>
                  <a:lnTo>
                    <a:pt x="864" y="432"/>
                  </a:lnTo>
                  <a:cubicBezTo>
                    <a:pt x="888" y="360"/>
                    <a:pt x="912" y="288"/>
                    <a:pt x="888" y="216"/>
                  </a:cubicBezTo>
                  <a:cubicBezTo>
                    <a:pt x="864" y="144"/>
                    <a:pt x="816" y="72"/>
                    <a:pt x="768" y="48"/>
                  </a:cubicBezTo>
                  <a:cubicBezTo>
                    <a:pt x="696" y="0"/>
                    <a:pt x="624" y="0"/>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2"/>
            <p:cNvSpPr/>
            <p:nvPr/>
          </p:nvSpPr>
          <p:spPr>
            <a:xfrm>
              <a:off x="4849000" y="3486225"/>
              <a:ext cx="21625" cy="32850"/>
            </a:xfrm>
            <a:custGeom>
              <a:avLst/>
              <a:gdLst/>
              <a:ahLst/>
              <a:cxnLst/>
              <a:rect l="l" t="t" r="r" b="b"/>
              <a:pathLst>
                <a:path w="865" h="1314" extrusionOk="0">
                  <a:moveTo>
                    <a:pt x="571" y="1"/>
                  </a:moveTo>
                  <a:cubicBezTo>
                    <a:pt x="446" y="1"/>
                    <a:pt x="330" y="74"/>
                    <a:pt x="288" y="221"/>
                  </a:cubicBezTo>
                  <a:cubicBezTo>
                    <a:pt x="216" y="461"/>
                    <a:pt x="120" y="725"/>
                    <a:pt x="48" y="965"/>
                  </a:cubicBezTo>
                  <a:cubicBezTo>
                    <a:pt x="0" y="1109"/>
                    <a:pt x="96" y="1277"/>
                    <a:pt x="240" y="1301"/>
                  </a:cubicBezTo>
                  <a:cubicBezTo>
                    <a:pt x="270" y="1310"/>
                    <a:pt x="299" y="1314"/>
                    <a:pt x="327" y="1314"/>
                  </a:cubicBezTo>
                  <a:cubicBezTo>
                    <a:pt x="456" y="1314"/>
                    <a:pt x="561" y="1228"/>
                    <a:pt x="600" y="1109"/>
                  </a:cubicBezTo>
                  <a:cubicBezTo>
                    <a:pt x="672" y="869"/>
                    <a:pt x="744" y="605"/>
                    <a:pt x="816" y="365"/>
                  </a:cubicBezTo>
                  <a:cubicBezTo>
                    <a:pt x="864" y="221"/>
                    <a:pt x="768" y="53"/>
                    <a:pt x="624" y="5"/>
                  </a:cubicBezTo>
                  <a:cubicBezTo>
                    <a:pt x="606" y="2"/>
                    <a:pt x="588" y="1"/>
                    <a:pt x="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2"/>
            <p:cNvSpPr/>
            <p:nvPr/>
          </p:nvSpPr>
          <p:spPr>
            <a:xfrm>
              <a:off x="4868200" y="3411525"/>
              <a:ext cx="23425" cy="35625"/>
            </a:xfrm>
            <a:custGeom>
              <a:avLst/>
              <a:gdLst/>
              <a:ahLst/>
              <a:cxnLst/>
              <a:rect l="l" t="t" r="r" b="b"/>
              <a:pathLst>
                <a:path w="937" h="1425" extrusionOk="0">
                  <a:moveTo>
                    <a:pt x="631" y="1"/>
                  </a:moveTo>
                  <a:cubicBezTo>
                    <a:pt x="589" y="1"/>
                    <a:pt x="547" y="13"/>
                    <a:pt x="505" y="41"/>
                  </a:cubicBezTo>
                  <a:cubicBezTo>
                    <a:pt x="456" y="65"/>
                    <a:pt x="384" y="137"/>
                    <a:pt x="384" y="209"/>
                  </a:cubicBezTo>
                  <a:cubicBezTo>
                    <a:pt x="360" y="353"/>
                    <a:pt x="312" y="473"/>
                    <a:pt x="264" y="617"/>
                  </a:cubicBezTo>
                  <a:cubicBezTo>
                    <a:pt x="216" y="761"/>
                    <a:pt x="120" y="881"/>
                    <a:pt x="48" y="1001"/>
                  </a:cubicBezTo>
                  <a:cubicBezTo>
                    <a:pt x="0" y="1073"/>
                    <a:pt x="0" y="1169"/>
                    <a:pt x="0" y="1217"/>
                  </a:cubicBezTo>
                  <a:cubicBezTo>
                    <a:pt x="24" y="1289"/>
                    <a:pt x="72" y="1361"/>
                    <a:pt x="144" y="1385"/>
                  </a:cubicBezTo>
                  <a:cubicBezTo>
                    <a:pt x="173" y="1413"/>
                    <a:pt x="217" y="1425"/>
                    <a:pt x="264" y="1425"/>
                  </a:cubicBezTo>
                  <a:cubicBezTo>
                    <a:pt x="297" y="1425"/>
                    <a:pt x="331" y="1419"/>
                    <a:pt x="360" y="1409"/>
                  </a:cubicBezTo>
                  <a:cubicBezTo>
                    <a:pt x="432" y="1385"/>
                    <a:pt x="481" y="1361"/>
                    <a:pt x="529" y="1289"/>
                  </a:cubicBezTo>
                  <a:cubicBezTo>
                    <a:pt x="721" y="1025"/>
                    <a:pt x="865" y="689"/>
                    <a:pt x="913" y="353"/>
                  </a:cubicBezTo>
                  <a:cubicBezTo>
                    <a:pt x="937" y="281"/>
                    <a:pt x="937" y="209"/>
                    <a:pt x="889" y="137"/>
                  </a:cubicBezTo>
                  <a:cubicBezTo>
                    <a:pt x="865" y="89"/>
                    <a:pt x="793" y="17"/>
                    <a:pt x="721" y="17"/>
                  </a:cubicBezTo>
                  <a:cubicBezTo>
                    <a:pt x="691" y="7"/>
                    <a:pt x="661" y="1"/>
                    <a:pt x="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2"/>
            <p:cNvSpPr/>
            <p:nvPr/>
          </p:nvSpPr>
          <p:spPr>
            <a:xfrm>
              <a:off x="4889800" y="3317925"/>
              <a:ext cx="17425" cy="29625"/>
            </a:xfrm>
            <a:custGeom>
              <a:avLst/>
              <a:gdLst/>
              <a:ahLst/>
              <a:cxnLst/>
              <a:rect l="l" t="t" r="r" b="b"/>
              <a:pathLst>
                <a:path w="697" h="1185" extrusionOk="0">
                  <a:moveTo>
                    <a:pt x="391" y="1"/>
                  </a:moveTo>
                  <a:cubicBezTo>
                    <a:pt x="349" y="1"/>
                    <a:pt x="307" y="12"/>
                    <a:pt x="265" y="40"/>
                  </a:cubicBezTo>
                  <a:cubicBezTo>
                    <a:pt x="217" y="64"/>
                    <a:pt x="145" y="136"/>
                    <a:pt x="145" y="208"/>
                  </a:cubicBezTo>
                  <a:cubicBezTo>
                    <a:pt x="97" y="400"/>
                    <a:pt x="49" y="616"/>
                    <a:pt x="25" y="832"/>
                  </a:cubicBezTo>
                  <a:cubicBezTo>
                    <a:pt x="1" y="904"/>
                    <a:pt x="1" y="976"/>
                    <a:pt x="49" y="1048"/>
                  </a:cubicBezTo>
                  <a:cubicBezTo>
                    <a:pt x="73" y="1096"/>
                    <a:pt x="145" y="1144"/>
                    <a:pt x="217" y="1168"/>
                  </a:cubicBezTo>
                  <a:cubicBezTo>
                    <a:pt x="246" y="1178"/>
                    <a:pt x="276" y="1184"/>
                    <a:pt x="306" y="1184"/>
                  </a:cubicBezTo>
                  <a:cubicBezTo>
                    <a:pt x="348" y="1184"/>
                    <a:pt x="390" y="1173"/>
                    <a:pt x="433" y="1144"/>
                  </a:cubicBezTo>
                  <a:cubicBezTo>
                    <a:pt x="481" y="1096"/>
                    <a:pt x="529" y="1048"/>
                    <a:pt x="553" y="976"/>
                  </a:cubicBezTo>
                  <a:cubicBezTo>
                    <a:pt x="601" y="760"/>
                    <a:pt x="649" y="568"/>
                    <a:pt x="673" y="352"/>
                  </a:cubicBezTo>
                  <a:cubicBezTo>
                    <a:pt x="697" y="280"/>
                    <a:pt x="697" y="208"/>
                    <a:pt x="649" y="136"/>
                  </a:cubicBezTo>
                  <a:cubicBezTo>
                    <a:pt x="625" y="88"/>
                    <a:pt x="553" y="16"/>
                    <a:pt x="481" y="16"/>
                  </a:cubicBezTo>
                  <a:cubicBezTo>
                    <a:pt x="451" y="6"/>
                    <a:pt x="421"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2"/>
            <p:cNvSpPr/>
            <p:nvPr/>
          </p:nvSpPr>
          <p:spPr>
            <a:xfrm>
              <a:off x="4896400" y="3249325"/>
              <a:ext cx="17425" cy="38800"/>
            </a:xfrm>
            <a:custGeom>
              <a:avLst/>
              <a:gdLst/>
              <a:ahLst/>
              <a:cxnLst/>
              <a:rect l="l" t="t" r="r" b="b"/>
              <a:pathLst>
                <a:path w="697" h="1552" extrusionOk="0">
                  <a:moveTo>
                    <a:pt x="481" y="0"/>
                  </a:moveTo>
                  <a:cubicBezTo>
                    <a:pt x="409" y="0"/>
                    <a:pt x="337" y="0"/>
                    <a:pt x="265" y="24"/>
                  </a:cubicBezTo>
                  <a:cubicBezTo>
                    <a:pt x="217" y="72"/>
                    <a:pt x="145" y="144"/>
                    <a:pt x="145" y="192"/>
                  </a:cubicBezTo>
                  <a:cubicBezTo>
                    <a:pt x="97" y="528"/>
                    <a:pt x="49" y="864"/>
                    <a:pt x="1" y="1200"/>
                  </a:cubicBezTo>
                  <a:cubicBezTo>
                    <a:pt x="1" y="1272"/>
                    <a:pt x="1" y="1344"/>
                    <a:pt x="49" y="1416"/>
                  </a:cubicBezTo>
                  <a:cubicBezTo>
                    <a:pt x="73" y="1464"/>
                    <a:pt x="145" y="1536"/>
                    <a:pt x="217" y="1536"/>
                  </a:cubicBezTo>
                  <a:cubicBezTo>
                    <a:pt x="246" y="1546"/>
                    <a:pt x="276" y="1552"/>
                    <a:pt x="304" y="1552"/>
                  </a:cubicBezTo>
                  <a:cubicBezTo>
                    <a:pt x="344" y="1552"/>
                    <a:pt x="380" y="1540"/>
                    <a:pt x="409" y="1512"/>
                  </a:cubicBezTo>
                  <a:cubicBezTo>
                    <a:pt x="481" y="1488"/>
                    <a:pt x="529" y="1416"/>
                    <a:pt x="553" y="1344"/>
                  </a:cubicBezTo>
                  <a:cubicBezTo>
                    <a:pt x="601" y="1008"/>
                    <a:pt x="649" y="672"/>
                    <a:pt x="697" y="360"/>
                  </a:cubicBezTo>
                  <a:cubicBezTo>
                    <a:pt x="697" y="264"/>
                    <a:pt x="697" y="216"/>
                    <a:pt x="649" y="144"/>
                  </a:cubicBezTo>
                  <a:cubicBezTo>
                    <a:pt x="625" y="72"/>
                    <a:pt x="553"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2"/>
            <p:cNvSpPr/>
            <p:nvPr/>
          </p:nvSpPr>
          <p:spPr>
            <a:xfrm>
              <a:off x="4911400" y="3139850"/>
              <a:ext cx="18025" cy="35925"/>
            </a:xfrm>
            <a:custGeom>
              <a:avLst/>
              <a:gdLst/>
              <a:ahLst/>
              <a:cxnLst/>
              <a:rect l="l" t="t" r="r" b="b"/>
              <a:pathLst>
                <a:path w="721" h="1437" extrusionOk="0">
                  <a:moveTo>
                    <a:pt x="404" y="1"/>
                  </a:moveTo>
                  <a:cubicBezTo>
                    <a:pt x="381" y="1"/>
                    <a:pt x="358" y="4"/>
                    <a:pt x="337" y="11"/>
                  </a:cubicBezTo>
                  <a:cubicBezTo>
                    <a:pt x="289" y="35"/>
                    <a:pt x="217" y="83"/>
                    <a:pt x="169" y="155"/>
                  </a:cubicBezTo>
                  <a:cubicBezTo>
                    <a:pt x="150" y="210"/>
                    <a:pt x="146" y="251"/>
                    <a:pt x="145" y="300"/>
                  </a:cubicBezTo>
                  <a:lnTo>
                    <a:pt x="145" y="300"/>
                  </a:lnTo>
                  <a:cubicBezTo>
                    <a:pt x="145" y="300"/>
                    <a:pt x="145" y="299"/>
                    <a:pt x="145" y="299"/>
                  </a:cubicBezTo>
                  <a:cubicBezTo>
                    <a:pt x="145" y="323"/>
                    <a:pt x="145" y="347"/>
                    <a:pt x="145" y="347"/>
                  </a:cubicBezTo>
                  <a:cubicBezTo>
                    <a:pt x="145" y="330"/>
                    <a:pt x="145" y="315"/>
                    <a:pt x="145" y="300"/>
                  </a:cubicBezTo>
                  <a:lnTo>
                    <a:pt x="145" y="300"/>
                  </a:lnTo>
                  <a:cubicBezTo>
                    <a:pt x="169" y="420"/>
                    <a:pt x="169" y="563"/>
                    <a:pt x="145" y="683"/>
                  </a:cubicBezTo>
                  <a:cubicBezTo>
                    <a:pt x="121" y="803"/>
                    <a:pt x="97" y="947"/>
                    <a:pt x="49" y="1067"/>
                  </a:cubicBezTo>
                  <a:cubicBezTo>
                    <a:pt x="49" y="1043"/>
                    <a:pt x="49" y="1043"/>
                    <a:pt x="49" y="1043"/>
                  </a:cubicBezTo>
                  <a:cubicBezTo>
                    <a:pt x="25" y="1091"/>
                    <a:pt x="1" y="1163"/>
                    <a:pt x="25" y="1235"/>
                  </a:cubicBezTo>
                  <a:cubicBezTo>
                    <a:pt x="49" y="1307"/>
                    <a:pt x="97" y="1379"/>
                    <a:pt x="169" y="1403"/>
                  </a:cubicBezTo>
                  <a:cubicBezTo>
                    <a:pt x="203" y="1420"/>
                    <a:pt x="261" y="1437"/>
                    <a:pt x="317" y="1437"/>
                  </a:cubicBezTo>
                  <a:cubicBezTo>
                    <a:pt x="340" y="1437"/>
                    <a:pt x="364" y="1434"/>
                    <a:pt x="385" y="1427"/>
                  </a:cubicBezTo>
                  <a:cubicBezTo>
                    <a:pt x="433" y="1403"/>
                    <a:pt x="505" y="1355"/>
                    <a:pt x="529" y="1307"/>
                  </a:cubicBezTo>
                  <a:cubicBezTo>
                    <a:pt x="601" y="1139"/>
                    <a:pt x="673" y="971"/>
                    <a:pt x="697" y="803"/>
                  </a:cubicBezTo>
                  <a:cubicBezTo>
                    <a:pt x="697" y="707"/>
                    <a:pt x="721" y="611"/>
                    <a:pt x="721" y="515"/>
                  </a:cubicBezTo>
                  <a:cubicBezTo>
                    <a:pt x="721" y="395"/>
                    <a:pt x="697" y="299"/>
                    <a:pt x="697" y="203"/>
                  </a:cubicBezTo>
                  <a:cubicBezTo>
                    <a:pt x="673" y="155"/>
                    <a:pt x="625" y="83"/>
                    <a:pt x="553" y="35"/>
                  </a:cubicBezTo>
                  <a:cubicBezTo>
                    <a:pt x="519" y="18"/>
                    <a:pt x="461"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2"/>
            <p:cNvSpPr/>
            <p:nvPr/>
          </p:nvSpPr>
          <p:spPr>
            <a:xfrm>
              <a:off x="4927600" y="3062450"/>
              <a:ext cx="21025" cy="23325"/>
            </a:xfrm>
            <a:custGeom>
              <a:avLst/>
              <a:gdLst/>
              <a:ahLst/>
              <a:cxnLst/>
              <a:rect l="l" t="t" r="r" b="b"/>
              <a:pathLst>
                <a:path w="841" h="933" extrusionOk="0">
                  <a:moveTo>
                    <a:pt x="544" y="0"/>
                  </a:moveTo>
                  <a:cubicBezTo>
                    <a:pt x="523" y="0"/>
                    <a:pt x="502" y="3"/>
                    <a:pt x="481" y="10"/>
                  </a:cubicBezTo>
                  <a:cubicBezTo>
                    <a:pt x="457" y="10"/>
                    <a:pt x="433" y="34"/>
                    <a:pt x="409" y="34"/>
                  </a:cubicBezTo>
                  <a:cubicBezTo>
                    <a:pt x="361" y="58"/>
                    <a:pt x="337" y="82"/>
                    <a:pt x="313" y="130"/>
                  </a:cubicBezTo>
                  <a:lnTo>
                    <a:pt x="49" y="514"/>
                  </a:lnTo>
                  <a:cubicBezTo>
                    <a:pt x="25" y="538"/>
                    <a:pt x="25" y="562"/>
                    <a:pt x="25" y="610"/>
                  </a:cubicBezTo>
                  <a:cubicBezTo>
                    <a:pt x="1" y="658"/>
                    <a:pt x="1" y="682"/>
                    <a:pt x="25" y="730"/>
                  </a:cubicBezTo>
                  <a:cubicBezTo>
                    <a:pt x="25" y="754"/>
                    <a:pt x="49" y="778"/>
                    <a:pt x="73" y="826"/>
                  </a:cubicBezTo>
                  <a:cubicBezTo>
                    <a:pt x="97" y="850"/>
                    <a:pt x="121" y="874"/>
                    <a:pt x="145" y="898"/>
                  </a:cubicBezTo>
                  <a:cubicBezTo>
                    <a:pt x="196" y="915"/>
                    <a:pt x="247" y="932"/>
                    <a:pt x="297" y="932"/>
                  </a:cubicBezTo>
                  <a:cubicBezTo>
                    <a:pt x="319" y="932"/>
                    <a:pt x="340" y="929"/>
                    <a:pt x="361" y="922"/>
                  </a:cubicBezTo>
                  <a:cubicBezTo>
                    <a:pt x="385" y="898"/>
                    <a:pt x="409" y="898"/>
                    <a:pt x="433" y="898"/>
                  </a:cubicBezTo>
                  <a:cubicBezTo>
                    <a:pt x="481" y="874"/>
                    <a:pt x="505" y="826"/>
                    <a:pt x="529" y="778"/>
                  </a:cubicBezTo>
                  <a:cubicBezTo>
                    <a:pt x="625" y="658"/>
                    <a:pt x="697" y="538"/>
                    <a:pt x="793" y="418"/>
                  </a:cubicBezTo>
                  <a:cubicBezTo>
                    <a:pt x="817" y="394"/>
                    <a:pt x="817" y="346"/>
                    <a:pt x="817" y="322"/>
                  </a:cubicBezTo>
                  <a:cubicBezTo>
                    <a:pt x="841" y="274"/>
                    <a:pt x="817" y="250"/>
                    <a:pt x="817" y="202"/>
                  </a:cubicBezTo>
                  <a:cubicBezTo>
                    <a:pt x="817" y="154"/>
                    <a:pt x="793" y="130"/>
                    <a:pt x="769" y="106"/>
                  </a:cubicBezTo>
                  <a:cubicBezTo>
                    <a:pt x="745" y="82"/>
                    <a:pt x="721" y="58"/>
                    <a:pt x="697" y="34"/>
                  </a:cubicBezTo>
                  <a:cubicBezTo>
                    <a:pt x="646" y="17"/>
                    <a:pt x="595" y="0"/>
                    <a:pt x="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2"/>
            <p:cNvSpPr/>
            <p:nvPr/>
          </p:nvSpPr>
          <p:spPr>
            <a:xfrm>
              <a:off x="4942600" y="2990375"/>
              <a:ext cx="19225" cy="32525"/>
            </a:xfrm>
            <a:custGeom>
              <a:avLst/>
              <a:gdLst/>
              <a:ahLst/>
              <a:cxnLst/>
              <a:rect l="l" t="t" r="r" b="b"/>
              <a:pathLst>
                <a:path w="769" h="1301" extrusionOk="0">
                  <a:moveTo>
                    <a:pt x="415" y="1"/>
                  </a:moveTo>
                  <a:cubicBezTo>
                    <a:pt x="389" y="1"/>
                    <a:pt x="362" y="5"/>
                    <a:pt x="337" y="13"/>
                  </a:cubicBezTo>
                  <a:cubicBezTo>
                    <a:pt x="193" y="61"/>
                    <a:pt x="97" y="205"/>
                    <a:pt x="145" y="349"/>
                  </a:cubicBezTo>
                  <a:cubicBezTo>
                    <a:pt x="145" y="373"/>
                    <a:pt x="145" y="397"/>
                    <a:pt x="169" y="421"/>
                  </a:cubicBezTo>
                  <a:cubicBezTo>
                    <a:pt x="169" y="493"/>
                    <a:pt x="169" y="565"/>
                    <a:pt x="169" y="613"/>
                  </a:cubicBezTo>
                  <a:cubicBezTo>
                    <a:pt x="145" y="685"/>
                    <a:pt x="121" y="757"/>
                    <a:pt x="97" y="829"/>
                  </a:cubicBezTo>
                  <a:cubicBezTo>
                    <a:pt x="97" y="853"/>
                    <a:pt x="73" y="877"/>
                    <a:pt x="73" y="877"/>
                  </a:cubicBezTo>
                  <a:cubicBezTo>
                    <a:pt x="1" y="1021"/>
                    <a:pt x="25" y="1189"/>
                    <a:pt x="169" y="1261"/>
                  </a:cubicBezTo>
                  <a:cubicBezTo>
                    <a:pt x="220" y="1287"/>
                    <a:pt x="275" y="1300"/>
                    <a:pt x="328" y="1300"/>
                  </a:cubicBezTo>
                  <a:cubicBezTo>
                    <a:pt x="421" y="1300"/>
                    <a:pt x="507" y="1257"/>
                    <a:pt x="553" y="1165"/>
                  </a:cubicBezTo>
                  <a:cubicBezTo>
                    <a:pt x="721" y="877"/>
                    <a:pt x="769" y="541"/>
                    <a:pt x="673" y="205"/>
                  </a:cubicBezTo>
                  <a:cubicBezTo>
                    <a:pt x="653" y="87"/>
                    <a:pt x="536"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2"/>
            <p:cNvSpPr/>
            <p:nvPr/>
          </p:nvSpPr>
          <p:spPr>
            <a:xfrm>
              <a:off x="4967800" y="2893475"/>
              <a:ext cx="17425" cy="32825"/>
            </a:xfrm>
            <a:custGeom>
              <a:avLst/>
              <a:gdLst/>
              <a:ahLst/>
              <a:cxnLst/>
              <a:rect l="l" t="t" r="r" b="b"/>
              <a:pathLst>
                <a:path w="697" h="1313" extrusionOk="0">
                  <a:moveTo>
                    <a:pt x="481" y="1"/>
                  </a:moveTo>
                  <a:cubicBezTo>
                    <a:pt x="409" y="1"/>
                    <a:pt x="337" y="1"/>
                    <a:pt x="265" y="49"/>
                  </a:cubicBezTo>
                  <a:cubicBezTo>
                    <a:pt x="217" y="73"/>
                    <a:pt x="145" y="145"/>
                    <a:pt x="145" y="217"/>
                  </a:cubicBezTo>
                  <a:cubicBezTo>
                    <a:pt x="97" y="457"/>
                    <a:pt x="49" y="697"/>
                    <a:pt x="1" y="961"/>
                  </a:cubicBezTo>
                  <a:cubicBezTo>
                    <a:pt x="1" y="1033"/>
                    <a:pt x="1" y="1105"/>
                    <a:pt x="49" y="1177"/>
                  </a:cubicBezTo>
                  <a:cubicBezTo>
                    <a:pt x="73" y="1225"/>
                    <a:pt x="145" y="1273"/>
                    <a:pt x="217" y="1297"/>
                  </a:cubicBezTo>
                  <a:cubicBezTo>
                    <a:pt x="247" y="1307"/>
                    <a:pt x="277" y="1313"/>
                    <a:pt x="306" y="1313"/>
                  </a:cubicBezTo>
                  <a:cubicBezTo>
                    <a:pt x="349" y="1313"/>
                    <a:pt x="391" y="1301"/>
                    <a:pt x="433" y="1273"/>
                  </a:cubicBezTo>
                  <a:cubicBezTo>
                    <a:pt x="481" y="1225"/>
                    <a:pt x="529" y="1177"/>
                    <a:pt x="553" y="1105"/>
                  </a:cubicBezTo>
                  <a:cubicBezTo>
                    <a:pt x="601" y="865"/>
                    <a:pt x="625" y="601"/>
                    <a:pt x="673" y="361"/>
                  </a:cubicBezTo>
                  <a:cubicBezTo>
                    <a:pt x="697" y="289"/>
                    <a:pt x="697" y="217"/>
                    <a:pt x="649" y="145"/>
                  </a:cubicBezTo>
                  <a:cubicBezTo>
                    <a:pt x="625" y="73"/>
                    <a:pt x="553" y="25"/>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2"/>
            <p:cNvSpPr/>
            <p:nvPr/>
          </p:nvSpPr>
          <p:spPr>
            <a:xfrm>
              <a:off x="4981000" y="2840675"/>
              <a:ext cx="16825" cy="20275"/>
            </a:xfrm>
            <a:custGeom>
              <a:avLst/>
              <a:gdLst/>
              <a:ahLst/>
              <a:cxnLst/>
              <a:rect l="l" t="t" r="r" b="b"/>
              <a:pathLst>
                <a:path w="673" h="811" extrusionOk="0">
                  <a:moveTo>
                    <a:pt x="313" y="0"/>
                  </a:moveTo>
                  <a:cubicBezTo>
                    <a:pt x="313" y="24"/>
                    <a:pt x="289" y="24"/>
                    <a:pt x="265" y="24"/>
                  </a:cubicBezTo>
                  <a:cubicBezTo>
                    <a:pt x="217" y="48"/>
                    <a:pt x="193" y="96"/>
                    <a:pt x="145" y="144"/>
                  </a:cubicBezTo>
                  <a:cubicBezTo>
                    <a:pt x="121" y="216"/>
                    <a:pt x="73" y="312"/>
                    <a:pt x="25" y="384"/>
                  </a:cubicBezTo>
                  <a:cubicBezTo>
                    <a:pt x="1" y="408"/>
                    <a:pt x="1" y="456"/>
                    <a:pt x="1" y="480"/>
                  </a:cubicBezTo>
                  <a:cubicBezTo>
                    <a:pt x="1" y="528"/>
                    <a:pt x="1" y="552"/>
                    <a:pt x="1" y="600"/>
                  </a:cubicBezTo>
                  <a:cubicBezTo>
                    <a:pt x="1" y="649"/>
                    <a:pt x="25" y="673"/>
                    <a:pt x="49" y="697"/>
                  </a:cubicBezTo>
                  <a:cubicBezTo>
                    <a:pt x="73" y="721"/>
                    <a:pt x="97" y="745"/>
                    <a:pt x="121" y="769"/>
                  </a:cubicBezTo>
                  <a:cubicBezTo>
                    <a:pt x="145" y="769"/>
                    <a:pt x="169" y="793"/>
                    <a:pt x="193" y="793"/>
                  </a:cubicBezTo>
                  <a:cubicBezTo>
                    <a:pt x="217" y="805"/>
                    <a:pt x="241" y="811"/>
                    <a:pt x="265" y="811"/>
                  </a:cubicBezTo>
                  <a:cubicBezTo>
                    <a:pt x="289" y="811"/>
                    <a:pt x="313" y="805"/>
                    <a:pt x="337" y="793"/>
                  </a:cubicBezTo>
                  <a:cubicBezTo>
                    <a:pt x="361" y="793"/>
                    <a:pt x="385" y="769"/>
                    <a:pt x="409" y="769"/>
                  </a:cubicBezTo>
                  <a:cubicBezTo>
                    <a:pt x="457" y="745"/>
                    <a:pt x="481" y="721"/>
                    <a:pt x="505" y="673"/>
                  </a:cubicBezTo>
                  <a:lnTo>
                    <a:pt x="649" y="408"/>
                  </a:lnTo>
                  <a:cubicBezTo>
                    <a:pt x="649" y="384"/>
                    <a:pt x="673" y="360"/>
                    <a:pt x="673" y="312"/>
                  </a:cubicBezTo>
                  <a:cubicBezTo>
                    <a:pt x="673" y="288"/>
                    <a:pt x="673" y="240"/>
                    <a:pt x="673" y="192"/>
                  </a:cubicBezTo>
                  <a:cubicBezTo>
                    <a:pt x="649" y="168"/>
                    <a:pt x="649" y="144"/>
                    <a:pt x="625" y="96"/>
                  </a:cubicBezTo>
                  <a:cubicBezTo>
                    <a:pt x="601" y="72"/>
                    <a:pt x="577" y="48"/>
                    <a:pt x="529" y="24"/>
                  </a:cubicBezTo>
                  <a:cubicBezTo>
                    <a:pt x="505" y="24"/>
                    <a:pt x="505" y="24"/>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2"/>
            <p:cNvSpPr/>
            <p:nvPr/>
          </p:nvSpPr>
          <p:spPr>
            <a:xfrm>
              <a:off x="4993000" y="2765550"/>
              <a:ext cx="23450" cy="42250"/>
            </a:xfrm>
            <a:custGeom>
              <a:avLst/>
              <a:gdLst/>
              <a:ahLst/>
              <a:cxnLst/>
              <a:rect l="l" t="t" r="r" b="b"/>
              <a:pathLst>
                <a:path w="938" h="1690" extrusionOk="0">
                  <a:moveTo>
                    <a:pt x="658" y="1"/>
                  </a:moveTo>
                  <a:cubicBezTo>
                    <a:pt x="518" y="1"/>
                    <a:pt x="403" y="71"/>
                    <a:pt x="361" y="197"/>
                  </a:cubicBezTo>
                  <a:lnTo>
                    <a:pt x="49" y="1325"/>
                  </a:lnTo>
                  <a:cubicBezTo>
                    <a:pt x="1" y="1469"/>
                    <a:pt x="97" y="1637"/>
                    <a:pt x="241" y="1685"/>
                  </a:cubicBezTo>
                  <a:cubicBezTo>
                    <a:pt x="259" y="1688"/>
                    <a:pt x="278" y="1690"/>
                    <a:pt x="296" y="1690"/>
                  </a:cubicBezTo>
                  <a:cubicBezTo>
                    <a:pt x="420" y="1690"/>
                    <a:pt x="535" y="1619"/>
                    <a:pt x="577" y="1493"/>
                  </a:cubicBezTo>
                  <a:lnTo>
                    <a:pt x="913" y="341"/>
                  </a:lnTo>
                  <a:cubicBezTo>
                    <a:pt x="937" y="221"/>
                    <a:pt x="865" y="29"/>
                    <a:pt x="721" y="5"/>
                  </a:cubicBezTo>
                  <a:cubicBezTo>
                    <a:pt x="700" y="2"/>
                    <a:pt x="679"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2"/>
            <p:cNvSpPr/>
            <p:nvPr/>
          </p:nvSpPr>
          <p:spPr>
            <a:xfrm>
              <a:off x="5008625" y="2731475"/>
              <a:ext cx="13825" cy="16825"/>
            </a:xfrm>
            <a:custGeom>
              <a:avLst/>
              <a:gdLst/>
              <a:ahLst/>
              <a:cxnLst/>
              <a:rect l="l" t="t" r="r" b="b"/>
              <a:pathLst>
                <a:path w="553" h="673" extrusionOk="0">
                  <a:moveTo>
                    <a:pt x="216" y="0"/>
                  </a:moveTo>
                  <a:cubicBezTo>
                    <a:pt x="168" y="24"/>
                    <a:pt x="120" y="48"/>
                    <a:pt x="72" y="72"/>
                  </a:cubicBezTo>
                  <a:cubicBezTo>
                    <a:pt x="72" y="96"/>
                    <a:pt x="48" y="120"/>
                    <a:pt x="48" y="120"/>
                  </a:cubicBezTo>
                  <a:cubicBezTo>
                    <a:pt x="24" y="168"/>
                    <a:pt x="0" y="216"/>
                    <a:pt x="0" y="264"/>
                  </a:cubicBezTo>
                  <a:lnTo>
                    <a:pt x="0" y="384"/>
                  </a:lnTo>
                  <a:cubicBezTo>
                    <a:pt x="0" y="432"/>
                    <a:pt x="0" y="480"/>
                    <a:pt x="24" y="504"/>
                  </a:cubicBezTo>
                  <a:cubicBezTo>
                    <a:pt x="24" y="528"/>
                    <a:pt x="48" y="576"/>
                    <a:pt x="72" y="600"/>
                  </a:cubicBezTo>
                  <a:cubicBezTo>
                    <a:pt x="96" y="624"/>
                    <a:pt x="144" y="648"/>
                    <a:pt x="168" y="648"/>
                  </a:cubicBezTo>
                  <a:cubicBezTo>
                    <a:pt x="216" y="672"/>
                    <a:pt x="240" y="672"/>
                    <a:pt x="288" y="672"/>
                  </a:cubicBezTo>
                  <a:lnTo>
                    <a:pt x="360" y="672"/>
                  </a:lnTo>
                  <a:cubicBezTo>
                    <a:pt x="408" y="648"/>
                    <a:pt x="432" y="624"/>
                    <a:pt x="480" y="600"/>
                  </a:cubicBezTo>
                  <a:cubicBezTo>
                    <a:pt x="480" y="576"/>
                    <a:pt x="504" y="552"/>
                    <a:pt x="528" y="528"/>
                  </a:cubicBezTo>
                  <a:cubicBezTo>
                    <a:pt x="552" y="504"/>
                    <a:pt x="552" y="456"/>
                    <a:pt x="552" y="384"/>
                  </a:cubicBezTo>
                  <a:lnTo>
                    <a:pt x="552" y="264"/>
                  </a:lnTo>
                  <a:cubicBezTo>
                    <a:pt x="552" y="240"/>
                    <a:pt x="552" y="192"/>
                    <a:pt x="528" y="168"/>
                  </a:cubicBezTo>
                  <a:cubicBezTo>
                    <a:pt x="528" y="120"/>
                    <a:pt x="504" y="96"/>
                    <a:pt x="480" y="72"/>
                  </a:cubicBezTo>
                  <a:cubicBezTo>
                    <a:pt x="456" y="48"/>
                    <a:pt x="432" y="24"/>
                    <a:pt x="384" y="24"/>
                  </a:cubicBezTo>
                  <a:cubicBezTo>
                    <a:pt x="360" y="0"/>
                    <a:pt x="312" y="0"/>
                    <a:pt x="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2"/>
            <p:cNvSpPr/>
            <p:nvPr/>
          </p:nvSpPr>
          <p:spPr>
            <a:xfrm>
              <a:off x="5015225" y="2675275"/>
              <a:ext cx="17425" cy="32600"/>
            </a:xfrm>
            <a:custGeom>
              <a:avLst/>
              <a:gdLst/>
              <a:ahLst/>
              <a:cxnLst/>
              <a:rect l="l" t="t" r="r" b="b"/>
              <a:pathLst>
                <a:path w="697" h="1304" extrusionOk="0">
                  <a:moveTo>
                    <a:pt x="391" y="0"/>
                  </a:moveTo>
                  <a:cubicBezTo>
                    <a:pt x="348" y="0"/>
                    <a:pt x="306" y="12"/>
                    <a:pt x="264" y="40"/>
                  </a:cubicBezTo>
                  <a:cubicBezTo>
                    <a:pt x="216" y="64"/>
                    <a:pt x="144" y="136"/>
                    <a:pt x="144" y="208"/>
                  </a:cubicBezTo>
                  <a:cubicBezTo>
                    <a:pt x="96" y="448"/>
                    <a:pt x="48" y="688"/>
                    <a:pt x="0" y="952"/>
                  </a:cubicBezTo>
                  <a:cubicBezTo>
                    <a:pt x="0" y="1024"/>
                    <a:pt x="0" y="1096"/>
                    <a:pt x="24" y="1168"/>
                  </a:cubicBezTo>
                  <a:cubicBezTo>
                    <a:pt x="72" y="1216"/>
                    <a:pt x="120" y="1288"/>
                    <a:pt x="192" y="1288"/>
                  </a:cubicBezTo>
                  <a:cubicBezTo>
                    <a:pt x="222" y="1298"/>
                    <a:pt x="256" y="1304"/>
                    <a:pt x="289" y="1304"/>
                  </a:cubicBezTo>
                  <a:cubicBezTo>
                    <a:pt x="335" y="1304"/>
                    <a:pt x="380" y="1292"/>
                    <a:pt x="408" y="1264"/>
                  </a:cubicBezTo>
                  <a:cubicBezTo>
                    <a:pt x="480" y="1216"/>
                    <a:pt x="528" y="1168"/>
                    <a:pt x="552" y="1096"/>
                  </a:cubicBezTo>
                  <a:cubicBezTo>
                    <a:pt x="576" y="856"/>
                    <a:pt x="624" y="592"/>
                    <a:pt x="672" y="352"/>
                  </a:cubicBezTo>
                  <a:cubicBezTo>
                    <a:pt x="696" y="280"/>
                    <a:pt x="696" y="208"/>
                    <a:pt x="648" y="136"/>
                  </a:cubicBezTo>
                  <a:cubicBezTo>
                    <a:pt x="624" y="64"/>
                    <a:pt x="552" y="16"/>
                    <a:pt x="480" y="16"/>
                  </a:cubicBezTo>
                  <a:cubicBezTo>
                    <a:pt x="450" y="6"/>
                    <a:pt x="420"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2"/>
            <p:cNvSpPr/>
            <p:nvPr/>
          </p:nvSpPr>
          <p:spPr>
            <a:xfrm>
              <a:off x="4139125" y="3546950"/>
              <a:ext cx="846100" cy="766300"/>
            </a:xfrm>
            <a:custGeom>
              <a:avLst/>
              <a:gdLst/>
              <a:ahLst/>
              <a:cxnLst/>
              <a:rect l="l" t="t" r="r" b="b"/>
              <a:pathLst>
                <a:path w="33844" h="30652" extrusionOk="0">
                  <a:moveTo>
                    <a:pt x="168" y="0"/>
                  </a:moveTo>
                  <a:cubicBezTo>
                    <a:pt x="144" y="24"/>
                    <a:pt x="96" y="48"/>
                    <a:pt x="72" y="72"/>
                  </a:cubicBezTo>
                  <a:cubicBezTo>
                    <a:pt x="24" y="120"/>
                    <a:pt x="0" y="168"/>
                    <a:pt x="0" y="264"/>
                  </a:cubicBezTo>
                  <a:cubicBezTo>
                    <a:pt x="0" y="648"/>
                    <a:pt x="0" y="1032"/>
                    <a:pt x="0" y="1416"/>
                  </a:cubicBezTo>
                  <a:cubicBezTo>
                    <a:pt x="0" y="1464"/>
                    <a:pt x="0" y="1512"/>
                    <a:pt x="0" y="1584"/>
                  </a:cubicBezTo>
                  <a:cubicBezTo>
                    <a:pt x="24" y="1920"/>
                    <a:pt x="24" y="2256"/>
                    <a:pt x="24" y="2617"/>
                  </a:cubicBezTo>
                  <a:lnTo>
                    <a:pt x="24" y="2713"/>
                  </a:lnTo>
                  <a:cubicBezTo>
                    <a:pt x="48" y="3073"/>
                    <a:pt x="48" y="3457"/>
                    <a:pt x="72" y="3817"/>
                  </a:cubicBezTo>
                  <a:lnTo>
                    <a:pt x="72" y="3865"/>
                  </a:lnTo>
                  <a:cubicBezTo>
                    <a:pt x="72" y="4249"/>
                    <a:pt x="96" y="4633"/>
                    <a:pt x="120" y="5041"/>
                  </a:cubicBezTo>
                  <a:cubicBezTo>
                    <a:pt x="168" y="5857"/>
                    <a:pt x="216" y="6673"/>
                    <a:pt x="288" y="7489"/>
                  </a:cubicBezTo>
                  <a:cubicBezTo>
                    <a:pt x="288" y="7705"/>
                    <a:pt x="312" y="7897"/>
                    <a:pt x="336" y="8089"/>
                  </a:cubicBezTo>
                  <a:cubicBezTo>
                    <a:pt x="360" y="8281"/>
                    <a:pt x="360" y="8473"/>
                    <a:pt x="384" y="8665"/>
                  </a:cubicBezTo>
                  <a:cubicBezTo>
                    <a:pt x="408" y="8905"/>
                    <a:pt x="432" y="9145"/>
                    <a:pt x="480" y="9409"/>
                  </a:cubicBezTo>
                  <a:cubicBezTo>
                    <a:pt x="480" y="9433"/>
                    <a:pt x="480" y="9481"/>
                    <a:pt x="480" y="9529"/>
                  </a:cubicBezTo>
                  <a:cubicBezTo>
                    <a:pt x="504" y="9793"/>
                    <a:pt x="552" y="10033"/>
                    <a:pt x="576" y="10297"/>
                  </a:cubicBezTo>
                  <a:cubicBezTo>
                    <a:pt x="576" y="10297"/>
                    <a:pt x="576" y="10297"/>
                    <a:pt x="576" y="10321"/>
                  </a:cubicBezTo>
                  <a:cubicBezTo>
                    <a:pt x="720" y="11377"/>
                    <a:pt x="888" y="12457"/>
                    <a:pt x="1105" y="13514"/>
                  </a:cubicBezTo>
                  <a:cubicBezTo>
                    <a:pt x="1105" y="13514"/>
                    <a:pt x="1105" y="13514"/>
                    <a:pt x="1105" y="13538"/>
                  </a:cubicBezTo>
                  <a:cubicBezTo>
                    <a:pt x="1177" y="13850"/>
                    <a:pt x="1249" y="14186"/>
                    <a:pt x="1321" y="14498"/>
                  </a:cubicBezTo>
                  <a:cubicBezTo>
                    <a:pt x="1369" y="14714"/>
                    <a:pt x="1393" y="14906"/>
                    <a:pt x="1441" y="15122"/>
                  </a:cubicBezTo>
                  <a:cubicBezTo>
                    <a:pt x="1513" y="15410"/>
                    <a:pt x="1585" y="15698"/>
                    <a:pt x="1657" y="15986"/>
                  </a:cubicBezTo>
                  <a:cubicBezTo>
                    <a:pt x="1681" y="15986"/>
                    <a:pt x="1681" y="16010"/>
                    <a:pt x="1681" y="16034"/>
                  </a:cubicBezTo>
                  <a:cubicBezTo>
                    <a:pt x="1753" y="16322"/>
                    <a:pt x="1825" y="16586"/>
                    <a:pt x="1921" y="16874"/>
                  </a:cubicBezTo>
                  <a:cubicBezTo>
                    <a:pt x="1969" y="17066"/>
                    <a:pt x="2017" y="17258"/>
                    <a:pt x="2065" y="17426"/>
                  </a:cubicBezTo>
                  <a:cubicBezTo>
                    <a:pt x="2089" y="17450"/>
                    <a:pt x="2089" y="17474"/>
                    <a:pt x="2089" y="17498"/>
                  </a:cubicBezTo>
                  <a:cubicBezTo>
                    <a:pt x="2209" y="17882"/>
                    <a:pt x="2329" y="18290"/>
                    <a:pt x="2449" y="18674"/>
                  </a:cubicBezTo>
                  <a:lnTo>
                    <a:pt x="2473" y="18674"/>
                  </a:lnTo>
                  <a:cubicBezTo>
                    <a:pt x="2521" y="18842"/>
                    <a:pt x="2569" y="18986"/>
                    <a:pt x="2641" y="19154"/>
                  </a:cubicBezTo>
                  <a:cubicBezTo>
                    <a:pt x="2641" y="19178"/>
                    <a:pt x="2641" y="19226"/>
                    <a:pt x="2665" y="19250"/>
                  </a:cubicBezTo>
                  <a:cubicBezTo>
                    <a:pt x="2713" y="19370"/>
                    <a:pt x="2761" y="19514"/>
                    <a:pt x="2809" y="19658"/>
                  </a:cubicBezTo>
                  <a:lnTo>
                    <a:pt x="2833" y="19730"/>
                  </a:lnTo>
                  <a:cubicBezTo>
                    <a:pt x="2905" y="19874"/>
                    <a:pt x="2953" y="20018"/>
                    <a:pt x="3001" y="20162"/>
                  </a:cubicBezTo>
                  <a:cubicBezTo>
                    <a:pt x="3025" y="20186"/>
                    <a:pt x="3025" y="20186"/>
                    <a:pt x="3025" y="20210"/>
                  </a:cubicBezTo>
                  <a:cubicBezTo>
                    <a:pt x="3097" y="20378"/>
                    <a:pt x="3145" y="20522"/>
                    <a:pt x="3217" y="20690"/>
                  </a:cubicBezTo>
                  <a:cubicBezTo>
                    <a:pt x="3385" y="21098"/>
                    <a:pt x="3577" y="21506"/>
                    <a:pt x="3769" y="21890"/>
                  </a:cubicBezTo>
                  <a:cubicBezTo>
                    <a:pt x="3769" y="21914"/>
                    <a:pt x="3793" y="21938"/>
                    <a:pt x="3793" y="21962"/>
                  </a:cubicBezTo>
                  <a:cubicBezTo>
                    <a:pt x="3889" y="22154"/>
                    <a:pt x="3985" y="22346"/>
                    <a:pt x="4081" y="22538"/>
                  </a:cubicBezTo>
                  <a:cubicBezTo>
                    <a:pt x="4081" y="22538"/>
                    <a:pt x="4105" y="22538"/>
                    <a:pt x="4105" y="22562"/>
                  </a:cubicBezTo>
                  <a:cubicBezTo>
                    <a:pt x="4177" y="22731"/>
                    <a:pt x="4273" y="22899"/>
                    <a:pt x="4369" y="23067"/>
                  </a:cubicBezTo>
                  <a:cubicBezTo>
                    <a:pt x="4393" y="23115"/>
                    <a:pt x="4417" y="23163"/>
                    <a:pt x="4441" y="23211"/>
                  </a:cubicBezTo>
                  <a:cubicBezTo>
                    <a:pt x="4561" y="23379"/>
                    <a:pt x="4657" y="23547"/>
                    <a:pt x="4753" y="23739"/>
                  </a:cubicBezTo>
                  <a:cubicBezTo>
                    <a:pt x="4897" y="23979"/>
                    <a:pt x="5065" y="24195"/>
                    <a:pt x="5209" y="24435"/>
                  </a:cubicBezTo>
                  <a:lnTo>
                    <a:pt x="5233" y="24435"/>
                  </a:lnTo>
                  <a:cubicBezTo>
                    <a:pt x="5305" y="24555"/>
                    <a:pt x="5377" y="24651"/>
                    <a:pt x="5449" y="24771"/>
                  </a:cubicBezTo>
                  <a:cubicBezTo>
                    <a:pt x="5665" y="25059"/>
                    <a:pt x="5881" y="25347"/>
                    <a:pt x="6097" y="25635"/>
                  </a:cubicBezTo>
                  <a:lnTo>
                    <a:pt x="6145" y="25683"/>
                  </a:lnTo>
                  <a:cubicBezTo>
                    <a:pt x="6409" y="26019"/>
                    <a:pt x="6697" y="26331"/>
                    <a:pt x="6985" y="26643"/>
                  </a:cubicBezTo>
                  <a:cubicBezTo>
                    <a:pt x="7009" y="26667"/>
                    <a:pt x="7033" y="26691"/>
                    <a:pt x="7057" y="26691"/>
                  </a:cubicBezTo>
                  <a:cubicBezTo>
                    <a:pt x="7297" y="26979"/>
                    <a:pt x="7585" y="27243"/>
                    <a:pt x="7873" y="27483"/>
                  </a:cubicBezTo>
                  <a:cubicBezTo>
                    <a:pt x="7993" y="27603"/>
                    <a:pt x="8113" y="27699"/>
                    <a:pt x="8257" y="27795"/>
                  </a:cubicBezTo>
                  <a:cubicBezTo>
                    <a:pt x="8353" y="27891"/>
                    <a:pt x="8449" y="27963"/>
                    <a:pt x="8569" y="28035"/>
                  </a:cubicBezTo>
                  <a:cubicBezTo>
                    <a:pt x="8569" y="28035"/>
                    <a:pt x="8569" y="28059"/>
                    <a:pt x="8569" y="28059"/>
                  </a:cubicBezTo>
                  <a:cubicBezTo>
                    <a:pt x="8665" y="28131"/>
                    <a:pt x="8761" y="28203"/>
                    <a:pt x="8857" y="28275"/>
                  </a:cubicBezTo>
                  <a:cubicBezTo>
                    <a:pt x="8905" y="28299"/>
                    <a:pt x="8929" y="28299"/>
                    <a:pt x="8953" y="28323"/>
                  </a:cubicBezTo>
                  <a:cubicBezTo>
                    <a:pt x="9025" y="28395"/>
                    <a:pt x="9121" y="28443"/>
                    <a:pt x="9193" y="28491"/>
                  </a:cubicBezTo>
                  <a:cubicBezTo>
                    <a:pt x="9313" y="28563"/>
                    <a:pt x="9409" y="28635"/>
                    <a:pt x="9529" y="28707"/>
                  </a:cubicBezTo>
                  <a:cubicBezTo>
                    <a:pt x="9865" y="28923"/>
                    <a:pt x="10225" y="29115"/>
                    <a:pt x="10561" y="29283"/>
                  </a:cubicBezTo>
                  <a:cubicBezTo>
                    <a:pt x="10922" y="29451"/>
                    <a:pt x="11282" y="29595"/>
                    <a:pt x="11642" y="29739"/>
                  </a:cubicBezTo>
                  <a:cubicBezTo>
                    <a:pt x="12842" y="30219"/>
                    <a:pt x="14138" y="30507"/>
                    <a:pt x="15434" y="30603"/>
                  </a:cubicBezTo>
                  <a:cubicBezTo>
                    <a:pt x="15818" y="30651"/>
                    <a:pt x="16226" y="30651"/>
                    <a:pt x="16610" y="30651"/>
                  </a:cubicBezTo>
                  <a:lnTo>
                    <a:pt x="16994" y="30651"/>
                  </a:lnTo>
                  <a:cubicBezTo>
                    <a:pt x="17642" y="30651"/>
                    <a:pt x="18314" y="30579"/>
                    <a:pt x="18938" y="30483"/>
                  </a:cubicBezTo>
                  <a:cubicBezTo>
                    <a:pt x="19202" y="30435"/>
                    <a:pt x="19466" y="30387"/>
                    <a:pt x="19706" y="30339"/>
                  </a:cubicBezTo>
                  <a:cubicBezTo>
                    <a:pt x="20355" y="30195"/>
                    <a:pt x="20979" y="30027"/>
                    <a:pt x="21603" y="29787"/>
                  </a:cubicBezTo>
                  <a:cubicBezTo>
                    <a:pt x="21723" y="29763"/>
                    <a:pt x="21843" y="29715"/>
                    <a:pt x="21963" y="29667"/>
                  </a:cubicBezTo>
                  <a:cubicBezTo>
                    <a:pt x="22011" y="29643"/>
                    <a:pt x="22059" y="29619"/>
                    <a:pt x="22107" y="29595"/>
                  </a:cubicBezTo>
                  <a:cubicBezTo>
                    <a:pt x="22179" y="29571"/>
                    <a:pt x="22251" y="29547"/>
                    <a:pt x="22323" y="29523"/>
                  </a:cubicBezTo>
                  <a:cubicBezTo>
                    <a:pt x="22371" y="29475"/>
                    <a:pt x="22443" y="29451"/>
                    <a:pt x="22515" y="29427"/>
                  </a:cubicBezTo>
                  <a:cubicBezTo>
                    <a:pt x="22563" y="29403"/>
                    <a:pt x="22611" y="29379"/>
                    <a:pt x="22659" y="29355"/>
                  </a:cubicBezTo>
                  <a:cubicBezTo>
                    <a:pt x="22731" y="29331"/>
                    <a:pt x="22803" y="29283"/>
                    <a:pt x="22875" y="29259"/>
                  </a:cubicBezTo>
                  <a:cubicBezTo>
                    <a:pt x="22923" y="29235"/>
                    <a:pt x="22947" y="29211"/>
                    <a:pt x="22995" y="29187"/>
                  </a:cubicBezTo>
                  <a:cubicBezTo>
                    <a:pt x="23067" y="29163"/>
                    <a:pt x="23163" y="29115"/>
                    <a:pt x="23235" y="29067"/>
                  </a:cubicBezTo>
                  <a:cubicBezTo>
                    <a:pt x="23259" y="29043"/>
                    <a:pt x="23307" y="29043"/>
                    <a:pt x="23331" y="29019"/>
                  </a:cubicBezTo>
                  <a:cubicBezTo>
                    <a:pt x="23403" y="28971"/>
                    <a:pt x="23499" y="28923"/>
                    <a:pt x="23595" y="28875"/>
                  </a:cubicBezTo>
                  <a:cubicBezTo>
                    <a:pt x="23595" y="28875"/>
                    <a:pt x="23619" y="28851"/>
                    <a:pt x="23643" y="28851"/>
                  </a:cubicBezTo>
                  <a:cubicBezTo>
                    <a:pt x="23739" y="28803"/>
                    <a:pt x="23835" y="28731"/>
                    <a:pt x="23931" y="28683"/>
                  </a:cubicBezTo>
                  <a:cubicBezTo>
                    <a:pt x="23931" y="28683"/>
                    <a:pt x="23931" y="28659"/>
                    <a:pt x="23955" y="28659"/>
                  </a:cubicBezTo>
                  <a:cubicBezTo>
                    <a:pt x="24171" y="28515"/>
                    <a:pt x="24411" y="28371"/>
                    <a:pt x="24627" y="28203"/>
                  </a:cubicBezTo>
                  <a:cubicBezTo>
                    <a:pt x="24651" y="28203"/>
                    <a:pt x="24651" y="28203"/>
                    <a:pt x="24651" y="28179"/>
                  </a:cubicBezTo>
                  <a:cubicBezTo>
                    <a:pt x="25443" y="27627"/>
                    <a:pt x="26163" y="26979"/>
                    <a:pt x="26811" y="26259"/>
                  </a:cubicBezTo>
                  <a:cubicBezTo>
                    <a:pt x="26835" y="26235"/>
                    <a:pt x="26859" y="26211"/>
                    <a:pt x="26883" y="26187"/>
                  </a:cubicBezTo>
                  <a:cubicBezTo>
                    <a:pt x="26955" y="26091"/>
                    <a:pt x="27051" y="25995"/>
                    <a:pt x="27123" y="25899"/>
                  </a:cubicBezTo>
                  <a:cubicBezTo>
                    <a:pt x="27987" y="24867"/>
                    <a:pt x="28731" y="23739"/>
                    <a:pt x="29379" y="22562"/>
                  </a:cubicBezTo>
                  <a:cubicBezTo>
                    <a:pt x="29379" y="22538"/>
                    <a:pt x="29379" y="22538"/>
                    <a:pt x="29379" y="22538"/>
                  </a:cubicBezTo>
                  <a:cubicBezTo>
                    <a:pt x="29571" y="22202"/>
                    <a:pt x="29764" y="21842"/>
                    <a:pt x="29932" y="21506"/>
                  </a:cubicBezTo>
                  <a:cubicBezTo>
                    <a:pt x="30004" y="21338"/>
                    <a:pt x="30076" y="21194"/>
                    <a:pt x="30148" y="21050"/>
                  </a:cubicBezTo>
                  <a:cubicBezTo>
                    <a:pt x="30148" y="21050"/>
                    <a:pt x="30148" y="21050"/>
                    <a:pt x="30148" y="21026"/>
                  </a:cubicBezTo>
                  <a:cubicBezTo>
                    <a:pt x="30220" y="20882"/>
                    <a:pt x="30292" y="20738"/>
                    <a:pt x="30364" y="20570"/>
                  </a:cubicBezTo>
                  <a:cubicBezTo>
                    <a:pt x="30532" y="20234"/>
                    <a:pt x="30700" y="19874"/>
                    <a:pt x="30844" y="19514"/>
                  </a:cubicBezTo>
                  <a:cubicBezTo>
                    <a:pt x="30868" y="19466"/>
                    <a:pt x="30868" y="19442"/>
                    <a:pt x="30892" y="19394"/>
                  </a:cubicBezTo>
                  <a:cubicBezTo>
                    <a:pt x="30988" y="19178"/>
                    <a:pt x="31084" y="18962"/>
                    <a:pt x="31156" y="18770"/>
                  </a:cubicBezTo>
                  <a:cubicBezTo>
                    <a:pt x="31180" y="18698"/>
                    <a:pt x="31204" y="18650"/>
                    <a:pt x="31228" y="18602"/>
                  </a:cubicBezTo>
                  <a:cubicBezTo>
                    <a:pt x="31300" y="18386"/>
                    <a:pt x="31396" y="18170"/>
                    <a:pt x="31468" y="17978"/>
                  </a:cubicBezTo>
                  <a:cubicBezTo>
                    <a:pt x="31468" y="17978"/>
                    <a:pt x="31468" y="17954"/>
                    <a:pt x="31468" y="17954"/>
                  </a:cubicBezTo>
                  <a:cubicBezTo>
                    <a:pt x="31540" y="17738"/>
                    <a:pt x="31636" y="17522"/>
                    <a:pt x="31708" y="17306"/>
                  </a:cubicBezTo>
                  <a:cubicBezTo>
                    <a:pt x="31732" y="17282"/>
                    <a:pt x="31732" y="17234"/>
                    <a:pt x="31756" y="17186"/>
                  </a:cubicBezTo>
                  <a:cubicBezTo>
                    <a:pt x="31828" y="16970"/>
                    <a:pt x="31900" y="16730"/>
                    <a:pt x="31972" y="16514"/>
                  </a:cubicBezTo>
                  <a:cubicBezTo>
                    <a:pt x="32044" y="16322"/>
                    <a:pt x="32116" y="16130"/>
                    <a:pt x="32164" y="15914"/>
                  </a:cubicBezTo>
                  <a:cubicBezTo>
                    <a:pt x="32260" y="15626"/>
                    <a:pt x="32356" y="15314"/>
                    <a:pt x="32452" y="15002"/>
                  </a:cubicBezTo>
                  <a:cubicBezTo>
                    <a:pt x="32524" y="14690"/>
                    <a:pt x="32620" y="14378"/>
                    <a:pt x="32692" y="14066"/>
                  </a:cubicBezTo>
                  <a:cubicBezTo>
                    <a:pt x="32740" y="13874"/>
                    <a:pt x="32788" y="13682"/>
                    <a:pt x="32836" y="13490"/>
                  </a:cubicBezTo>
                  <a:cubicBezTo>
                    <a:pt x="32908" y="13178"/>
                    <a:pt x="32980" y="12866"/>
                    <a:pt x="33052" y="12554"/>
                  </a:cubicBezTo>
                  <a:cubicBezTo>
                    <a:pt x="33100" y="12241"/>
                    <a:pt x="33172" y="11929"/>
                    <a:pt x="33220" y="11617"/>
                  </a:cubicBezTo>
                  <a:cubicBezTo>
                    <a:pt x="33268" y="11449"/>
                    <a:pt x="33292" y="11281"/>
                    <a:pt x="33316" y="11113"/>
                  </a:cubicBezTo>
                  <a:cubicBezTo>
                    <a:pt x="33316" y="11089"/>
                    <a:pt x="33316" y="11065"/>
                    <a:pt x="33340" y="11041"/>
                  </a:cubicBezTo>
                  <a:cubicBezTo>
                    <a:pt x="33364" y="10897"/>
                    <a:pt x="33388" y="10729"/>
                    <a:pt x="33412" y="10585"/>
                  </a:cubicBezTo>
                  <a:cubicBezTo>
                    <a:pt x="33412" y="10585"/>
                    <a:pt x="33412" y="10561"/>
                    <a:pt x="33412" y="10561"/>
                  </a:cubicBezTo>
                  <a:cubicBezTo>
                    <a:pt x="33484" y="10033"/>
                    <a:pt x="33556" y="9505"/>
                    <a:pt x="33628" y="8953"/>
                  </a:cubicBezTo>
                  <a:cubicBezTo>
                    <a:pt x="33700" y="8161"/>
                    <a:pt x="33772" y="7393"/>
                    <a:pt x="33820" y="6601"/>
                  </a:cubicBezTo>
                  <a:cubicBezTo>
                    <a:pt x="33820" y="6385"/>
                    <a:pt x="33820" y="6145"/>
                    <a:pt x="33844" y="5929"/>
                  </a:cubicBezTo>
                  <a:cubicBezTo>
                    <a:pt x="33844" y="5857"/>
                    <a:pt x="33844" y="5809"/>
                    <a:pt x="33844" y="5761"/>
                  </a:cubicBezTo>
                  <a:cubicBezTo>
                    <a:pt x="33844" y="5545"/>
                    <a:pt x="33844" y="5305"/>
                    <a:pt x="33844" y="5089"/>
                  </a:cubicBezTo>
                  <a:cubicBezTo>
                    <a:pt x="33844" y="4849"/>
                    <a:pt x="33844" y="4633"/>
                    <a:pt x="33844" y="4393"/>
                  </a:cubicBezTo>
                  <a:cubicBezTo>
                    <a:pt x="33844" y="4345"/>
                    <a:pt x="33844" y="4297"/>
                    <a:pt x="33844" y="4225"/>
                  </a:cubicBezTo>
                  <a:cubicBezTo>
                    <a:pt x="33844" y="4009"/>
                    <a:pt x="33844" y="3793"/>
                    <a:pt x="33820" y="3553"/>
                  </a:cubicBezTo>
                  <a:cubicBezTo>
                    <a:pt x="33796" y="3025"/>
                    <a:pt x="33772" y="2496"/>
                    <a:pt x="33724" y="1968"/>
                  </a:cubicBezTo>
                  <a:cubicBezTo>
                    <a:pt x="33772" y="1944"/>
                    <a:pt x="33772" y="1896"/>
                    <a:pt x="33772" y="1824"/>
                  </a:cubicBezTo>
                  <a:cubicBezTo>
                    <a:pt x="33772" y="1800"/>
                    <a:pt x="33772" y="1776"/>
                    <a:pt x="33772" y="1776"/>
                  </a:cubicBezTo>
                  <a:cubicBezTo>
                    <a:pt x="33772" y="1728"/>
                    <a:pt x="33748" y="1704"/>
                    <a:pt x="33724" y="1680"/>
                  </a:cubicBezTo>
                  <a:cubicBezTo>
                    <a:pt x="33724" y="1656"/>
                    <a:pt x="33724" y="1656"/>
                    <a:pt x="33700" y="1632"/>
                  </a:cubicBezTo>
                  <a:cubicBezTo>
                    <a:pt x="33700" y="1632"/>
                    <a:pt x="33700" y="1608"/>
                    <a:pt x="33700" y="1608"/>
                  </a:cubicBezTo>
                  <a:lnTo>
                    <a:pt x="33700" y="1560"/>
                  </a:lnTo>
                  <a:cubicBezTo>
                    <a:pt x="33700" y="1560"/>
                    <a:pt x="33700" y="1536"/>
                    <a:pt x="33676" y="1512"/>
                  </a:cubicBezTo>
                  <a:cubicBezTo>
                    <a:pt x="33676" y="1488"/>
                    <a:pt x="33676" y="1488"/>
                    <a:pt x="33652" y="1464"/>
                  </a:cubicBezTo>
                  <a:cubicBezTo>
                    <a:pt x="33604" y="1392"/>
                    <a:pt x="33508" y="1344"/>
                    <a:pt x="33412" y="1344"/>
                  </a:cubicBezTo>
                  <a:lnTo>
                    <a:pt x="33364" y="1344"/>
                  </a:lnTo>
                  <a:cubicBezTo>
                    <a:pt x="33220" y="1368"/>
                    <a:pt x="33172" y="1488"/>
                    <a:pt x="33148" y="1608"/>
                  </a:cubicBezTo>
                  <a:lnTo>
                    <a:pt x="33004" y="1608"/>
                  </a:lnTo>
                  <a:cubicBezTo>
                    <a:pt x="32668" y="1704"/>
                    <a:pt x="32332" y="1800"/>
                    <a:pt x="31996" y="1896"/>
                  </a:cubicBezTo>
                  <a:lnTo>
                    <a:pt x="31276" y="2064"/>
                  </a:lnTo>
                  <a:cubicBezTo>
                    <a:pt x="31252" y="2088"/>
                    <a:pt x="31204" y="2088"/>
                    <a:pt x="31180" y="2112"/>
                  </a:cubicBezTo>
                  <a:cubicBezTo>
                    <a:pt x="31180" y="2112"/>
                    <a:pt x="31156" y="2136"/>
                    <a:pt x="31156" y="2136"/>
                  </a:cubicBezTo>
                  <a:lnTo>
                    <a:pt x="30844" y="2232"/>
                  </a:lnTo>
                  <a:cubicBezTo>
                    <a:pt x="30532" y="2304"/>
                    <a:pt x="30220" y="2400"/>
                    <a:pt x="29908" y="2496"/>
                  </a:cubicBezTo>
                  <a:cubicBezTo>
                    <a:pt x="29860" y="2496"/>
                    <a:pt x="29812" y="2521"/>
                    <a:pt x="29764" y="2521"/>
                  </a:cubicBezTo>
                  <a:cubicBezTo>
                    <a:pt x="29692" y="2545"/>
                    <a:pt x="29619" y="2569"/>
                    <a:pt x="29547" y="2593"/>
                  </a:cubicBezTo>
                  <a:cubicBezTo>
                    <a:pt x="29379" y="2617"/>
                    <a:pt x="29211" y="2641"/>
                    <a:pt x="29019" y="2641"/>
                  </a:cubicBezTo>
                  <a:cubicBezTo>
                    <a:pt x="28803" y="2665"/>
                    <a:pt x="28587" y="2689"/>
                    <a:pt x="28371" y="2713"/>
                  </a:cubicBezTo>
                  <a:cubicBezTo>
                    <a:pt x="28179" y="2737"/>
                    <a:pt x="27963" y="2737"/>
                    <a:pt x="27771" y="2761"/>
                  </a:cubicBezTo>
                  <a:cubicBezTo>
                    <a:pt x="27579" y="2785"/>
                    <a:pt x="27363" y="2785"/>
                    <a:pt x="27171" y="2785"/>
                  </a:cubicBezTo>
                  <a:cubicBezTo>
                    <a:pt x="26379" y="2833"/>
                    <a:pt x="25587" y="2857"/>
                    <a:pt x="24771" y="2857"/>
                  </a:cubicBezTo>
                  <a:lnTo>
                    <a:pt x="23979" y="2857"/>
                  </a:lnTo>
                  <a:cubicBezTo>
                    <a:pt x="22899" y="2833"/>
                    <a:pt x="21843" y="2809"/>
                    <a:pt x="20787" y="2785"/>
                  </a:cubicBezTo>
                  <a:cubicBezTo>
                    <a:pt x="20042" y="2761"/>
                    <a:pt x="19298" y="2737"/>
                    <a:pt x="18554" y="2713"/>
                  </a:cubicBezTo>
                  <a:cubicBezTo>
                    <a:pt x="18170" y="2713"/>
                    <a:pt x="17810" y="2689"/>
                    <a:pt x="17426" y="2665"/>
                  </a:cubicBezTo>
                  <a:cubicBezTo>
                    <a:pt x="17066" y="2665"/>
                    <a:pt x="16682" y="2641"/>
                    <a:pt x="16322" y="2641"/>
                  </a:cubicBezTo>
                  <a:cubicBezTo>
                    <a:pt x="15602" y="2569"/>
                    <a:pt x="14882" y="2521"/>
                    <a:pt x="14138" y="2448"/>
                  </a:cubicBezTo>
                  <a:cubicBezTo>
                    <a:pt x="14114" y="2448"/>
                    <a:pt x="14090" y="2448"/>
                    <a:pt x="14066" y="2424"/>
                  </a:cubicBezTo>
                  <a:cubicBezTo>
                    <a:pt x="12986" y="2328"/>
                    <a:pt x="11930" y="2208"/>
                    <a:pt x="10850" y="2088"/>
                  </a:cubicBezTo>
                  <a:cubicBezTo>
                    <a:pt x="10586" y="2040"/>
                    <a:pt x="10321" y="2016"/>
                    <a:pt x="10057" y="1968"/>
                  </a:cubicBezTo>
                  <a:cubicBezTo>
                    <a:pt x="9265" y="1872"/>
                    <a:pt x="8473" y="1752"/>
                    <a:pt x="7681" y="1632"/>
                  </a:cubicBezTo>
                  <a:cubicBezTo>
                    <a:pt x="6361" y="1416"/>
                    <a:pt x="5041" y="1176"/>
                    <a:pt x="3745" y="912"/>
                  </a:cubicBezTo>
                  <a:cubicBezTo>
                    <a:pt x="2977" y="744"/>
                    <a:pt x="2185" y="552"/>
                    <a:pt x="1417" y="360"/>
                  </a:cubicBezTo>
                  <a:cubicBezTo>
                    <a:pt x="1153" y="312"/>
                    <a:pt x="912" y="240"/>
                    <a:pt x="648" y="168"/>
                  </a:cubicBezTo>
                  <a:lnTo>
                    <a:pt x="528" y="168"/>
                  </a:lnTo>
                  <a:cubicBezTo>
                    <a:pt x="528" y="144"/>
                    <a:pt x="504" y="144"/>
                    <a:pt x="504" y="120"/>
                  </a:cubicBezTo>
                  <a:cubicBezTo>
                    <a:pt x="480" y="96"/>
                    <a:pt x="456" y="72"/>
                    <a:pt x="432" y="48"/>
                  </a:cubicBezTo>
                  <a:cubicBezTo>
                    <a:pt x="432" y="48"/>
                    <a:pt x="408" y="48"/>
                    <a:pt x="408" y="24"/>
                  </a:cubicBezTo>
                  <a:cubicBezTo>
                    <a:pt x="360" y="24"/>
                    <a:pt x="312"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0" name="Google Shape;3720;p52"/>
          <p:cNvSpPr txBox="1">
            <a:spLocks noGrp="1"/>
          </p:cNvSpPr>
          <p:nvPr>
            <p:ph type="subTitle" idx="3"/>
          </p:nvPr>
        </p:nvSpPr>
        <p:spPr>
          <a:xfrm>
            <a:off x="1851410" y="1925660"/>
            <a:ext cx="4647571" cy="1579616"/>
          </a:xfrm>
          <a:prstGeom prst="rect">
            <a:avLst/>
          </a:prstGeom>
        </p:spPr>
        <p:txBody>
          <a:bodyPr spcFirstLastPara="1" wrap="square" lIns="91425" tIns="91425" rIns="91425" bIns="91425" anchor="ctr" anchorCtr="0">
            <a:noAutofit/>
          </a:bodyPr>
          <a:lstStyle/>
          <a:p>
            <a:pPr marL="0" lvl="0" indent="0" algn="ctr" rtl="0">
              <a:lnSpc>
                <a:spcPts val="3400"/>
              </a:lnSpc>
              <a:spcBef>
                <a:spcPts val="0"/>
              </a:spcBef>
              <a:spcAft>
                <a:spcPts val="1200"/>
              </a:spcAft>
              <a:buNone/>
            </a:pPr>
            <a:r>
              <a:rPr lang="en" sz="2600" dirty="0">
                <a:latin typeface="+mj-lt"/>
              </a:rPr>
              <a:t>Năng lượng có thể truyền từ vật này sang vật khác</a:t>
            </a:r>
            <a:endParaRPr sz="2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20">
                                            <p:txEl>
                                              <p:pRg st="0" end="0"/>
                                            </p:txEl>
                                          </p:spTgt>
                                        </p:tgtEl>
                                        <p:attrNameLst>
                                          <p:attrName>style.visibility</p:attrName>
                                        </p:attrNameLst>
                                      </p:cBhvr>
                                      <p:to>
                                        <p:strVal val="visible"/>
                                      </p:to>
                                    </p:set>
                                    <p:animEffect transition="in" filter="fade">
                                      <p:cBhvr>
                                        <p:cTn id="7" dur="1000"/>
                                        <p:tgtEl>
                                          <p:spTgt spid="3720">
                                            <p:txEl>
                                              <p:pRg st="0" end="0"/>
                                            </p:txEl>
                                          </p:spTgt>
                                        </p:tgtEl>
                                      </p:cBhvr>
                                    </p:animEffect>
                                    <p:anim calcmode="lin" valueType="num">
                                      <p:cBhvr>
                                        <p:cTn id="8" dur="1000" fill="hold"/>
                                        <p:tgtEl>
                                          <p:spTgt spid="37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22"/>
                                        </p:tgtEl>
                                        <p:attrNameLst>
                                          <p:attrName>style.visibility</p:attrName>
                                        </p:attrNameLst>
                                      </p:cBhvr>
                                      <p:to>
                                        <p:strVal val="visible"/>
                                      </p:to>
                                    </p:set>
                                    <p:animEffect transition="in" filter="fade">
                                      <p:cBhvr>
                                        <p:cTn id="12" dur="1000"/>
                                        <p:tgtEl>
                                          <p:spTgt spid="3422"/>
                                        </p:tgtEl>
                                      </p:cBhvr>
                                    </p:animEffect>
                                    <p:anim calcmode="lin" valueType="num">
                                      <p:cBhvr>
                                        <p:cTn id="13" dur="1000" fill="hold"/>
                                        <p:tgtEl>
                                          <p:spTgt spid="3422"/>
                                        </p:tgtEl>
                                        <p:attrNameLst>
                                          <p:attrName>ppt_x</p:attrName>
                                        </p:attrNameLst>
                                      </p:cBhvr>
                                      <p:tavLst>
                                        <p:tav tm="0">
                                          <p:val>
                                            <p:strVal val="#ppt_x"/>
                                          </p:val>
                                        </p:tav>
                                        <p:tav tm="100000">
                                          <p:val>
                                            <p:strVal val="#ppt_x"/>
                                          </p:val>
                                        </p:tav>
                                      </p:tavLst>
                                    </p:anim>
                                    <p:anim calcmode="lin" valueType="num">
                                      <p:cBhvr>
                                        <p:cTn id="14" dur="1000" fill="hold"/>
                                        <p:tgtEl>
                                          <p:spTgt spid="34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2" grpId="0" animBg="1"/>
      <p:bldP spid="372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 y="23103"/>
            <a:ext cx="3600450" cy="640556"/>
          </a:xfrm>
        </p:spPr>
        <p:txBody>
          <a:bodyPr>
            <a:normAutofit fontScale="90000"/>
          </a:bodyPr>
          <a:lstStyle/>
          <a:p>
            <a:r>
              <a:rPr lang="en-US" sz="3000" dirty="0" err="1">
                <a:solidFill>
                  <a:srgbClr val="3506E0"/>
                </a:solidFill>
                <a:latin typeface="+mj-lt"/>
              </a:rPr>
              <a:t>Tình</a:t>
            </a:r>
            <a:r>
              <a:rPr lang="en-US" sz="3000" dirty="0">
                <a:solidFill>
                  <a:srgbClr val="3506E0"/>
                </a:solidFill>
                <a:latin typeface="+mj-lt"/>
              </a:rPr>
              <a:t> </a:t>
            </a:r>
            <a:r>
              <a:rPr lang="en-US" sz="3000" dirty="0" err="1">
                <a:solidFill>
                  <a:srgbClr val="3506E0"/>
                </a:solidFill>
                <a:latin typeface="+mj-lt"/>
              </a:rPr>
              <a:t>huống</a:t>
            </a:r>
            <a:r>
              <a:rPr lang="en-US" sz="3000" dirty="0">
                <a:solidFill>
                  <a:srgbClr val="3506E0"/>
                </a:solidFill>
                <a:latin typeface="+mj-lt"/>
              </a:rPr>
              <a:t> </a:t>
            </a:r>
            <a:r>
              <a:rPr lang="en-US" sz="3000" dirty="0" err="1">
                <a:solidFill>
                  <a:srgbClr val="3506E0"/>
                </a:solidFill>
                <a:latin typeface="+mj-lt"/>
              </a:rPr>
              <a:t>thực</a:t>
            </a:r>
            <a:r>
              <a:rPr lang="en-US" sz="3000" dirty="0">
                <a:solidFill>
                  <a:srgbClr val="3506E0"/>
                </a:solidFill>
                <a:latin typeface="+mj-lt"/>
              </a:rPr>
              <a:t> </a:t>
            </a:r>
            <a:r>
              <a:rPr lang="en-US" sz="3000" dirty="0" err="1">
                <a:solidFill>
                  <a:srgbClr val="3506E0"/>
                </a:solidFill>
                <a:latin typeface="+mj-lt"/>
              </a:rPr>
              <a:t>tế</a:t>
            </a:r>
            <a:endParaRPr lang="en-US" sz="3000" dirty="0">
              <a:solidFill>
                <a:srgbClr val="3506E0"/>
              </a:solidFill>
              <a:latin typeface="+mj-lt"/>
            </a:endParaRPr>
          </a:p>
        </p:txBody>
      </p:sp>
      <p:sp>
        <p:nvSpPr>
          <p:cNvPr id="5" name="Title 1"/>
          <p:cNvSpPr txBox="1">
            <a:spLocks/>
          </p:cNvSpPr>
          <p:nvPr/>
        </p:nvSpPr>
        <p:spPr>
          <a:xfrm>
            <a:off x="457200" y="857250"/>
            <a:ext cx="7372350" cy="812006"/>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a:lnSpc>
                <a:spcPct val="120000"/>
              </a:lnSpc>
            </a:pPr>
            <a:r>
              <a:rPr lang="en-US" sz="2250" dirty="0" err="1">
                <a:solidFill>
                  <a:srgbClr val="002060"/>
                </a:solidFill>
                <a:latin typeface="+mj-lt"/>
              </a:rPr>
              <a:t>Nếu</a:t>
            </a:r>
            <a:r>
              <a:rPr lang="en-US" sz="2250" dirty="0">
                <a:solidFill>
                  <a:srgbClr val="002060"/>
                </a:solidFill>
                <a:latin typeface="+mj-lt"/>
              </a:rPr>
              <a:t> </a:t>
            </a:r>
            <a:r>
              <a:rPr lang="en-US" sz="2250" dirty="0" err="1">
                <a:solidFill>
                  <a:srgbClr val="002060"/>
                </a:solidFill>
                <a:latin typeface="+mj-lt"/>
              </a:rPr>
              <a:t>em</a:t>
            </a:r>
            <a:r>
              <a:rPr lang="en-US" sz="2250" dirty="0">
                <a:solidFill>
                  <a:srgbClr val="002060"/>
                </a:solidFill>
                <a:latin typeface="+mj-lt"/>
              </a:rPr>
              <a:t> </a:t>
            </a:r>
            <a:r>
              <a:rPr lang="en-US" sz="2250" dirty="0" err="1">
                <a:solidFill>
                  <a:srgbClr val="002060"/>
                </a:solidFill>
                <a:latin typeface="+mj-lt"/>
              </a:rPr>
              <a:t>đang</a:t>
            </a:r>
            <a:r>
              <a:rPr lang="en-US" sz="2250" dirty="0">
                <a:solidFill>
                  <a:srgbClr val="002060"/>
                </a:solidFill>
                <a:latin typeface="+mj-lt"/>
              </a:rPr>
              <a:t> </a:t>
            </a:r>
            <a:r>
              <a:rPr lang="en-US" sz="2250" dirty="0" err="1">
                <a:solidFill>
                  <a:srgbClr val="002060"/>
                </a:solidFill>
                <a:latin typeface="+mj-lt"/>
              </a:rPr>
              <a:t>có</a:t>
            </a:r>
            <a:r>
              <a:rPr lang="en-US" sz="2250" dirty="0">
                <a:solidFill>
                  <a:srgbClr val="002060"/>
                </a:solidFill>
                <a:latin typeface="+mj-lt"/>
              </a:rPr>
              <a:t> 1 </a:t>
            </a:r>
            <a:r>
              <a:rPr lang="en-US" sz="2250" dirty="0" err="1">
                <a:solidFill>
                  <a:srgbClr val="002060"/>
                </a:solidFill>
                <a:latin typeface="+mj-lt"/>
              </a:rPr>
              <a:t>đồng</a:t>
            </a:r>
            <a:r>
              <a:rPr lang="en-US" sz="2250" dirty="0">
                <a:solidFill>
                  <a:srgbClr val="002060"/>
                </a:solidFill>
                <a:latin typeface="+mj-lt"/>
              </a:rPr>
              <a:t> </a:t>
            </a:r>
            <a:r>
              <a:rPr lang="en-US" sz="2250" dirty="0" err="1">
                <a:solidFill>
                  <a:srgbClr val="002060"/>
                </a:solidFill>
                <a:latin typeface="+mj-lt"/>
              </a:rPr>
              <a:t>xu</a:t>
            </a:r>
            <a:r>
              <a:rPr lang="en-US" sz="2250" dirty="0">
                <a:solidFill>
                  <a:srgbClr val="002060"/>
                </a:solidFill>
                <a:latin typeface="+mj-lt"/>
              </a:rPr>
              <a:t> </a:t>
            </a:r>
            <a:r>
              <a:rPr lang="en-US" sz="2250" dirty="0" err="1">
                <a:solidFill>
                  <a:srgbClr val="002060"/>
                </a:solidFill>
                <a:latin typeface="+mj-lt"/>
              </a:rPr>
              <a:t>trong</a:t>
            </a:r>
            <a:r>
              <a:rPr lang="en-US" sz="2250" dirty="0">
                <a:solidFill>
                  <a:srgbClr val="002060"/>
                </a:solidFill>
                <a:latin typeface="+mj-lt"/>
              </a:rPr>
              <a:t> </a:t>
            </a:r>
            <a:r>
              <a:rPr lang="en-US" sz="2250" dirty="0" err="1">
                <a:solidFill>
                  <a:srgbClr val="002060"/>
                </a:solidFill>
                <a:latin typeface="+mj-lt"/>
              </a:rPr>
              <a:t>tay</a:t>
            </a:r>
            <a:r>
              <a:rPr lang="en-US" sz="2250" dirty="0">
                <a:solidFill>
                  <a:srgbClr val="002060"/>
                </a:solidFill>
                <a:latin typeface="+mj-lt"/>
              </a:rPr>
              <a:t> </a:t>
            </a:r>
            <a:r>
              <a:rPr lang="en-US" sz="2250" dirty="0" err="1">
                <a:solidFill>
                  <a:srgbClr val="002060"/>
                </a:solidFill>
                <a:latin typeface="+mj-lt"/>
              </a:rPr>
              <a:t>thì</a:t>
            </a:r>
            <a:r>
              <a:rPr lang="en-US" sz="2250" dirty="0">
                <a:solidFill>
                  <a:srgbClr val="002060"/>
                </a:solidFill>
                <a:latin typeface="+mj-lt"/>
              </a:rPr>
              <a:t> </a:t>
            </a:r>
            <a:r>
              <a:rPr lang="en-US" sz="2250" dirty="0" err="1">
                <a:solidFill>
                  <a:srgbClr val="002060"/>
                </a:solidFill>
                <a:latin typeface="+mj-lt"/>
              </a:rPr>
              <a:t>em</a:t>
            </a:r>
            <a:r>
              <a:rPr lang="en-US" sz="2250" dirty="0">
                <a:solidFill>
                  <a:srgbClr val="002060"/>
                </a:solidFill>
                <a:latin typeface="+mj-lt"/>
              </a:rPr>
              <a:t> </a:t>
            </a:r>
            <a:r>
              <a:rPr lang="en-US" sz="2250" dirty="0" err="1">
                <a:solidFill>
                  <a:srgbClr val="002060"/>
                </a:solidFill>
                <a:latin typeface="+mj-lt"/>
              </a:rPr>
              <a:t>sẽ</a:t>
            </a:r>
            <a:r>
              <a:rPr lang="en-US" sz="2250" dirty="0">
                <a:solidFill>
                  <a:srgbClr val="002060"/>
                </a:solidFill>
                <a:latin typeface="+mj-lt"/>
              </a:rPr>
              <a:t> </a:t>
            </a:r>
            <a:r>
              <a:rPr lang="en-US" sz="2250" dirty="0" err="1">
                <a:solidFill>
                  <a:srgbClr val="002060"/>
                </a:solidFill>
                <a:latin typeface="+mj-lt"/>
              </a:rPr>
              <a:t>làm</a:t>
            </a:r>
            <a:r>
              <a:rPr lang="en-US" sz="2250" dirty="0">
                <a:solidFill>
                  <a:srgbClr val="002060"/>
                </a:solidFill>
                <a:latin typeface="+mj-lt"/>
              </a:rPr>
              <a:t> </a:t>
            </a:r>
            <a:r>
              <a:rPr lang="en-US" sz="2250" dirty="0" err="1">
                <a:solidFill>
                  <a:srgbClr val="002060"/>
                </a:solidFill>
                <a:latin typeface="+mj-lt"/>
              </a:rPr>
              <a:t>những</a:t>
            </a:r>
            <a:r>
              <a:rPr lang="en-US" sz="2250" dirty="0">
                <a:solidFill>
                  <a:srgbClr val="002060"/>
                </a:solidFill>
                <a:latin typeface="+mj-lt"/>
              </a:rPr>
              <a:t> </a:t>
            </a:r>
            <a:r>
              <a:rPr lang="en-US" sz="2250" dirty="0" err="1">
                <a:solidFill>
                  <a:srgbClr val="002060"/>
                </a:solidFill>
                <a:latin typeface="+mj-lt"/>
              </a:rPr>
              <a:t>cách</a:t>
            </a:r>
            <a:r>
              <a:rPr lang="en-US" sz="2250" dirty="0">
                <a:solidFill>
                  <a:srgbClr val="002060"/>
                </a:solidFill>
                <a:latin typeface="+mj-lt"/>
              </a:rPr>
              <a:t> </a:t>
            </a:r>
            <a:r>
              <a:rPr lang="en-US" sz="2250" dirty="0" err="1">
                <a:solidFill>
                  <a:srgbClr val="002060"/>
                </a:solidFill>
                <a:latin typeface="+mj-lt"/>
              </a:rPr>
              <a:t>nào</a:t>
            </a:r>
            <a:r>
              <a:rPr lang="en-US" sz="2250" dirty="0">
                <a:solidFill>
                  <a:srgbClr val="002060"/>
                </a:solidFill>
                <a:latin typeface="+mj-lt"/>
              </a:rPr>
              <a:t> </a:t>
            </a:r>
            <a:r>
              <a:rPr lang="en-US" sz="2250" dirty="0" err="1">
                <a:solidFill>
                  <a:srgbClr val="002060"/>
                </a:solidFill>
                <a:latin typeface="+mj-lt"/>
              </a:rPr>
              <a:t>để</a:t>
            </a:r>
            <a:r>
              <a:rPr lang="en-US" sz="2250" dirty="0">
                <a:solidFill>
                  <a:srgbClr val="002060"/>
                </a:solidFill>
                <a:latin typeface="+mj-lt"/>
              </a:rPr>
              <a:t> </a:t>
            </a:r>
            <a:r>
              <a:rPr lang="en-US" sz="2250" dirty="0" err="1">
                <a:solidFill>
                  <a:srgbClr val="002060"/>
                </a:solidFill>
                <a:latin typeface="+mj-lt"/>
              </a:rPr>
              <a:t>đồng</a:t>
            </a:r>
            <a:r>
              <a:rPr lang="en-US" sz="2250" dirty="0">
                <a:solidFill>
                  <a:srgbClr val="002060"/>
                </a:solidFill>
                <a:latin typeface="+mj-lt"/>
              </a:rPr>
              <a:t> </a:t>
            </a:r>
            <a:r>
              <a:rPr lang="en-US" sz="2250" dirty="0" err="1">
                <a:solidFill>
                  <a:srgbClr val="002060"/>
                </a:solidFill>
                <a:latin typeface="+mj-lt"/>
              </a:rPr>
              <a:t>xu</a:t>
            </a:r>
            <a:r>
              <a:rPr lang="en-US" sz="2250" dirty="0">
                <a:solidFill>
                  <a:srgbClr val="002060"/>
                </a:solidFill>
                <a:latin typeface="+mj-lt"/>
              </a:rPr>
              <a:t> </a:t>
            </a:r>
            <a:r>
              <a:rPr lang="en-US" sz="2250" dirty="0" err="1">
                <a:solidFill>
                  <a:srgbClr val="002060"/>
                </a:solidFill>
                <a:latin typeface="+mj-lt"/>
              </a:rPr>
              <a:t>nóng</a:t>
            </a:r>
            <a:r>
              <a:rPr lang="en-US" sz="2250" dirty="0">
                <a:solidFill>
                  <a:srgbClr val="002060"/>
                </a:solidFill>
                <a:latin typeface="+mj-lt"/>
              </a:rPr>
              <a:t> </a:t>
            </a:r>
            <a:r>
              <a:rPr lang="en-US" sz="2250" dirty="0" err="1">
                <a:solidFill>
                  <a:srgbClr val="002060"/>
                </a:solidFill>
                <a:latin typeface="+mj-lt"/>
              </a:rPr>
              <a:t>lên</a:t>
            </a:r>
            <a:r>
              <a:rPr lang="en-US" sz="2250" dirty="0">
                <a:solidFill>
                  <a:srgbClr val="002060"/>
                </a:solidFill>
                <a:latin typeface="+mj-lt"/>
              </a:rPr>
              <a:t>??</a:t>
            </a:r>
          </a:p>
        </p:txBody>
      </p:sp>
      <p:pic>
        <p:nvPicPr>
          <p:cNvPr id="1032" name="Picture 8" descr="Xu Việt Nam 19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49" y="2464748"/>
            <a:ext cx="1142999" cy="1142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366916524"/>
              </p:ext>
            </p:extLst>
          </p:nvPr>
        </p:nvGraphicFramePr>
        <p:xfrm>
          <a:off x="2026393" y="1669256"/>
          <a:ext cx="4574128" cy="329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Notched Right Arrow 9"/>
          <p:cNvSpPr/>
          <p:nvPr/>
        </p:nvSpPr>
        <p:spPr>
          <a:xfrm>
            <a:off x="6115050" y="2286000"/>
            <a:ext cx="628650" cy="457200"/>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ounded Rectangle 11"/>
          <p:cNvSpPr/>
          <p:nvPr/>
        </p:nvSpPr>
        <p:spPr>
          <a:xfrm>
            <a:off x="6772275" y="2200513"/>
            <a:ext cx="2114550"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25" dirty="0" err="1">
                <a:latin typeface="+mj-lt"/>
              </a:rPr>
              <a:t>Truyền</a:t>
            </a:r>
            <a:r>
              <a:rPr lang="en-US" sz="2025" dirty="0">
                <a:latin typeface="+mj-lt"/>
              </a:rPr>
              <a:t> </a:t>
            </a:r>
            <a:r>
              <a:rPr lang="en-US" sz="2025" dirty="0" err="1">
                <a:latin typeface="+mj-lt"/>
              </a:rPr>
              <a:t>nhiệt</a:t>
            </a:r>
            <a:endParaRPr lang="en-US" sz="2025" dirty="0">
              <a:latin typeface="+mj-lt"/>
            </a:endParaRPr>
          </a:p>
        </p:txBody>
      </p:sp>
      <p:sp>
        <p:nvSpPr>
          <p:cNvPr id="16" name="Notched Right Arrow 15"/>
          <p:cNvSpPr/>
          <p:nvPr/>
        </p:nvSpPr>
        <p:spPr>
          <a:xfrm>
            <a:off x="6115050" y="4042087"/>
            <a:ext cx="628650" cy="457200"/>
          </a:xfrm>
          <a:prstGeom prst="notch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ounded Rectangle 16"/>
          <p:cNvSpPr/>
          <p:nvPr/>
        </p:nvSpPr>
        <p:spPr>
          <a:xfrm>
            <a:off x="6772275" y="3931435"/>
            <a:ext cx="2114550" cy="67850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25" dirty="0" err="1">
                <a:latin typeface="+mj-lt"/>
              </a:rPr>
              <a:t>Tác</a:t>
            </a:r>
            <a:r>
              <a:rPr lang="en-US" sz="2025" dirty="0">
                <a:latin typeface="+mj-lt"/>
              </a:rPr>
              <a:t> </a:t>
            </a:r>
            <a:r>
              <a:rPr lang="en-US" sz="2025" dirty="0" err="1">
                <a:latin typeface="+mj-lt"/>
              </a:rPr>
              <a:t>dụng</a:t>
            </a:r>
            <a:r>
              <a:rPr lang="en-US" sz="2025" dirty="0">
                <a:latin typeface="+mj-lt"/>
              </a:rPr>
              <a:t> </a:t>
            </a:r>
            <a:r>
              <a:rPr lang="en-US" sz="2025" dirty="0" err="1">
                <a:latin typeface="+mj-lt"/>
              </a:rPr>
              <a:t>lực</a:t>
            </a:r>
            <a:endParaRPr lang="en-US" sz="2025" dirty="0">
              <a:latin typeface="+mj-lt"/>
            </a:endParaRPr>
          </a:p>
        </p:txBody>
      </p:sp>
    </p:spTree>
    <p:extLst>
      <p:ext uri="{BB962C8B-B14F-4D97-AF65-F5344CB8AC3E}">
        <p14:creationId xmlns:p14="http://schemas.microsoft.com/office/powerpoint/2010/main" val="168183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P spid="10" grpId="0" animBg="1"/>
      <p:bldP spid="12" grpId="0" animBg="1"/>
      <p:bldP spid="16" grpId="0" animBg="1"/>
      <p:bldP spid="17" grpId="0" animBg="1"/>
    </p:bldLst>
  </p:timing>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3498</Words>
  <Application>Microsoft Office PowerPoint</Application>
  <PresentationFormat>On-screen Show (16:9)</PresentationFormat>
  <Paragraphs>389</Paragraphs>
  <Slides>79</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Times New Roman</vt:lpstr>
      <vt:lpstr>Wingdings</vt:lpstr>
      <vt:lpstr>Calibri</vt:lpstr>
      <vt:lpstr>Fira Sans Extra Condensed</vt:lpstr>
      <vt:lpstr>Arial</vt:lpstr>
      <vt:lpstr>Cambria</vt:lpstr>
      <vt:lpstr>Aachen</vt:lpstr>
      <vt:lpstr>Denk One</vt:lpstr>
      <vt:lpstr>Poppins</vt:lpstr>
      <vt:lpstr>Segoe UI</vt:lpstr>
      <vt:lpstr>Language Arts Subject for Middle School - 6th Grade: Vocabulary Skills by Slidesgo</vt:lpstr>
      <vt:lpstr>PowerPoint Presentation</vt:lpstr>
      <vt:lpstr>KHỞI ĐỘNG</vt:lpstr>
      <vt:lpstr>PowerPoint Presentation</vt:lpstr>
      <vt:lpstr>NỘI DUNG BÀI HỌC</vt:lpstr>
      <vt:lpstr>1. BẢO TOÀN NĂNG LƯỢNG</vt:lpstr>
      <vt:lpstr>Quan sát HÌnh 42.1</vt:lpstr>
      <vt:lpstr>PowerPoint Presentation</vt:lpstr>
      <vt:lpstr>PowerPoint Presentation</vt:lpstr>
      <vt:lpstr>Tình huống thực tế</vt:lpstr>
      <vt:lpstr>Tình huống thực tế</vt:lpstr>
      <vt:lpstr>PowerPoint Presentation</vt:lpstr>
      <vt:lpstr>Hiện tượng năng lượng chuyển hóa từ vật này sang vật khác được ứng dụng nhiều trong khoa học và công nghệ</vt:lpstr>
      <vt:lpstr>b. Tìm hiểu sự chuyển hóa  giữa các dạng năng lượng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 ?</vt:lpstr>
      <vt:lpstr>AI NHANH HƠN?</vt:lpstr>
      <vt:lpstr>PowerPoint Presentation</vt:lpstr>
      <vt:lpstr>PowerPoint Presentation</vt:lpstr>
      <vt:lpstr>PowerPoint Presentation</vt:lpstr>
      <vt:lpstr>PowerPoint Presentation</vt:lpstr>
      <vt:lpstr>PowerPoint Presentation</vt:lpstr>
      <vt:lpstr>PowerPoint Presentation</vt:lpstr>
      <vt:lpstr>2. NĂNG LƯỢNG HAO PHÍ TRONG SỬ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DẠNG NĂNG LƯỢNG HAO PHÍ KHI Ô TÔ CHẠY</vt:lpstr>
      <vt:lpstr>PowerPoint Presentation</vt:lpstr>
      <vt:lpstr>PowerPoint Presentation</vt:lpstr>
      <vt:lpstr>PowerPoint Presentation</vt:lpstr>
      <vt:lpstr>PowerPoint Presentation</vt:lpstr>
      <vt:lpstr>PowerPoint Presentation</vt:lpstr>
      <vt:lpstr>3. TIẾT KIỆM NĂNG LƯỢNG( tiết 4)</vt:lpstr>
      <vt:lpstr>Thảo luận và trả lời câu hỏi</vt:lpstr>
      <vt:lpstr>Hoạt động sử dụng năng lượng hiệu quả</vt:lpstr>
      <vt:lpstr>Hoạt động sử dụng năng lượng không hiệu quả</vt:lpstr>
      <vt:lpstr>b. Tìm hiểu về sự cần thiết phải tiết kiệm năng lượng và các biện pháp tiết kiệm năng lượng</vt:lpstr>
      <vt:lpstr>Thảo luận và trả lời câu hỏi</vt:lpstr>
      <vt:lpstr>PowerPoint Presentation</vt:lpstr>
      <vt:lpstr>PowerPoint Presentation</vt:lpstr>
      <vt:lpstr>LUYỆN TẬP</vt:lpstr>
      <vt:lpstr>Khi quạt điện hoạt động thì có sự chuyển hóa</vt:lpstr>
      <vt:lpstr>Trong các dụng cụ và thiết bị sau đây, thiết bị  nào chủ yếu biến đổi điện năng thành nhiệt năng </vt:lpstr>
      <vt:lpstr>Trong quá trình biến đổi từ  động năng sang thế năng, và ngược lại, cơ năng:</vt:lpstr>
      <vt:lpstr>PowerPoint Presentation</vt:lpstr>
      <vt:lpstr>VẬN DỤNG </vt:lpstr>
      <vt:lpstr>Hãy kể tên các thiết bị, dụng cụ tiêu thụ điện năng biến đổi thành nhiệt năng, quang năng, cơ năng để có thể sử dụng trực tiếp</vt:lpstr>
      <vt:lpstr>HƯỚNG DẪN VỀ NHÀ</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ARTS SUBJECT  FOR MIDDLE SCHOOL</dc:title>
  <dc:creator>Trần Bích Hà</dc:creator>
  <cp:lastModifiedBy>LOVE</cp:lastModifiedBy>
  <cp:revision>70</cp:revision>
  <dcterms:modified xsi:type="dcterms:W3CDTF">2024-04-17T23:46:33Z</dcterms:modified>
</cp:coreProperties>
</file>