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handoutMasterIdLst>
    <p:handoutMasterId r:id="rId38"/>
  </p:handoutMasterIdLst>
  <p:sldIdLst>
    <p:sldId id="256" r:id="rId2"/>
    <p:sldId id="293" r:id="rId3"/>
    <p:sldId id="292" r:id="rId4"/>
    <p:sldId id="294" r:id="rId5"/>
    <p:sldId id="296" r:id="rId6"/>
    <p:sldId id="257" r:id="rId7"/>
    <p:sldId id="258" r:id="rId8"/>
    <p:sldId id="264" r:id="rId9"/>
    <p:sldId id="295" r:id="rId10"/>
    <p:sldId id="326" r:id="rId11"/>
    <p:sldId id="259" r:id="rId12"/>
    <p:sldId id="298" r:id="rId13"/>
    <p:sldId id="300" r:id="rId14"/>
    <p:sldId id="297" r:id="rId15"/>
    <p:sldId id="299" r:id="rId16"/>
    <p:sldId id="301" r:id="rId17"/>
    <p:sldId id="325" r:id="rId18"/>
    <p:sldId id="302" r:id="rId19"/>
    <p:sldId id="303" r:id="rId20"/>
    <p:sldId id="268" r:id="rId21"/>
    <p:sldId id="310" r:id="rId22"/>
    <p:sldId id="311" r:id="rId23"/>
    <p:sldId id="305" r:id="rId24"/>
    <p:sldId id="261" r:id="rId25"/>
    <p:sldId id="312" r:id="rId26"/>
    <p:sldId id="269" r:id="rId27"/>
    <p:sldId id="307" r:id="rId28"/>
    <p:sldId id="314" r:id="rId29"/>
    <p:sldId id="315" r:id="rId30"/>
    <p:sldId id="316" r:id="rId31"/>
    <p:sldId id="317" r:id="rId32"/>
    <p:sldId id="323" r:id="rId33"/>
    <p:sldId id="324" r:id="rId34"/>
    <p:sldId id="318" r:id="rId35"/>
    <p:sldId id="286" r:id="rId36"/>
  </p:sldIdLst>
  <p:sldSz cx="9144000" cy="5143500" type="screen16x9"/>
  <p:notesSz cx="6858000" cy="9144000"/>
  <p:custDataLst>
    <p:tags r:id="rId39"/>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Mở đầu" id="{2FF00C6E-4EC4-4453-B908-4175FA386AF5}">
          <p14:sldIdLst>
            <p14:sldId id="256"/>
            <p14:sldId id="293"/>
            <p14:sldId id="292"/>
            <p14:sldId id="294"/>
          </p14:sldIdLst>
        </p14:section>
        <p14:section name="Nội dung" id="{FFC95D11-DFC1-4A7A-9EA1-9EE66F35E9B2}">
          <p14:sldIdLst>
            <p14:sldId id="296"/>
            <p14:sldId id="257"/>
          </p14:sldIdLst>
        </p14:section>
        <p14:section name="Bài 37 (t1)" id="{37F91F77-9FA4-4D6B-A3DA-E2936DB543C0}">
          <p14:sldIdLst>
            <p14:sldId id="258"/>
            <p14:sldId id="264"/>
            <p14:sldId id="295"/>
            <p14:sldId id="326"/>
            <p14:sldId id="259"/>
            <p14:sldId id="298"/>
            <p14:sldId id="300"/>
            <p14:sldId id="297"/>
            <p14:sldId id="299"/>
            <p14:sldId id="301"/>
            <p14:sldId id="325"/>
            <p14:sldId id="302"/>
            <p14:sldId id="303"/>
            <p14:sldId id="268"/>
          </p14:sldIdLst>
        </p14:section>
        <p14:section name="Bài 37 t2" id="{D9A4052D-EA88-4F96-94B1-5A592CD2FF17}">
          <p14:sldIdLst>
            <p14:sldId id="310"/>
            <p14:sldId id="311"/>
            <p14:sldId id="305"/>
            <p14:sldId id="261"/>
            <p14:sldId id="312"/>
            <p14:sldId id="269"/>
            <p14:sldId id="307"/>
            <p14:sldId id="314"/>
            <p14:sldId id="315"/>
            <p14:sldId id="316"/>
            <p14:sldId id="317"/>
            <p14:sldId id="323"/>
            <p14:sldId id="324"/>
            <p14:sldId id="318"/>
            <p14:sldId id="28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D08B"/>
    <a:srgbClr val="ED7D31"/>
    <a:srgbClr val="FFCEC1"/>
    <a:srgbClr val="009D00"/>
    <a:srgbClr val="1250C5"/>
    <a:srgbClr val="FA63A9"/>
    <a:srgbClr val="6FCEFC"/>
    <a:srgbClr val="B6CD41"/>
    <a:srgbClr val="0C4099"/>
    <a:srgbClr val="FFA8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63" d="100"/>
          <a:sy n="63" d="100"/>
        </p:scale>
        <p:origin x="72" y="859"/>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2024/3/16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2024/3/16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1263885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207442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356416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3283974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78761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937668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589501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047482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2987365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2861044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326479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3917693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4281506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a:t>
            </a:r>
            <a:r>
              <a:rPr lang="en-US" altLang="zh-CN" baseline="0"/>
              <a:t> Chuẩn dị dụng cụ thí nghiệm cho 4 nhóm</a:t>
            </a:r>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1787444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1909288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1570484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28</a:t>
            </a:fld>
            <a:endParaRPr lang="zh-CN" altLang="en-US"/>
          </a:p>
        </p:txBody>
      </p:sp>
    </p:spTree>
    <p:extLst>
      <p:ext uri="{BB962C8B-B14F-4D97-AF65-F5344CB8AC3E}">
        <p14:creationId xmlns:p14="http://schemas.microsoft.com/office/powerpoint/2010/main" val="1355979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29</a:t>
            </a:fld>
            <a:endParaRPr lang="zh-CN" altLang="en-US"/>
          </a:p>
        </p:txBody>
      </p:sp>
    </p:spTree>
    <p:extLst>
      <p:ext uri="{BB962C8B-B14F-4D97-AF65-F5344CB8AC3E}">
        <p14:creationId xmlns:p14="http://schemas.microsoft.com/office/powerpoint/2010/main" val="4178858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30</a:t>
            </a:fld>
            <a:endParaRPr lang="zh-CN" altLang="en-US"/>
          </a:p>
        </p:txBody>
      </p:sp>
    </p:spTree>
    <p:extLst>
      <p:ext uri="{BB962C8B-B14F-4D97-AF65-F5344CB8AC3E}">
        <p14:creationId xmlns:p14="http://schemas.microsoft.com/office/powerpoint/2010/main" val="3762516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31</a:t>
            </a:fld>
            <a:endParaRPr lang="zh-CN" altLang="en-US"/>
          </a:p>
        </p:txBody>
      </p:sp>
    </p:spTree>
    <p:extLst>
      <p:ext uri="{BB962C8B-B14F-4D97-AF65-F5344CB8AC3E}">
        <p14:creationId xmlns:p14="http://schemas.microsoft.com/office/powerpoint/2010/main" val="3382658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32</a:t>
            </a:fld>
            <a:endParaRPr lang="zh-CN" altLang="en-US"/>
          </a:p>
        </p:txBody>
      </p:sp>
    </p:spTree>
    <p:extLst>
      <p:ext uri="{BB962C8B-B14F-4D97-AF65-F5344CB8AC3E}">
        <p14:creationId xmlns:p14="http://schemas.microsoft.com/office/powerpoint/2010/main" val="2075509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34</a:t>
            </a:fld>
            <a:endParaRPr lang="zh-CN" altLang="en-US"/>
          </a:p>
        </p:txBody>
      </p:sp>
    </p:spTree>
    <p:extLst>
      <p:ext uri="{BB962C8B-B14F-4D97-AF65-F5344CB8AC3E}">
        <p14:creationId xmlns:p14="http://schemas.microsoft.com/office/powerpoint/2010/main" val="4074097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33142630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35</a:t>
            </a:fld>
            <a:endParaRPr lang="zh-CN" altLang="en-US"/>
          </a:p>
        </p:txBody>
      </p:sp>
    </p:spTree>
    <p:extLst>
      <p:ext uri="{BB962C8B-B14F-4D97-AF65-F5344CB8AC3E}">
        <p14:creationId xmlns:p14="http://schemas.microsoft.com/office/powerpoint/2010/main" val="119118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3673143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109293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4064169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413550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3582704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254027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0530ABB-2682-448E-9618-3E47EEC6D889}" type="datetimeFigureOut">
              <a:rPr lang="zh-CN" altLang="en-US" smtClean="0"/>
              <a:t>2024/3/16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0530ABB-2682-448E-9618-3E47EEC6D889}" type="datetimeFigureOut">
              <a:rPr lang="zh-CN" altLang="en-US" smtClean="0"/>
              <a:t>2024/3/16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0530ABB-2682-448E-9618-3E47EEC6D889}" type="datetimeFigureOut">
              <a:rPr lang="zh-CN" altLang="en-US" smtClean="0"/>
              <a:t>2024/3/16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0530ABB-2682-448E-9618-3E47EEC6D889}" type="datetimeFigureOut">
              <a:rPr lang="zh-CN" altLang="en-US" smtClean="0"/>
              <a:t>2024/3/16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0530ABB-2682-448E-9618-3E47EEC6D889}" type="datetimeFigureOut">
              <a:rPr lang="zh-CN" altLang="en-US" smtClean="0"/>
              <a:t>2024/3/16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0530ABB-2682-448E-9618-3E47EEC6D889}" type="datetimeFigureOut">
              <a:rPr lang="zh-CN" altLang="en-US" smtClean="0"/>
              <a:t>2024/3/16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0530ABB-2682-448E-9618-3E47EEC6D889}" type="datetimeFigureOut">
              <a:rPr lang="zh-CN" altLang="en-US" smtClean="0"/>
              <a:t>2024/3/16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30ABB-2682-448E-9618-3E47EEC6D889}" type="datetimeFigureOut">
              <a:rPr lang="zh-CN" altLang="en-US" smtClean="0"/>
              <a:t>2024/3/16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0530ABB-2682-448E-9618-3E47EEC6D889}" type="datetimeFigureOut">
              <a:rPr lang="zh-CN" altLang="en-US" smtClean="0"/>
              <a:t>2024/3/16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0530ABB-2682-448E-9618-3E47EEC6D889}" type="datetimeFigureOut">
              <a:rPr lang="zh-CN" altLang="en-US" smtClean="0"/>
              <a:t>2024/3/16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0530ABB-2682-448E-9618-3E47EEC6D889}" type="datetimeFigureOut">
              <a:rPr lang="zh-CN" altLang="en-US" smtClean="0"/>
              <a:t>2024/3/16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66DA4B3-3A17-4C7C-ABBC-3676A971A5E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gi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3.gif"/><Relationship Id="rId5" Type="http://schemas.openxmlformats.org/officeDocument/2006/relationships/image" Target="../media/image22.png"/><Relationship Id="rId10" Type="http://schemas.openxmlformats.org/officeDocument/2006/relationships/image" Target="../media/image33.png"/><Relationship Id="rId4" Type="http://schemas.openxmlformats.org/officeDocument/2006/relationships/notesSlide" Target="../notesSlides/notesSlide27.xml"/><Relationship Id="rId9"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gi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stretch>
            <a:fillRect/>
          </a:stretch>
        </p:blipFill>
        <p:spPr>
          <a:xfrm>
            <a:off x="0" y="0"/>
            <a:ext cx="9144000" cy="5143500"/>
          </a:xfrm>
          <a:prstGeom prst="rect">
            <a:avLst/>
          </a:prstGeom>
        </p:spPr>
      </p:pic>
      <p:grpSp>
        <p:nvGrpSpPr>
          <p:cNvPr id="99" name="组合 98"/>
          <p:cNvGrpSpPr/>
          <p:nvPr/>
        </p:nvGrpSpPr>
        <p:grpSpPr>
          <a:xfrm>
            <a:off x="1630325" y="1027988"/>
            <a:ext cx="2095864" cy="2613314"/>
            <a:chOff x="1630325" y="1027988"/>
            <a:chExt cx="2095864" cy="2613314"/>
          </a:xfrm>
        </p:grpSpPr>
        <p:grpSp>
          <p:nvGrpSpPr>
            <p:cNvPr id="100" name="组合 99"/>
            <p:cNvGrpSpPr/>
            <p:nvPr/>
          </p:nvGrpSpPr>
          <p:grpSpPr>
            <a:xfrm>
              <a:off x="1630325" y="1027988"/>
              <a:ext cx="2095864" cy="2613314"/>
              <a:chOff x="3295850" y="1908877"/>
              <a:chExt cx="3738030" cy="4660916"/>
            </a:xfrm>
          </p:grpSpPr>
          <p:sp>
            <p:nvSpPr>
              <p:cNvPr id="102" name="圆角矩形 101"/>
              <p:cNvSpPr/>
              <p:nvPr/>
            </p:nvSpPr>
            <p:spPr>
              <a:xfrm rot="2760000">
                <a:off x="3098889" y="2634801"/>
                <a:ext cx="4660916" cy="3209067"/>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103"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200">
                  <a:solidFill>
                    <a:prstClr val="black"/>
                  </a:solidFill>
                  <a:latin typeface="微软雅黑" panose="020B0503020204020204" pitchFamily="34" charset="-122"/>
                  <a:ea typeface="微软雅黑" panose="020B0503020204020204" pitchFamily="34" charset="-122"/>
                </a:endParaRPr>
              </a:p>
            </p:txBody>
          </p:sp>
          <p:sp>
            <p:nvSpPr>
              <p:cNvPr id="104" name="圆角矩形 103"/>
              <p:cNvSpPr/>
              <p:nvPr/>
            </p:nvSpPr>
            <p:spPr>
              <a:xfrm rot="2760000">
                <a:off x="2995078" y="2719449"/>
                <a:ext cx="3953507" cy="2592562"/>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105" name="Freeform 5"/>
              <p:cNvSpPr/>
              <p:nvPr/>
            </p:nvSpPr>
            <p:spPr bwMode="auto">
              <a:xfrm rot="10800000">
                <a:off x="3670325" y="2536283"/>
                <a:ext cx="2056647" cy="182279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200">
                  <a:solidFill>
                    <a:prstClr val="black"/>
                  </a:solidFill>
                  <a:latin typeface="微软雅黑" panose="020B0503020204020204" pitchFamily="34" charset="-122"/>
                  <a:ea typeface="微软雅黑" panose="020B0503020204020204" pitchFamily="34" charset="-122"/>
                </a:endParaRPr>
              </a:p>
            </p:txBody>
          </p:sp>
        </p:grpSp>
        <p:sp>
          <p:nvSpPr>
            <p:cNvPr id="101" name="文本框 100"/>
            <p:cNvSpPr txBox="1"/>
            <p:nvPr/>
          </p:nvSpPr>
          <p:spPr>
            <a:xfrm>
              <a:off x="1837029" y="1633930"/>
              <a:ext cx="1150000" cy="584775"/>
            </a:xfrm>
            <a:prstGeom prst="rect">
              <a:avLst/>
            </a:prstGeom>
            <a:noFill/>
          </p:spPr>
          <p:txBody>
            <a:bodyPr wrap="square" rtlCol="0">
              <a:spAutoFit/>
            </a:bodyPr>
            <a:lstStyle/>
            <a:p>
              <a:r>
                <a:rPr lang="vi-VN" altLang="zh-CN" sz="3200" b="1">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Chào</a:t>
              </a:r>
              <a:endParaRPr lang="zh-CN" altLang="en-US" sz="3200" b="1"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pSp>
      <p:grpSp>
        <p:nvGrpSpPr>
          <p:cNvPr id="106" name="组合 105"/>
          <p:cNvGrpSpPr/>
          <p:nvPr/>
        </p:nvGrpSpPr>
        <p:grpSpPr>
          <a:xfrm>
            <a:off x="3112649" y="988331"/>
            <a:ext cx="2320704" cy="2613314"/>
            <a:chOff x="3099413" y="1027988"/>
            <a:chExt cx="2320704" cy="2613314"/>
          </a:xfrm>
        </p:grpSpPr>
        <p:grpSp>
          <p:nvGrpSpPr>
            <p:cNvPr id="107" name="组合 106"/>
            <p:cNvGrpSpPr/>
            <p:nvPr/>
          </p:nvGrpSpPr>
          <p:grpSpPr>
            <a:xfrm>
              <a:off x="3099413" y="1027988"/>
              <a:ext cx="2088642" cy="2613314"/>
              <a:chOff x="3295850" y="1895995"/>
              <a:chExt cx="3725149" cy="4660916"/>
            </a:xfrm>
          </p:grpSpPr>
          <p:sp>
            <p:nvSpPr>
              <p:cNvPr id="109" name="圆角矩形 108"/>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110"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200">
                  <a:solidFill>
                    <a:prstClr val="black"/>
                  </a:solidFill>
                  <a:latin typeface="微软雅黑" panose="020B0503020204020204" pitchFamily="34" charset="-122"/>
                  <a:ea typeface="微软雅黑" panose="020B0503020204020204" pitchFamily="34" charset="-122"/>
                </a:endParaRPr>
              </a:p>
            </p:txBody>
          </p:sp>
          <p:sp>
            <p:nvSpPr>
              <p:cNvPr id="111" name="圆角矩形 110"/>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112" name="Freeform 5"/>
              <p:cNvSpPr/>
              <p:nvPr/>
            </p:nvSpPr>
            <p:spPr bwMode="auto">
              <a:xfrm rot="10800000">
                <a:off x="3603178" y="2523401"/>
                <a:ext cx="2056647" cy="182279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200">
                  <a:solidFill>
                    <a:prstClr val="black"/>
                  </a:solidFill>
                  <a:latin typeface="微软雅黑" panose="020B0503020204020204" pitchFamily="34" charset="-122"/>
                  <a:ea typeface="微软雅黑" panose="020B0503020204020204" pitchFamily="34" charset="-122"/>
                </a:endParaRPr>
              </a:p>
            </p:txBody>
          </p:sp>
        </p:grpSp>
        <p:sp>
          <p:nvSpPr>
            <p:cNvPr id="108" name="文本框 107"/>
            <p:cNvSpPr txBox="1"/>
            <p:nvPr/>
          </p:nvSpPr>
          <p:spPr>
            <a:xfrm>
              <a:off x="3250304" y="1621747"/>
              <a:ext cx="2169813" cy="584775"/>
            </a:xfrm>
            <a:prstGeom prst="rect">
              <a:avLst/>
            </a:prstGeom>
            <a:noFill/>
          </p:spPr>
          <p:txBody>
            <a:bodyPr wrap="square" rtlCol="0">
              <a:spAutoFit/>
            </a:bodyPr>
            <a:lstStyle/>
            <a:p>
              <a:r>
                <a:rPr lang="vi-VN" altLang="zh-CN" sz="3200" b="1" dirty="0">
                  <a:solidFill>
                    <a:schemeClr val="bg1"/>
                  </a:solidFill>
                  <a:latin typeface="#9Slide03 Arima Madurai Bold" panose="00000800000000000000" pitchFamily="2" charset="0"/>
                  <a:ea typeface="微软雅黑" panose="020B0503020204020204" pitchFamily="34" charset="-122"/>
                  <a:cs typeface="#9Slide03 Arima Madurai Bold" panose="00000800000000000000" pitchFamily="2" charset="0"/>
                </a:rPr>
                <a:t>Mừng</a:t>
              </a:r>
              <a:endParaRPr lang="zh-CN" altLang="en-US" sz="3200" b="1" dirty="0">
                <a:solidFill>
                  <a:schemeClr val="bg1"/>
                </a:solidFill>
                <a:latin typeface="#9Slide03 Arima Madurai Bold" panose="00000800000000000000" pitchFamily="2" charset="0"/>
                <a:ea typeface="微软雅黑" panose="020B0503020204020204" pitchFamily="34" charset="-122"/>
                <a:cs typeface="#9Slide03 Arima Madurai Bold" panose="00000800000000000000" pitchFamily="2" charset="0"/>
              </a:endParaRPr>
            </a:p>
          </p:txBody>
        </p:sp>
      </p:grpSp>
      <p:grpSp>
        <p:nvGrpSpPr>
          <p:cNvPr id="113" name="组合 112"/>
          <p:cNvGrpSpPr/>
          <p:nvPr/>
        </p:nvGrpSpPr>
        <p:grpSpPr>
          <a:xfrm>
            <a:off x="4589518" y="1003554"/>
            <a:ext cx="2088642" cy="2613314"/>
            <a:chOff x="4589518" y="1003554"/>
            <a:chExt cx="2088642" cy="2613314"/>
          </a:xfrm>
        </p:grpSpPr>
        <p:grpSp>
          <p:nvGrpSpPr>
            <p:cNvPr id="114" name="组合 113"/>
            <p:cNvGrpSpPr/>
            <p:nvPr/>
          </p:nvGrpSpPr>
          <p:grpSpPr>
            <a:xfrm>
              <a:off x="4589518" y="1003554"/>
              <a:ext cx="2088642" cy="2613314"/>
              <a:chOff x="3295850" y="1895995"/>
              <a:chExt cx="3725149" cy="4660916"/>
            </a:xfrm>
          </p:grpSpPr>
          <p:sp>
            <p:nvSpPr>
              <p:cNvPr id="116" name="圆角矩形 115"/>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117"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200">
                  <a:solidFill>
                    <a:prstClr val="black"/>
                  </a:solidFill>
                  <a:latin typeface="微软雅黑" panose="020B0503020204020204" pitchFamily="34" charset="-122"/>
                  <a:ea typeface="微软雅黑" panose="020B0503020204020204" pitchFamily="34" charset="-122"/>
                </a:endParaRPr>
              </a:p>
            </p:txBody>
          </p:sp>
          <p:sp>
            <p:nvSpPr>
              <p:cNvPr id="118" name="圆角矩形 117"/>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119"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200">
                  <a:solidFill>
                    <a:prstClr val="black"/>
                  </a:solidFill>
                  <a:latin typeface="微软雅黑" panose="020B0503020204020204" pitchFamily="34" charset="-122"/>
                  <a:ea typeface="微软雅黑" panose="020B0503020204020204" pitchFamily="34" charset="-122"/>
                </a:endParaRPr>
              </a:p>
            </p:txBody>
          </p:sp>
        </p:grpSp>
        <p:sp>
          <p:nvSpPr>
            <p:cNvPr id="115" name="文本框 114"/>
            <p:cNvSpPr txBox="1"/>
            <p:nvPr/>
          </p:nvSpPr>
          <p:spPr>
            <a:xfrm>
              <a:off x="4870938" y="1621746"/>
              <a:ext cx="1783283" cy="584775"/>
            </a:xfrm>
            <a:prstGeom prst="rect">
              <a:avLst/>
            </a:prstGeom>
            <a:noFill/>
          </p:spPr>
          <p:txBody>
            <a:bodyPr wrap="square" rtlCol="0">
              <a:spAutoFit/>
            </a:bodyPr>
            <a:lstStyle/>
            <a:p>
              <a:r>
                <a:rPr lang="vi-VN" altLang="zh-CN" sz="3200" b="1"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Các </a:t>
              </a:r>
              <a:endParaRPr lang="zh-CN" altLang="en-US" sz="3200" b="1"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pSp>
      <p:grpSp>
        <p:nvGrpSpPr>
          <p:cNvPr id="120" name="组合 119"/>
          <p:cNvGrpSpPr/>
          <p:nvPr/>
        </p:nvGrpSpPr>
        <p:grpSpPr>
          <a:xfrm>
            <a:off x="6054605" y="1003554"/>
            <a:ext cx="2198883" cy="2613314"/>
            <a:chOff x="6054605" y="1003554"/>
            <a:chExt cx="2198883" cy="2613314"/>
          </a:xfrm>
        </p:grpSpPr>
        <p:grpSp>
          <p:nvGrpSpPr>
            <p:cNvPr id="121" name="组合 120"/>
            <p:cNvGrpSpPr/>
            <p:nvPr/>
          </p:nvGrpSpPr>
          <p:grpSpPr>
            <a:xfrm>
              <a:off x="6054605" y="1003554"/>
              <a:ext cx="2088642" cy="2613314"/>
              <a:chOff x="3295850" y="1895995"/>
              <a:chExt cx="3725149" cy="4660916"/>
            </a:xfrm>
          </p:grpSpPr>
          <p:sp>
            <p:nvSpPr>
              <p:cNvPr id="123" name="圆角矩形 122"/>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124"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sz="1200">
                  <a:solidFill>
                    <a:prstClr val="black"/>
                  </a:solidFill>
                  <a:latin typeface="微软雅黑" panose="020B0503020204020204" pitchFamily="34" charset="-122"/>
                  <a:ea typeface="微软雅黑" panose="020B0503020204020204" pitchFamily="34" charset="-122"/>
                </a:endParaRPr>
              </a:p>
            </p:txBody>
          </p:sp>
          <p:sp>
            <p:nvSpPr>
              <p:cNvPr id="125" name="圆角矩形 124"/>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prstClr val="white"/>
                  </a:solidFill>
                  <a:latin typeface="微软雅黑" panose="020B0503020204020204" pitchFamily="34" charset="-122"/>
                  <a:ea typeface="微软雅黑" panose="020B0503020204020204" pitchFamily="34" charset="-122"/>
                </a:endParaRPr>
              </a:p>
            </p:txBody>
          </p:sp>
          <p:sp>
            <p:nvSpPr>
              <p:cNvPr id="126"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77468A"/>
                  </a:gs>
                  <a:gs pos="100000">
                    <a:srgbClr val="553363"/>
                  </a:gs>
                </a:gsLst>
                <a:lin ang="2700000" scaled="1"/>
                <a:tileRect/>
              </a:gradFill>
              <a:ln w="25400">
                <a:gradFill flip="none" rotWithShape="1">
                  <a:gsLst>
                    <a:gs pos="100000">
                      <a:srgbClr val="8F54A6"/>
                    </a:gs>
                    <a:gs pos="0">
                      <a:srgbClr val="4A2C56"/>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sz="1200">
                  <a:solidFill>
                    <a:prstClr val="black"/>
                  </a:solidFill>
                  <a:latin typeface="微软雅黑" panose="020B0503020204020204" pitchFamily="34" charset="-122"/>
                  <a:ea typeface="微软雅黑" panose="020B0503020204020204" pitchFamily="34" charset="-122"/>
                </a:endParaRPr>
              </a:p>
            </p:txBody>
          </p:sp>
        </p:grpSp>
        <p:sp>
          <p:nvSpPr>
            <p:cNvPr id="122" name="文本框 121"/>
            <p:cNvSpPr txBox="1"/>
            <p:nvPr/>
          </p:nvSpPr>
          <p:spPr>
            <a:xfrm>
              <a:off x="6408991" y="1609141"/>
              <a:ext cx="1844497" cy="584775"/>
            </a:xfrm>
            <a:prstGeom prst="rect">
              <a:avLst/>
            </a:prstGeom>
            <a:noFill/>
          </p:spPr>
          <p:txBody>
            <a:bodyPr wrap="square" rtlCol="0">
              <a:spAutoFit/>
            </a:bodyPr>
            <a:lstStyle/>
            <a:p>
              <a:r>
                <a:rPr lang="vi-VN" altLang="zh-CN" sz="3200" b="1">
                  <a:solidFill>
                    <a:schemeClr val="bg1"/>
                  </a:solidFill>
                  <a:latin typeface="#9Slide03 Arima Madurai Bold" panose="00000800000000000000" pitchFamily="2" charset="0"/>
                  <a:ea typeface="微软雅黑" panose="020B0503020204020204" pitchFamily="34" charset="-122"/>
                  <a:cs typeface="#9Slide03 Arima Madurai Bold" panose="00000800000000000000" pitchFamily="2" charset="0"/>
                </a:rPr>
                <a:t>Con</a:t>
              </a:r>
              <a:endParaRPr lang="zh-CN" altLang="en-US" sz="3200" b="1" dirty="0">
                <a:solidFill>
                  <a:schemeClr val="bg1"/>
                </a:solidFill>
                <a:latin typeface="#9Slide03 Arima Madurai Bold" panose="00000800000000000000" pitchFamily="2" charset="0"/>
                <a:ea typeface="微软雅黑" panose="020B0503020204020204" pitchFamily="34" charset="-122"/>
                <a:cs typeface="#9Slide03 Arima Madurai Bold" panose="00000800000000000000" pitchFamily="2" charset="0"/>
              </a:endParaRPr>
            </a:p>
          </p:txBody>
        </p:sp>
      </p:grpSp>
      <p:sp>
        <p:nvSpPr>
          <p:cNvPr id="129" name="圆角矩形 128"/>
          <p:cNvSpPr/>
          <p:nvPr/>
        </p:nvSpPr>
        <p:spPr>
          <a:xfrm>
            <a:off x="1857641" y="3097589"/>
            <a:ext cx="4962545" cy="504056"/>
          </a:xfrm>
          <a:prstGeom prst="roundRect">
            <a:avLst>
              <a:gd name="adj" fmla="val 42270"/>
            </a:avLst>
          </a:prstGeom>
          <a:gradFill>
            <a:gsLst>
              <a:gs pos="99000">
                <a:schemeClr val="bg1"/>
              </a:gs>
              <a:gs pos="0">
                <a:schemeClr val="bg1">
                  <a:lumMod val="8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0" name="TextBox 40"/>
          <p:cNvSpPr txBox="1"/>
          <p:nvPr/>
        </p:nvSpPr>
        <p:spPr>
          <a:xfrm>
            <a:off x="3058933" y="3170300"/>
            <a:ext cx="2916184" cy="461665"/>
          </a:xfrm>
          <a:prstGeom prst="rect">
            <a:avLst/>
          </a:prstGeom>
          <a:noFill/>
        </p:spPr>
        <p:txBody>
          <a:bodyPr wrap="none" rtlCol="0">
            <a:spAutoFit/>
          </a:bodyPr>
          <a:lstStyle/>
          <a:p>
            <a:pPr algn="ctr"/>
            <a:r>
              <a:rPr lang="vi-VN" altLang="zh-CN" sz="2400" dirty="0">
                <a:solidFill>
                  <a:srgbClr val="E56666"/>
                </a:solidFill>
                <a:latin typeface="#9Slide03 Arima Madurai Black" panose="00000A00000000000000" pitchFamily="2" charset="0"/>
                <a:ea typeface="微软雅黑" panose="020B0503020204020204" pitchFamily="34" charset="-122"/>
                <a:cs typeface="#9Slide03 Arima Madurai Black" panose="00000A00000000000000" pitchFamily="2" charset="0"/>
              </a:rPr>
              <a:t>Khoa học tự nhiên 6</a:t>
            </a:r>
            <a:endParaRPr lang="zh-CN" altLang="en-US" sz="2400" dirty="0">
              <a:solidFill>
                <a:srgbClr val="E56666"/>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pSp>
        <p:nvGrpSpPr>
          <p:cNvPr id="131" name="组合 130"/>
          <p:cNvGrpSpPr/>
          <p:nvPr/>
        </p:nvGrpSpPr>
        <p:grpSpPr>
          <a:xfrm>
            <a:off x="1831438" y="3075817"/>
            <a:ext cx="720079" cy="574619"/>
            <a:chOff x="899592" y="2377261"/>
            <a:chExt cx="720079" cy="574619"/>
          </a:xfrm>
          <a:effectLst>
            <a:outerShdw blurRad="50800" dist="38100" dir="2700000" algn="tl" rotWithShape="0">
              <a:prstClr val="black">
                <a:alpha val="40000"/>
              </a:prstClr>
            </a:outerShdw>
          </a:effectLst>
        </p:grpSpPr>
        <p:sp>
          <p:nvSpPr>
            <p:cNvPr id="132" name="圆角矩形 131"/>
            <p:cNvSpPr/>
            <p:nvPr/>
          </p:nvSpPr>
          <p:spPr>
            <a:xfrm>
              <a:off x="899592" y="2377261"/>
              <a:ext cx="720079" cy="574619"/>
            </a:xfrm>
            <a:prstGeom prst="roundRect">
              <a:avLst>
                <a:gd name="adj" fmla="val 42270"/>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sp>
          <p:nvSpPr>
            <p:cNvPr id="133" name="圆角矩形 132"/>
            <p:cNvSpPr/>
            <p:nvPr/>
          </p:nvSpPr>
          <p:spPr>
            <a:xfrm>
              <a:off x="920241" y="2397813"/>
              <a:ext cx="681258" cy="533516"/>
            </a:xfrm>
            <a:prstGeom prst="roundRect">
              <a:avLst>
                <a:gd name="adj" fmla="val 42270"/>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pitchFamily="34" charset="-122"/>
                <a:ea typeface="微软雅黑" panose="020B0503020204020204" pitchFamily="34" charset="-122"/>
              </a:endParaRPr>
            </a:p>
          </p:txBody>
        </p:sp>
      </p:grpSp>
      <p:pic>
        <p:nvPicPr>
          <p:cNvPr id="134" name="Picture 2" descr="C:\Users\Administrator\Desktop\手.png"/>
          <p:cNvPicPr>
            <a:picLocks noChangeAspect="1" noChangeArrowheads="1"/>
          </p:cNvPicPr>
          <p:nvPr/>
        </p:nvPicPr>
        <p:blipFill>
          <a:blip r:embed="rId4"/>
          <a:srcRect/>
          <a:stretch>
            <a:fillRect/>
          </a:stretch>
        </p:blipFill>
        <p:spPr bwMode="auto">
          <a:xfrm flipH="1">
            <a:off x="1594300" y="3363126"/>
            <a:ext cx="2959860" cy="2876318"/>
          </a:xfrm>
          <a:prstGeom prst="rect">
            <a:avLst/>
          </a:prstGeom>
          <a:noFill/>
        </p:spPr>
      </p:pic>
      <p:sp>
        <p:nvSpPr>
          <p:cNvPr id="135" name="Freeform 5"/>
          <p:cNvSpPr/>
          <p:nvPr/>
        </p:nvSpPr>
        <p:spPr bwMode="auto">
          <a:xfrm rot="10800000">
            <a:off x="8242371" y="1103460"/>
            <a:ext cx="239180" cy="21198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36" name="Freeform 5"/>
          <p:cNvSpPr/>
          <p:nvPr/>
        </p:nvSpPr>
        <p:spPr bwMode="auto">
          <a:xfrm rot="10800000">
            <a:off x="6071842" y="1049999"/>
            <a:ext cx="210992" cy="18700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37" name="Freeform 5"/>
          <p:cNvSpPr/>
          <p:nvPr/>
        </p:nvSpPr>
        <p:spPr bwMode="auto">
          <a:xfrm rot="10800000">
            <a:off x="7742892" y="1932175"/>
            <a:ext cx="118950" cy="10542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38" name="Freeform 5"/>
          <p:cNvSpPr/>
          <p:nvPr/>
        </p:nvSpPr>
        <p:spPr bwMode="auto">
          <a:xfrm rot="10800000">
            <a:off x="4375925" y="2569330"/>
            <a:ext cx="213593" cy="18930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77468A"/>
              </a:gs>
              <a:gs pos="100000">
                <a:srgbClr val="553363"/>
              </a:gs>
            </a:gsLst>
            <a:lin ang="2700000" scaled="1"/>
            <a:tileRect/>
          </a:gradFill>
          <a:ln w="25400">
            <a:gradFill flip="none" rotWithShape="1">
              <a:gsLst>
                <a:gs pos="100000">
                  <a:srgbClr val="8F54A6"/>
                </a:gs>
                <a:gs pos="0">
                  <a:srgbClr val="4A2C56"/>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39" name="Freeform 5"/>
          <p:cNvSpPr/>
          <p:nvPr/>
        </p:nvSpPr>
        <p:spPr bwMode="auto">
          <a:xfrm rot="10800000">
            <a:off x="5880039" y="2554121"/>
            <a:ext cx="195587" cy="17334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140" name="Freeform 5"/>
          <p:cNvSpPr/>
          <p:nvPr/>
        </p:nvSpPr>
        <p:spPr bwMode="auto">
          <a:xfrm rot="10800000">
            <a:off x="8022776" y="2209273"/>
            <a:ext cx="210992" cy="18700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141" name="Freeform 5"/>
          <p:cNvSpPr/>
          <p:nvPr/>
        </p:nvSpPr>
        <p:spPr bwMode="auto">
          <a:xfrm rot="10800000">
            <a:off x="1052312" y="946436"/>
            <a:ext cx="213593" cy="18930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77468A"/>
              </a:gs>
              <a:gs pos="100000">
                <a:srgbClr val="553363"/>
              </a:gs>
            </a:gsLst>
            <a:lin ang="2700000" scaled="1"/>
            <a:tileRect/>
          </a:gradFill>
          <a:ln w="25400">
            <a:gradFill flip="none" rotWithShape="1">
              <a:gsLst>
                <a:gs pos="100000">
                  <a:srgbClr val="8F54A6"/>
                </a:gs>
                <a:gs pos="0">
                  <a:srgbClr val="4A2C56"/>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42" name="Freeform 5"/>
          <p:cNvSpPr/>
          <p:nvPr/>
        </p:nvSpPr>
        <p:spPr bwMode="auto">
          <a:xfrm rot="10800000">
            <a:off x="2980642" y="1342435"/>
            <a:ext cx="195587" cy="17334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43" name="Freeform 5"/>
          <p:cNvSpPr/>
          <p:nvPr/>
        </p:nvSpPr>
        <p:spPr bwMode="auto">
          <a:xfrm rot="10800000">
            <a:off x="1360213" y="1833919"/>
            <a:ext cx="136710" cy="12116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
        <p:nvSpPr>
          <p:cNvPr id="144" name="Freeform 5"/>
          <p:cNvSpPr/>
          <p:nvPr/>
        </p:nvSpPr>
        <p:spPr bwMode="auto">
          <a:xfrm rot="10800000">
            <a:off x="995851" y="2287636"/>
            <a:ext cx="202443" cy="17942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strVal val="4/3*#ppt_w"/>
                                          </p:val>
                                        </p:tav>
                                        <p:tav tm="100000">
                                          <p:val>
                                            <p:strVal val="#ppt_w"/>
                                          </p:val>
                                        </p:tav>
                                      </p:tavLst>
                                    </p:anim>
                                    <p:anim calcmode="lin" valueType="num">
                                      <p:cBhvr>
                                        <p:cTn id="8" dur="500" fill="hold"/>
                                        <p:tgtEl>
                                          <p:spTgt spid="99"/>
                                        </p:tgtEl>
                                        <p:attrNameLst>
                                          <p:attrName>ppt_h</p:attrName>
                                        </p:attrNameLst>
                                      </p:cBhvr>
                                      <p:tavLst>
                                        <p:tav tm="0">
                                          <p:val>
                                            <p:strVal val="4/3*#ppt_h"/>
                                          </p:val>
                                        </p:tav>
                                        <p:tav tm="100000">
                                          <p:val>
                                            <p:strVal val="#ppt_h"/>
                                          </p:val>
                                        </p:tav>
                                      </p:tavLst>
                                    </p:anim>
                                  </p:childTnLst>
                                </p:cTn>
                              </p:par>
                              <p:par>
                                <p:cTn id="9" presetID="23" presetClass="entr" presetSubtype="288" fill="hold" nodeType="withEffect">
                                  <p:stCondLst>
                                    <p:cond delay="0"/>
                                  </p:stCondLst>
                                  <p:childTnLst>
                                    <p:set>
                                      <p:cBhvr>
                                        <p:cTn id="10" dur="1" fill="hold">
                                          <p:stCondLst>
                                            <p:cond delay="0"/>
                                          </p:stCondLst>
                                        </p:cTn>
                                        <p:tgtEl>
                                          <p:spTgt spid="106"/>
                                        </p:tgtEl>
                                        <p:attrNameLst>
                                          <p:attrName>style.visibility</p:attrName>
                                        </p:attrNameLst>
                                      </p:cBhvr>
                                      <p:to>
                                        <p:strVal val="visible"/>
                                      </p:to>
                                    </p:set>
                                    <p:anim calcmode="lin" valueType="num">
                                      <p:cBhvr>
                                        <p:cTn id="11" dur="500" fill="hold"/>
                                        <p:tgtEl>
                                          <p:spTgt spid="106"/>
                                        </p:tgtEl>
                                        <p:attrNameLst>
                                          <p:attrName>ppt_w</p:attrName>
                                        </p:attrNameLst>
                                      </p:cBhvr>
                                      <p:tavLst>
                                        <p:tav tm="0">
                                          <p:val>
                                            <p:strVal val="4/3*#ppt_w"/>
                                          </p:val>
                                        </p:tav>
                                        <p:tav tm="100000">
                                          <p:val>
                                            <p:strVal val="#ppt_w"/>
                                          </p:val>
                                        </p:tav>
                                      </p:tavLst>
                                    </p:anim>
                                    <p:anim calcmode="lin" valueType="num">
                                      <p:cBhvr>
                                        <p:cTn id="12" dur="500" fill="hold"/>
                                        <p:tgtEl>
                                          <p:spTgt spid="106"/>
                                        </p:tgtEl>
                                        <p:attrNameLst>
                                          <p:attrName>ppt_h</p:attrName>
                                        </p:attrNameLst>
                                      </p:cBhvr>
                                      <p:tavLst>
                                        <p:tav tm="0">
                                          <p:val>
                                            <p:strVal val="4/3*#ppt_h"/>
                                          </p:val>
                                        </p:tav>
                                        <p:tav tm="100000">
                                          <p:val>
                                            <p:strVal val="#ppt_h"/>
                                          </p:val>
                                        </p:tav>
                                      </p:tavLst>
                                    </p:anim>
                                  </p:childTnLst>
                                </p:cTn>
                              </p:par>
                              <p:par>
                                <p:cTn id="13" presetID="23" presetClass="entr" presetSubtype="288" fill="hold" nodeType="withEffect">
                                  <p:stCondLst>
                                    <p:cond delay="0"/>
                                  </p:stCondLst>
                                  <p:childTnLst>
                                    <p:set>
                                      <p:cBhvr>
                                        <p:cTn id="14" dur="1" fill="hold">
                                          <p:stCondLst>
                                            <p:cond delay="0"/>
                                          </p:stCondLst>
                                        </p:cTn>
                                        <p:tgtEl>
                                          <p:spTgt spid="113"/>
                                        </p:tgtEl>
                                        <p:attrNameLst>
                                          <p:attrName>style.visibility</p:attrName>
                                        </p:attrNameLst>
                                      </p:cBhvr>
                                      <p:to>
                                        <p:strVal val="visible"/>
                                      </p:to>
                                    </p:set>
                                    <p:anim calcmode="lin" valueType="num">
                                      <p:cBhvr>
                                        <p:cTn id="15" dur="500" fill="hold"/>
                                        <p:tgtEl>
                                          <p:spTgt spid="113"/>
                                        </p:tgtEl>
                                        <p:attrNameLst>
                                          <p:attrName>ppt_w</p:attrName>
                                        </p:attrNameLst>
                                      </p:cBhvr>
                                      <p:tavLst>
                                        <p:tav tm="0">
                                          <p:val>
                                            <p:strVal val="4/3*#ppt_w"/>
                                          </p:val>
                                        </p:tav>
                                        <p:tav tm="100000">
                                          <p:val>
                                            <p:strVal val="#ppt_w"/>
                                          </p:val>
                                        </p:tav>
                                      </p:tavLst>
                                    </p:anim>
                                    <p:anim calcmode="lin" valueType="num">
                                      <p:cBhvr>
                                        <p:cTn id="16" dur="500" fill="hold"/>
                                        <p:tgtEl>
                                          <p:spTgt spid="113"/>
                                        </p:tgtEl>
                                        <p:attrNameLst>
                                          <p:attrName>ppt_h</p:attrName>
                                        </p:attrNameLst>
                                      </p:cBhvr>
                                      <p:tavLst>
                                        <p:tav tm="0">
                                          <p:val>
                                            <p:strVal val="4/3*#ppt_h"/>
                                          </p:val>
                                        </p:tav>
                                        <p:tav tm="100000">
                                          <p:val>
                                            <p:strVal val="#ppt_h"/>
                                          </p:val>
                                        </p:tav>
                                      </p:tavLst>
                                    </p:anim>
                                  </p:childTnLst>
                                </p:cTn>
                              </p:par>
                              <p:par>
                                <p:cTn id="17" presetID="23" presetClass="entr" presetSubtype="288" fill="hold" nodeType="withEffect">
                                  <p:stCondLst>
                                    <p:cond delay="0"/>
                                  </p:stCondLst>
                                  <p:childTnLst>
                                    <p:set>
                                      <p:cBhvr>
                                        <p:cTn id="18" dur="1" fill="hold">
                                          <p:stCondLst>
                                            <p:cond delay="0"/>
                                          </p:stCondLst>
                                        </p:cTn>
                                        <p:tgtEl>
                                          <p:spTgt spid="120"/>
                                        </p:tgtEl>
                                        <p:attrNameLst>
                                          <p:attrName>style.visibility</p:attrName>
                                        </p:attrNameLst>
                                      </p:cBhvr>
                                      <p:to>
                                        <p:strVal val="visible"/>
                                      </p:to>
                                    </p:set>
                                    <p:anim calcmode="lin" valueType="num">
                                      <p:cBhvr>
                                        <p:cTn id="19" dur="500" fill="hold"/>
                                        <p:tgtEl>
                                          <p:spTgt spid="120"/>
                                        </p:tgtEl>
                                        <p:attrNameLst>
                                          <p:attrName>ppt_w</p:attrName>
                                        </p:attrNameLst>
                                      </p:cBhvr>
                                      <p:tavLst>
                                        <p:tav tm="0">
                                          <p:val>
                                            <p:strVal val="4/3*#ppt_w"/>
                                          </p:val>
                                        </p:tav>
                                        <p:tav tm="100000">
                                          <p:val>
                                            <p:strVal val="#ppt_w"/>
                                          </p:val>
                                        </p:tav>
                                      </p:tavLst>
                                    </p:anim>
                                    <p:anim calcmode="lin" valueType="num">
                                      <p:cBhvr>
                                        <p:cTn id="20" dur="500" fill="hold"/>
                                        <p:tgtEl>
                                          <p:spTgt spid="120"/>
                                        </p:tgtEl>
                                        <p:attrNameLst>
                                          <p:attrName>ppt_h</p:attrName>
                                        </p:attrNameLst>
                                      </p:cBhvr>
                                      <p:tavLst>
                                        <p:tav tm="0">
                                          <p:val>
                                            <p:strVal val="4/3*#ppt_h"/>
                                          </p:val>
                                        </p:tav>
                                        <p:tav tm="100000">
                                          <p:val>
                                            <p:strVal val="#ppt_h"/>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135"/>
                                        </p:tgtEl>
                                        <p:attrNameLst>
                                          <p:attrName>style.visibility</p:attrName>
                                        </p:attrNameLst>
                                      </p:cBhvr>
                                      <p:to>
                                        <p:strVal val="visible"/>
                                      </p:to>
                                    </p:set>
                                    <p:anim calcmode="lin" valueType="num">
                                      <p:cBhvr>
                                        <p:cTn id="24" dur="500" fill="hold"/>
                                        <p:tgtEl>
                                          <p:spTgt spid="135"/>
                                        </p:tgtEl>
                                        <p:attrNameLst>
                                          <p:attrName>ppt_w</p:attrName>
                                        </p:attrNameLst>
                                      </p:cBhvr>
                                      <p:tavLst>
                                        <p:tav tm="0">
                                          <p:val>
                                            <p:fltVal val="0"/>
                                          </p:val>
                                        </p:tav>
                                        <p:tav tm="100000">
                                          <p:val>
                                            <p:strVal val="#ppt_w"/>
                                          </p:val>
                                        </p:tav>
                                      </p:tavLst>
                                    </p:anim>
                                    <p:anim calcmode="lin" valueType="num">
                                      <p:cBhvr>
                                        <p:cTn id="25" dur="500" fill="hold"/>
                                        <p:tgtEl>
                                          <p:spTgt spid="135"/>
                                        </p:tgtEl>
                                        <p:attrNameLst>
                                          <p:attrName>ppt_h</p:attrName>
                                        </p:attrNameLst>
                                      </p:cBhvr>
                                      <p:tavLst>
                                        <p:tav tm="0">
                                          <p:val>
                                            <p:fltVal val="0"/>
                                          </p:val>
                                        </p:tav>
                                        <p:tav tm="100000">
                                          <p:val>
                                            <p:strVal val="#ppt_h"/>
                                          </p:val>
                                        </p:tav>
                                      </p:tavLst>
                                    </p:anim>
                                    <p:animEffect transition="in" filter="fade">
                                      <p:cBhvr>
                                        <p:cTn id="26" dur="500"/>
                                        <p:tgtEl>
                                          <p:spTgt spid="135"/>
                                        </p:tgtEl>
                                      </p:cBhvr>
                                    </p:animEffect>
                                  </p:childTnLst>
                                </p:cTn>
                              </p:par>
                              <p:par>
                                <p:cTn id="27" presetID="53" presetClass="entr" presetSubtype="16" fill="hold" grpId="0" nodeType="withEffect">
                                  <p:stCondLst>
                                    <p:cond delay="100"/>
                                  </p:stCondLst>
                                  <p:childTnLst>
                                    <p:set>
                                      <p:cBhvr>
                                        <p:cTn id="28" dur="1" fill="hold">
                                          <p:stCondLst>
                                            <p:cond delay="0"/>
                                          </p:stCondLst>
                                        </p:cTn>
                                        <p:tgtEl>
                                          <p:spTgt spid="136"/>
                                        </p:tgtEl>
                                        <p:attrNameLst>
                                          <p:attrName>style.visibility</p:attrName>
                                        </p:attrNameLst>
                                      </p:cBhvr>
                                      <p:to>
                                        <p:strVal val="visible"/>
                                      </p:to>
                                    </p:set>
                                    <p:anim calcmode="lin" valueType="num">
                                      <p:cBhvr>
                                        <p:cTn id="29" dur="500" fill="hold"/>
                                        <p:tgtEl>
                                          <p:spTgt spid="136"/>
                                        </p:tgtEl>
                                        <p:attrNameLst>
                                          <p:attrName>ppt_w</p:attrName>
                                        </p:attrNameLst>
                                      </p:cBhvr>
                                      <p:tavLst>
                                        <p:tav tm="0">
                                          <p:val>
                                            <p:fltVal val="0"/>
                                          </p:val>
                                        </p:tav>
                                        <p:tav tm="100000">
                                          <p:val>
                                            <p:strVal val="#ppt_w"/>
                                          </p:val>
                                        </p:tav>
                                      </p:tavLst>
                                    </p:anim>
                                    <p:anim calcmode="lin" valueType="num">
                                      <p:cBhvr>
                                        <p:cTn id="30" dur="500" fill="hold"/>
                                        <p:tgtEl>
                                          <p:spTgt spid="136"/>
                                        </p:tgtEl>
                                        <p:attrNameLst>
                                          <p:attrName>ppt_h</p:attrName>
                                        </p:attrNameLst>
                                      </p:cBhvr>
                                      <p:tavLst>
                                        <p:tav tm="0">
                                          <p:val>
                                            <p:fltVal val="0"/>
                                          </p:val>
                                        </p:tav>
                                        <p:tav tm="100000">
                                          <p:val>
                                            <p:strVal val="#ppt_h"/>
                                          </p:val>
                                        </p:tav>
                                      </p:tavLst>
                                    </p:anim>
                                    <p:animEffect transition="in" filter="fade">
                                      <p:cBhvr>
                                        <p:cTn id="31" dur="500"/>
                                        <p:tgtEl>
                                          <p:spTgt spid="136"/>
                                        </p:tgtEl>
                                      </p:cBhvr>
                                    </p:animEffect>
                                  </p:childTnLst>
                                </p:cTn>
                              </p:par>
                              <p:par>
                                <p:cTn id="32" presetID="53" presetClass="entr" presetSubtype="16" fill="hold" grpId="0" nodeType="withEffect">
                                  <p:stCondLst>
                                    <p:cond delay="200"/>
                                  </p:stCondLst>
                                  <p:childTnLst>
                                    <p:set>
                                      <p:cBhvr>
                                        <p:cTn id="33" dur="1" fill="hold">
                                          <p:stCondLst>
                                            <p:cond delay="0"/>
                                          </p:stCondLst>
                                        </p:cTn>
                                        <p:tgtEl>
                                          <p:spTgt spid="137"/>
                                        </p:tgtEl>
                                        <p:attrNameLst>
                                          <p:attrName>style.visibility</p:attrName>
                                        </p:attrNameLst>
                                      </p:cBhvr>
                                      <p:to>
                                        <p:strVal val="visible"/>
                                      </p:to>
                                    </p:set>
                                    <p:anim calcmode="lin" valueType="num">
                                      <p:cBhvr>
                                        <p:cTn id="34" dur="500" fill="hold"/>
                                        <p:tgtEl>
                                          <p:spTgt spid="137"/>
                                        </p:tgtEl>
                                        <p:attrNameLst>
                                          <p:attrName>ppt_w</p:attrName>
                                        </p:attrNameLst>
                                      </p:cBhvr>
                                      <p:tavLst>
                                        <p:tav tm="0">
                                          <p:val>
                                            <p:fltVal val="0"/>
                                          </p:val>
                                        </p:tav>
                                        <p:tav tm="100000">
                                          <p:val>
                                            <p:strVal val="#ppt_w"/>
                                          </p:val>
                                        </p:tav>
                                      </p:tavLst>
                                    </p:anim>
                                    <p:anim calcmode="lin" valueType="num">
                                      <p:cBhvr>
                                        <p:cTn id="35" dur="500" fill="hold"/>
                                        <p:tgtEl>
                                          <p:spTgt spid="137"/>
                                        </p:tgtEl>
                                        <p:attrNameLst>
                                          <p:attrName>ppt_h</p:attrName>
                                        </p:attrNameLst>
                                      </p:cBhvr>
                                      <p:tavLst>
                                        <p:tav tm="0">
                                          <p:val>
                                            <p:fltVal val="0"/>
                                          </p:val>
                                        </p:tav>
                                        <p:tav tm="100000">
                                          <p:val>
                                            <p:strVal val="#ppt_h"/>
                                          </p:val>
                                        </p:tav>
                                      </p:tavLst>
                                    </p:anim>
                                    <p:animEffect transition="in" filter="fade">
                                      <p:cBhvr>
                                        <p:cTn id="36" dur="500"/>
                                        <p:tgtEl>
                                          <p:spTgt spid="13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8"/>
                                        </p:tgtEl>
                                        <p:attrNameLst>
                                          <p:attrName>style.visibility</p:attrName>
                                        </p:attrNameLst>
                                      </p:cBhvr>
                                      <p:to>
                                        <p:strVal val="visible"/>
                                      </p:to>
                                    </p:set>
                                    <p:anim calcmode="lin" valueType="num">
                                      <p:cBhvr>
                                        <p:cTn id="39" dur="500" fill="hold"/>
                                        <p:tgtEl>
                                          <p:spTgt spid="138"/>
                                        </p:tgtEl>
                                        <p:attrNameLst>
                                          <p:attrName>ppt_w</p:attrName>
                                        </p:attrNameLst>
                                      </p:cBhvr>
                                      <p:tavLst>
                                        <p:tav tm="0">
                                          <p:val>
                                            <p:fltVal val="0"/>
                                          </p:val>
                                        </p:tav>
                                        <p:tav tm="100000">
                                          <p:val>
                                            <p:strVal val="#ppt_w"/>
                                          </p:val>
                                        </p:tav>
                                      </p:tavLst>
                                    </p:anim>
                                    <p:anim calcmode="lin" valueType="num">
                                      <p:cBhvr>
                                        <p:cTn id="40" dur="500" fill="hold"/>
                                        <p:tgtEl>
                                          <p:spTgt spid="138"/>
                                        </p:tgtEl>
                                        <p:attrNameLst>
                                          <p:attrName>ppt_h</p:attrName>
                                        </p:attrNameLst>
                                      </p:cBhvr>
                                      <p:tavLst>
                                        <p:tav tm="0">
                                          <p:val>
                                            <p:fltVal val="0"/>
                                          </p:val>
                                        </p:tav>
                                        <p:tav tm="100000">
                                          <p:val>
                                            <p:strVal val="#ppt_h"/>
                                          </p:val>
                                        </p:tav>
                                      </p:tavLst>
                                    </p:anim>
                                    <p:animEffect transition="in" filter="fade">
                                      <p:cBhvr>
                                        <p:cTn id="41" dur="500"/>
                                        <p:tgtEl>
                                          <p:spTgt spid="138"/>
                                        </p:tgtEl>
                                      </p:cBhvr>
                                    </p:animEffect>
                                  </p:childTnLst>
                                </p:cTn>
                              </p:par>
                              <p:par>
                                <p:cTn id="42" presetID="53" presetClass="entr" presetSubtype="16" fill="hold" grpId="0" nodeType="withEffect">
                                  <p:stCondLst>
                                    <p:cond delay="300"/>
                                  </p:stCondLst>
                                  <p:childTnLst>
                                    <p:set>
                                      <p:cBhvr>
                                        <p:cTn id="43" dur="1" fill="hold">
                                          <p:stCondLst>
                                            <p:cond delay="0"/>
                                          </p:stCondLst>
                                        </p:cTn>
                                        <p:tgtEl>
                                          <p:spTgt spid="139"/>
                                        </p:tgtEl>
                                        <p:attrNameLst>
                                          <p:attrName>style.visibility</p:attrName>
                                        </p:attrNameLst>
                                      </p:cBhvr>
                                      <p:to>
                                        <p:strVal val="visible"/>
                                      </p:to>
                                    </p:set>
                                    <p:anim calcmode="lin" valueType="num">
                                      <p:cBhvr>
                                        <p:cTn id="44" dur="500" fill="hold"/>
                                        <p:tgtEl>
                                          <p:spTgt spid="139"/>
                                        </p:tgtEl>
                                        <p:attrNameLst>
                                          <p:attrName>ppt_w</p:attrName>
                                        </p:attrNameLst>
                                      </p:cBhvr>
                                      <p:tavLst>
                                        <p:tav tm="0">
                                          <p:val>
                                            <p:fltVal val="0"/>
                                          </p:val>
                                        </p:tav>
                                        <p:tav tm="100000">
                                          <p:val>
                                            <p:strVal val="#ppt_w"/>
                                          </p:val>
                                        </p:tav>
                                      </p:tavLst>
                                    </p:anim>
                                    <p:anim calcmode="lin" valueType="num">
                                      <p:cBhvr>
                                        <p:cTn id="45" dur="500" fill="hold"/>
                                        <p:tgtEl>
                                          <p:spTgt spid="139"/>
                                        </p:tgtEl>
                                        <p:attrNameLst>
                                          <p:attrName>ppt_h</p:attrName>
                                        </p:attrNameLst>
                                      </p:cBhvr>
                                      <p:tavLst>
                                        <p:tav tm="0">
                                          <p:val>
                                            <p:fltVal val="0"/>
                                          </p:val>
                                        </p:tav>
                                        <p:tav tm="100000">
                                          <p:val>
                                            <p:strVal val="#ppt_h"/>
                                          </p:val>
                                        </p:tav>
                                      </p:tavLst>
                                    </p:anim>
                                    <p:animEffect transition="in" filter="fade">
                                      <p:cBhvr>
                                        <p:cTn id="46" dur="500"/>
                                        <p:tgtEl>
                                          <p:spTgt spid="13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40"/>
                                        </p:tgtEl>
                                        <p:attrNameLst>
                                          <p:attrName>style.visibility</p:attrName>
                                        </p:attrNameLst>
                                      </p:cBhvr>
                                      <p:to>
                                        <p:strVal val="visible"/>
                                      </p:to>
                                    </p:set>
                                    <p:anim calcmode="lin" valueType="num">
                                      <p:cBhvr>
                                        <p:cTn id="49" dur="500" fill="hold"/>
                                        <p:tgtEl>
                                          <p:spTgt spid="140"/>
                                        </p:tgtEl>
                                        <p:attrNameLst>
                                          <p:attrName>ppt_w</p:attrName>
                                        </p:attrNameLst>
                                      </p:cBhvr>
                                      <p:tavLst>
                                        <p:tav tm="0">
                                          <p:val>
                                            <p:fltVal val="0"/>
                                          </p:val>
                                        </p:tav>
                                        <p:tav tm="100000">
                                          <p:val>
                                            <p:strVal val="#ppt_w"/>
                                          </p:val>
                                        </p:tav>
                                      </p:tavLst>
                                    </p:anim>
                                    <p:anim calcmode="lin" valueType="num">
                                      <p:cBhvr>
                                        <p:cTn id="50" dur="500" fill="hold"/>
                                        <p:tgtEl>
                                          <p:spTgt spid="140"/>
                                        </p:tgtEl>
                                        <p:attrNameLst>
                                          <p:attrName>ppt_h</p:attrName>
                                        </p:attrNameLst>
                                      </p:cBhvr>
                                      <p:tavLst>
                                        <p:tav tm="0">
                                          <p:val>
                                            <p:fltVal val="0"/>
                                          </p:val>
                                        </p:tav>
                                        <p:tav tm="100000">
                                          <p:val>
                                            <p:strVal val="#ppt_h"/>
                                          </p:val>
                                        </p:tav>
                                      </p:tavLst>
                                    </p:anim>
                                    <p:animEffect transition="in" filter="fade">
                                      <p:cBhvr>
                                        <p:cTn id="51" dur="500"/>
                                        <p:tgtEl>
                                          <p:spTgt spid="140"/>
                                        </p:tgtEl>
                                      </p:cBhvr>
                                    </p:animEffect>
                                  </p:childTnLst>
                                </p:cTn>
                              </p:par>
                              <p:par>
                                <p:cTn id="52" presetID="53" presetClass="entr" presetSubtype="16" fill="hold" grpId="0" nodeType="withEffect">
                                  <p:stCondLst>
                                    <p:cond delay="200"/>
                                  </p:stCondLst>
                                  <p:childTnLst>
                                    <p:set>
                                      <p:cBhvr>
                                        <p:cTn id="53" dur="1" fill="hold">
                                          <p:stCondLst>
                                            <p:cond delay="0"/>
                                          </p:stCondLst>
                                        </p:cTn>
                                        <p:tgtEl>
                                          <p:spTgt spid="142"/>
                                        </p:tgtEl>
                                        <p:attrNameLst>
                                          <p:attrName>style.visibility</p:attrName>
                                        </p:attrNameLst>
                                      </p:cBhvr>
                                      <p:to>
                                        <p:strVal val="visible"/>
                                      </p:to>
                                    </p:set>
                                    <p:anim calcmode="lin" valueType="num">
                                      <p:cBhvr>
                                        <p:cTn id="54" dur="500" fill="hold"/>
                                        <p:tgtEl>
                                          <p:spTgt spid="142"/>
                                        </p:tgtEl>
                                        <p:attrNameLst>
                                          <p:attrName>ppt_w</p:attrName>
                                        </p:attrNameLst>
                                      </p:cBhvr>
                                      <p:tavLst>
                                        <p:tav tm="0">
                                          <p:val>
                                            <p:fltVal val="0"/>
                                          </p:val>
                                        </p:tav>
                                        <p:tav tm="100000">
                                          <p:val>
                                            <p:strVal val="#ppt_w"/>
                                          </p:val>
                                        </p:tav>
                                      </p:tavLst>
                                    </p:anim>
                                    <p:anim calcmode="lin" valueType="num">
                                      <p:cBhvr>
                                        <p:cTn id="55" dur="500" fill="hold"/>
                                        <p:tgtEl>
                                          <p:spTgt spid="142"/>
                                        </p:tgtEl>
                                        <p:attrNameLst>
                                          <p:attrName>ppt_h</p:attrName>
                                        </p:attrNameLst>
                                      </p:cBhvr>
                                      <p:tavLst>
                                        <p:tav tm="0">
                                          <p:val>
                                            <p:fltVal val="0"/>
                                          </p:val>
                                        </p:tav>
                                        <p:tav tm="100000">
                                          <p:val>
                                            <p:strVal val="#ppt_h"/>
                                          </p:val>
                                        </p:tav>
                                      </p:tavLst>
                                    </p:anim>
                                    <p:animEffect transition="in" filter="fade">
                                      <p:cBhvr>
                                        <p:cTn id="56" dur="500"/>
                                        <p:tgtEl>
                                          <p:spTgt spid="142"/>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43"/>
                                        </p:tgtEl>
                                        <p:attrNameLst>
                                          <p:attrName>style.visibility</p:attrName>
                                        </p:attrNameLst>
                                      </p:cBhvr>
                                      <p:to>
                                        <p:strVal val="visible"/>
                                      </p:to>
                                    </p:set>
                                    <p:anim calcmode="lin" valueType="num">
                                      <p:cBhvr>
                                        <p:cTn id="59" dur="500" fill="hold"/>
                                        <p:tgtEl>
                                          <p:spTgt spid="143"/>
                                        </p:tgtEl>
                                        <p:attrNameLst>
                                          <p:attrName>ppt_w</p:attrName>
                                        </p:attrNameLst>
                                      </p:cBhvr>
                                      <p:tavLst>
                                        <p:tav tm="0">
                                          <p:val>
                                            <p:fltVal val="0"/>
                                          </p:val>
                                        </p:tav>
                                        <p:tav tm="100000">
                                          <p:val>
                                            <p:strVal val="#ppt_w"/>
                                          </p:val>
                                        </p:tav>
                                      </p:tavLst>
                                    </p:anim>
                                    <p:anim calcmode="lin" valueType="num">
                                      <p:cBhvr>
                                        <p:cTn id="60" dur="500" fill="hold"/>
                                        <p:tgtEl>
                                          <p:spTgt spid="143"/>
                                        </p:tgtEl>
                                        <p:attrNameLst>
                                          <p:attrName>ppt_h</p:attrName>
                                        </p:attrNameLst>
                                      </p:cBhvr>
                                      <p:tavLst>
                                        <p:tav tm="0">
                                          <p:val>
                                            <p:fltVal val="0"/>
                                          </p:val>
                                        </p:tav>
                                        <p:tav tm="100000">
                                          <p:val>
                                            <p:strVal val="#ppt_h"/>
                                          </p:val>
                                        </p:tav>
                                      </p:tavLst>
                                    </p:anim>
                                    <p:animEffect transition="in" filter="fade">
                                      <p:cBhvr>
                                        <p:cTn id="61" dur="500"/>
                                        <p:tgtEl>
                                          <p:spTgt spid="143"/>
                                        </p:tgtEl>
                                      </p:cBhvr>
                                    </p:animEffect>
                                  </p:childTnLst>
                                </p:cTn>
                              </p:par>
                              <p:par>
                                <p:cTn id="62" presetID="53" presetClass="entr" presetSubtype="16" fill="hold" grpId="0" nodeType="withEffect">
                                  <p:stCondLst>
                                    <p:cond delay="300"/>
                                  </p:stCondLst>
                                  <p:childTnLst>
                                    <p:set>
                                      <p:cBhvr>
                                        <p:cTn id="63" dur="1" fill="hold">
                                          <p:stCondLst>
                                            <p:cond delay="0"/>
                                          </p:stCondLst>
                                        </p:cTn>
                                        <p:tgtEl>
                                          <p:spTgt spid="144"/>
                                        </p:tgtEl>
                                        <p:attrNameLst>
                                          <p:attrName>style.visibility</p:attrName>
                                        </p:attrNameLst>
                                      </p:cBhvr>
                                      <p:to>
                                        <p:strVal val="visible"/>
                                      </p:to>
                                    </p:set>
                                    <p:anim calcmode="lin" valueType="num">
                                      <p:cBhvr>
                                        <p:cTn id="64" dur="500" fill="hold"/>
                                        <p:tgtEl>
                                          <p:spTgt spid="144"/>
                                        </p:tgtEl>
                                        <p:attrNameLst>
                                          <p:attrName>ppt_w</p:attrName>
                                        </p:attrNameLst>
                                      </p:cBhvr>
                                      <p:tavLst>
                                        <p:tav tm="0">
                                          <p:val>
                                            <p:fltVal val="0"/>
                                          </p:val>
                                        </p:tav>
                                        <p:tav tm="100000">
                                          <p:val>
                                            <p:strVal val="#ppt_w"/>
                                          </p:val>
                                        </p:tav>
                                      </p:tavLst>
                                    </p:anim>
                                    <p:anim calcmode="lin" valueType="num">
                                      <p:cBhvr>
                                        <p:cTn id="65" dur="500" fill="hold"/>
                                        <p:tgtEl>
                                          <p:spTgt spid="144"/>
                                        </p:tgtEl>
                                        <p:attrNameLst>
                                          <p:attrName>ppt_h</p:attrName>
                                        </p:attrNameLst>
                                      </p:cBhvr>
                                      <p:tavLst>
                                        <p:tav tm="0">
                                          <p:val>
                                            <p:fltVal val="0"/>
                                          </p:val>
                                        </p:tav>
                                        <p:tav tm="100000">
                                          <p:val>
                                            <p:strVal val="#ppt_h"/>
                                          </p:val>
                                        </p:tav>
                                      </p:tavLst>
                                    </p:anim>
                                    <p:animEffect transition="in" filter="fade">
                                      <p:cBhvr>
                                        <p:cTn id="66" dur="500"/>
                                        <p:tgtEl>
                                          <p:spTgt spid="144"/>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41"/>
                                        </p:tgtEl>
                                        <p:attrNameLst>
                                          <p:attrName>style.visibility</p:attrName>
                                        </p:attrNameLst>
                                      </p:cBhvr>
                                      <p:to>
                                        <p:strVal val="visible"/>
                                      </p:to>
                                    </p:set>
                                    <p:anim calcmode="lin" valueType="num">
                                      <p:cBhvr>
                                        <p:cTn id="69" dur="500" fill="hold"/>
                                        <p:tgtEl>
                                          <p:spTgt spid="141"/>
                                        </p:tgtEl>
                                        <p:attrNameLst>
                                          <p:attrName>ppt_w</p:attrName>
                                        </p:attrNameLst>
                                      </p:cBhvr>
                                      <p:tavLst>
                                        <p:tav tm="0">
                                          <p:val>
                                            <p:fltVal val="0"/>
                                          </p:val>
                                        </p:tav>
                                        <p:tav tm="100000">
                                          <p:val>
                                            <p:strVal val="#ppt_w"/>
                                          </p:val>
                                        </p:tav>
                                      </p:tavLst>
                                    </p:anim>
                                    <p:anim calcmode="lin" valueType="num">
                                      <p:cBhvr>
                                        <p:cTn id="70" dur="500" fill="hold"/>
                                        <p:tgtEl>
                                          <p:spTgt spid="141"/>
                                        </p:tgtEl>
                                        <p:attrNameLst>
                                          <p:attrName>ppt_h</p:attrName>
                                        </p:attrNameLst>
                                      </p:cBhvr>
                                      <p:tavLst>
                                        <p:tav tm="0">
                                          <p:val>
                                            <p:fltVal val="0"/>
                                          </p:val>
                                        </p:tav>
                                        <p:tav tm="100000">
                                          <p:val>
                                            <p:strVal val="#ppt_h"/>
                                          </p:val>
                                        </p:tav>
                                      </p:tavLst>
                                    </p:anim>
                                    <p:animEffect transition="in" filter="fade">
                                      <p:cBhvr>
                                        <p:cTn id="71" dur="500"/>
                                        <p:tgtEl>
                                          <p:spTgt spid="141"/>
                                        </p:tgtEl>
                                      </p:cBhvr>
                                    </p:animEffect>
                                  </p:childTnLst>
                                </p:cTn>
                              </p:par>
                            </p:childTnLst>
                          </p:cTn>
                        </p:par>
                        <p:par>
                          <p:cTn id="72" fill="hold">
                            <p:stCondLst>
                              <p:cond delay="1300"/>
                            </p:stCondLst>
                            <p:childTnLst>
                              <p:par>
                                <p:cTn id="73" presetID="10" presetClass="entr" presetSubtype="0" fill="hold" grpId="0" nodeType="afterEffect">
                                  <p:stCondLst>
                                    <p:cond delay="400"/>
                                  </p:stCondLst>
                                  <p:childTnLst>
                                    <p:set>
                                      <p:cBhvr>
                                        <p:cTn id="74" dur="1" fill="hold">
                                          <p:stCondLst>
                                            <p:cond delay="0"/>
                                          </p:stCondLst>
                                        </p:cTn>
                                        <p:tgtEl>
                                          <p:spTgt spid="129"/>
                                        </p:tgtEl>
                                        <p:attrNameLst>
                                          <p:attrName>style.visibility</p:attrName>
                                        </p:attrNameLst>
                                      </p:cBhvr>
                                      <p:to>
                                        <p:strVal val="visible"/>
                                      </p:to>
                                    </p:set>
                                    <p:animEffect transition="in" filter="fade">
                                      <p:cBhvr>
                                        <p:cTn id="75" dur="500"/>
                                        <p:tgtEl>
                                          <p:spTgt spid="129"/>
                                        </p:tgtEl>
                                      </p:cBhvr>
                                    </p:animEffect>
                                  </p:childTnLst>
                                </p:cTn>
                              </p:par>
                              <p:par>
                                <p:cTn id="76" presetID="10" presetClass="entr" presetSubtype="0" fill="hold" nodeType="withEffect">
                                  <p:stCondLst>
                                    <p:cond delay="400"/>
                                  </p:stCondLst>
                                  <p:childTnLst>
                                    <p:set>
                                      <p:cBhvr>
                                        <p:cTn id="77" dur="1" fill="hold">
                                          <p:stCondLst>
                                            <p:cond delay="0"/>
                                          </p:stCondLst>
                                        </p:cTn>
                                        <p:tgtEl>
                                          <p:spTgt spid="131"/>
                                        </p:tgtEl>
                                        <p:attrNameLst>
                                          <p:attrName>style.visibility</p:attrName>
                                        </p:attrNameLst>
                                      </p:cBhvr>
                                      <p:to>
                                        <p:strVal val="visible"/>
                                      </p:to>
                                    </p:set>
                                    <p:animEffect transition="in" filter="fade">
                                      <p:cBhvr>
                                        <p:cTn id="78" dur="500"/>
                                        <p:tgtEl>
                                          <p:spTgt spid="131"/>
                                        </p:tgtEl>
                                      </p:cBhvr>
                                    </p:animEffect>
                                  </p:childTnLst>
                                </p:cTn>
                              </p:par>
                            </p:childTnLst>
                          </p:cTn>
                        </p:par>
                        <p:par>
                          <p:cTn id="79" fill="hold">
                            <p:stCondLst>
                              <p:cond delay="2200"/>
                            </p:stCondLst>
                            <p:childTnLst>
                              <p:par>
                                <p:cTn id="80" presetID="1" presetClass="entr" presetSubtype="0" fill="hold" nodeType="afterEffect">
                                  <p:stCondLst>
                                    <p:cond delay="0"/>
                                  </p:stCondLst>
                                  <p:childTnLst>
                                    <p:set>
                                      <p:cBhvr>
                                        <p:cTn id="81" dur="1" fill="hold">
                                          <p:stCondLst>
                                            <p:cond delay="0"/>
                                          </p:stCondLst>
                                        </p:cTn>
                                        <p:tgtEl>
                                          <p:spTgt spid="131"/>
                                        </p:tgtEl>
                                        <p:attrNameLst>
                                          <p:attrName>style.visibility</p:attrName>
                                        </p:attrNameLst>
                                      </p:cBhvr>
                                      <p:to>
                                        <p:strVal val="visible"/>
                                      </p:to>
                                    </p:set>
                                  </p:childTnLst>
                                </p:cTn>
                              </p:par>
                              <p:par>
                                <p:cTn id="82" presetID="63" presetClass="path" presetSubtype="0" accel="50000" decel="50000" fill="hold" nodeType="withEffect">
                                  <p:stCondLst>
                                    <p:cond delay="0"/>
                                  </p:stCondLst>
                                  <p:childTnLst>
                                    <p:animMotion origin="layout" path="M 0.00677 -0.00463 L 0.5283 -0.00463 " pathEditMode="relative" rAng="0" ptsTypes="AA">
                                      <p:cBhvr>
                                        <p:cTn id="83" dur="2000" fill="hold"/>
                                        <p:tgtEl>
                                          <p:spTgt spid="131"/>
                                        </p:tgtEl>
                                        <p:attrNameLst>
                                          <p:attrName>ppt_x</p:attrName>
                                          <p:attrName>ppt_y</p:attrName>
                                        </p:attrNameLst>
                                      </p:cBhvr>
                                      <p:rCtr x="26076" y="0"/>
                                    </p:animMotion>
                                  </p:childTnLst>
                                </p:cTn>
                              </p:par>
                              <p:par>
                                <p:cTn id="84" presetID="22" presetClass="entr" presetSubtype="8" fill="hold" grpId="0" nodeType="withEffect">
                                  <p:stCondLst>
                                    <p:cond delay="250"/>
                                  </p:stCondLst>
                                  <p:childTnLst>
                                    <p:set>
                                      <p:cBhvr>
                                        <p:cTn id="85" dur="1" fill="hold">
                                          <p:stCondLst>
                                            <p:cond delay="0"/>
                                          </p:stCondLst>
                                        </p:cTn>
                                        <p:tgtEl>
                                          <p:spTgt spid="130"/>
                                        </p:tgtEl>
                                        <p:attrNameLst>
                                          <p:attrName>style.visibility</p:attrName>
                                        </p:attrNameLst>
                                      </p:cBhvr>
                                      <p:to>
                                        <p:strVal val="visible"/>
                                      </p:to>
                                    </p:set>
                                    <p:animEffect transition="in" filter="wipe(left)">
                                      <p:cBhvr>
                                        <p:cTn id="86" dur="1750"/>
                                        <p:tgtEl>
                                          <p:spTgt spid="130"/>
                                        </p:tgtEl>
                                      </p:cBhvr>
                                    </p:animEffect>
                                  </p:childTnLst>
                                </p:cTn>
                              </p:par>
                              <p:par>
                                <p:cTn id="87" presetID="1" presetClass="entr" presetSubtype="0" fill="hold" nodeType="withEffect">
                                  <p:stCondLst>
                                    <p:cond delay="0"/>
                                  </p:stCondLst>
                                  <p:childTnLst>
                                    <p:set>
                                      <p:cBhvr>
                                        <p:cTn id="88" dur="1" fill="hold">
                                          <p:stCondLst>
                                            <p:cond delay="0"/>
                                          </p:stCondLst>
                                        </p:cTn>
                                        <p:tgtEl>
                                          <p:spTgt spid="134"/>
                                        </p:tgtEl>
                                        <p:attrNameLst>
                                          <p:attrName>style.visibility</p:attrName>
                                        </p:attrNameLst>
                                      </p:cBhvr>
                                      <p:to>
                                        <p:strVal val="visible"/>
                                      </p:to>
                                    </p:set>
                                  </p:childTnLst>
                                </p:cTn>
                              </p:par>
                              <p:par>
                                <p:cTn id="89" presetID="63" presetClass="path" presetSubtype="0" accel="50000" decel="50000" fill="hold" nodeType="withEffect">
                                  <p:stCondLst>
                                    <p:cond delay="0"/>
                                  </p:stCondLst>
                                  <p:childTnLst>
                                    <p:animMotion origin="layout" path="M -3.61111E-6 -3.08642E-6 L 0.53351 -3.08642E-6 " pathEditMode="relative" rAng="0" ptsTypes="AA">
                                      <p:cBhvr>
                                        <p:cTn id="90" dur="2000" fill="hold"/>
                                        <p:tgtEl>
                                          <p:spTgt spid="134"/>
                                        </p:tgtEl>
                                        <p:attrNameLst>
                                          <p:attrName>ppt_x</p:attrName>
                                          <p:attrName>ppt_y</p:attrName>
                                        </p:attrNameLst>
                                      </p:cBhvr>
                                      <p:rCtr x="26667" y="0"/>
                                    </p:animMotion>
                                  </p:childTnLst>
                                </p:cTn>
                              </p:par>
                              <p:par>
                                <p:cTn id="91" presetID="42" presetClass="exit" presetSubtype="0" fill="hold" nodeType="withEffect">
                                  <p:stCondLst>
                                    <p:cond delay="0"/>
                                  </p:stCondLst>
                                  <p:childTnLst>
                                    <p:animEffect transition="out" filter="fade">
                                      <p:cBhvr>
                                        <p:cTn id="92" dur="1000"/>
                                        <p:tgtEl>
                                          <p:spTgt spid="134"/>
                                        </p:tgtEl>
                                      </p:cBhvr>
                                    </p:animEffect>
                                    <p:anim calcmode="lin" valueType="num">
                                      <p:cBhvr>
                                        <p:cTn id="93" dur="1000"/>
                                        <p:tgtEl>
                                          <p:spTgt spid="134"/>
                                        </p:tgtEl>
                                        <p:attrNameLst>
                                          <p:attrName>ppt_x</p:attrName>
                                        </p:attrNameLst>
                                      </p:cBhvr>
                                      <p:tavLst>
                                        <p:tav tm="0">
                                          <p:val>
                                            <p:strVal val="ppt_x"/>
                                          </p:val>
                                        </p:tav>
                                        <p:tav tm="100000">
                                          <p:val>
                                            <p:strVal val="ppt_x"/>
                                          </p:val>
                                        </p:tav>
                                      </p:tavLst>
                                    </p:anim>
                                    <p:anim calcmode="lin" valueType="num">
                                      <p:cBhvr>
                                        <p:cTn id="94" dur="1000"/>
                                        <p:tgtEl>
                                          <p:spTgt spid="134"/>
                                        </p:tgtEl>
                                        <p:attrNameLst>
                                          <p:attrName>ppt_y</p:attrName>
                                        </p:attrNameLst>
                                      </p:cBhvr>
                                      <p:tavLst>
                                        <p:tav tm="0">
                                          <p:val>
                                            <p:strVal val="ppt_y"/>
                                          </p:val>
                                        </p:tav>
                                        <p:tav tm="100000">
                                          <p:val>
                                            <p:strVal val="ppt_y+.1"/>
                                          </p:val>
                                        </p:tav>
                                      </p:tavLst>
                                    </p:anim>
                                    <p:set>
                                      <p:cBhvr>
                                        <p:cTn id="95" dur="1" fill="hold">
                                          <p:stCondLst>
                                            <p:cond delay="999"/>
                                          </p:stCondLst>
                                        </p:cTn>
                                        <p:tgtEl>
                                          <p:spTgt spid="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30" grpId="0"/>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A52D70-82E9-0D4B-00A3-D51471B80BD7}"/>
              </a:ext>
            </a:extLst>
          </p:cNvPr>
          <p:cNvGrpSpPr/>
          <p:nvPr/>
        </p:nvGrpSpPr>
        <p:grpSpPr>
          <a:xfrm>
            <a:off x="1330571" y="1581293"/>
            <a:ext cx="6892154" cy="2450709"/>
            <a:chOff x="1878329" y="2261301"/>
            <a:chExt cx="5211532" cy="1423929"/>
          </a:xfrm>
        </p:grpSpPr>
        <p:sp>
          <p:nvSpPr>
            <p:cNvPr id="5" name="Rectangle 4">
              <a:extLst>
                <a:ext uri="{FF2B5EF4-FFF2-40B4-BE49-F238E27FC236}">
                  <a16:creationId xmlns:a16="http://schemas.microsoft.com/office/drawing/2014/main" id="{68BD6AD7-D2C8-70B6-4946-D14149277318}"/>
                </a:ext>
              </a:extLst>
            </p:cNvPr>
            <p:cNvSpPr/>
            <p:nvPr/>
          </p:nvSpPr>
          <p:spPr>
            <a:xfrm>
              <a:off x="1878329" y="2261301"/>
              <a:ext cx="5160129" cy="1423929"/>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endParaRPr lang="en-US"/>
            </a:p>
          </p:txBody>
        </p:sp>
        <p:sp>
          <p:nvSpPr>
            <p:cNvPr id="6" name="Rectangle 5">
              <a:extLst>
                <a:ext uri="{FF2B5EF4-FFF2-40B4-BE49-F238E27FC236}">
                  <a16:creationId xmlns:a16="http://schemas.microsoft.com/office/drawing/2014/main" id="{E974B2F9-2F60-2A56-BAC2-C39E4635329F}"/>
                </a:ext>
              </a:extLst>
            </p:cNvPr>
            <p:cNvSpPr/>
            <p:nvPr/>
          </p:nvSpPr>
          <p:spPr>
            <a:xfrm>
              <a:off x="1895872" y="2520481"/>
              <a:ext cx="4572000" cy="1080296"/>
            </a:xfrm>
            <a:prstGeom prst="rect">
              <a:avLst/>
            </a:prstGeom>
          </p:spPr>
          <p:txBody>
            <a:bodyPr>
              <a:spAutoFit/>
            </a:bodyPr>
            <a:lstStyle/>
            <a:p>
              <a:pPr indent="180340" algn="just">
                <a:lnSpc>
                  <a:spcPct val="107000"/>
                </a:lnSpc>
                <a:spcBef>
                  <a:spcPts val="200"/>
                </a:spcBef>
                <a:spcAft>
                  <a:spcPts val="600"/>
                </a:spcAft>
              </a:pPr>
              <a:r>
                <a:rPr lang="vi-VN" sz="2000" b="1" dirty="0">
                  <a:solidFill>
                    <a:schemeClr val="bg1"/>
                  </a:solidFill>
                  <a:latin typeface="#9Slide03 Arima Madurai Black" panose="00000A00000000000000" pitchFamily="2" charset="0"/>
                  <a:ea typeface="Arial" panose="020B0604020202020204" pitchFamily="34" charset="0"/>
                  <a:cs typeface="#9Slide03 Arima Madurai Black" panose="00000A00000000000000" pitchFamily="2" charset="0"/>
                </a:rPr>
                <a:t>Khối lượng</a:t>
              </a:r>
              <a:r>
                <a:rPr lang="vi-VN" sz="2000" dirty="0">
                  <a:solidFill>
                    <a:schemeClr val="bg1"/>
                  </a:solidFill>
                  <a:latin typeface="#9Slide03 Arima Madurai Black" panose="00000A00000000000000" pitchFamily="2" charset="0"/>
                  <a:ea typeface="Arial" panose="020B0604020202020204" pitchFamily="34" charset="0"/>
                  <a:cs typeface="#9Slide03 Arima Madurai Black" panose="00000A00000000000000" pitchFamily="2" charset="0"/>
                </a:rPr>
                <a:t> là số đo lượng chất của một vật. Khi không tính bao bì thì khối lượng đó được gọi là khối lượng tịnh.</a:t>
              </a:r>
              <a:endParaRPr lang="en-US" sz="2000" dirty="0">
                <a:solidFill>
                  <a:schemeClr val="bg1"/>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pic>
          <p:nvPicPr>
            <p:cNvPr id="7" name="Picture 6">
              <a:extLst>
                <a:ext uri="{FF2B5EF4-FFF2-40B4-BE49-F238E27FC236}">
                  <a16:creationId xmlns:a16="http://schemas.microsoft.com/office/drawing/2014/main" id="{BBDEEE37-576E-0012-E4B0-E04F66BA5B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8927" y="2319768"/>
              <a:ext cx="690934" cy="636235"/>
            </a:xfrm>
            <a:prstGeom prst="rect">
              <a:avLst/>
            </a:prstGeom>
          </p:spPr>
        </p:pic>
      </p:grpSp>
    </p:spTree>
    <p:extLst>
      <p:ext uri="{BB962C8B-B14F-4D97-AF65-F5344CB8AC3E}">
        <p14:creationId xmlns:p14="http://schemas.microsoft.com/office/powerpoint/2010/main" val="273300548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32189" y="1573153"/>
            <a:ext cx="2065817" cy="2584754"/>
            <a:chOff x="3295850" y="1895995"/>
            <a:chExt cx="3725149" cy="4660916"/>
          </a:xfrm>
        </p:grpSpPr>
        <p:sp>
          <p:nvSpPr>
            <p:cNvPr id="3" name="圆角矩形 2"/>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5" name="圆角矩形 4"/>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ndParaRPr>
            </a:p>
          </p:txBody>
        </p:sp>
      </p:grpSp>
      <p:sp>
        <p:nvSpPr>
          <p:cNvPr id="7" name="圆角矩形 6"/>
          <p:cNvSpPr/>
          <p:nvPr/>
        </p:nvSpPr>
        <p:spPr>
          <a:xfrm>
            <a:off x="3439269" y="1969493"/>
            <a:ext cx="3894951" cy="751080"/>
          </a:xfrm>
          <a:prstGeom prst="roundRect">
            <a:avLst>
              <a:gd name="adj" fmla="val 9976"/>
            </a:avLst>
          </a:prstGeom>
          <a:solidFill>
            <a:srgbClr val="E8797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8" name="组合 7"/>
          <p:cNvGrpSpPr/>
          <p:nvPr/>
        </p:nvGrpSpPr>
        <p:grpSpPr>
          <a:xfrm>
            <a:off x="3471160" y="2294564"/>
            <a:ext cx="118508" cy="118509"/>
            <a:chOff x="4486616" y="3001075"/>
            <a:chExt cx="274695" cy="274699"/>
          </a:xfrm>
        </p:grpSpPr>
        <p:sp>
          <p:nvSpPr>
            <p:cNvPr id="9"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1" name="组合 10"/>
          <p:cNvGrpSpPr/>
          <p:nvPr/>
        </p:nvGrpSpPr>
        <p:grpSpPr>
          <a:xfrm>
            <a:off x="3171655" y="2294564"/>
            <a:ext cx="118508" cy="118509"/>
            <a:chOff x="4486616" y="3001075"/>
            <a:chExt cx="274695" cy="274699"/>
          </a:xfrm>
        </p:grpSpPr>
        <p:sp>
          <p:nvSpPr>
            <p:cNvPr id="12"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4" name="组合 13"/>
          <p:cNvGrpSpPr/>
          <p:nvPr/>
        </p:nvGrpSpPr>
        <p:grpSpPr>
          <a:xfrm>
            <a:off x="3238214" y="2328226"/>
            <a:ext cx="288238" cy="46073"/>
            <a:chOff x="4317617" y="3104300"/>
            <a:chExt cx="384317" cy="61430"/>
          </a:xfrm>
        </p:grpSpPr>
        <p:sp>
          <p:nvSpPr>
            <p:cNvPr id="15" name="圆角矩形 14"/>
            <p:cNvSpPr/>
            <p:nvPr/>
          </p:nvSpPr>
          <p:spPr>
            <a:xfrm rot="16200000">
              <a:off x="4498570" y="296236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6" name="圆角矩形 15"/>
            <p:cNvSpPr/>
            <p:nvPr/>
          </p:nvSpPr>
          <p:spPr>
            <a:xfrm rot="16200000">
              <a:off x="4498571" y="292334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7" name="组合 16"/>
          <p:cNvGrpSpPr/>
          <p:nvPr/>
        </p:nvGrpSpPr>
        <p:grpSpPr>
          <a:xfrm>
            <a:off x="3501397" y="2154216"/>
            <a:ext cx="961905" cy="533904"/>
            <a:chOff x="4797774" y="2884106"/>
            <a:chExt cx="1066895" cy="711871"/>
          </a:xfrm>
        </p:grpSpPr>
        <p:sp>
          <p:nvSpPr>
            <p:cNvPr id="18" name="椭圆 1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9Slide03 Arima Madurai Black" panose="00000A00000000000000" pitchFamily="2" charset="0"/>
                <a:cs typeface="#9Slide03 Arima Madurai Black" panose="00000A00000000000000" pitchFamily="2" charset="0"/>
              </a:endParaRPr>
            </a:p>
          </p:txBody>
        </p:sp>
        <p:sp>
          <p:nvSpPr>
            <p:cNvPr id="19" name="文本框 18"/>
            <p:cNvSpPr txBox="1"/>
            <p:nvPr/>
          </p:nvSpPr>
          <p:spPr>
            <a:xfrm>
              <a:off x="4797774" y="2898351"/>
              <a:ext cx="1066895" cy="697626"/>
            </a:xfrm>
            <a:prstGeom prst="rect">
              <a:avLst/>
            </a:prstGeom>
            <a:noFill/>
          </p:spPr>
          <p:txBody>
            <a:bodyPr wrap="square" rtlCol="0">
              <a:spAutoFit/>
            </a:bodyPr>
            <a:lstStyle/>
            <a:p>
              <a:pPr algn="ctr"/>
              <a:r>
                <a:rPr lang="en-US" altLang="zh-CN" sz="2800" dirty="0">
                  <a:solidFill>
                    <a:srgbClr val="E8797A"/>
                  </a:solidFill>
                  <a:latin typeface="#9Slide03 Arima Madurai Black" panose="00000A00000000000000" pitchFamily="2" charset="0"/>
                  <a:cs typeface="#9Slide03 Arima Madurai Black" panose="00000A00000000000000" pitchFamily="2" charset="0"/>
                </a:rPr>
                <a:t>02</a:t>
              </a:r>
              <a:endParaRPr lang="zh-CN" altLang="en-US" sz="2800" dirty="0">
                <a:solidFill>
                  <a:srgbClr val="E8797A"/>
                </a:solidFill>
                <a:latin typeface="#9Slide03 Arima Madurai Black" panose="00000A00000000000000" pitchFamily="2" charset="0"/>
                <a:cs typeface="#9Slide03 Arima Madurai Black" panose="00000A00000000000000" pitchFamily="2" charset="0"/>
              </a:endParaRPr>
            </a:p>
          </p:txBody>
        </p:sp>
      </p:grpSp>
      <p:sp>
        <p:nvSpPr>
          <p:cNvPr id="25" name="文本框 24"/>
          <p:cNvSpPr txBox="1"/>
          <p:nvPr/>
        </p:nvSpPr>
        <p:spPr>
          <a:xfrm>
            <a:off x="4240992" y="2052645"/>
            <a:ext cx="2629909" cy="584775"/>
          </a:xfrm>
          <a:prstGeom prst="rect">
            <a:avLst/>
          </a:prstGeom>
          <a:noFill/>
        </p:spPr>
        <p:txBody>
          <a:bodyPr wrap="square" rtlCol="0">
            <a:spAutoFit/>
          </a:bodyPr>
          <a:lstStyle/>
          <a:p>
            <a:pPr algn="ctr"/>
            <a:r>
              <a:rPr lang="vi-VN" altLang="zh-CN" sz="3200">
                <a:solidFill>
                  <a:schemeClr val="bg1"/>
                </a:solidFill>
                <a:latin typeface="#9Slide03 Arima Madurai Black" panose="00000A00000000000000" pitchFamily="2" charset="0"/>
                <a:ea typeface="造字工房悦黑体验版细体" pitchFamily="50" charset="-122"/>
                <a:cs typeface="#9Slide03 Arima Madurai Black" panose="00000A00000000000000" pitchFamily="2" charset="0"/>
              </a:rPr>
              <a:t>Lực hấp dẫn</a:t>
            </a:r>
            <a:endParaRPr lang="zh-CN" altLang="en-US" sz="3200" dirty="0">
              <a:solidFill>
                <a:schemeClr val="bg1"/>
              </a:solidFill>
              <a:latin typeface="#9Slide03 Arima Madurai Black" panose="00000A00000000000000" pitchFamily="2" charset="0"/>
              <a:ea typeface="造字工房悦黑体验版细体" pitchFamily="50" charset="-122"/>
              <a:cs typeface="#9Slide03 Arima Madurai Black" panose="00000A00000000000000" pitchFamily="2" charset="0"/>
            </a:endParaRPr>
          </a:p>
        </p:txBody>
      </p:sp>
      <p:sp>
        <p:nvSpPr>
          <p:cNvPr id="30" name="KSO_Shape"/>
          <p:cNvSpPr/>
          <p:nvPr/>
        </p:nvSpPr>
        <p:spPr>
          <a:xfrm>
            <a:off x="2411873" y="2146068"/>
            <a:ext cx="557228" cy="534011"/>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par>
                              <p:cTn id="10" fill="hold">
                                <p:stCondLst>
                                  <p:cond delay="300"/>
                                </p:stCondLst>
                                <p:childTnLst>
                                  <p:par>
                                    <p:cTn id="11" presetID="32" presetClass="emph" presetSubtype="0" fill="hold" nodeType="afterEffect">
                                      <p:stCondLst>
                                        <p:cond delay="0"/>
                                      </p:stCondLst>
                                      <p:childTnLst>
                                        <p:animRot by="120000">
                                          <p:cBhvr>
                                            <p:cTn id="12" dur="50" fill="hold">
                                              <p:stCondLst>
                                                <p:cond delay="0"/>
                                              </p:stCondLst>
                                            </p:cTn>
                                            <p:tgtEl>
                                              <p:spTgt spid="2"/>
                                            </p:tgtEl>
                                            <p:attrNameLst>
                                              <p:attrName>r</p:attrName>
                                            </p:attrNameLst>
                                          </p:cBhvr>
                                        </p:animRot>
                                        <p:animRot by="-240000">
                                          <p:cBhvr>
                                            <p:cTn id="13" dur="100" fill="hold">
                                              <p:stCondLst>
                                                <p:cond delay="100"/>
                                              </p:stCondLst>
                                            </p:cTn>
                                            <p:tgtEl>
                                              <p:spTgt spid="2"/>
                                            </p:tgtEl>
                                            <p:attrNameLst>
                                              <p:attrName>r</p:attrName>
                                            </p:attrNameLst>
                                          </p:cBhvr>
                                        </p:animRot>
                                        <p:animRot by="240000">
                                          <p:cBhvr>
                                            <p:cTn id="14" dur="100" fill="hold">
                                              <p:stCondLst>
                                                <p:cond delay="200"/>
                                              </p:stCondLst>
                                            </p:cTn>
                                            <p:tgtEl>
                                              <p:spTgt spid="2"/>
                                            </p:tgtEl>
                                            <p:attrNameLst>
                                              <p:attrName>r</p:attrName>
                                            </p:attrNameLst>
                                          </p:cBhvr>
                                        </p:animRot>
                                        <p:animRot by="-240000">
                                          <p:cBhvr>
                                            <p:cTn id="15" dur="100" fill="hold">
                                              <p:stCondLst>
                                                <p:cond delay="300"/>
                                              </p:stCondLst>
                                            </p:cTn>
                                            <p:tgtEl>
                                              <p:spTgt spid="2"/>
                                            </p:tgtEl>
                                            <p:attrNameLst>
                                              <p:attrName>r</p:attrName>
                                            </p:attrNameLst>
                                          </p:cBhvr>
                                        </p:animRot>
                                        <p:animRot by="120000">
                                          <p:cBhvr>
                                            <p:cTn id="16" dur="100" fill="hold">
                                              <p:stCondLst>
                                                <p:cond delay="400"/>
                                              </p:stCondLst>
                                            </p:cTn>
                                            <p:tgtEl>
                                              <p:spTgt spid="2"/>
                                            </p:tgtEl>
                                            <p:attrNameLst>
                                              <p:attrName>r</p:attrName>
                                            </p:attrNameLst>
                                          </p:cBhvr>
                                        </p:animRot>
                                      </p:childTnLst>
                                    </p:cTn>
                                  </p:par>
                                </p:childTnLst>
                              </p:cTn>
                            </p:par>
                            <p:par>
                              <p:cTn id="17" fill="hold">
                                <p:stCondLst>
                                  <p:cond delay="800"/>
                                </p:stCondLst>
                                <p:childTnLst>
                                  <p:par>
                                    <p:cTn id="18" presetID="37"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900" decel="100000" fill="hold"/>
                                            <p:tgtEl>
                                              <p:spTgt spid="3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4" fill="hold">
                                <p:stCondLst>
                                  <p:cond delay="1800"/>
                                </p:stCondLst>
                                <p:childTnLst>
                                  <p:par>
                                    <p:cTn id="25" presetID="1"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18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2300"/>
                                </p:stCondLst>
                                <p:childTnLst>
                                  <p:par>
                                    <p:cTn id="32" presetID="1"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2300"/>
                                </p:stCondLst>
                                <p:childTnLst>
                                  <p:par>
                                    <p:cTn id="35" presetID="2" presetClass="entr" presetSubtype="2" accel="70000" fill="hold" grpId="0" nodeType="afterEffect" p14:presetBounceEnd="50000">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14:bounceEnd="50000">
                                          <p:cBhvr additive="base">
                                            <p:cTn id="3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par>
                              <p:cTn id="39" fill="hold">
                                <p:stCondLst>
                                  <p:cond delay="2800"/>
                                </p:stCondLst>
                                <p:childTnLst>
                                  <p:par>
                                    <p:cTn id="40" presetID="53" presetClass="entr" presetSubtype="16"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200" fill="hold"/>
                                            <p:tgtEl>
                                              <p:spTgt spid="17"/>
                                            </p:tgtEl>
                                            <p:attrNameLst>
                                              <p:attrName>ppt_w</p:attrName>
                                            </p:attrNameLst>
                                          </p:cBhvr>
                                          <p:tavLst>
                                            <p:tav tm="0">
                                              <p:val>
                                                <p:fltVal val="0"/>
                                              </p:val>
                                            </p:tav>
                                            <p:tav tm="100000">
                                              <p:val>
                                                <p:strVal val="#ppt_w"/>
                                              </p:val>
                                            </p:tav>
                                          </p:tavLst>
                                        </p:anim>
                                        <p:anim calcmode="lin" valueType="num">
                                          <p:cBhvr>
                                            <p:cTn id="43" dur="200" fill="hold"/>
                                            <p:tgtEl>
                                              <p:spTgt spid="17"/>
                                            </p:tgtEl>
                                            <p:attrNameLst>
                                              <p:attrName>ppt_h</p:attrName>
                                            </p:attrNameLst>
                                          </p:cBhvr>
                                          <p:tavLst>
                                            <p:tav tm="0">
                                              <p:val>
                                                <p:fltVal val="0"/>
                                              </p:val>
                                            </p:tav>
                                            <p:tav tm="100000">
                                              <p:val>
                                                <p:strVal val="#ppt_h"/>
                                              </p:val>
                                            </p:tav>
                                          </p:tavLst>
                                        </p:anim>
                                        <p:animEffect transition="in" filter="fade">
                                          <p:cBhvr>
                                            <p:cTn id="44" dur="200"/>
                                            <p:tgtEl>
                                              <p:spTgt spid="17"/>
                                            </p:tgtEl>
                                          </p:cBhvr>
                                        </p:animEffect>
                                      </p:childTnLst>
                                    </p:cTn>
                                  </p:par>
                                </p:childTnLst>
                              </p:cTn>
                            </p:par>
                            <p:par>
                              <p:cTn id="45" fill="hold">
                                <p:stCondLst>
                                  <p:cond delay="3000"/>
                                </p:stCondLst>
                                <p:childTnLst>
                                  <p:par>
                                    <p:cTn id="46" presetID="26" presetClass="emph" presetSubtype="0" fill="hold" nodeType="afterEffect">
                                      <p:stCondLst>
                                        <p:cond delay="0"/>
                                      </p:stCondLst>
                                      <p:childTnLst>
                                        <p:animEffect transition="out" filter="fade">
                                          <p:cBhvr>
                                            <p:cTn id="47" dur="400" tmFilter="0, 0; .2, .5; .8, .5; 1, 0"/>
                                            <p:tgtEl>
                                              <p:spTgt spid="17"/>
                                            </p:tgtEl>
                                          </p:cBhvr>
                                        </p:animEffect>
                                        <p:animScale>
                                          <p:cBhvr>
                                            <p:cTn id="48" dur="200" autoRev="1" fill="hold"/>
                                            <p:tgtEl>
                                              <p:spTgt spid="17"/>
                                            </p:tgtEl>
                                          </p:cBhvr>
                                          <p:by x="105000" y="105000"/>
                                        </p:animScale>
                                      </p:childTnLst>
                                    </p:cTn>
                                  </p:par>
                                </p:childTnLst>
                              </p:cTn>
                            </p:par>
                            <p:par>
                              <p:cTn id="49" fill="hold">
                                <p:stCondLst>
                                  <p:cond delay="3400"/>
                                </p:stCondLst>
                                <p:childTnLst>
                                  <p:par>
                                    <p:cTn id="50" presetID="16" presetClass="entr" presetSubtype="37" fill="hold" grpId="0" nodeType="afterEffect">
                                      <p:stCondLst>
                                        <p:cond delay="300"/>
                                      </p:stCondLst>
                                      <p:childTnLst>
                                        <p:set>
                                          <p:cBhvr>
                                            <p:cTn id="51" dur="1" fill="hold">
                                              <p:stCondLst>
                                                <p:cond delay="0"/>
                                              </p:stCondLst>
                                            </p:cTn>
                                            <p:tgtEl>
                                              <p:spTgt spid="25"/>
                                            </p:tgtEl>
                                            <p:attrNameLst>
                                              <p:attrName>style.visibility</p:attrName>
                                            </p:attrNameLst>
                                          </p:cBhvr>
                                          <p:to>
                                            <p:strVal val="visible"/>
                                          </p:to>
                                        </p:set>
                                        <p:animEffect transition="in" filter="barn(outVertic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par>
                              <p:cTn id="10" fill="hold">
                                <p:stCondLst>
                                  <p:cond delay="300"/>
                                </p:stCondLst>
                                <p:childTnLst>
                                  <p:par>
                                    <p:cTn id="11" presetID="32" presetClass="emph" presetSubtype="0" fill="hold" nodeType="afterEffect">
                                      <p:stCondLst>
                                        <p:cond delay="0"/>
                                      </p:stCondLst>
                                      <p:childTnLst>
                                        <p:animRot by="120000">
                                          <p:cBhvr>
                                            <p:cTn id="12" dur="50" fill="hold">
                                              <p:stCondLst>
                                                <p:cond delay="0"/>
                                              </p:stCondLst>
                                            </p:cTn>
                                            <p:tgtEl>
                                              <p:spTgt spid="2"/>
                                            </p:tgtEl>
                                            <p:attrNameLst>
                                              <p:attrName>r</p:attrName>
                                            </p:attrNameLst>
                                          </p:cBhvr>
                                        </p:animRot>
                                        <p:animRot by="-240000">
                                          <p:cBhvr>
                                            <p:cTn id="13" dur="100" fill="hold">
                                              <p:stCondLst>
                                                <p:cond delay="100"/>
                                              </p:stCondLst>
                                            </p:cTn>
                                            <p:tgtEl>
                                              <p:spTgt spid="2"/>
                                            </p:tgtEl>
                                            <p:attrNameLst>
                                              <p:attrName>r</p:attrName>
                                            </p:attrNameLst>
                                          </p:cBhvr>
                                        </p:animRot>
                                        <p:animRot by="240000">
                                          <p:cBhvr>
                                            <p:cTn id="14" dur="100" fill="hold">
                                              <p:stCondLst>
                                                <p:cond delay="200"/>
                                              </p:stCondLst>
                                            </p:cTn>
                                            <p:tgtEl>
                                              <p:spTgt spid="2"/>
                                            </p:tgtEl>
                                            <p:attrNameLst>
                                              <p:attrName>r</p:attrName>
                                            </p:attrNameLst>
                                          </p:cBhvr>
                                        </p:animRot>
                                        <p:animRot by="-240000">
                                          <p:cBhvr>
                                            <p:cTn id="15" dur="100" fill="hold">
                                              <p:stCondLst>
                                                <p:cond delay="300"/>
                                              </p:stCondLst>
                                            </p:cTn>
                                            <p:tgtEl>
                                              <p:spTgt spid="2"/>
                                            </p:tgtEl>
                                            <p:attrNameLst>
                                              <p:attrName>r</p:attrName>
                                            </p:attrNameLst>
                                          </p:cBhvr>
                                        </p:animRot>
                                        <p:animRot by="120000">
                                          <p:cBhvr>
                                            <p:cTn id="16" dur="100" fill="hold">
                                              <p:stCondLst>
                                                <p:cond delay="400"/>
                                              </p:stCondLst>
                                            </p:cTn>
                                            <p:tgtEl>
                                              <p:spTgt spid="2"/>
                                            </p:tgtEl>
                                            <p:attrNameLst>
                                              <p:attrName>r</p:attrName>
                                            </p:attrNameLst>
                                          </p:cBhvr>
                                        </p:animRot>
                                      </p:childTnLst>
                                    </p:cTn>
                                  </p:par>
                                </p:childTnLst>
                              </p:cTn>
                            </p:par>
                            <p:par>
                              <p:cTn id="17" fill="hold">
                                <p:stCondLst>
                                  <p:cond delay="800"/>
                                </p:stCondLst>
                                <p:childTnLst>
                                  <p:par>
                                    <p:cTn id="18" presetID="37"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900" decel="100000" fill="hold"/>
                                            <p:tgtEl>
                                              <p:spTgt spid="3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4" fill="hold">
                                <p:stCondLst>
                                  <p:cond delay="1800"/>
                                </p:stCondLst>
                                <p:childTnLst>
                                  <p:par>
                                    <p:cTn id="25" presetID="1"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18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2300"/>
                                </p:stCondLst>
                                <p:childTnLst>
                                  <p:par>
                                    <p:cTn id="32" presetID="1"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2300"/>
                                </p:stCondLst>
                                <p:childTnLst>
                                  <p:par>
                                    <p:cTn id="35" presetID="2" presetClass="entr" presetSubtype="2" accel="7000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par>
                              <p:cTn id="39" fill="hold">
                                <p:stCondLst>
                                  <p:cond delay="2800"/>
                                </p:stCondLst>
                                <p:childTnLst>
                                  <p:par>
                                    <p:cTn id="40" presetID="53" presetClass="entr" presetSubtype="16"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200" fill="hold"/>
                                            <p:tgtEl>
                                              <p:spTgt spid="17"/>
                                            </p:tgtEl>
                                            <p:attrNameLst>
                                              <p:attrName>ppt_w</p:attrName>
                                            </p:attrNameLst>
                                          </p:cBhvr>
                                          <p:tavLst>
                                            <p:tav tm="0">
                                              <p:val>
                                                <p:fltVal val="0"/>
                                              </p:val>
                                            </p:tav>
                                            <p:tav tm="100000">
                                              <p:val>
                                                <p:strVal val="#ppt_w"/>
                                              </p:val>
                                            </p:tav>
                                          </p:tavLst>
                                        </p:anim>
                                        <p:anim calcmode="lin" valueType="num">
                                          <p:cBhvr>
                                            <p:cTn id="43" dur="200" fill="hold"/>
                                            <p:tgtEl>
                                              <p:spTgt spid="17"/>
                                            </p:tgtEl>
                                            <p:attrNameLst>
                                              <p:attrName>ppt_h</p:attrName>
                                            </p:attrNameLst>
                                          </p:cBhvr>
                                          <p:tavLst>
                                            <p:tav tm="0">
                                              <p:val>
                                                <p:fltVal val="0"/>
                                              </p:val>
                                            </p:tav>
                                            <p:tav tm="100000">
                                              <p:val>
                                                <p:strVal val="#ppt_h"/>
                                              </p:val>
                                            </p:tav>
                                          </p:tavLst>
                                        </p:anim>
                                        <p:animEffect transition="in" filter="fade">
                                          <p:cBhvr>
                                            <p:cTn id="44" dur="200"/>
                                            <p:tgtEl>
                                              <p:spTgt spid="17"/>
                                            </p:tgtEl>
                                          </p:cBhvr>
                                        </p:animEffect>
                                      </p:childTnLst>
                                    </p:cTn>
                                  </p:par>
                                </p:childTnLst>
                              </p:cTn>
                            </p:par>
                            <p:par>
                              <p:cTn id="45" fill="hold">
                                <p:stCondLst>
                                  <p:cond delay="3000"/>
                                </p:stCondLst>
                                <p:childTnLst>
                                  <p:par>
                                    <p:cTn id="46" presetID="26" presetClass="emph" presetSubtype="0" fill="hold" nodeType="afterEffect">
                                      <p:stCondLst>
                                        <p:cond delay="0"/>
                                      </p:stCondLst>
                                      <p:childTnLst>
                                        <p:animEffect transition="out" filter="fade">
                                          <p:cBhvr>
                                            <p:cTn id="47" dur="400" tmFilter="0, 0; .2, .5; .8, .5; 1, 0"/>
                                            <p:tgtEl>
                                              <p:spTgt spid="17"/>
                                            </p:tgtEl>
                                          </p:cBhvr>
                                        </p:animEffect>
                                        <p:animScale>
                                          <p:cBhvr>
                                            <p:cTn id="48" dur="200" autoRev="1" fill="hold"/>
                                            <p:tgtEl>
                                              <p:spTgt spid="17"/>
                                            </p:tgtEl>
                                          </p:cBhvr>
                                          <p:by x="105000" y="105000"/>
                                        </p:animScale>
                                      </p:childTnLst>
                                    </p:cTn>
                                  </p:par>
                                </p:childTnLst>
                              </p:cTn>
                            </p:par>
                            <p:par>
                              <p:cTn id="49" fill="hold">
                                <p:stCondLst>
                                  <p:cond delay="3400"/>
                                </p:stCondLst>
                                <p:childTnLst>
                                  <p:par>
                                    <p:cTn id="50" presetID="16" presetClass="entr" presetSubtype="37" fill="hold" grpId="0" nodeType="afterEffect">
                                      <p:stCondLst>
                                        <p:cond delay="300"/>
                                      </p:stCondLst>
                                      <p:childTnLst>
                                        <p:set>
                                          <p:cBhvr>
                                            <p:cTn id="51" dur="1" fill="hold">
                                              <p:stCondLst>
                                                <p:cond delay="0"/>
                                              </p:stCondLst>
                                            </p:cTn>
                                            <p:tgtEl>
                                              <p:spTgt spid="25"/>
                                            </p:tgtEl>
                                            <p:attrNameLst>
                                              <p:attrName>style.visibility</p:attrName>
                                            </p:attrNameLst>
                                          </p:cBhvr>
                                          <p:to>
                                            <p:strVal val="visible"/>
                                          </p:to>
                                        </p:set>
                                        <p:animEffect transition="in" filter="barn(outVertic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P spid="30"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0"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Tìm hiểu về lực hấp dẫn</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855871547"/>
              </p:ext>
            </p:extLst>
          </p:nvPr>
        </p:nvGraphicFramePr>
        <p:xfrm>
          <a:off x="4238553" y="1463797"/>
          <a:ext cx="4728939" cy="2652568"/>
        </p:xfrm>
        <a:graphic>
          <a:graphicData uri="http://schemas.openxmlformats.org/drawingml/2006/table">
            <a:tbl>
              <a:tblPr firstRow="1" firstCol="1" bandRow="1">
                <a:tableStyleId>{B301B821-A1FF-4177-AEE7-76D212191A09}</a:tableStyleId>
              </a:tblPr>
              <a:tblGrid>
                <a:gridCol w="4728939">
                  <a:extLst>
                    <a:ext uri="{9D8B030D-6E8A-4147-A177-3AD203B41FA5}">
                      <a16:colId xmlns:a16="http://schemas.microsoft.com/office/drawing/2014/main" val="2966557860"/>
                    </a:ext>
                  </a:extLst>
                </a:gridCol>
              </a:tblGrid>
              <a:tr h="386832">
                <a:tc>
                  <a:txBody>
                    <a:bodyPr/>
                    <a:lstStyle/>
                    <a:p>
                      <a:pPr algn="ctr">
                        <a:lnSpc>
                          <a:spcPct val="107000"/>
                        </a:lnSpc>
                        <a:spcBef>
                          <a:spcPts val="200"/>
                        </a:spcBef>
                        <a:spcAft>
                          <a:spcPts val="600"/>
                        </a:spcAft>
                      </a:pPr>
                      <a:r>
                        <a:rPr lang="en-US" sz="1600" dirty="0" err="1">
                          <a:solidFill>
                            <a:schemeClr val="bg1"/>
                          </a:solidFill>
                          <a:effectLst/>
                          <a:latin typeface="#9Slide03 Arima Madurai Black" panose="00000A00000000000000" pitchFamily="2" charset="0"/>
                          <a:cs typeface="#9Slide03 Arima Madurai Black" panose="00000A00000000000000" pitchFamily="2" charset="0"/>
                        </a:rPr>
                        <a:t>Phiếu</a:t>
                      </a:r>
                      <a:r>
                        <a:rPr lang="en-US" sz="160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dirty="0" err="1">
                          <a:solidFill>
                            <a:schemeClr val="bg1"/>
                          </a:solidFill>
                          <a:effectLst/>
                          <a:latin typeface="#9Slide03 Arima Madurai Black" panose="00000A00000000000000" pitchFamily="2" charset="0"/>
                          <a:cs typeface="#9Slide03 Arima Madurai Black" panose="00000A00000000000000" pitchFamily="2" charset="0"/>
                        </a:rPr>
                        <a:t>học</a:t>
                      </a:r>
                      <a:r>
                        <a:rPr lang="en-US" sz="160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dirty="0" err="1">
                          <a:solidFill>
                            <a:schemeClr val="bg1"/>
                          </a:solidFill>
                          <a:effectLst/>
                          <a:latin typeface="#9Slide03 Arima Madurai Black" panose="00000A00000000000000" pitchFamily="2" charset="0"/>
                          <a:cs typeface="#9Slide03 Arima Madurai Black" panose="00000A00000000000000" pitchFamily="2" charset="0"/>
                        </a:rPr>
                        <a:t>tập</a:t>
                      </a:r>
                      <a:r>
                        <a:rPr lang="en-US" sz="1600" dirty="0">
                          <a:solidFill>
                            <a:schemeClr val="bg1"/>
                          </a:solidFill>
                          <a:effectLst/>
                          <a:latin typeface="#9Slide03 Arima Madurai Black" panose="00000A00000000000000" pitchFamily="2" charset="0"/>
                          <a:cs typeface="#9Slide03 Arima Madurai Black" panose="00000A00000000000000" pitchFamily="2" charset="0"/>
                        </a:rPr>
                        <a:t> </a:t>
                      </a:r>
                      <a:r>
                        <a:rPr lang="en-US" sz="1600" dirty="0" err="1">
                          <a:solidFill>
                            <a:schemeClr val="bg1"/>
                          </a:solidFill>
                          <a:effectLst/>
                          <a:latin typeface="#9Slide03 Arima Madurai Black" panose="00000A00000000000000" pitchFamily="2" charset="0"/>
                          <a:cs typeface="#9Slide03 Arima Madurai Black" panose="00000A00000000000000" pitchFamily="2" charset="0"/>
                        </a:rPr>
                        <a:t>số</a:t>
                      </a:r>
                      <a:r>
                        <a:rPr lang="en-US" sz="1600" dirty="0">
                          <a:solidFill>
                            <a:schemeClr val="bg1"/>
                          </a:solidFill>
                          <a:effectLst/>
                          <a:latin typeface="#9Slide03 Arima Madurai Black" panose="00000A00000000000000" pitchFamily="2" charset="0"/>
                          <a:cs typeface="#9Slide03 Arima Madurai Black" panose="00000A00000000000000" pitchFamily="2" charset="0"/>
                        </a:rPr>
                        <a:t> </a:t>
                      </a:r>
                      <a:r>
                        <a:rPr lang="vi-VN" sz="1600" dirty="0">
                          <a:solidFill>
                            <a:schemeClr val="bg1"/>
                          </a:solidFill>
                          <a:effectLst/>
                          <a:latin typeface="#9Slide03 Arima Madurai Black" panose="00000A00000000000000" pitchFamily="2" charset="0"/>
                          <a:cs typeface="#9Slide03 Arima Madurai Black" panose="00000A00000000000000" pitchFamily="2" charset="0"/>
                        </a:rPr>
                        <a:t>1</a:t>
                      </a:r>
                      <a:endParaRPr lang="en-US" sz="1600" dirty="0">
                        <a:solidFill>
                          <a:schemeClr val="bg1"/>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mpd="sng">
                      <a:noFill/>
                    </a:lnL>
                    <a:lnR w="12700" cmpd="sng">
                      <a:noFill/>
                    </a:lnR>
                    <a:lnT w="12700" cmpd="sng">
                      <a:noFill/>
                    </a:lnT>
                    <a:lnB w="9525"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00B7CA"/>
                    </a:solidFill>
                  </a:tcPr>
                </a:tc>
                <a:extLst>
                  <a:ext uri="{0D108BD9-81ED-4DB2-BD59-A6C34878D82A}">
                    <a16:rowId xmlns:a16="http://schemas.microsoft.com/office/drawing/2014/main" val="906767470"/>
                  </a:ext>
                </a:extLst>
              </a:tr>
              <a:tr h="365816">
                <a:tc>
                  <a:txBody>
                    <a:bodyPr/>
                    <a:lstStyle/>
                    <a:p>
                      <a:pPr algn="just">
                        <a:lnSpc>
                          <a:spcPct val="107000"/>
                        </a:lnSpc>
                        <a:spcBef>
                          <a:spcPts val="200"/>
                        </a:spcBef>
                        <a:spcAft>
                          <a:spcPts val="600"/>
                        </a:spcAft>
                      </a:pPr>
                      <a:r>
                        <a:rPr lang="en-US" sz="1400">
                          <a:effectLst/>
                          <a:latin typeface="#9Slide03 Arima Madurai Black" panose="00000A00000000000000" pitchFamily="2" charset="0"/>
                          <a:cs typeface="#9Slide03 Arima Madurai Black" panose="00000A00000000000000" pitchFamily="2" charset="0"/>
                        </a:rPr>
                        <a:t>Nhiệm vụ: Tìm từ thích hợp điền vào chỗ trống</a:t>
                      </a:r>
                      <a:r>
                        <a:rPr lang="en-US" sz="1600">
                          <a:effectLst/>
                          <a:latin typeface="#9Slide03 Arima Madurai Black" panose="00000A00000000000000" pitchFamily="2" charset="0"/>
                          <a:cs typeface="#9Slide03 Arima Madurai Black" panose="00000A00000000000000" pitchFamily="2" charset="0"/>
                        </a:rPr>
                        <a:t>:</a:t>
                      </a:r>
                      <a:endParaRPr lang="en-US" sz="16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mpd="sng">
                      <a:noFill/>
                    </a:lnL>
                    <a:lnR w="12700" cmpd="sng">
                      <a:noFill/>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3708733"/>
                  </a:ext>
                </a:extLst>
              </a:tr>
              <a:tr h="1691382">
                <a:tc>
                  <a:txBody>
                    <a:bodyPr/>
                    <a:lstStyle/>
                    <a:p>
                      <a:pPr marL="0" marR="0" lvl="0" indent="0" algn="l" defTabSz="685800" rtl="0" eaLnBrk="1" fontAlgn="auto" latinLnBrk="0" hangingPunct="1">
                        <a:lnSpc>
                          <a:spcPct val="100000"/>
                        </a:lnSpc>
                        <a:spcBef>
                          <a:spcPts val="200"/>
                        </a:spcBef>
                        <a:spcAft>
                          <a:spcPts val="600"/>
                        </a:spcAft>
                        <a:buClrTx/>
                        <a:buSzTx/>
                        <a:buFontTx/>
                        <a:buNone/>
                        <a:tabLst>
                          <a:tab pos="8101330" algn="l"/>
                        </a:tabLst>
                        <a:defRPr/>
                      </a:pPr>
                      <a:endParaRPr lang="vi-VN" sz="1400" b="1" kern="1200" dirty="0">
                        <a:solidFill>
                          <a:schemeClr val="dk1"/>
                        </a:solidFill>
                        <a:effectLst/>
                        <a:latin typeface="#9Slide03 Arima Madurai ExtraLi" panose="00000300000000000000" pitchFamily="2" charset="0"/>
                        <a:ea typeface="+mn-ea"/>
                        <a:cs typeface="#9Slide03 Arima Madurai ExtraLi" panose="00000300000000000000" pitchFamily="2" charset="0"/>
                      </a:endParaRPr>
                    </a:p>
                    <a:p>
                      <a:pPr marL="0" marR="0" lvl="0" indent="0" algn="l" defTabSz="685800" rtl="0" eaLnBrk="1" fontAlgn="auto" latinLnBrk="0" hangingPunct="1">
                        <a:lnSpc>
                          <a:spcPct val="100000"/>
                        </a:lnSpc>
                        <a:spcBef>
                          <a:spcPts val="200"/>
                        </a:spcBef>
                        <a:spcAft>
                          <a:spcPts val="600"/>
                        </a:spcAft>
                        <a:buClrTx/>
                        <a:buSzTx/>
                        <a:buFontTx/>
                        <a:buNone/>
                        <a:tabLst>
                          <a:tab pos="8101330" algn="l"/>
                        </a:tabLst>
                        <a:defRPr/>
                      </a:pPr>
                      <a:r>
                        <a:rPr lang="vi-VN" sz="1400" b="1" kern="1200" dirty="0">
                          <a:solidFill>
                            <a:schemeClr val="dk1"/>
                          </a:solidFill>
                          <a:effectLst/>
                          <a:latin typeface="#9Slide03 Arima Madurai ExtraLi" panose="00000300000000000000" pitchFamily="2" charset="0"/>
                          <a:ea typeface="+mn-ea"/>
                          <a:cs typeface="#9Slide03 Arima Madurai ExtraLi" panose="00000300000000000000" pitchFamily="2" charset="0"/>
                        </a:rPr>
                        <a:t>1.</a:t>
                      </a:r>
                      <a:r>
                        <a:rPr lang="vi-VN" sz="1400" b="1" kern="1200" baseline="0" dirty="0">
                          <a:solidFill>
                            <a:schemeClr val="dk1"/>
                          </a:solidFill>
                          <a:effectLst/>
                          <a:latin typeface="#9Slide03 Arima Madurai ExtraLi" panose="00000300000000000000" pitchFamily="2" charset="0"/>
                          <a:ea typeface="+mn-ea"/>
                          <a:cs typeface="#9Slide03 Arima Madurai ExtraLi" panose="00000300000000000000" pitchFamily="2" charset="0"/>
                        </a:rPr>
                        <a:t> </a:t>
                      </a:r>
                      <a:r>
                        <a:rPr lang="vi-VN" sz="1400" b="1" kern="1200" dirty="0">
                          <a:solidFill>
                            <a:schemeClr val="dk1"/>
                          </a:solidFill>
                          <a:effectLst/>
                          <a:latin typeface="#9Slide03 Arima Madurai ExtraLi" panose="00000300000000000000" pitchFamily="2" charset="0"/>
                          <a:ea typeface="+mn-ea"/>
                          <a:cs typeface="#9Slide03 Arima Madurai ExtraLi" panose="00000300000000000000" pitchFamily="2" charset="0"/>
                        </a:rPr>
                        <a:t>Tại sao khi rụng khỏi cành cây quả táo luôn rơi xuống mặt đất?</a:t>
                      </a:r>
                      <a:endParaRPr lang="en-US" sz="1400" b="1" kern="1200" dirty="0">
                        <a:solidFill>
                          <a:schemeClr val="dk1"/>
                        </a:solidFill>
                        <a:effectLst/>
                        <a:latin typeface="#9Slide03 Arima Madurai ExtraLi" panose="00000300000000000000" pitchFamily="2" charset="0"/>
                        <a:ea typeface="+mn-ea"/>
                        <a:cs typeface="#9Slide03 Arima Madurai ExtraLi" panose="00000300000000000000" pitchFamily="2" charset="0"/>
                      </a:endParaRPr>
                    </a:p>
                    <a:p>
                      <a:pPr>
                        <a:lnSpc>
                          <a:spcPct val="100000"/>
                        </a:lnSpc>
                        <a:spcBef>
                          <a:spcPts val="200"/>
                        </a:spcBef>
                        <a:spcAft>
                          <a:spcPts val="600"/>
                        </a:spcAft>
                        <a:tabLst>
                          <a:tab pos="8101330" algn="l"/>
                        </a:tabLst>
                      </a:pPr>
                      <a:r>
                        <a:rPr lang="en-US" sz="1400" b="1" kern="1200" dirty="0">
                          <a:effectLst/>
                          <a:latin typeface="#9Slide03 Arima Madurai ExtraLi" panose="00000300000000000000" pitchFamily="2" charset="0"/>
                          <a:cs typeface="#9Slide03 Arima Madurai ExtraLi" panose="00000300000000000000" pitchFamily="2" charset="0"/>
                        </a:rPr>
                        <a:t>……………….</a:t>
                      </a:r>
                      <a:r>
                        <a:rPr lang="vi-VN" sz="1400" b="1" kern="1200" dirty="0">
                          <a:effectLst/>
                          <a:latin typeface="#9Slide03 Arima Madurai ExtraLi" panose="00000300000000000000" pitchFamily="2" charset="0"/>
                          <a:cs typeface="#9Slide03 Arima Madurai ExtraLi" panose="00000300000000000000" pitchFamily="2" charset="0"/>
                        </a:rPr>
                        <a:t>..............................................</a:t>
                      </a:r>
                      <a:endParaRPr lang="en-US" sz="1400" b="1" dirty="0">
                        <a:effectLst/>
                        <a:latin typeface="#9Slide03 Arima Madurai ExtraLi" panose="00000300000000000000" pitchFamily="2" charset="0"/>
                        <a:cs typeface="#9Slide03 Arima Madurai ExtraLi" panose="00000300000000000000" pitchFamily="2" charset="0"/>
                      </a:endParaRPr>
                    </a:p>
                    <a:p>
                      <a:pPr>
                        <a:lnSpc>
                          <a:spcPct val="100000"/>
                        </a:lnSpc>
                        <a:spcBef>
                          <a:spcPts val="200"/>
                        </a:spcBef>
                        <a:spcAft>
                          <a:spcPts val="600"/>
                        </a:spcAft>
                        <a:tabLst>
                          <a:tab pos="8101330" algn="l"/>
                        </a:tabLst>
                      </a:pPr>
                      <a:r>
                        <a:rPr lang="vi-VN" sz="1400" b="1" kern="1200" dirty="0">
                          <a:effectLst/>
                          <a:latin typeface="#9Slide03 Arima Madurai ExtraLi" panose="00000300000000000000" pitchFamily="2" charset="0"/>
                          <a:cs typeface="#9Slide03 Arima Madurai ExtraLi" panose="00000300000000000000" pitchFamily="2" charset="0"/>
                        </a:rPr>
                        <a:t>2.</a:t>
                      </a:r>
                      <a:r>
                        <a:rPr lang="vi-VN" sz="1400" b="1" kern="1200" baseline="0" dirty="0">
                          <a:effectLst/>
                          <a:latin typeface="#9Slide03 Arima Madurai ExtraLi" panose="00000300000000000000" pitchFamily="2" charset="0"/>
                          <a:cs typeface="#9Slide03 Arima Madurai ExtraLi" panose="00000300000000000000" pitchFamily="2" charset="0"/>
                        </a:rPr>
                        <a:t> Hai quả táo để gần nhau trên tay nhà bác học Newton, hãy cho biết chúng có lực hấp dẫn không?</a:t>
                      </a:r>
                    </a:p>
                    <a:p>
                      <a:pPr>
                        <a:lnSpc>
                          <a:spcPct val="100000"/>
                        </a:lnSpc>
                        <a:spcBef>
                          <a:spcPts val="200"/>
                        </a:spcBef>
                        <a:spcAft>
                          <a:spcPts val="600"/>
                        </a:spcAft>
                        <a:tabLst>
                          <a:tab pos="8101330" algn="l"/>
                        </a:tabLst>
                      </a:pPr>
                      <a:r>
                        <a:rPr lang="vi-VN" sz="1400" b="1" kern="1200" dirty="0">
                          <a:effectLst/>
                          <a:latin typeface="#9Slide03 Arima Madurai ExtraLi" panose="00000300000000000000" pitchFamily="2" charset="0"/>
                          <a:cs typeface="#9Slide03 Arima Madurai ExtraLi" panose="00000300000000000000" pitchFamily="2" charset="0"/>
                        </a:rPr>
                        <a:t> .......................................................</a:t>
                      </a:r>
                      <a:endParaRPr lang="en-US" sz="1400" b="1" dirty="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68580" marR="68580" marT="0" marB="0">
                    <a:lnL w="12700" cmpd="sng">
                      <a:noFill/>
                    </a:lnL>
                    <a:lnR w="12700" cmpd="sng">
                      <a:noFill/>
                    </a:lnR>
                    <a:lnT w="9525" cap="flat" cmpd="sng" algn="ctr">
                      <a:solidFill>
                        <a:schemeClr val="tx1">
                          <a:lumMod val="75000"/>
                          <a:lumOff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51844696"/>
                  </a:ext>
                </a:extLst>
              </a:tr>
            </a:tbl>
          </a:graphicData>
        </a:graphic>
      </p:graphicFrame>
      <p:grpSp>
        <p:nvGrpSpPr>
          <p:cNvPr id="107" name="Group 106"/>
          <p:cNvGrpSpPr/>
          <p:nvPr/>
        </p:nvGrpSpPr>
        <p:grpSpPr>
          <a:xfrm>
            <a:off x="144118" y="1002132"/>
            <a:ext cx="7846669" cy="3511458"/>
            <a:chOff x="144118" y="1002132"/>
            <a:chExt cx="7846669" cy="3511458"/>
          </a:xfrm>
        </p:grpSpPr>
        <p:grpSp>
          <p:nvGrpSpPr>
            <p:cNvPr id="102" name="Group 101"/>
            <p:cNvGrpSpPr/>
            <p:nvPr/>
          </p:nvGrpSpPr>
          <p:grpSpPr>
            <a:xfrm>
              <a:off x="144118" y="1002132"/>
              <a:ext cx="7846669" cy="2802459"/>
              <a:chOff x="0" y="1007406"/>
              <a:chExt cx="7846669" cy="2802459"/>
            </a:xfrm>
          </p:grpSpPr>
          <p:pic>
            <p:nvPicPr>
              <p:cNvPr id="103" name="Picture 2" descr="Sở Giáo Dục Và Đào Tạo Vĩnh Ph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3981"/>
                <a:ext cx="3880783" cy="2735884"/>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p:cNvSpPr txBox="1"/>
              <p:nvPr/>
            </p:nvSpPr>
            <p:spPr>
              <a:xfrm>
                <a:off x="5071142" y="1007406"/>
                <a:ext cx="2775527" cy="461665"/>
              </a:xfrm>
              <a:prstGeom prst="rect">
                <a:avLst/>
              </a:prstGeom>
              <a:noFill/>
            </p:spPr>
            <p:txBody>
              <a:bodyPr wrap="square" rtlCol="0">
                <a:spAutoFit/>
              </a:bodyPr>
              <a:lstStyle/>
              <a:p>
                <a:r>
                  <a:rPr lang="vi-VN" sz="2400">
                    <a:solidFill>
                      <a:srgbClr val="DF4600"/>
                    </a:solidFill>
                    <a:latin typeface="#9Slide03 Arima Madurai Black" panose="00000A00000000000000" pitchFamily="2" charset="0"/>
                    <a:cs typeface="#9Slide03 Arima Madurai Black" panose="00000A00000000000000" pitchFamily="2" charset="0"/>
                  </a:rPr>
                  <a:t>Hoạt động nhóm</a:t>
                </a:r>
                <a:endParaRPr lang="en-US" sz="2400">
                  <a:solidFill>
                    <a:srgbClr val="DF4600"/>
                  </a:solidFill>
                  <a:latin typeface="#9Slide03 Arima Madurai Black" panose="00000A00000000000000" pitchFamily="2" charset="0"/>
                  <a:cs typeface="#9Slide03 Arima Madurai Black" panose="00000A00000000000000" pitchFamily="2" charset="0"/>
                </a:endParaRPr>
              </a:p>
            </p:txBody>
          </p:sp>
        </p:grpSp>
        <p:sp>
          <p:nvSpPr>
            <p:cNvPr id="105" name="TextBox 104"/>
            <p:cNvSpPr txBox="1"/>
            <p:nvPr/>
          </p:nvSpPr>
          <p:spPr>
            <a:xfrm>
              <a:off x="620698" y="3990370"/>
              <a:ext cx="2927621" cy="523220"/>
            </a:xfrm>
            <a:prstGeom prst="rect">
              <a:avLst/>
            </a:prstGeom>
            <a:noFill/>
          </p:spPr>
          <p:txBody>
            <a:bodyPr wrap="square" rtlCol="0">
              <a:spAutoFit/>
            </a:bodyPr>
            <a:lstStyle/>
            <a:p>
              <a:pPr algn="just"/>
              <a:r>
                <a:rPr lang="vi-VN" sz="1400">
                  <a:latin typeface="#9Slide03 Arima Madurai Bold" panose="00000800000000000000" pitchFamily="2" charset="0"/>
                  <a:cs typeface="#9Slide03 Arima Madurai Bold" panose="00000800000000000000" pitchFamily="2" charset="0"/>
                </a:rPr>
                <a:t>Lưu ý: Mỗi nhóm gồm 4,5 học sinh, có 1 nhóm trưởng, 1 thư kí</a:t>
              </a:r>
              <a:endParaRPr lang="en-US" sz="1400">
                <a:latin typeface="#9Slide03 Arima Madurai Bold" panose="00000800000000000000" pitchFamily="2" charset="0"/>
                <a:cs typeface="#9Slide03 Arima Madurai Bold" panose="00000800000000000000" pitchFamily="2" charset="0"/>
              </a:endParaRPr>
            </a:p>
          </p:txBody>
        </p:sp>
      </p:grpSp>
    </p:spTree>
    <p:extLst>
      <p:ext uri="{BB962C8B-B14F-4D97-AF65-F5344CB8AC3E}">
        <p14:creationId xmlns:p14="http://schemas.microsoft.com/office/powerpoint/2010/main" val="427161589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fade">
                                          <p:cBhvr>
                                            <p:cTn id="24" dur="1000"/>
                                            <p:tgtEl>
                                              <p:spTgt spid="107"/>
                                            </p:tgtEl>
                                          </p:cBhvr>
                                        </p:animEffect>
                                        <p:anim calcmode="lin" valueType="num">
                                          <p:cBhvr>
                                            <p:cTn id="25" dur="1000" fill="hold"/>
                                            <p:tgtEl>
                                              <p:spTgt spid="107"/>
                                            </p:tgtEl>
                                            <p:attrNameLst>
                                              <p:attrName>ppt_x</p:attrName>
                                            </p:attrNameLst>
                                          </p:cBhvr>
                                          <p:tavLst>
                                            <p:tav tm="0">
                                              <p:val>
                                                <p:strVal val="#ppt_x"/>
                                              </p:val>
                                            </p:tav>
                                            <p:tav tm="100000">
                                              <p:val>
                                                <p:strVal val="#ppt_x"/>
                                              </p:val>
                                            </p:tav>
                                          </p:tavLst>
                                        </p:anim>
                                        <p:anim calcmode="lin" valueType="num">
                                          <p:cBhvr>
                                            <p:cTn id="26"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7"/>
                                            </p:tgtEl>
                                            <p:attrNameLst>
                                              <p:attrName>style.visibility</p:attrName>
                                            </p:attrNameLst>
                                          </p:cBhvr>
                                          <p:to>
                                            <p:strVal val="visible"/>
                                          </p:to>
                                        </p:set>
                                        <p:animEffect transition="in" filter="fade">
                                          <p:cBhvr>
                                            <p:cTn id="24" dur="1000"/>
                                            <p:tgtEl>
                                              <p:spTgt spid="107"/>
                                            </p:tgtEl>
                                          </p:cBhvr>
                                        </p:animEffect>
                                        <p:anim calcmode="lin" valueType="num">
                                          <p:cBhvr>
                                            <p:cTn id="25" dur="1000" fill="hold"/>
                                            <p:tgtEl>
                                              <p:spTgt spid="107"/>
                                            </p:tgtEl>
                                            <p:attrNameLst>
                                              <p:attrName>ppt_x</p:attrName>
                                            </p:attrNameLst>
                                          </p:cBhvr>
                                          <p:tavLst>
                                            <p:tav tm="0">
                                              <p:val>
                                                <p:strVal val="#ppt_x"/>
                                              </p:val>
                                            </p:tav>
                                            <p:tav tm="100000">
                                              <p:val>
                                                <p:strVal val="#ppt_x"/>
                                              </p:val>
                                            </p:tav>
                                          </p:tavLst>
                                        </p:anim>
                                        <p:anim calcmode="lin" valueType="num">
                                          <p:cBhvr>
                                            <p:cTn id="26"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93;p31"/>
          <p:cNvGrpSpPr/>
          <p:nvPr/>
        </p:nvGrpSpPr>
        <p:grpSpPr>
          <a:xfrm>
            <a:off x="2876679" y="1353762"/>
            <a:ext cx="6327532" cy="3789738"/>
            <a:chOff x="-26" y="1343351"/>
            <a:chExt cx="9144028" cy="3789738"/>
          </a:xfrm>
        </p:grpSpPr>
        <p:sp>
          <p:nvSpPr>
            <p:cNvPr id="12" name="Google Shape;294;p31"/>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5;p31"/>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6;p31"/>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7;p31"/>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8;p31"/>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9;p31"/>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0;p31"/>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1;p31"/>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2;p31"/>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p31"/>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4;p31"/>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5;p31"/>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6;p31"/>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7;p31"/>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8;p31"/>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9;p31"/>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0;p31"/>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1;p31"/>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2;p31"/>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3;p31"/>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4;p31"/>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5;p31"/>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6;p31"/>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7;p31"/>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8;p31"/>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9;p31"/>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0;p31"/>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1;p31"/>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2;p31"/>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3;p31"/>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4;p31"/>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325;p31"/>
            <p:cNvGrpSpPr/>
            <p:nvPr/>
          </p:nvGrpSpPr>
          <p:grpSpPr>
            <a:xfrm>
              <a:off x="-26" y="2942175"/>
              <a:ext cx="1575668" cy="2015021"/>
              <a:chOff x="-25" y="2942175"/>
              <a:chExt cx="1575668" cy="2015021"/>
            </a:xfrm>
          </p:grpSpPr>
          <p:sp>
            <p:nvSpPr>
              <p:cNvPr id="44" name="Google Shape;326;p31"/>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7;p31"/>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8;p31"/>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9;p31"/>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0;p31"/>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1;p31"/>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2;p31"/>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3;p31"/>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34;p31"/>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35;p31"/>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6;p31"/>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7;p31"/>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8;p31"/>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9;p31"/>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0;p31"/>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1;p31"/>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2;p31"/>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3;p31"/>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4;p31"/>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5;p31"/>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6;p31"/>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7;p31"/>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8;p31"/>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9;p31"/>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0;p31"/>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1;p31"/>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2;p31"/>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3;p31"/>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4;p31"/>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5;p31"/>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6;p31"/>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7;p31"/>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8;p31"/>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59;p31"/>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0;p31"/>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1;p31"/>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2;p31"/>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3;p31"/>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4;p31"/>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5;p31"/>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6;p31"/>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67;p31"/>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8;p31"/>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9;p31"/>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0;p31"/>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1;p31"/>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Cloud 8"/>
          <p:cNvSpPr/>
          <p:nvPr/>
        </p:nvSpPr>
        <p:spPr>
          <a:xfrm>
            <a:off x="2328519" y="981129"/>
            <a:ext cx="4152748" cy="1557467"/>
          </a:xfrm>
          <a:prstGeom prst="cloud">
            <a:avLst/>
          </a:prstGeom>
          <a:noFill/>
          <a:ln>
            <a:solidFill>
              <a:srgbClr val="00B7CA"/>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2650235" y="1332452"/>
            <a:ext cx="3901237" cy="830997"/>
          </a:xfrm>
          <a:prstGeom prst="rect">
            <a:avLst/>
          </a:prstGeom>
          <a:noFill/>
        </p:spPr>
        <p:txBody>
          <a:bodyPr wrap="square" rtlCol="0">
            <a:spAutoFit/>
          </a:bodyPr>
          <a:lstStyle/>
          <a:p>
            <a:pPr algn="ctr"/>
            <a:r>
              <a:rPr lang="vi-VN" sz="2400">
                <a:latin typeface="#9Slide03 Arima Madurai Black" panose="00000A00000000000000" pitchFamily="2" charset="0"/>
                <a:cs typeface="#9Slide03 Arima Madurai Black" panose="00000A00000000000000" pitchFamily="2" charset="0"/>
              </a:rPr>
              <a:t>Các em hãy xem đoạn video sau đây</a:t>
            </a:r>
            <a:endParaRPr lang="en-US" sz="2400">
              <a:latin typeface="#9Slide03 Arima Madurai Black" panose="00000A00000000000000" pitchFamily="2" charset="0"/>
              <a:cs typeface="#9Slide03 Arima Madurai Black" panose="00000A00000000000000" pitchFamily="2" charset="0"/>
            </a:endParaRPr>
          </a:p>
        </p:txBody>
      </p:sp>
      <p:sp>
        <p:nvSpPr>
          <p:cNvPr id="93"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0"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Tìm hiểu về lực hấp dẫn</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spTree>
    <p:extLst>
      <p:ext uri="{BB962C8B-B14F-4D97-AF65-F5344CB8AC3E}">
        <p14:creationId xmlns:p14="http://schemas.microsoft.com/office/powerpoint/2010/main" val="14343759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2"/>
          <p:cNvGrpSpPr/>
          <p:nvPr/>
        </p:nvGrpSpPr>
        <p:grpSpPr>
          <a:xfrm>
            <a:off x="228983" y="347936"/>
            <a:ext cx="118508" cy="118509"/>
            <a:chOff x="4486616" y="3001075"/>
            <a:chExt cx="274695" cy="274699"/>
          </a:xfrm>
        </p:grpSpPr>
        <p:sp>
          <p:nvSpPr>
            <p:cNvPr id="4"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5"/>
          <p:cNvGrpSpPr/>
          <p:nvPr/>
        </p:nvGrpSpPr>
        <p:grpSpPr>
          <a:xfrm>
            <a:off x="0" y="369521"/>
            <a:ext cx="288238" cy="46073"/>
            <a:chOff x="4318304" y="3089060"/>
            <a:chExt cx="384317" cy="61430"/>
          </a:xfrm>
        </p:grpSpPr>
        <p:sp>
          <p:nvSpPr>
            <p:cNvPr id="7"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9"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Tìm hiểu về lực hấp dẫn</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pic>
        <p:nvPicPr>
          <p:cNvPr id="10" name="học vật lý trực tuyến Lực hấp dẫn, định luật vạn vật hấp dẫn của newt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9674" y="942692"/>
            <a:ext cx="7897165" cy="4126742"/>
          </a:xfrm>
          <a:prstGeom prst="rect">
            <a:avLst/>
          </a:prstGeom>
        </p:spPr>
      </p:pic>
      <p:sp>
        <p:nvSpPr>
          <p:cNvPr id="11" name="TextBox 10"/>
          <p:cNvSpPr txBox="1"/>
          <p:nvPr/>
        </p:nvSpPr>
        <p:spPr>
          <a:xfrm>
            <a:off x="4220578" y="566764"/>
            <a:ext cx="4213848" cy="400110"/>
          </a:xfrm>
          <a:prstGeom prst="rect">
            <a:avLst/>
          </a:prstGeom>
          <a:noFill/>
        </p:spPr>
        <p:txBody>
          <a:bodyPr wrap="square" rtlCol="0">
            <a:spAutoFit/>
          </a:bodyPr>
          <a:lstStyle/>
          <a:p>
            <a:r>
              <a:rPr lang="vi-VN" sz="2000">
                <a:latin typeface="#9Slide03 Arima Madurai Bold" panose="00000800000000000000" pitchFamily="2" charset="0"/>
                <a:cs typeface="#9Slide03 Arima Madurai Bold" panose="00000800000000000000" pitchFamily="2" charset="0"/>
              </a:rPr>
              <a:t>Nguồn gốc tìm ra lực hấp dẫn</a:t>
            </a:r>
            <a:endParaRPr lang="en-US" sz="2000">
              <a:latin typeface="#9Slide03 Arima Madurai Bold" panose="00000800000000000000" pitchFamily="2" charset="0"/>
              <a:cs typeface="#9Slide03 Arima Madurai Bold" panose="00000800000000000000" pitchFamily="2" charset="0"/>
            </a:endParaRPr>
          </a:p>
        </p:txBody>
      </p:sp>
    </p:spTree>
    <p:extLst>
      <p:ext uri="{BB962C8B-B14F-4D97-AF65-F5344CB8AC3E}">
        <p14:creationId xmlns:p14="http://schemas.microsoft.com/office/powerpoint/2010/main" val="145708464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p:cMediaNode vol="80000">
                    <p:cTn id="25" fill="hold" display="0">
                      <p:stCondLst>
                        <p:cond delay="indefinite"/>
                      </p:stCondLst>
                    </p:cTn>
                    <p:tgtEl>
                      <p:spTgt spid="10"/>
                    </p:tgtEl>
                  </p:cMediaNode>
                </p:video>
              </p:childTnLst>
            </p:cTn>
          </p:par>
        </p:tnLst>
        <p:bldLst>
          <p:bldP spid="2" grpId="0" animBg="1"/>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p:cMediaNode vol="80000">
                    <p:cTn id="25" fill="hold" display="0">
                      <p:stCondLst>
                        <p:cond delay="indefinite"/>
                      </p:stCondLst>
                    </p:cTn>
                    <p:tgtEl>
                      <p:spTgt spid="10"/>
                    </p:tgtEl>
                  </p:cMediaNode>
                </p:video>
              </p:childTnLst>
            </p:cTn>
          </p:par>
        </p:tnLst>
        <p:bldLst>
          <p:bldP spid="2" grpId="0" animBg="1"/>
          <p:bldP spid="9"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23093" y="175444"/>
            <a:ext cx="4135274" cy="622754"/>
            <a:chOff x="2123093" y="190074"/>
            <a:chExt cx="4135274" cy="622754"/>
          </a:xfrm>
        </p:grpSpPr>
        <p:sp>
          <p:nvSpPr>
            <p:cNvPr id="93" name="圆角矩形 1"/>
            <p:cNvSpPr/>
            <p:nvPr/>
          </p:nvSpPr>
          <p:spPr>
            <a:xfrm>
              <a:off x="2123093" y="190074"/>
              <a:ext cx="413527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00" name="文本框 8"/>
            <p:cNvSpPr txBox="1"/>
            <p:nvPr/>
          </p:nvSpPr>
          <p:spPr>
            <a:xfrm>
              <a:off x="2123093" y="351163"/>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Tôi tài giỏi – bạn cũng thế</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pSp>
      <p:sp>
        <p:nvSpPr>
          <p:cNvPr id="3" name="TextBox 2"/>
          <p:cNvSpPr txBox="1"/>
          <p:nvPr/>
        </p:nvSpPr>
        <p:spPr>
          <a:xfrm>
            <a:off x="3563139" y="1070880"/>
            <a:ext cx="4582953" cy="646331"/>
          </a:xfrm>
          <a:prstGeom prst="rect">
            <a:avLst/>
          </a:prstGeom>
          <a:noFill/>
          <a:ln w="12700">
            <a:solidFill>
              <a:schemeClr val="tx1"/>
            </a:solidFill>
            <a:prstDash val="dashDot"/>
          </a:ln>
        </p:spPr>
        <p:txBody>
          <a:bodyPr wrap="square" rtlCol="0">
            <a:spAutoFit/>
          </a:bodyPr>
          <a:lstStyle/>
          <a:p>
            <a:r>
              <a:rPr lang="vi-VN" sz="1800">
                <a:solidFill>
                  <a:srgbClr val="C00000"/>
                </a:solidFill>
                <a:latin typeface="#9Slide03 Arima Madurai Medium" panose="00000600000000000000" pitchFamily="2" charset="0"/>
                <a:cs typeface="#9Slide03 Arima Madurai Medium" panose="00000600000000000000" pitchFamily="2" charset="0"/>
              </a:rPr>
              <a:t>* Nhóm lẻ: </a:t>
            </a:r>
            <a:r>
              <a:rPr lang="vi-VN" sz="1800">
                <a:latin typeface="#9Slide03 Arima Madurai Medium" panose="00000600000000000000" pitchFamily="2" charset="0"/>
                <a:cs typeface="#9Slide03 Arima Madurai Medium" panose="00000600000000000000" pitchFamily="2" charset="0"/>
              </a:rPr>
              <a:t>suy nghĩ trả lời câu hỏi số 1.</a:t>
            </a:r>
          </a:p>
          <a:p>
            <a:r>
              <a:rPr lang="vi-VN" sz="1800">
                <a:solidFill>
                  <a:srgbClr val="C00000"/>
                </a:solidFill>
                <a:latin typeface="#9Slide03 Arima Madurai Medium" panose="00000600000000000000" pitchFamily="2" charset="0"/>
                <a:cs typeface="#9Slide03 Arima Madurai Medium" panose="00000600000000000000" pitchFamily="2" charset="0"/>
              </a:rPr>
              <a:t>* Nhóm chẵn: </a:t>
            </a:r>
            <a:r>
              <a:rPr lang="vi-VN" sz="1800">
                <a:latin typeface="#9Slide03 Arima Madurai Medium" panose="00000600000000000000" pitchFamily="2" charset="0"/>
                <a:cs typeface="#9Slide03 Arima Madurai Medium" panose="00000600000000000000" pitchFamily="2" charset="0"/>
              </a:rPr>
              <a:t>suy nghĩ trả lời câu hỏi số 2</a:t>
            </a:r>
          </a:p>
        </p:txBody>
      </p:sp>
      <p:pic>
        <p:nvPicPr>
          <p:cNvPr id="101" name="Picture 100"/>
          <p:cNvPicPr/>
          <p:nvPr/>
        </p:nvPicPr>
        <p:blipFill>
          <a:blip r:embed="rId3">
            <a:lum contrast="12000"/>
          </a:blip>
          <a:stretch>
            <a:fillRect/>
          </a:stretch>
        </p:blipFill>
        <p:spPr>
          <a:xfrm>
            <a:off x="152588" y="1407100"/>
            <a:ext cx="3211131" cy="3430829"/>
          </a:xfrm>
          <a:prstGeom prst="rect">
            <a:avLst/>
          </a:prstGeom>
          <a:noFill/>
          <a:ln>
            <a:noFill/>
          </a:ln>
        </p:spPr>
      </p:pic>
      <p:sp>
        <p:nvSpPr>
          <p:cNvPr id="5" name="TextBox 4"/>
          <p:cNvSpPr txBox="1"/>
          <p:nvPr/>
        </p:nvSpPr>
        <p:spPr>
          <a:xfrm>
            <a:off x="4560899" y="4236439"/>
            <a:ext cx="3277307" cy="830997"/>
          </a:xfrm>
          <a:prstGeom prst="rect">
            <a:avLst/>
          </a:prstGeom>
          <a:solidFill>
            <a:schemeClr val="accent6">
              <a:lumMod val="40000"/>
              <a:lumOff val="60000"/>
            </a:schemeClr>
          </a:solidFill>
        </p:spPr>
        <p:txBody>
          <a:bodyPr wrap="square" rtlCol="0">
            <a:spAutoFit/>
          </a:bodyPr>
          <a:lstStyle/>
          <a:p>
            <a:pPr algn="just"/>
            <a:r>
              <a:rPr lang="vi-VN" sz="1600">
                <a:latin typeface="#9Slide03 Arima Madurai Bold" panose="00000800000000000000" pitchFamily="2" charset="0"/>
                <a:cs typeface="#9Slide03 Arima Madurai Bold" panose="00000800000000000000" pitchFamily="2" charset="0"/>
              </a:rPr>
              <a:t>1 phút viết ý kiến ra góc</a:t>
            </a:r>
          </a:p>
          <a:p>
            <a:pPr algn="just"/>
            <a:r>
              <a:rPr lang="vi-VN" sz="1600">
                <a:latin typeface="#9Slide03 Arima Madurai Bold" panose="00000800000000000000" pitchFamily="2" charset="0"/>
                <a:cs typeface="#9Slide03 Arima Madurai Bold" panose="00000800000000000000" pitchFamily="2" charset="0"/>
              </a:rPr>
              <a:t>1 phút thống nhất ý kiến chung</a:t>
            </a:r>
          </a:p>
          <a:p>
            <a:pPr algn="just"/>
            <a:r>
              <a:rPr lang="vi-VN" sz="1600">
                <a:latin typeface="#9Slide03 Arima Madurai Bold" panose="00000800000000000000" pitchFamily="2" charset="0"/>
                <a:cs typeface="#9Slide03 Arima Madurai Bold" panose="00000800000000000000" pitchFamily="2" charset="0"/>
              </a:rPr>
              <a:t>Trình bày trước lớp</a:t>
            </a:r>
            <a:endParaRPr lang="en-US" sz="1600">
              <a:latin typeface="#9Slide03 Arima Madurai Bold" panose="00000800000000000000" pitchFamily="2" charset="0"/>
              <a:cs typeface="#9Slide03 Arima Madurai Bold" panose="00000800000000000000" pitchFamily="2" charset="0"/>
            </a:endParaRPr>
          </a:p>
        </p:txBody>
      </p:sp>
      <p:pic>
        <p:nvPicPr>
          <p:cNvPr id="102" name="Picture 2" descr="Một số phương pháp và kỹ thuật dạy học tích cực ."/>
          <p:cNvPicPr>
            <a:picLocks noChangeAspect="1" noChangeArrowheads="1"/>
          </p:cNvPicPr>
          <p:nvPr/>
        </p:nvPicPr>
        <p:blipFill rotWithShape="1">
          <a:blip r:embed="rId4">
            <a:extLst>
              <a:ext uri="{28A0092B-C50C-407E-A947-70E740481C1C}">
                <a14:useLocalDpi xmlns:a14="http://schemas.microsoft.com/office/drawing/2010/main" val="0"/>
              </a:ext>
            </a:extLst>
          </a:blip>
          <a:srcRect l="12815" t="20655" r="14545" b="3094"/>
          <a:stretch/>
        </p:blipFill>
        <p:spPr bwMode="auto">
          <a:xfrm>
            <a:off x="4190730" y="1865960"/>
            <a:ext cx="3652798" cy="2221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047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2674325" y="268782"/>
            <a:ext cx="3389124" cy="622754"/>
          </a:xfrm>
          <a:prstGeom prst="roundRect">
            <a:avLst>
              <a:gd name="adj" fmla="val 9976"/>
            </a:avLst>
          </a:prstGeom>
          <a:solidFill>
            <a:srgbClr val="FF000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00" name="文本框 8"/>
          <p:cNvSpPr txBox="1"/>
          <p:nvPr/>
        </p:nvSpPr>
        <p:spPr>
          <a:xfrm>
            <a:off x="2424381" y="38590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Tôi tỏa sáng – 1 phút</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pSp>
        <p:nvGrpSpPr>
          <p:cNvPr id="10" name="Group 9"/>
          <p:cNvGrpSpPr/>
          <p:nvPr/>
        </p:nvGrpSpPr>
        <p:grpSpPr>
          <a:xfrm>
            <a:off x="0" y="1121005"/>
            <a:ext cx="4185745" cy="2630499"/>
            <a:chOff x="199697" y="1779371"/>
            <a:chExt cx="5580993" cy="3507332"/>
          </a:xfrm>
        </p:grpSpPr>
        <p:sp>
          <p:nvSpPr>
            <p:cNvPr id="11" name="Rectangle 10"/>
            <p:cNvSpPr/>
            <p:nvPr/>
          </p:nvSpPr>
          <p:spPr>
            <a:xfrm>
              <a:off x="199697" y="2058819"/>
              <a:ext cx="5580993" cy="3092471"/>
            </a:xfrm>
            <a:prstGeom prst="rect">
              <a:avLst/>
            </a:prstGeom>
          </p:spPr>
          <p:txBody>
            <a:bodyPr wrap="square">
              <a:spAutoFit/>
            </a:bodyPr>
            <a:lstStyle/>
            <a:p>
              <a:pPr marL="557213" indent="-214313" algn="just">
                <a:lnSpc>
                  <a:spcPct val="107000"/>
                </a:lnSpc>
                <a:spcBef>
                  <a:spcPts val="150"/>
                </a:spcBef>
                <a:spcAft>
                  <a:spcPts val="450"/>
                </a:spcAft>
                <a:buFontTx/>
                <a:buChar char="-"/>
              </a:pPr>
              <a:r>
                <a:rPr lang="vi-VN" sz="1800">
                  <a:latin typeface="#9Slide03 Arima Madurai Bold" panose="00000800000000000000" pitchFamily="2" charset="0"/>
                  <a:ea typeface="Arial" panose="020B0604020202020204" pitchFamily="34" charset="0"/>
                  <a:cs typeface="#9Slide03 Arima Madurai Bold" panose="00000800000000000000" pitchFamily="2" charset="0"/>
                </a:rPr>
                <a:t>Thời gian trình bày 1 phút</a:t>
              </a:r>
            </a:p>
            <a:p>
              <a:pPr marL="557213" indent="-214313" algn="just">
                <a:lnSpc>
                  <a:spcPct val="107000"/>
                </a:lnSpc>
                <a:spcBef>
                  <a:spcPts val="150"/>
                </a:spcBef>
                <a:spcAft>
                  <a:spcPts val="450"/>
                </a:spcAft>
                <a:buFontTx/>
                <a:buChar char="-"/>
              </a:pPr>
              <a:r>
                <a:rPr lang="vi-VN" sz="1800">
                  <a:latin typeface="#9Slide03 Arima Madurai Bold" panose="00000800000000000000" pitchFamily="2" charset="0"/>
                  <a:ea typeface="Arial" panose="020B0604020202020204" pitchFamily="34" charset="0"/>
                  <a:cs typeface="#9Slide03 Arima Madurai Bold" panose="00000800000000000000" pitchFamily="2" charset="0"/>
                </a:rPr>
                <a:t>Tiêu chí:</a:t>
              </a:r>
            </a:p>
            <a:p>
              <a:pPr marL="342900" algn="just">
                <a:lnSpc>
                  <a:spcPct val="107000"/>
                </a:lnSpc>
                <a:spcBef>
                  <a:spcPts val="150"/>
                </a:spcBef>
                <a:spcAft>
                  <a:spcPts val="450"/>
                </a:spcAft>
              </a:pPr>
              <a:r>
                <a:rPr lang="vi-VN" sz="1800">
                  <a:latin typeface="#9Slide03 Arima Madurai Bold" panose="00000800000000000000" pitchFamily="2" charset="0"/>
                  <a:ea typeface="Arial" panose="020B0604020202020204" pitchFamily="34" charset="0"/>
                  <a:cs typeface="#9Slide03 Arima Madurai Bold" panose="00000800000000000000" pitchFamily="2" charset="0"/>
                </a:rPr>
                <a:t>+ Ngắn gọn, súc tích.</a:t>
              </a:r>
            </a:p>
            <a:p>
              <a:pPr marL="342900" algn="just">
                <a:lnSpc>
                  <a:spcPct val="107000"/>
                </a:lnSpc>
                <a:spcBef>
                  <a:spcPts val="150"/>
                </a:spcBef>
                <a:spcAft>
                  <a:spcPts val="450"/>
                </a:spcAft>
              </a:pPr>
              <a:r>
                <a:rPr lang="vi-VN" sz="1800">
                  <a:latin typeface="#9Slide03 Arima Madurai Bold" panose="00000800000000000000" pitchFamily="2" charset="0"/>
                  <a:ea typeface="Arial" panose="020B0604020202020204" pitchFamily="34" charset="0"/>
                  <a:cs typeface="#9Slide03 Arima Madurai Bold" panose="00000800000000000000" pitchFamily="2" charset="0"/>
                </a:rPr>
                <a:t>+ Đúng trọng tâm.</a:t>
              </a:r>
            </a:p>
            <a:p>
              <a:pPr marL="342900" algn="just">
                <a:lnSpc>
                  <a:spcPct val="107000"/>
                </a:lnSpc>
                <a:spcBef>
                  <a:spcPts val="150"/>
                </a:spcBef>
                <a:spcAft>
                  <a:spcPts val="450"/>
                </a:spcAft>
              </a:pPr>
              <a:r>
                <a:rPr lang="vi-VN" sz="1800">
                  <a:latin typeface="#9Slide03 Arima Madurai Bold" panose="00000800000000000000" pitchFamily="2" charset="0"/>
                  <a:ea typeface="Arial" panose="020B0604020202020204" pitchFamily="34" charset="0"/>
                  <a:cs typeface="#9Slide03 Arima Madurai Bold" panose="00000800000000000000" pitchFamily="2" charset="0"/>
                </a:rPr>
                <a:t>+ Đúng giờ.</a:t>
              </a:r>
            </a:p>
            <a:p>
              <a:pPr marL="342900" algn="just">
                <a:lnSpc>
                  <a:spcPct val="107000"/>
                </a:lnSpc>
                <a:spcBef>
                  <a:spcPts val="150"/>
                </a:spcBef>
                <a:spcAft>
                  <a:spcPts val="450"/>
                </a:spcAft>
              </a:pPr>
              <a:r>
                <a:rPr lang="vi-VN" sz="1800">
                  <a:latin typeface="#9Slide03 Arima Madurai Bold" panose="00000800000000000000" pitchFamily="2" charset="0"/>
                  <a:ea typeface="Arial" panose="020B0604020202020204" pitchFamily="34" charset="0"/>
                  <a:cs typeface="#9Slide03 Arima Madurai Bold" panose="00000800000000000000" pitchFamily="2" charset="0"/>
                </a:rPr>
                <a:t>+ Thần thái phong cách</a:t>
              </a:r>
            </a:p>
          </p:txBody>
        </p:sp>
        <p:sp>
          <p:nvSpPr>
            <p:cNvPr id="12" name="Rounded Rectangle 11"/>
            <p:cNvSpPr/>
            <p:nvPr/>
          </p:nvSpPr>
          <p:spPr>
            <a:xfrm>
              <a:off x="355790" y="1779371"/>
              <a:ext cx="4373866" cy="3507332"/>
            </a:xfrm>
            <a:prstGeom prst="roundRect">
              <a:avLst/>
            </a:prstGeom>
            <a:noFill/>
            <a:ln w="19050">
              <a:solidFill>
                <a:srgbClr val="00B7CA"/>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aphicFrame>
        <p:nvGraphicFramePr>
          <p:cNvPr id="13" name="Table 12"/>
          <p:cNvGraphicFramePr>
            <a:graphicFrameLocks noGrp="1"/>
          </p:cNvGraphicFramePr>
          <p:nvPr>
            <p:extLst>
              <p:ext uri="{D42A27DB-BD31-4B8C-83A1-F6EECF244321}">
                <p14:modId xmlns:p14="http://schemas.microsoft.com/office/powerpoint/2010/main" val="3430220388"/>
              </p:ext>
            </p:extLst>
          </p:nvPr>
        </p:nvGraphicFramePr>
        <p:xfrm>
          <a:off x="3514540" y="1532999"/>
          <a:ext cx="5208174" cy="3220155"/>
        </p:xfrm>
        <a:graphic>
          <a:graphicData uri="http://schemas.openxmlformats.org/drawingml/2006/table">
            <a:tbl>
              <a:tblPr firstRow="1" firstCol="1" bandRow="1">
                <a:tableStyleId>{B301B821-A1FF-4177-AEE7-76D212191A09}</a:tableStyleId>
              </a:tblPr>
              <a:tblGrid>
                <a:gridCol w="5208174">
                  <a:extLst>
                    <a:ext uri="{9D8B030D-6E8A-4147-A177-3AD203B41FA5}">
                      <a16:colId xmlns:a16="http://schemas.microsoft.com/office/drawing/2014/main" val="2966557860"/>
                    </a:ext>
                  </a:extLst>
                </a:gridCol>
              </a:tblGrid>
              <a:tr h="464454">
                <a:tc>
                  <a:txBody>
                    <a:bodyPr/>
                    <a:lstStyle/>
                    <a:p>
                      <a:pPr algn="ctr">
                        <a:lnSpc>
                          <a:spcPct val="107000"/>
                        </a:lnSpc>
                        <a:spcBef>
                          <a:spcPts val="200"/>
                        </a:spcBef>
                        <a:spcAft>
                          <a:spcPts val="600"/>
                        </a:spcAft>
                      </a:pPr>
                      <a:r>
                        <a:rPr lang="en-US" sz="1600">
                          <a:solidFill>
                            <a:schemeClr val="bg1"/>
                          </a:solidFill>
                          <a:effectLst/>
                          <a:latin typeface="#9Slide03 Arima Madurai Black" panose="00000A00000000000000" pitchFamily="2" charset="0"/>
                          <a:cs typeface="#9Slide03 Arima Madurai Black" panose="00000A00000000000000" pitchFamily="2" charset="0"/>
                        </a:rPr>
                        <a:t>Phiếu học tập số </a:t>
                      </a:r>
                      <a:r>
                        <a:rPr lang="vi-VN" sz="1600">
                          <a:solidFill>
                            <a:schemeClr val="bg1"/>
                          </a:solidFill>
                          <a:effectLst/>
                          <a:latin typeface="#9Slide03 Arima Madurai Black" panose="00000A00000000000000" pitchFamily="2" charset="0"/>
                          <a:cs typeface="#9Slide03 Arima Madurai Black" panose="00000A00000000000000" pitchFamily="2" charset="0"/>
                        </a:rPr>
                        <a:t>5</a:t>
                      </a:r>
                      <a:endParaRPr lang="en-US" sz="1600">
                        <a:solidFill>
                          <a:schemeClr val="bg1"/>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mpd="sng">
                      <a:noFill/>
                    </a:lnL>
                    <a:lnR w="12700" cmpd="sng">
                      <a:noFill/>
                    </a:lnR>
                    <a:lnT w="12700" cmpd="sng">
                      <a:noFill/>
                    </a:lnT>
                    <a:lnB w="9525"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rgbClr val="00B7CA"/>
                    </a:solidFill>
                  </a:tcPr>
                </a:tc>
                <a:extLst>
                  <a:ext uri="{0D108BD9-81ED-4DB2-BD59-A6C34878D82A}">
                    <a16:rowId xmlns:a16="http://schemas.microsoft.com/office/drawing/2014/main" val="906767470"/>
                  </a:ext>
                </a:extLst>
              </a:tr>
              <a:tr h="439221">
                <a:tc>
                  <a:txBody>
                    <a:bodyPr/>
                    <a:lstStyle/>
                    <a:p>
                      <a:pPr algn="just">
                        <a:lnSpc>
                          <a:spcPct val="107000"/>
                        </a:lnSpc>
                        <a:spcBef>
                          <a:spcPts val="200"/>
                        </a:spcBef>
                        <a:spcAft>
                          <a:spcPts val="600"/>
                        </a:spcAft>
                      </a:pPr>
                      <a:r>
                        <a:rPr lang="en-US" sz="1400">
                          <a:effectLst/>
                          <a:latin typeface="#9Slide03 Arima Madurai Black" panose="00000A00000000000000" pitchFamily="2" charset="0"/>
                          <a:cs typeface="#9Slide03 Arima Madurai Black" panose="00000A00000000000000" pitchFamily="2" charset="0"/>
                        </a:rPr>
                        <a:t>Nhiệm vụ: Tìm từ thích hợp điền vào chỗ trống</a:t>
                      </a:r>
                      <a:r>
                        <a:rPr lang="en-US" sz="1600">
                          <a:effectLst/>
                          <a:latin typeface="#9Slide03 Arima Madurai Black" panose="00000A00000000000000" pitchFamily="2" charset="0"/>
                          <a:cs typeface="#9Slide03 Arima Madurai Black" panose="00000A00000000000000" pitchFamily="2" charset="0"/>
                        </a:rPr>
                        <a:t>:</a:t>
                      </a:r>
                      <a:endParaRPr lang="en-US" sz="16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a:txBody>
                  <a:tcPr marL="68580" marR="68580" marT="0" marB="0" anchor="ctr">
                    <a:lnL w="12700" cmpd="sng">
                      <a:noFill/>
                    </a:lnL>
                    <a:lnR w="12700" cmpd="sng">
                      <a:noFill/>
                    </a:lnR>
                    <a:lnT w="9525" cap="flat" cmpd="sng" algn="ctr">
                      <a:solidFill>
                        <a:schemeClr val="tx1">
                          <a:lumMod val="75000"/>
                          <a:lumOff val="2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3708733"/>
                  </a:ext>
                </a:extLst>
              </a:tr>
              <a:tr h="2281159">
                <a:tc>
                  <a:txBody>
                    <a:bodyPr/>
                    <a:lstStyle/>
                    <a:p>
                      <a:pPr marL="0" marR="0" lvl="0" indent="0" algn="l" defTabSz="685800" rtl="0" eaLnBrk="1" fontAlgn="auto" latinLnBrk="0" hangingPunct="1">
                        <a:lnSpc>
                          <a:spcPct val="100000"/>
                        </a:lnSpc>
                        <a:spcBef>
                          <a:spcPts val="200"/>
                        </a:spcBef>
                        <a:spcAft>
                          <a:spcPts val="600"/>
                        </a:spcAft>
                        <a:buClrTx/>
                        <a:buSzTx/>
                        <a:buFontTx/>
                        <a:buNone/>
                        <a:tabLst>
                          <a:tab pos="8101330" algn="l"/>
                        </a:tabLst>
                        <a:defRPr/>
                      </a:pPr>
                      <a:endParaRPr lang="vi-VN" sz="1400" b="1" kern="1200">
                        <a:solidFill>
                          <a:schemeClr val="dk1"/>
                        </a:solidFill>
                        <a:effectLst/>
                        <a:latin typeface="#9Slide03 Arima Madurai ExtraLi" panose="00000300000000000000" pitchFamily="2" charset="0"/>
                        <a:ea typeface="+mn-ea"/>
                        <a:cs typeface="#9Slide03 Arima Madurai ExtraLi" panose="00000300000000000000" pitchFamily="2" charset="0"/>
                      </a:endParaRPr>
                    </a:p>
                    <a:p>
                      <a:pPr marL="0" marR="0" lvl="0" indent="0" algn="l" defTabSz="685800" rtl="0" eaLnBrk="1" fontAlgn="auto" latinLnBrk="0" hangingPunct="1">
                        <a:lnSpc>
                          <a:spcPct val="100000"/>
                        </a:lnSpc>
                        <a:spcBef>
                          <a:spcPts val="200"/>
                        </a:spcBef>
                        <a:spcAft>
                          <a:spcPts val="600"/>
                        </a:spcAft>
                        <a:buClrTx/>
                        <a:buSzTx/>
                        <a:buFontTx/>
                        <a:buNone/>
                        <a:tabLst>
                          <a:tab pos="8101330" algn="l"/>
                        </a:tabLst>
                        <a:defRPr/>
                      </a:pPr>
                      <a:r>
                        <a:rPr lang="vi-VN" sz="1400" b="1" kern="1200">
                          <a:solidFill>
                            <a:schemeClr val="dk1"/>
                          </a:solidFill>
                          <a:effectLst/>
                          <a:latin typeface="#9Slide03 Arima Madurai ExtraLi" panose="00000300000000000000" pitchFamily="2" charset="0"/>
                          <a:ea typeface="+mn-ea"/>
                          <a:cs typeface="#9Slide03 Arima Madurai ExtraLi" panose="00000300000000000000" pitchFamily="2" charset="0"/>
                        </a:rPr>
                        <a:t>1.</a:t>
                      </a:r>
                      <a:r>
                        <a:rPr lang="vi-VN" sz="1400" b="1" kern="1200" baseline="0">
                          <a:solidFill>
                            <a:schemeClr val="dk1"/>
                          </a:solidFill>
                          <a:effectLst/>
                          <a:latin typeface="#9Slide03 Arima Madurai ExtraLi" panose="00000300000000000000" pitchFamily="2" charset="0"/>
                          <a:ea typeface="+mn-ea"/>
                          <a:cs typeface="#9Slide03 Arima Madurai ExtraLi" panose="00000300000000000000" pitchFamily="2" charset="0"/>
                        </a:rPr>
                        <a:t> </a:t>
                      </a:r>
                      <a:r>
                        <a:rPr lang="vi-VN" sz="1400" b="1" kern="1200">
                          <a:solidFill>
                            <a:schemeClr val="dk1"/>
                          </a:solidFill>
                          <a:effectLst/>
                          <a:latin typeface="#9Slide03 Arima Madurai ExtraLi" panose="00000300000000000000" pitchFamily="2" charset="0"/>
                          <a:ea typeface="+mn-ea"/>
                          <a:cs typeface="#9Slide03 Arima Madurai ExtraLi" panose="00000300000000000000" pitchFamily="2" charset="0"/>
                        </a:rPr>
                        <a:t>Tại sao khi rụng khỏi cành cây quả táo luôn rơi xuống mặt đất?</a:t>
                      </a:r>
                      <a:endParaRPr lang="en-US" sz="1400" b="1" kern="1200">
                        <a:solidFill>
                          <a:schemeClr val="dk1"/>
                        </a:solidFill>
                        <a:effectLst/>
                        <a:latin typeface="#9Slide03 Arima Madurai ExtraLi" panose="00000300000000000000" pitchFamily="2" charset="0"/>
                        <a:ea typeface="+mn-ea"/>
                        <a:cs typeface="#9Slide03 Arima Madurai ExtraLi" panose="00000300000000000000" pitchFamily="2" charset="0"/>
                      </a:endParaRPr>
                    </a:p>
                    <a:p>
                      <a:pPr>
                        <a:lnSpc>
                          <a:spcPct val="100000"/>
                        </a:lnSpc>
                        <a:spcBef>
                          <a:spcPts val="200"/>
                        </a:spcBef>
                        <a:spcAft>
                          <a:spcPts val="600"/>
                        </a:spcAft>
                        <a:tabLst>
                          <a:tab pos="8101330" algn="l"/>
                        </a:tabLst>
                      </a:pPr>
                      <a:endParaRPr lang="vi-VN" sz="1400" b="1" kern="1200">
                        <a:effectLst/>
                        <a:latin typeface="#9Slide03 Arima Madurai ExtraLi" panose="00000300000000000000" pitchFamily="2" charset="0"/>
                        <a:cs typeface="#9Slide03 Arima Madurai ExtraLi" panose="00000300000000000000" pitchFamily="2" charset="0"/>
                      </a:endParaRPr>
                    </a:p>
                    <a:p>
                      <a:pPr>
                        <a:lnSpc>
                          <a:spcPct val="100000"/>
                        </a:lnSpc>
                        <a:spcBef>
                          <a:spcPts val="200"/>
                        </a:spcBef>
                        <a:spcAft>
                          <a:spcPts val="600"/>
                        </a:spcAft>
                        <a:tabLst>
                          <a:tab pos="8101330" algn="l"/>
                        </a:tabLst>
                      </a:pPr>
                      <a:r>
                        <a:rPr lang="en-US" sz="1400" b="1" kern="1200">
                          <a:effectLst/>
                          <a:latin typeface="#9Slide03 Arima Madurai ExtraLi" panose="00000300000000000000" pitchFamily="2" charset="0"/>
                          <a:cs typeface="#9Slide03 Arima Madurai ExtraLi" panose="00000300000000000000" pitchFamily="2" charset="0"/>
                        </a:rPr>
                        <a:t>……….</a:t>
                      </a:r>
                      <a:r>
                        <a:rPr lang="vi-VN" sz="1400" b="1" kern="1200">
                          <a:effectLst/>
                          <a:latin typeface="#9Slide03 Arima Madurai ExtraLi" panose="00000300000000000000" pitchFamily="2" charset="0"/>
                          <a:cs typeface="#9Slide03 Arima Madurai ExtraLi" panose="00000300000000000000" pitchFamily="2" charset="0"/>
                        </a:rPr>
                        <a:t>..............................................</a:t>
                      </a:r>
                      <a:endParaRPr lang="en-US" sz="1400" b="1">
                        <a:effectLst/>
                        <a:latin typeface="#9Slide03 Arima Madurai ExtraLi" panose="00000300000000000000" pitchFamily="2" charset="0"/>
                        <a:cs typeface="#9Slide03 Arima Madurai ExtraLi" panose="00000300000000000000" pitchFamily="2" charset="0"/>
                      </a:endParaRPr>
                    </a:p>
                    <a:p>
                      <a:pPr>
                        <a:lnSpc>
                          <a:spcPct val="100000"/>
                        </a:lnSpc>
                        <a:spcBef>
                          <a:spcPts val="200"/>
                        </a:spcBef>
                        <a:spcAft>
                          <a:spcPts val="600"/>
                        </a:spcAft>
                        <a:tabLst>
                          <a:tab pos="8101330" algn="l"/>
                        </a:tabLst>
                      </a:pPr>
                      <a:r>
                        <a:rPr lang="vi-VN" sz="1400" b="1" kern="1200">
                          <a:effectLst/>
                          <a:latin typeface="#9Slide03 Arima Madurai ExtraLi" panose="00000300000000000000" pitchFamily="2" charset="0"/>
                          <a:cs typeface="#9Slide03 Arima Madurai ExtraLi" panose="00000300000000000000" pitchFamily="2" charset="0"/>
                        </a:rPr>
                        <a:t>2.</a:t>
                      </a:r>
                      <a:r>
                        <a:rPr lang="vi-VN" sz="1400" b="1" kern="1200" baseline="0">
                          <a:effectLst/>
                          <a:latin typeface="#9Slide03 Arima Madurai ExtraLi" panose="00000300000000000000" pitchFamily="2" charset="0"/>
                          <a:cs typeface="#9Slide03 Arima Madurai ExtraLi" panose="00000300000000000000" pitchFamily="2" charset="0"/>
                        </a:rPr>
                        <a:t> Hai quả táo để gần nhau trên tay nhà bác học Newton, hãy cho biết chúng có lực hấp dẫn không?</a:t>
                      </a:r>
                    </a:p>
                    <a:p>
                      <a:pPr>
                        <a:lnSpc>
                          <a:spcPct val="100000"/>
                        </a:lnSpc>
                        <a:spcBef>
                          <a:spcPts val="200"/>
                        </a:spcBef>
                        <a:spcAft>
                          <a:spcPts val="600"/>
                        </a:spcAft>
                        <a:tabLst>
                          <a:tab pos="8101330" algn="l"/>
                        </a:tabLst>
                      </a:pPr>
                      <a:endParaRPr lang="vi-VN" sz="1400" b="1" kern="1200" baseline="0">
                        <a:effectLst/>
                        <a:latin typeface="#9Slide03 Arima Madurai ExtraLi" panose="00000300000000000000" pitchFamily="2" charset="0"/>
                        <a:cs typeface="#9Slide03 Arima Madurai ExtraLi" panose="00000300000000000000" pitchFamily="2" charset="0"/>
                      </a:endParaRPr>
                    </a:p>
                    <a:p>
                      <a:pPr>
                        <a:lnSpc>
                          <a:spcPct val="100000"/>
                        </a:lnSpc>
                        <a:spcBef>
                          <a:spcPts val="200"/>
                        </a:spcBef>
                        <a:spcAft>
                          <a:spcPts val="600"/>
                        </a:spcAft>
                        <a:tabLst>
                          <a:tab pos="8101330" algn="l"/>
                        </a:tabLst>
                      </a:pPr>
                      <a:r>
                        <a:rPr lang="vi-VN" sz="1400" b="1" kern="1200">
                          <a:effectLst/>
                          <a:latin typeface="#9Slide03 Arima Madurai ExtraLi" panose="00000300000000000000" pitchFamily="2" charset="0"/>
                          <a:cs typeface="#9Slide03 Arima Madurai ExtraLi" panose="00000300000000000000" pitchFamily="2" charset="0"/>
                        </a:rPr>
                        <a:t> .......................................................</a:t>
                      </a:r>
                      <a:endParaRPr lang="en-US" sz="1400" b="1">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68580" marR="68580" marT="0" marB="0">
                    <a:lnL w="12700" cmpd="sng">
                      <a:noFill/>
                    </a:lnL>
                    <a:lnR w="12700" cmpd="sng">
                      <a:noFill/>
                    </a:lnR>
                    <a:lnT w="9525" cap="flat" cmpd="sng" algn="ctr">
                      <a:solidFill>
                        <a:schemeClr val="tx1">
                          <a:lumMod val="75000"/>
                          <a:lumOff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51844696"/>
                  </a:ext>
                </a:extLst>
              </a:tr>
            </a:tbl>
          </a:graphicData>
        </a:graphic>
      </p:graphicFrame>
      <p:sp>
        <p:nvSpPr>
          <p:cNvPr id="2" name="Rectangle 1"/>
          <p:cNvSpPr/>
          <p:nvPr/>
        </p:nvSpPr>
        <p:spPr>
          <a:xfrm>
            <a:off x="3761032" y="3011887"/>
            <a:ext cx="4961682" cy="523220"/>
          </a:xfrm>
          <a:prstGeom prst="rect">
            <a:avLst/>
          </a:prstGeom>
        </p:spPr>
        <p:txBody>
          <a:bodyPr wrap="square">
            <a:spAutoFit/>
          </a:bodyPr>
          <a:lstStyle/>
          <a:p>
            <a:pPr lvl="0">
              <a:spcBef>
                <a:spcPts val="200"/>
              </a:spcBef>
              <a:spcAft>
                <a:spcPts val="600"/>
              </a:spcAft>
              <a:tabLst>
                <a:tab pos="8101330" algn="l"/>
              </a:tabLst>
              <a:defRPr/>
            </a:pPr>
            <a:r>
              <a:rPr lang="vi-VN" sz="1400" b="1">
                <a:solidFill>
                  <a:schemeClr val="dk1"/>
                </a:solidFill>
                <a:latin typeface="#9Slide03 Arima Madurai Bold" panose="00000800000000000000" pitchFamily="2" charset="0"/>
                <a:cs typeface="#9Slide03 Arima Madurai Bold" panose="00000800000000000000" pitchFamily="2" charset="0"/>
              </a:rPr>
              <a:t>Khi rụng khỏi cành cây quả táo luôn rơi xuống mặt đất vì Trái Đất hút quả táo một lực.</a:t>
            </a:r>
            <a:endParaRPr lang="en-US" sz="1400" b="1">
              <a:solidFill>
                <a:schemeClr val="dk1"/>
              </a:solidFill>
              <a:latin typeface="#9Slide03 Arima Madurai Bold" panose="00000800000000000000" pitchFamily="2" charset="0"/>
              <a:cs typeface="#9Slide03 Arima Madurai Bold" panose="00000800000000000000" pitchFamily="2" charset="0"/>
            </a:endParaRPr>
          </a:p>
        </p:txBody>
      </p:sp>
      <p:sp>
        <p:nvSpPr>
          <p:cNvPr id="3" name="Rectangle 2"/>
          <p:cNvSpPr/>
          <p:nvPr/>
        </p:nvSpPr>
        <p:spPr>
          <a:xfrm>
            <a:off x="3761032" y="4348907"/>
            <a:ext cx="2347117" cy="307777"/>
          </a:xfrm>
          <a:prstGeom prst="rect">
            <a:avLst/>
          </a:prstGeom>
        </p:spPr>
        <p:txBody>
          <a:bodyPr wrap="none">
            <a:spAutoFit/>
          </a:bodyPr>
          <a:lstStyle/>
          <a:p>
            <a:r>
              <a:rPr lang="vi-VN" sz="1400">
                <a:latin typeface="#9Slide03 Arima Madurai Bold" panose="00000800000000000000" pitchFamily="2" charset="0"/>
                <a:ea typeface="Arial" panose="020B0604020202020204" pitchFamily="34" charset="0"/>
                <a:cs typeface="#9Slide03 Arima Madurai Bold" panose="00000800000000000000" pitchFamily="2" charset="0"/>
              </a:rPr>
              <a:t>Có lực hấp dẫn giữa chúng.</a:t>
            </a:r>
            <a:endParaRPr lang="en-US" sz="1400">
              <a:latin typeface="#9Slide03 Arima Madurai Bold" panose="00000800000000000000" pitchFamily="2" charset="0"/>
              <a:cs typeface="#9Slide03 Arima Madurai Bold" panose="00000800000000000000" pitchFamily="2" charset="0"/>
            </a:endParaRPr>
          </a:p>
        </p:txBody>
      </p:sp>
      <p:grpSp>
        <p:nvGrpSpPr>
          <p:cNvPr id="7" name="Group 6"/>
          <p:cNvGrpSpPr/>
          <p:nvPr/>
        </p:nvGrpSpPr>
        <p:grpSpPr>
          <a:xfrm>
            <a:off x="2043112" y="1185049"/>
            <a:ext cx="4402336" cy="2255750"/>
            <a:chOff x="1925195" y="1279357"/>
            <a:chExt cx="4402336" cy="2255750"/>
          </a:xfrm>
        </p:grpSpPr>
        <p:sp>
          <p:nvSpPr>
            <p:cNvPr id="4" name="Cloud 3"/>
            <p:cNvSpPr/>
            <p:nvPr/>
          </p:nvSpPr>
          <p:spPr>
            <a:xfrm>
              <a:off x="1925195" y="1279357"/>
              <a:ext cx="4402336" cy="2255750"/>
            </a:xfrm>
            <a:prstGeom prst="cloud">
              <a:avLst/>
            </a:prstGeom>
            <a:solidFill>
              <a:schemeClr val="dk1">
                <a:alpha val="5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1988395" y="2082311"/>
              <a:ext cx="4339136" cy="707886"/>
            </a:xfrm>
            <a:prstGeom prst="rect">
              <a:avLst/>
            </a:prstGeom>
            <a:noFill/>
          </p:spPr>
          <p:txBody>
            <a:bodyPr wrap="square" rtlCol="0">
              <a:spAutoFit/>
            </a:bodyPr>
            <a:lstStyle/>
            <a:p>
              <a:r>
                <a:rPr lang="vi-VN" sz="4000">
                  <a:solidFill>
                    <a:schemeClr val="bg1"/>
                  </a:solidFill>
                  <a:latin typeface="#9Slide03 Arima Madurai Bold" panose="00000800000000000000" pitchFamily="2" charset="0"/>
                  <a:cs typeface="#9Slide03 Arima Madurai Bold" panose="00000800000000000000" pitchFamily="2" charset="0"/>
                </a:rPr>
                <a:t>Lực hấp dẫn là gì? </a:t>
              </a:r>
              <a:endParaRPr lang="en-US" sz="4000">
                <a:solidFill>
                  <a:schemeClr val="bg1"/>
                </a:solidFill>
                <a:latin typeface="#9Slide03 Arima Madurai Bold" panose="00000800000000000000" pitchFamily="2" charset="0"/>
                <a:cs typeface="#9Slide03 Arima Madurai Bold" panose="00000800000000000000"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815" y="1323327"/>
              <a:ext cx="1514581" cy="744910"/>
            </a:xfrm>
            <a:prstGeom prst="rect">
              <a:avLst/>
            </a:prstGeom>
          </p:spPr>
        </p:pic>
      </p:grpSp>
    </p:spTree>
    <p:extLst>
      <p:ext uri="{BB962C8B-B14F-4D97-AF65-F5344CB8AC3E}">
        <p14:creationId xmlns:p14="http://schemas.microsoft.com/office/powerpoint/2010/main" val="52464903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14:presetBounceEnd="50000">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14:bounceEnd="50000">
                                          <p:cBhvr additive="base">
                                            <p:cTn id="7"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9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100"/>
                                            </p:tgtEl>
                                            <p:attrNameLst>
                                              <p:attrName>style.visibility</p:attrName>
                                            </p:attrNameLst>
                                          </p:cBhvr>
                                          <p:to>
                                            <p:strVal val="visible"/>
                                          </p:to>
                                        </p:set>
                                        <p:animEffect transition="in" filter="barn(outVertical)">
                                          <p:cBhvr>
                                            <p:cTn id="12" dur="7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fill="hold"/>
                                            <p:tgtEl>
                                              <p:spTgt spid="93"/>
                                            </p:tgtEl>
                                            <p:attrNameLst>
                                              <p:attrName>ppt_x</p:attrName>
                                            </p:attrNameLst>
                                          </p:cBhvr>
                                          <p:tavLst>
                                            <p:tav tm="0">
                                              <p:val>
                                                <p:strVal val="1+#ppt_w/2"/>
                                              </p:val>
                                            </p:tav>
                                            <p:tav tm="100000">
                                              <p:val>
                                                <p:strVal val="#ppt_x"/>
                                              </p:val>
                                            </p:tav>
                                          </p:tavLst>
                                        </p:anim>
                                        <p:anim calcmode="lin" valueType="num">
                                          <p:cBhvr additive="base">
                                            <p:cTn id="8" dur="500" fill="hold"/>
                                            <p:tgtEl>
                                              <p:spTgt spid="9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100"/>
                                            </p:tgtEl>
                                            <p:attrNameLst>
                                              <p:attrName>style.visibility</p:attrName>
                                            </p:attrNameLst>
                                          </p:cBhvr>
                                          <p:to>
                                            <p:strVal val="visible"/>
                                          </p:to>
                                        </p:set>
                                        <p:animEffect transition="in" filter="barn(outVertical)">
                                          <p:cBhvr>
                                            <p:cTn id="12" dur="7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P spid="2" grpId="0"/>
          <p:bldP spid="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47DDD4C-24C8-3091-11A6-3743C1249D97}"/>
              </a:ext>
            </a:extLst>
          </p:cNvPr>
          <p:cNvGrpSpPr/>
          <p:nvPr/>
        </p:nvGrpSpPr>
        <p:grpSpPr>
          <a:xfrm>
            <a:off x="2112953" y="1289408"/>
            <a:ext cx="5037241" cy="2564684"/>
            <a:chOff x="1925195" y="1279357"/>
            <a:chExt cx="4402336" cy="2255750"/>
          </a:xfrm>
        </p:grpSpPr>
        <p:sp>
          <p:nvSpPr>
            <p:cNvPr id="5" name="Cloud 4">
              <a:extLst>
                <a:ext uri="{FF2B5EF4-FFF2-40B4-BE49-F238E27FC236}">
                  <a16:creationId xmlns:a16="http://schemas.microsoft.com/office/drawing/2014/main" id="{B1039673-996A-D5B0-6582-4434D9795F80}"/>
                </a:ext>
              </a:extLst>
            </p:cNvPr>
            <p:cNvSpPr/>
            <p:nvPr/>
          </p:nvSpPr>
          <p:spPr>
            <a:xfrm>
              <a:off x="1925195" y="1279357"/>
              <a:ext cx="4402336" cy="2255750"/>
            </a:xfrm>
            <a:prstGeom prst="cloud">
              <a:avLst/>
            </a:prstGeom>
            <a:solidFill>
              <a:schemeClr val="dk1">
                <a:alpha val="59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1A847A2-CAAF-11E9-8FEE-503C11BD000A}"/>
                </a:ext>
              </a:extLst>
            </p:cNvPr>
            <p:cNvSpPr txBox="1"/>
            <p:nvPr/>
          </p:nvSpPr>
          <p:spPr>
            <a:xfrm>
              <a:off x="1988395" y="2082311"/>
              <a:ext cx="4339136" cy="707886"/>
            </a:xfrm>
            <a:prstGeom prst="rect">
              <a:avLst/>
            </a:prstGeom>
            <a:noFill/>
          </p:spPr>
          <p:txBody>
            <a:bodyPr wrap="square" rtlCol="0">
              <a:spAutoFit/>
            </a:bodyPr>
            <a:lstStyle/>
            <a:p>
              <a:r>
                <a:rPr lang="vi-VN" sz="4000">
                  <a:solidFill>
                    <a:schemeClr val="bg1"/>
                  </a:solidFill>
                  <a:latin typeface="#9Slide03 Arima Madurai Bold" panose="00000800000000000000" pitchFamily="2" charset="0"/>
                  <a:cs typeface="#9Slide03 Arima Madurai Bold" panose="00000800000000000000" pitchFamily="2" charset="0"/>
                </a:rPr>
                <a:t>Lực hấp dẫn là gì? </a:t>
              </a:r>
              <a:endParaRPr lang="en-US" sz="4000">
                <a:solidFill>
                  <a:schemeClr val="bg1"/>
                </a:solidFill>
                <a:latin typeface="#9Slide03 Arima Madurai Bold" panose="00000800000000000000" pitchFamily="2" charset="0"/>
                <a:cs typeface="#9Slide03 Arima Madurai Bold" panose="00000800000000000000" pitchFamily="2" charset="0"/>
              </a:endParaRPr>
            </a:p>
          </p:txBody>
        </p:sp>
        <p:pic>
          <p:nvPicPr>
            <p:cNvPr id="7" name="Picture 6">
              <a:extLst>
                <a:ext uri="{FF2B5EF4-FFF2-40B4-BE49-F238E27FC236}">
                  <a16:creationId xmlns:a16="http://schemas.microsoft.com/office/drawing/2014/main" id="{F04D2D77-4D5A-B543-286E-51AC94A0D1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2815" y="1323327"/>
              <a:ext cx="1514581" cy="744910"/>
            </a:xfrm>
            <a:prstGeom prst="rect">
              <a:avLst/>
            </a:prstGeom>
          </p:spPr>
        </p:pic>
      </p:grpSp>
    </p:spTree>
    <p:extLst>
      <p:ext uri="{BB962C8B-B14F-4D97-AF65-F5344CB8AC3E}">
        <p14:creationId xmlns:p14="http://schemas.microsoft.com/office/powerpoint/2010/main" val="228399781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93;p31"/>
          <p:cNvGrpSpPr/>
          <p:nvPr/>
        </p:nvGrpSpPr>
        <p:grpSpPr>
          <a:xfrm>
            <a:off x="2876679" y="1353762"/>
            <a:ext cx="6327532" cy="3789738"/>
            <a:chOff x="-26" y="1343351"/>
            <a:chExt cx="9144028" cy="3789738"/>
          </a:xfrm>
        </p:grpSpPr>
        <p:sp>
          <p:nvSpPr>
            <p:cNvPr id="12" name="Google Shape;294;p31"/>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5;p31"/>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6;p31"/>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7;p31"/>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8;p31"/>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9;p31"/>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0;p31"/>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1;p31"/>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2;p31"/>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p31"/>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4;p31"/>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5;p31"/>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6;p31"/>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7;p31"/>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8;p31"/>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9;p31"/>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0;p31"/>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1;p31"/>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2;p31"/>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3;p31"/>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4;p31"/>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5;p31"/>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6;p31"/>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7;p31"/>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8;p31"/>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9;p31"/>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0;p31"/>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1;p31"/>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2;p31"/>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3;p31"/>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4;p31"/>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325;p31"/>
            <p:cNvGrpSpPr/>
            <p:nvPr/>
          </p:nvGrpSpPr>
          <p:grpSpPr>
            <a:xfrm>
              <a:off x="-26" y="2942175"/>
              <a:ext cx="1575668" cy="2015021"/>
              <a:chOff x="-25" y="2942175"/>
              <a:chExt cx="1575668" cy="2015021"/>
            </a:xfrm>
          </p:grpSpPr>
          <p:sp>
            <p:nvSpPr>
              <p:cNvPr id="44" name="Google Shape;326;p31"/>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7;p31"/>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8;p31"/>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9;p31"/>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0;p31"/>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1;p31"/>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2;p31"/>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3;p31"/>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34;p31"/>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35;p31"/>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6;p31"/>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7;p31"/>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8;p31"/>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9;p31"/>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0;p31"/>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1;p31"/>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2;p31"/>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3;p31"/>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4;p31"/>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5;p31"/>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6;p31"/>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7;p31"/>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8;p31"/>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9;p31"/>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0;p31"/>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1;p31"/>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2;p31"/>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3;p31"/>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4;p31"/>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5;p31"/>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6;p31"/>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7;p31"/>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8;p31"/>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59;p31"/>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0;p31"/>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1;p31"/>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2;p31"/>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3;p31"/>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4;p31"/>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5;p31"/>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6;p31"/>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67;p31"/>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8;p31"/>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9;p31"/>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0;p31"/>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1;p31"/>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0"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Tìm hiểu về lực hấp dẫn</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pSp>
        <p:nvGrpSpPr>
          <p:cNvPr id="4" name="Group 3"/>
          <p:cNvGrpSpPr/>
          <p:nvPr/>
        </p:nvGrpSpPr>
        <p:grpSpPr>
          <a:xfrm>
            <a:off x="1845514" y="628453"/>
            <a:ext cx="5115610" cy="2306107"/>
            <a:chOff x="1845514" y="628453"/>
            <a:chExt cx="5115610" cy="2306107"/>
          </a:xfrm>
        </p:grpSpPr>
        <p:sp>
          <p:nvSpPr>
            <p:cNvPr id="92" name="TextBox 91"/>
            <p:cNvSpPr txBox="1"/>
            <p:nvPr/>
          </p:nvSpPr>
          <p:spPr>
            <a:xfrm>
              <a:off x="2187333" y="1426455"/>
              <a:ext cx="3947030" cy="1508105"/>
            </a:xfrm>
            <a:prstGeom prst="rect">
              <a:avLst/>
            </a:prstGeom>
            <a:noFill/>
          </p:spPr>
          <p:txBody>
            <a:bodyPr wrap="square" rtlCol="0">
              <a:spAutoFit/>
            </a:bodyPr>
            <a:lstStyle/>
            <a:p>
              <a:pPr algn="ctr"/>
              <a:r>
                <a:rPr lang="vi-VN" sz="2400">
                  <a:latin typeface="#9Slide03 Arima Madurai Black" panose="00000A00000000000000" pitchFamily="2" charset="0"/>
                  <a:cs typeface="#9Slide03 Arima Madurai Black" panose="00000A00000000000000" pitchFamily="2" charset="0"/>
                </a:rPr>
                <a:t>Lực hấp dẫn là lực hút giữa các vật có khối lượng.</a:t>
              </a:r>
              <a:endParaRPr lang="en-US" sz="2400">
                <a:latin typeface="#9Slide03 Arima Madurai Black" panose="00000A00000000000000" pitchFamily="2" charset="0"/>
                <a:cs typeface="#9Slide03 Arima Madurai Black" panose="00000A00000000000000" pitchFamily="2" charset="0"/>
              </a:endParaRPr>
            </a:p>
            <a:p>
              <a:pPr algn="ctr"/>
              <a:endParaRPr lang="en-US" sz="4400">
                <a:latin typeface="#9Slide03 Arima Madurai Black" panose="00000A00000000000000" pitchFamily="2" charset="0"/>
                <a:cs typeface="#9Slide03 Arima Madurai Black" panose="00000A00000000000000" pitchFamily="2" charset="0"/>
              </a:endParaRPr>
            </a:p>
          </p:txBody>
        </p:sp>
        <p:sp>
          <p:nvSpPr>
            <p:cNvPr id="2" name="Rounded Rectangle 1"/>
            <p:cNvSpPr/>
            <p:nvPr/>
          </p:nvSpPr>
          <p:spPr>
            <a:xfrm>
              <a:off x="1845514" y="1113237"/>
              <a:ext cx="4881894" cy="1419654"/>
            </a:xfrm>
            <a:prstGeom prst="roundRect">
              <a:avLst/>
            </a:prstGeom>
            <a:noFill/>
            <a:ln w="19050">
              <a:solidFill>
                <a:srgbClr val="ED7D3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3216" y="628453"/>
              <a:ext cx="747908" cy="1123372"/>
            </a:xfrm>
            <a:prstGeom prst="rect">
              <a:avLst/>
            </a:prstGeom>
          </p:spPr>
        </p:pic>
      </p:grpSp>
    </p:spTree>
    <p:extLst>
      <p:ext uri="{BB962C8B-B14F-4D97-AF65-F5344CB8AC3E}">
        <p14:creationId xmlns:p14="http://schemas.microsoft.com/office/powerpoint/2010/main" val="3882098463"/>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0"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Tìm hiểu về lực hấp dẫn</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pSp>
        <p:nvGrpSpPr>
          <p:cNvPr id="53" name="Group 52"/>
          <p:cNvGrpSpPr/>
          <p:nvPr/>
        </p:nvGrpSpPr>
        <p:grpSpPr>
          <a:xfrm>
            <a:off x="144118" y="503101"/>
            <a:ext cx="8506378" cy="4362223"/>
            <a:chOff x="144118" y="503101"/>
            <a:chExt cx="8506378" cy="4362223"/>
          </a:xfrm>
        </p:grpSpPr>
        <p:grpSp>
          <p:nvGrpSpPr>
            <p:cNvPr id="9" name="Group 8"/>
            <p:cNvGrpSpPr/>
            <p:nvPr/>
          </p:nvGrpSpPr>
          <p:grpSpPr>
            <a:xfrm>
              <a:off x="144118" y="1000296"/>
              <a:ext cx="8041162" cy="3865028"/>
              <a:chOff x="144118" y="1000296"/>
              <a:chExt cx="8041162" cy="3865028"/>
            </a:xfrm>
          </p:grpSpPr>
          <p:sp>
            <p:nvSpPr>
              <p:cNvPr id="5" name="Rectangle 4"/>
              <p:cNvSpPr/>
              <p:nvPr/>
            </p:nvSpPr>
            <p:spPr>
              <a:xfrm>
                <a:off x="144118" y="2047706"/>
                <a:ext cx="5669280" cy="281761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4" descr="Hoạt động giáo dục STEM - Lớp 6"/>
              <p:cNvPicPr>
                <a:picLocks noChangeAspect="1" noChangeArrowheads="1"/>
              </p:cNvPicPr>
              <p:nvPr/>
            </p:nvPicPr>
            <p:blipFill rotWithShape="1">
              <a:blip r:embed="rId3">
                <a:extLst>
                  <a:ext uri="{28A0092B-C50C-407E-A947-70E740481C1C}">
                    <a14:useLocalDpi xmlns:a14="http://schemas.microsoft.com/office/drawing/2010/main" val="0"/>
                  </a:ext>
                </a:extLst>
              </a:blip>
              <a:srcRect l="15600" r="14613"/>
              <a:stretch/>
            </p:blipFill>
            <p:spPr bwMode="auto">
              <a:xfrm>
                <a:off x="696322" y="2255523"/>
                <a:ext cx="2110863" cy="2401981"/>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Hoạt động trải nghiệm sáng tạo trong các môn học – lớp 6 | Shopee Việt Na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744" t="11723" r="18986" b="9759"/>
              <a:stretch/>
            </p:blipFill>
            <p:spPr bwMode="auto">
              <a:xfrm>
                <a:off x="3112161" y="2245631"/>
                <a:ext cx="2097118" cy="232756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626867" y="1000296"/>
                <a:ext cx="5558413" cy="863468"/>
                <a:chOff x="3034191" y="959120"/>
                <a:chExt cx="5558413" cy="863468"/>
              </a:xfrm>
            </p:grpSpPr>
            <p:sp>
              <p:nvSpPr>
                <p:cNvPr id="6" name="Rectangle 5"/>
                <p:cNvSpPr/>
                <p:nvPr/>
              </p:nvSpPr>
              <p:spPr>
                <a:xfrm>
                  <a:off x="3145012" y="1090033"/>
                  <a:ext cx="5336772" cy="685059"/>
                </a:xfrm>
                <a:prstGeom prst="rect">
                  <a:avLst/>
                </a:prstGeom>
              </p:spPr>
              <p:txBody>
                <a:bodyPr wrap="square">
                  <a:spAutoFit/>
                </a:bodyPr>
                <a:lstStyle/>
                <a:p>
                  <a:pPr lvl="0">
                    <a:lnSpc>
                      <a:spcPct val="107000"/>
                    </a:lnSpc>
                    <a:spcBef>
                      <a:spcPts val="200"/>
                    </a:spcBef>
                    <a:spcAft>
                      <a:spcPts val="600"/>
                    </a:spcAft>
                  </a:pPr>
                  <a:r>
                    <a:rPr lang="vi-VN" sz="1800">
                      <a:latin typeface="#9Slide03 Arima Madurai Black" panose="00000A00000000000000" pitchFamily="2" charset="0"/>
                      <a:ea typeface="Arial" panose="020B0604020202020204" pitchFamily="34" charset="0"/>
                      <a:cs typeface="#9Slide03 Arima Madurai Black" panose="00000A00000000000000" pitchFamily="2" charset="0"/>
                    </a:rPr>
                    <a:t>Có hai quyển sách nằm trên mặt bàn, em hãy cho biết giữa chúng có lực hấp dẫn không?</a:t>
                  </a:r>
                  <a:endParaRPr lang="en-US" sz="1400">
                    <a:effectLst/>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sp>
              <p:nvSpPr>
                <p:cNvPr id="7" name="Rounded Rectangle 6"/>
                <p:cNvSpPr/>
                <p:nvPr/>
              </p:nvSpPr>
              <p:spPr>
                <a:xfrm>
                  <a:off x="3034191" y="959120"/>
                  <a:ext cx="5558413" cy="863468"/>
                </a:xfrm>
                <a:prstGeom prst="roundRect">
                  <a:avLst/>
                </a:prstGeom>
                <a:noFill/>
                <a:ln w="12700">
                  <a:solidFill>
                    <a:srgbClr val="54AF5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9244" y="503101"/>
              <a:ext cx="1041252" cy="745524"/>
            </a:xfrm>
            <a:prstGeom prst="rect">
              <a:avLst/>
            </a:prstGeom>
          </p:spPr>
        </p:pic>
      </p:grpSp>
    </p:spTree>
    <p:extLst>
      <p:ext uri="{BB962C8B-B14F-4D97-AF65-F5344CB8AC3E}">
        <p14:creationId xmlns:p14="http://schemas.microsoft.com/office/powerpoint/2010/main" val="793136538"/>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fill="hold"/>
                                            <p:tgtEl>
                                              <p:spTgt spid="53"/>
                                            </p:tgtEl>
                                            <p:attrNameLst>
                                              <p:attrName>ppt_x</p:attrName>
                                            </p:attrNameLst>
                                          </p:cBhvr>
                                          <p:tavLst>
                                            <p:tav tm="0">
                                              <p:val>
                                                <p:strVal val="#ppt_x"/>
                                              </p:val>
                                            </p:tav>
                                            <p:tav tm="100000">
                                              <p:val>
                                                <p:strVal val="#ppt_x"/>
                                              </p:val>
                                            </p:tav>
                                          </p:tavLst>
                                        </p:anim>
                                        <p:anim calcmode="lin" valueType="num">
                                          <p:cBhvr additive="base">
                                            <p:cTn id="25"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500" fill="hold"/>
                                            <p:tgtEl>
                                              <p:spTgt spid="53"/>
                                            </p:tgtEl>
                                            <p:attrNameLst>
                                              <p:attrName>ppt_x</p:attrName>
                                            </p:attrNameLst>
                                          </p:cBhvr>
                                          <p:tavLst>
                                            <p:tav tm="0">
                                              <p:val>
                                                <p:strVal val="#ppt_x"/>
                                              </p:val>
                                            </p:tav>
                                            <p:tav tm="100000">
                                              <p:val>
                                                <p:strVal val="#ppt_x"/>
                                              </p:val>
                                            </p:tav>
                                          </p:tavLst>
                                        </p:anim>
                                        <p:anim calcmode="lin" valueType="num">
                                          <p:cBhvr additive="base">
                                            <p:cTn id="25"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9" y="78884"/>
            <a:ext cx="1729620" cy="39233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2"/>
          <p:cNvGrpSpPr/>
          <p:nvPr/>
        </p:nvGrpSpPr>
        <p:grpSpPr>
          <a:xfrm>
            <a:off x="232948" y="215796"/>
            <a:ext cx="118508" cy="118509"/>
            <a:chOff x="4486616" y="3001075"/>
            <a:chExt cx="274695" cy="274699"/>
          </a:xfrm>
        </p:grpSpPr>
        <p:sp>
          <p:nvSpPr>
            <p:cNvPr id="4"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5"/>
          <p:cNvGrpSpPr/>
          <p:nvPr/>
        </p:nvGrpSpPr>
        <p:grpSpPr>
          <a:xfrm>
            <a:off x="0" y="249458"/>
            <a:ext cx="288238" cy="46073"/>
            <a:chOff x="4318304" y="3089060"/>
            <a:chExt cx="384317" cy="61430"/>
          </a:xfrm>
        </p:grpSpPr>
        <p:sp>
          <p:nvSpPr>
            <p:cNvPr id="7"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53" name="TextBox 52"/>
          <p:cNvSpPr txBox="1"/>
          <p:nvPr/>
        </p:nvSpPr>
        <p:spPr>
          <a:xfrm>
            <a:off x="495575" y="138868"/>
            <a:ext cx="1258214" cy="400110"/>
          </a:xfrm>
          <a:prstGeom prst="rect">
            <a:avLst/>
          </a:prstGeom>
          <a:noFill/>
        </p:spPr>
        <p:txBody>
          <a:bodyPr wrap="square" rtlCol="0">
            <a:spAutoFit/>
          </a:bodyPr>
          <a:lstStyle/>
          <a:p>
            <a:r>
              <a:rPr lang="vi-VN" sz="2000">
                <a:solidFill>
                  <a:schemeClr val="bg1"/>
                </a:solidFill>
                <a:latin typeface="#9Slide03 Arima Madurai Black" panose="00000A00000000000000" pitchFamily="2" charset="0"/>
                <a:cs typeface="#9Slide03 Arima Madurai Black" panose="00000A00000000000000" pitchFamily="2" charset="0"/>
              </a:rPr>
              <a:t>MỞ ĐẦU</a:t>
            </a:r>
            <a:endParaRPr lang="en-US" sz="2000">
              <a:solidFill>
                <a:schemeClr val="bg1"/>
              </a:solidFill>
              <a:latin typeface="#9Slide03 Arima Madurai Black" panose="00000A00000000000000" pitchFamily="2" charset="0"/>
              <a:cs typeface="#9Slide03 Arima Madurai Black" panose="00000A00000000000000" pitchFamily="2" charset="0"/>
            </a:endParaRPr>
          </a:p>
        </p:txBody>
      </p:sp>
      <p:grpSp>
        <p:nvGrpSpPr>
          <p:cNvPr id="11" name="Google Shape;293;p31"/>
          <p:cNvGrpSpPr/>
          <p:nvPr/>
        </p:nvGrpSpPr>
        <p:grpSpPr>
          <a:xfrm>
            <a:off x="2876679" y="1353762"/>
            <a:ext cx="6327532" cy="3789738"/>
            <a:chOff x="-26" y="1343351"/>
            <a:chExt cx="9144028" cy="3789738"/>
          </a:xfrm>
        </p:grpSpPr>
        <p:sp>
          <p:nvSpPr>
            <p:cNvPr id="12" name="Google Shape;294;p31"/>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5;p31"/>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6;p31"/>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7;p31"/>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8;p31"/>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9;p31"/>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0;p31"/>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1;p31"/>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2;p31"/>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p31"/>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4;p31"/>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5;p31"/>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6;p31"/>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7;p31"/>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8;p31"/>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9;p31"/>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0;p31"/>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1;p31"/>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2;p31"/>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3;p31"/>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4;p31"/>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5;p31"/>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6;p31"/>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7;p31"/>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8;p31"/>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9;p31"/>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0;p31"/>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1;p31"/>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2;p31"/>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3;p31"/>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4;p31"/>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325;p31"/>
            <p:cNvGrpSpPr/>
            <p:nvPr/>
          </p:nvGrpSpPr>
          <p:grpSpPr>
            <a:xfrm>
              <a:off x="-26" y="2942175"/>
              <a:ext cx="1575668" cy="2015021"/>
              <a:chOff x="-25" y="2942175"/>
              <a:chExt cx="1575668" cy="2015021"/>
            </a:xfrm>
          </p:grpSpPr>
          <p:sp>
            <p:nvSpPr>
              <p:cNvPr id="44" name="Google Shape;326;p31"/>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7;p31"/>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8;p31"/>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9;p31"/>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0;p31"/>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1;p31"/>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2;p31"/>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3;p31"/>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34;p31"/>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35;p31"/>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6;p31"/>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7;p31"/>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8;p31"/>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9;p31"/>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0;p31"/>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1;p31"/>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2;p31"/>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3;p31"/>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4;p31"/>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5;p31"/>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6;p31"/>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7;p31"/>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8;p31"/>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9;p31"/>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0;p31"/>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1;p31"/>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2;p31"/>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3;p31"/>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4;p31"/>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5;p31"/>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6;p31"/>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7;p31"/>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8;p31"/>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59;p31"/>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0;p31"/>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1;p31"/>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2;p31"/>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3;p31"/>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4;p31"/>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5;p31"/>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6;p31"/>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67;p31"/>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8;p31"/>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9;p31"/>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0;p31"/>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1;p31"/>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Cloud 8"/>
          <p:cNvSpPr/>
          <p:nvPr/>
        </p:nvSpPr>
        <p:spPr>
          <a:xfrm>
            <a:off x="2328519" y="981129"/>
            <a:ext cx="4152748" cy="1557467"/>
          </a:xfrm>
          <a:prstGeom prst="cloud">
            <a:avLst/>
          </a:prstGeom>
          <a:noFill/>
          <a:ln>
            <a:solidFill>
              <a:srgbClr val="00B7CA"/>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2650235" y="1332452"/>
            <a:ext cx="3901237" cy="830997"/>
          </a:xfrm>
          <a:prstGeom prst="rect">
            <a:avLst/>
          </a:prstGeom>
          <a:noFill/>
        </p:spPr>
        <p:txBody>
          <a:bodyPr wrap="square" rtlCol="0">
            <a:spAutoFit/>
          </a:bodyPr>
          <a:lstStyle/>
          <a:p>
            <a:pPr algn="ctr"/>
            <a:r>
              <a:rPr lang="vi-VN" sz="2400">
                <a:latin typeface="#9Slide03 Arima Madurai Black" panose="00000A00000000000000" pitchFamily="2" charset="0"/>
                <a:cs typeface="#9Slide03 Arima Madurai Black" panose="00000A00000000000000" pitchFamily="2" charset="0"/>
              </a:rPr>
              <a:t>Các em hãy xem đoạn video sau đây</a:t>
            </a:r>
            <a:endParaRPr lang="en-US" sz="240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3353986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120219" y="844878"/>
            <a:ext cx="2927213" cy="2631133"/>
            <a:chOff x="3802431" y="815742"/>
            <a:chExt cx="4795414" cy="4219455"/>
          </a:xfrm>
          <a:solidFill>
            <a:schemeClr val="bg1">
              <a:lumMod val="85000"/>
              <a:alpha val="36000"/>
            </a:schemeClr>
          </a:solidFill>
        </p:grpSpPr>
        <p:sp>
          <p:nvSpPr>
            <p:cNvPr id="21" name="任意多边形 20"/>
            <p:cNvSpPr/>
            <p:nvPr/>
          </p:nvSpPr>
          <p:spPr>
            <a:xfrm>
              <a:off x="3802431" y="1726704"/>
              <a:ext cx="1114741" cy="1114740"/>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2" name="任意多边形 21"/>
            <p:cNvSpPr/>
            <p:nvPr/>
          </p:nvSpPr>
          <p:spPr>
            <a:xfrm>
              <a:off x="4111394" y="2638731"/>
              <a:ext cx="1708759" cy="1708757"/>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3" name="任意多边形 22"/>
            <p:cNvSpPr/>
            <p:nvPr/>
          </p:nvSpPr>
          <p:spPr>
            <a:xfrm>
              <a:off x="6251253" y="2688606"/>
              <a:ext cx="2346592" cy="2346591"/>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4" name="任意多边形 23"/>
            <p:cNvSpPr/>
            <p:nvPr/>
          </p:nvSpPr>
          <p:spPr>
            <a:xfrm>
              <a:off x="6189737" y="815742"/>
              <a:ext cx="1569763" cy="1569761"/>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5" name="任意多边形 24"/>
            <p:cNvSpPr/>
            <p:nvPr/>
          </p:nvSpPr>
          <p:spPr>
            <a:xfrm>
              <a:off x="5248158" y="1719896"/>
              <a:ext cx="1708759" cy="1708757"/>
            </a:xfrm>
            <a:custGeom>
              <a:avLst/>
              <a:gdLst>
                <a:gd name="connsiteX0" fmla="*/ 870381 w 1740762"/>
                <a:gd name="connsiteY0" fmla="*/ 422211 h 1740760"/>
                <a:gd name="connsiteX1" fmla="*/ 422212 w 1740762"/>
                <a:gd name="connsiteY1" fmla="*/ 870380 h 1740760"/>
                <a:gd name="connsiteX2" fmla="*/ 870381 w 1740762"/>
                <a:gd name="connsiteY2" fmla="*/ 1318549 h 1740760"/>
                <a:gd name="connsiteX3" fmla="*/ 1318550 w 1740762"/>
                <a:gd name="connsiteY3" fmla="*/ 870380 h 1740760"/>
                <a:gd name="connsiteX4" fmla="*/ 870381 w 1740762"/>
                <a:gd name="connsiteY4" fmla="*/ 422211 h 1740760"/>
                <a:gd name="connsiteX5" fmla="*/ 785261 w 1740762"/>
                <a:gd name="connsiteY5" fmla="*/ 0 h 1740760"/>
                <a:gd name="connsiteX6" fmla="*/ 955501 w 1740762"/>
                <a:gd name="connsiteY6" fmla="*/ 0 h 1740760"/>
                <a:gd name="connsiteX7" fmla="*/ 955501 w 1740762"/>
                <a:gd name="connsiteY7" fmla="*/ 134329 h 1740760"/>
                <a:gd name="connsiteX8" fmla="*/ 1014988 w 1740762"/>
                <a:gd name="connsiteY8" fmla="*/ 143408 h 1740760"/>
                <a:gd name="connsiteX9" fmla="*/ 1073317 w 1740762"/>
                <a:gd name="connsiteY9" fmla="*/ 158020 h 1740760"/>
                <a:gd name="connsiteX10" fmla="*/ 1124821 w 1740762"/>
                <a:gd name="connsiteY10" fmla="*/ 33680 h 1740760"/>
                <a:gd name="connsiteX11" fmla="*/ 1282102 w 1740762"/>
                <a:gd name="connsiteY11" fmla="*/ 98828 h 1740760"/>
                <a:gd name="connsiteX12" fmla="*/ 1229998 w 1740762"/>
                <a:gd name="connsiteY12" fmla="*/ 224619 h 1740760"/>
                <a:gd name="connsiteX13" fmla="*/ 1250218 w 1740762"/>
                <a:gd name="connsiteY13" fmla="*/ 235760 h 1740760"/>
                <a:gd name="connsiteX14" fmla="*/ 1327066 w 1740762"/>
                <a:gd name="connsiteY14" fmla="*/ 289364 h 1740760"/>
                <a:gd name="connsiteX15" fmla="*/ 1329143 w 1740762"/>
                <a:gd name="connsiteY15" fmla="*/ 291241 h 1740760"/>
                <a:gd name="connsiteX16" fmla="*/ 1425645 w 1740762"/>
                <a:gd name="connsiteY16" fmla="*/ 194739 h 1740760"/>
                <a:gd name="connsiteX17" fmla="*/ 1546022 w 1740762"/>
                <a:gd name="connsiteY17" fmla="*/ 315117 h 1740760"/>
                <a:gd name="connsiteX18" fmla="*/ 1448558 w 1740762"/>
                <a:gd name="connsiteY18" fmla="*/ 412582 h 1740760"/>
                <a:gd name="connsiteX19" fmla="*/ 1457388 w 1740762"/>
                <a:gd name="connsiteY19" fmla="*/ 422838 h 1740760"/>
                <a:gd name="connsiteX20" fmla="*/ 1514167 w 1740762"/>
                <a:gd name="connsiteY20" fmla="*/ 511583 h 1740760"/>
                <a:gd name="connsiteX21" fmla="*/ 1641935 w 1740762"/>
                <a:gd name="connsiteY21" fmla="*/ 458659 h 1740760"/>
                <a:gd name="connsiteX22" fmla="*/ 1707082 w 1740762"/>
                <a:gd name="connsiteY22" fmla="*/ 615941 h 1740760"/>
                <a:gd name="connsiteX23" fmla="*/ 1579247 w 1740762"/>
                <a:gd name="connsiteY23" fmla="*/ 668892 h 1740760"/>
                <a:gd name="connsiteX24" fmla="*/ 1584835 w 1740762"/>
                <a:gd name="connsiteY24" fmla="*/ 687711 h 1740760"/>
                <a:gd name="connsiteX25" fmla="*/ 1601709 w 1740762"/>
                <a:gd name="connsiteY25" fmla="*/ 777321 h 1740760"/>
                <a:gd name="connsiteX26" fmla="*/ 1602202 w 1740762"/>
                <a:gd name="connsiteY26" fmla="*/ 785260 h 1740760"/>
                <a:gd name="connsiteX27" fmla="*/ 1740762 w 1740762"/>
                <a:gd name="connsiteY27" fmla="*/ 785260 h 1740760"/>
                <a:gd name="connsiteX28" fmla="*/ 1740762 w 1740762"/>
                <a:gd name="connsiteY28" fmla="*/ 955500 h 1740760"/>
                <a:gd name="connsiteX29" fmla="*/ 1602244 w 1740762"/>
                <a:gd name="connsiteY29" fmla="*/ 955500 h 1740760"/>
                <a:gd name="connsiteX30" fmla="*/ 1592412 w 1740762"/>
                <a:gd name="connsiteY30" fmla="*/ 1019928 h 1740760"/>
                <a:gd name="connsiteX31" fmla="*/ 1579385 w 1740762"/>
                <a:gd name="connsiteY31" fmla="*/ 1071925 h 1740760"/>
                <a:gd name="connsiteX32" fmla="*/ 1707082 w 1740762"/>
                <a:gd name="connsiteY32" fmla="*/ 1124819 h 1740760"/>
                <a:gd name="connsiteX33" fmla="*/ 1641935 w 1740762"/>
                <a:gd name="connsiteY33" fmla="*/ 1282101 h 1740760"/>
                <a:gd name="connsiteX34" fmla="*/ 1514336 w 1740762"/>
                <a:gd name="connsiteY34" fmla="*/ 1229247 h 1740760"/>
                <a:gd name="connsiteX35" fmla="*/ 1500059 w 1740762"/>
                <a:gd name="connsiteY35" fmla="*/ 1255158 h 1740760"/>
                <a:gd name="connsiteX36" fmla="*/ 1448892 w 1740762"/>
                <a:gd name="connsiteY36" fmla="*/ 1328512 h 1740760"/>
                <a:gd name="connsiteX37" fmla="*/ 1546022 w 1740762"/>
                <a:gd name="connsiteY37" fmla="*/ 1425643 h 1740760"/>
                <a:gd name="connsiteX38" fmla="*/ 1425645 w 1740762"/>
                <a:gd name="connsiteY38" fmla="*/ 1546021 h 1740760"/>
                <a:gd name="connsiteX39" fmla="*/ 1328549 w 1740762"/>
                <a:gd name="connsiteY39" fmla="*/ 1448925 h 1740760"/>
                <a:gd name="connsiteX40" fmla="*/ 1312981 w 1740762"/>
                <a:gd name="connsiteY40" fmla="*/ 1462328 h 1740760"/>
                <a:gd name="connsiteX41" fmla="*/ 1229762 w 1740762"/>
                <a:gd name="connsiteY41" fmla="*/ 1515571 h 1740760"/>
                <a:gd name="connsiteX42" fmla="*/ 1282102 w 1740762"/>
                <a:gd name="connsiteY42" fmla="*/ 1641932 h 1740760"/>
                <a:gd name="connsiteX43" fmla="*/ 1124821 w 1740762"/>
                <a:gd name="connsiteY43" fmla="*/ 1707080 h 1740760"/>
                <a:gd name="connsiteX44" fmla="*/ 1073151 w 1740762"/>
                <a:gd name="connsiteY44" fmla="*/ 1582339 h 1740760"/>
                <a:gd name="connsiteX45" fmla="*/ 1048108 w 1740762"/>
                <a:gd name="connsiteY45" fmla="*/ 1589775 h 1740760"/>
                <a:gd name="connsiteX46" fmla="*/ 958498 w 1740762"/>
                <a:gd name="connsiteY46" fmla="*/ 1606649 h 1740760"/>
                <a:gd name="connsiteX47" fmla="*/ 955501 w 1740762"/>
                <a:gd name="connsiteY47" fmla="*/ 1606835 h 1740760"/>
                <a:gd name="connsiteX48" fmla="*/ 955501 w 1740762"/>
                <a:gd name="connsiteY48" fmla="*/ 1740760 h 1740760"/>
                <a:gd name="connsiteX49" fmla="*/ 785261 w 1740762"/>
                <a:gd name="connsiteY49" fmla="*/ 1740760 h 1740760"/>
                <a:gd name="connsiteX50" fmla="*/ 785261 w 1740762"/>
                <a:gd name="connsiteY50" fmla="*/ 1607939 h 1740760"/>
                <a:gd name="connsiteX51" fmla="*/ 715891 w 1740762"/>
                <a:gd name="connsiteY51" fmla="*/ 1597352 h 1740760"/>
                <a:gd name="connsiteX52" fmla="*/ 666516 w 1740762"/>
                <a:gd name="connsiteY52" fmla="*/ 1584982 h 1740760"/>
                <a:gd name="connsiteX53" fmla="*/ 615942 w 1740762"/>
                <a:gd name="connsiteY53" fmla="*/ 1707080 h 1740760"/>
                <a:gd name="connsiteX54" fmla="*/ 458661 w 1740762"/>
                <a:gd name="connsiteY54" fmla="*/ 1641932 h 1740760"/>
                <a:gd name="connsiteX55" fmla="*/ 508928 w 1740762"/>
                <a:gd name="connsiteY55" fmla="*/ 1520575 h 1740760"/>
                <a:gd name="connsiteX56" fmla="*/ 480660 w 1740762"/>
                <a:gd name="connsiteY56" fmla="*/ 1504999 h 1740760"/>
                <a:gd name="connsiteX57" fmla="*/ 407307 w 1740762"/>
                <a:gd name="connsiteY57" fmla="*/ 1453832 h 1740760"/>
                <a:gd name="connsiteX58" fmla="*/ 315118 w 1740762"/>
                <a:gd name="connsiteY58" fmla="*/ 1546021 h 1740760"/>
                <a:gd name="connsiteX59" fmla="*/ 194740 w 1740762"/>
                <a:gd name="connsiteY59" fmla="*/ 1425643 h 1740760"/>
                <a:gd name="connsiteX60" fmla="*/ 286894 w 1740762"/>
                <a:gd name="connsiteY60" fmla="*/ 1333489 h 1740760"/>
                <a:gd name="connsiteX61" fmla="*/ 273491 w 1740762"/>
                <a:gd name="connsiteY61" fmla="*/ 1317922 h 1740760"/>
                <a:gd name="connsiteX62" fmla="*/ 218783 w 1740762"/>
                <a:gd name="connsiteY62" fmla="*/ 1232414 h 1740760"/>
                <a:gd name="connsiteX63" fmla="*/ 98828 w 1740762"/>
                <a:gd name="connsiteY63" fmla="*/ 1282101 h 1740760"/>
                <a:gd name="connsiteX64" fmla="*/ 33680 w 1740762"/>
                <a:gd name="connsiteY64" fmla="*/ 1124819 h 1740760"/>
                <a:gd name="connsiteX65" fmla="*/ 152714 w 1740762"/>
                <a:gd name="connsiteY65" fmla="*/ 1075514 h 1740760"/>
                <a:gd name="connsiteX66" fmla="*/ 146043 w 1740762"/>
                <a:gd name="connsiteY66" fmla="*/ 1053048 h 1740760"/>
                <a:gd name="connsiteX67" fmla="*/ 129170 w 1740762"/>
                <a:gd name="connsiteY67" fmla="*/ 963438 h 1740760"/>
                <a:gd name="connsiteX68" fmla="*/ 128677 w 1740762"/>
                <a:gd name="connsiteY68" fmla="*/ 955500 h 1740760"/>
                <a:gd name="connsiteX69" fmla="*/ 0 w 1740762"/>
                <a:gd name="connsiteY69" fmla="*/ 955500 h 1740760"/>
                <a:gd name="connsiteX70" fmla="*/ 0 w 1740762"/>
                <a:gd name="connsiteY70" fmla="*/ 785260 h 1740760"/>
                <a:gd name="connsiteX71" fmla="*/ 128814 w 1740762"/>
                <a:gd name="connsiteY71" fmla="*/ 785260 h 1740760"/>
                <a:gd name="connsiteX72" fmla="*/ 134981 w 1740762"/>
                <a:gd name="connsiteY72" fmla="*/ 739025 h 1740760"/>
                <a:gd name="connsiteX73" fmla="*/ 147040 w 1740762"/>
                <a:gd name="connsiteY73" fmla="*/ 683819 h 1740760"/>
                <a:gd name="connsiteX74" fmla="*/ 152622 w 1740762"/>
                <a:gd name="connsiteY74" fmla="*/ 665208 h 1740760"/>
                <a:gd name="connsiteX75" fmla="*/ 33680 w 1740762"/>
                <a:gd name="connsiteY75" fmla="*/ 615940 h 1740760"/>
                <a:gd name="connsiteX76" fmla="*/ 98828 w 1740762"/>
                <a:gd name="connsiteY76" fmla="*/ 458659 h 1740760"/>
                <a:gd name="connsiteX77" fmla="*/ 219054 w 1740762"/>
                <a:gd name="connsiteY77" fmla="*/ 508459 h 1740760"/>
                <a:gd name="connsiteX78" fmla="*/ 264199 w 1740762"/>
                <a:gd name="connsiteY78" fmla="*/ 435381 h 1740760"/>
                <a:gd name="connsiteX79" fmla="*/ 286732 w 1740762"/>
                <a:gd name="connsiteY79" fmla="*/ 407109 h 1740760"/>
                <a:gd name="connsiteX80" fmla="*/ 194740 w 1740762"/>
                <a:gd name="connsiteY80" fmla="*/ 315117 h 1740760"/>
                <a:gd name="connsiteX81" fmla="*/ 315118 w 1740762"/>
                <a:gd name="connsiteY81" fmla="*/ 194739 h 1740760"/>
                <a:gd name="connsiteX82" fmla="*/ 407197 w 1740762"/>
                <a:gd name="connsiteY82" fmla="*/ 286817 h 1740760"/>
                <a:gd name="connsiteX83" fmla="*/ 460791 w 1740762"/>
                <a:gd name="connsiteY83" fmla="*/ 248268 h 1740760"/>
                <a:gd name="connsiteX84" fmla="*/ 508858 w 1740762"/>
                <a:gd name="connsiteY84" fmla="*/ 220014 h 1740760"/>
                <a:gd name="connsiteX85" fmla="*/ 458661 w 1740762"/>
                <a:gd name="connsiteY85" fmla="*/ 98828 h 1740760"/>
                <a:gd name="connsiteX86" fmla="*/ 615942 w 1740762"/>
                <a:gd name="connsiteY86" fmla="*/ 33679 h 1740760"/>
                <a:gd name="connsiteX87" fmla="*/ 666597 w 1740762"/>
                <a:gd name="connsiteY87" fmla="*/ 155970 h 1740760"/>
                <a:gd name="connsiteX88" fmla="*/ 715891 w 1740762"/>
                <a:gd name="connsiteY88" fmla="*/ 143408 h 1740760"/>
                <a:gd name="connsiteX89" fmla="*/ 785261 w 1740762"/>
                <a:gd name="connsiteY89" fmla="*/ 132820 h 174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40762" h="1740760">
                  <a:moveTo>
                    <a:pt x="870381" y="422211"/>
                  </a:moveTo>
                  <a:cubicBezTo>
                    <a:pt x="622864" y="422211"/>
                    <a:pt x="422212" y="622863"/>
                    <a:pt x="422212" y="870380"/>
                  </a:cubicBezTo>
                  <a:cubicBezTo>
                    <a:pt x="422212" y="1117897"/>
                    <a:pt x="622864" y="1318549"/>
                    <a:pt x="870381" y="1318549"/>
                  </a:cubicBezTo>
                  <a:cubicBezTo>
                    <a:pt x="1117898" y="1318549"/>
                    <a:pt x="1318550" y="1117897"/>
                    <a:pt x="1318550" y="870380"/>
                  </a:cubicBezTo>
                  <a:cubicBezTo>
                    <a:pt x="1318550" y="622863"/>
                    <a:pt x="1117898" y="422211"/>
                    <a:pt x="870381" y="422211"/>
                  </a:cubicBezTo>
                  <a:close/>
                  <a:moveTo>
                    <a:pt x="785261" y="0"/>
                  </a:moveTo>
                  <a:lnTo>
                    <a:pt x="955501" y="0"/>
                  </a:lnTo>
                  <a:lnTo>
                    <a:pt x="955501" y="134329"/>
                  </a:lnTo>
                  <a:lnTo>
                    <a:pt x="1014988" y="143408"/>
                  </a:lnTo>
                  <a:lnTo>
                    <a:pt x="1073317" y="158020"/>
                  </a:lnTo>
                  <a:lnTo>
                    <a:pt x="1124821" y="33680"/>
                  </a:lnTo>
                  <a:lnTo>
                    <a:pt x="1282102" y="98828"/>
                  </a:lnTo>
                  <a:lnTo>
                    <a:pt x="1229998" y="224619"/>
                  </a:lnTo>
                  <a:lnTo>
                    <a:pt x="1250218" y="235760"/>
                  </a:lnTo>
                  <a:cubicBezTo>
                    <a:pt x="1276992" y="252029"/>
                    <a:pt x="1302655" y="269943"/>
                    <a:pt x="1327066" y="289364"/>
                  </a:cubicBezTo>
                  <a:lnTo>
                    <a:pt x="1329143" y="291241"/>
                  </a:lnTo>
                  <a:lnTo>
                    <a:pt x="1425645" y="194739"/>
                  </a:lnTo>
                  <a:lnTo>
                    <a:pt x="1546022" y="315117"/>
                  </a:lnTo>
                  <a:lnTo>
                    <a:pt x="1448558" y="412582"/>
                  </a:lnTo>
                  <a:lnTo>
                    <a:pt x="1457388" y="422838"/>
                  </a:lnTo>
                  <a:lnTo>
                    <a:pt x="1514167" y="511583"/>
                  </a:lnTo>
                  <a:lnTo>
                    <a:pt x="1641935" y="458659"/>
                  </a:lnTo>
                  <a:lnTo>
                    <a:pt x="1707082" y="615941"/>
                  </a:lnTo>
                  <a:lnTo>
                    <a:pt x="1579247" y="668892"/>
                  </a:lnTo>
                  <a:lnTo>
                    <a:pt x="1584835" y="687711"/>
                  </a:lnTo>
                  <a:cubicBezTo>
                    <a:pt x="1592232" y="716929"/>
                    <a:pt x="1597895" y="746838"/>
                    <a:pt x="1601709" y="777321"/>
                  </a:cubicBezTo>
                  <a:lnTo>
                    <a:pt x="1602202" y="785260"/>
                  </a:lnTo>
                  <a:lnTo>
                    <a:pt x="1740762" y="785260"/>
                  </a:lnTo>
                  <a:lnTo>
                    <a:pt x="1740762" y="955500"/>
                  </a:lnTo>
                  <a:lnTo>
                    <a:pt x="1602244" y="955500"/>
                  </a:lnTo>
                  <a:lnTo>
                    <a:pt x="1592412" y="1019928"/>
                  </a:lnTo>
                  <a:lnTo>
                    <a:pt x="1579385" y="1071925"/>
                  </a:lnTo>
                  <a:lnTo>
                    <a:pt x="1707082" y="1124819"/>
                  </a:lnTo>
                  <a:lnTo>
                    <a:pt x="1641935" y="1282101"/>
                  </a:lnTo>
                  <a:lnTo>
                    <a:pt x="1514336" y="1229247"/>
                  </a:lnTo>
                  <a:lnTo>
                    <a:pt x="1500059" y="1255158"/>
                  </a:lnTo>
                  <a:lnTo>
                    <a:pt x="1448892" y="1328512"/>
                  </a:lnTo>
                  <a:lnTo>
                    <a:pt x="1546022" y="1425643"/>
                  </a:lnTo>
                  <a:lnTo>
                    <a:pt x="1425645" y="1546021"/>
                  </a:lnTo>
                  <a:lnTo>
                    <a:pt x="1328549" y="1448925"/>
                  </a:lnTo>
                  <a:lnTo>
                    <a:pt x="1312981" y="1462328"/>
                  </a:lnTo>
                  <a:lnTo>
                    <a:pt x="1229762" y="1515571"/>
                  </a:lnTo>
                  <a:lnTo>
                    <a:pt x="1282102" y="1641932"/>
                  </a:lnTo>
                  <a:lnTo>
                    <a:pt x="1124821" y="1707080"/>
                  </a:lnTo>
                  <a:lnTo>
                    <a:pt x="1073151" y="1582339"/>
                  </a:lnTo>
                  <a:lnTo>
                    <a:pt x="1048108" y="1589775"/>
                  </a:lnTo>
                  <a:cubicBezTo>
                    <a:pt x="1018890" y="1597172"/>
                    <a:pt x="988981" y="1602835"/>
                    <a:pt x="958498" y="1606649"/>
                  </a:cubicBezTo>
                  <a:lnTo>
                    <a:pt x="955501" y="1606835"/>
                  </a:lnTo>
                  <a:lnTo>
                    <a:pt x="955501" y="1740760"/>
                  </a:lnTo>
                  <a:lnTo>
                    <a:pt x="785261" y="1740760"/>
                  </a:lnTo>
                  <a:lnTo>
                    <a:pt x="785261" y="1607939"/>
                  </a:lnTo>
                  <a:lnTo>
                    <a:pt x="715891" y="1597352"/>
                  </a:lnTo>
                  <a:lnTo>
                    <a:pt x="666516" y="1584982"/>
                  </a:lnTo>
                  <a:lnTo>
                    <a:pt x="615942" y="1707080"/>
                  </a:lnTo>
                  <a:lnTo>
                    <a:pt x="458661" y="1641932"/>
                  </a:lnTo>
                  <a:lnTo>
                    <a:pt x="508928" y="1520575"/>
                  </a:lnTo>
                  <a:lnTo>
                    <a:pt x="480660" y="1504999"/>
                  </a:lnTo>
                  <a:lnTo>
                    <a:pt x="407307" y="1453832"/>
                  </a:lnTo>
                  <a:lnTo>
                    <a:pt x="315118" y="1546021"/>
                  </a:lnTo>
                  <a:lnTo>
                    <a:pt x="194740" y="1425643"/>
                  </a:lnTo>
                  <a:lnTo>
                    <a:pt x="286894" y="1333489"/>
                  </a:lnTo>
                  <a:lnTo>
                    <a:pt x="273491" y="1317922"/>
                  </a:lnTo>
                  <a:lnTo>
                    <a:pt x="218783" y="1232414"/>
                  </a:lnTo>
                  <a:lnTo>
                    <a:pt x="98828" y="1282101"/>
                  </a:lnTo>
                  <a:lnTo>
                    <a:pt x="33680" y="1124819"/>
                  </a:lnTo>
                  <a:lnTo>
                    <a:pt x="152714" y="1075514"/>
                  </a:lnTo>
                  <a:lnTo>
                    <a:pt x="146043" y="1053048"/>
                  </a:lnTo>
                  <a:cubicBezTo>
                    <a:pt x="138647" y="1023830"/>
                    <a:pt x="132984" y="993922"/>
                    <a:pt x="129170" y="963438"/>
                  </a:cubicBezTo>
                  <a:lnTo>
                    <a:pt x="128677" y="955500"/>
                  </a:lnTo>
                  <a:lnTo>
                    <a:pt x="0" y="955500"/>
                  </a:lnTo>
                  <a:lnTo>
                    <a:pt x="0" y="785260"/>
                  </a:lnTo>
                  <a:lnTo>
                    <a:pt x="128814" y="785260"/>
                  </a:lnTo>
                  <a:lnTo>
                    <a:pt x="134981" y="739025"/>
                  </a:lnTo>
                  <a:cubicBezTo>
                    <a:pt x="138313" y="720372"/>
                    <a:pt x="142341" y="701961"/>
                    <a:pt x="147040" y="683819"/>
                  </a:cubicBezTo>
                  <a:lnTo>
                    <a:pt x="152622" y="665208"/>
                  </a:lnTo>
                  <a:lnTo>
                    <a:pt x="33680" y="615940"/>
                  </a:lnTo>
                  <a:lnTo>
                    <a:pt x="98828" y="458659"/>
                  </a:lnTo>
                  <a:lnTo>
                    <a:pt x="219054" y="508459"/>
                  </a:lnTo>
                  <a:lnTo>
                    <a:pt x="264199" y="435381"/>
                  </a:lnTo>
                  <a:lnTo>
                    <a:pt x="286732" y="407109"/>
                  </a:lnTo>
                  <a:lnTo>
                    <a:pt x="194740" y="315117"/>
                  </a:lnTo>
                  <a:lnTo>
                    <a:pt x="315118" y="194739"/>
                  </a:lnTo>
                  <a:lnTo>
                    <a:pt x="407197" y="286817"/>
                  </a:lnTo>
                  <a:lnTo>
                    <a:pt x="460791" y="248268"/>
                  </a:lnTo>
                  <a:lnTo>
                    <a:pt x="508858" y="220014"/>
                  </a:lnTo>
                  <a:lnTo>
                    <a:pt x="458661" y="98828"/>
                  </a:lnTo>
                  <a:lnTo>
                    <a:pt x="615942" y="33679"/>
                  </a:lnTo>
                  <a:lnTo>
                    <a:pt x="666597" y="155970"/>
                  </a:lnTo>
                  <a:lnTo>
                    <a:pt x="715891" y="143408"/>
                  </a:lnTo>
                  <a:lnTo>
                    <a:pt x="785261" y="13282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2" name="Group 91"/>
          <p:cNvGrpSpPr/>
          <p:nvPr/>
        </p:nvGrpSpPr>
        <p:grpSpPr>
          <a:xfrm>
            <a:off x="3073353" y="188073"/>
            <a:ext cx="2901789" cy="622754"/>
            <a:chOff x="2123093" y="190074"/>
            <a:chExt cx="4135274" cy="622754"/>
          </a:xfrm>
        </p:grpSpPr>
        <p:sp>
          <p:nvSpPr>
            <p:cNvPr id="93" name="圆角矩形 1"/>
            <p:cNvSpPr/>
            <p:nvPr/>
          </p:nvSpPr>
          <p:spPr>
            <a:xfrm>
              <a:off x="2123093" y="190074"/>
              <a:ext cx="413527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94" name="文本框 8"/>
            <p:cNvSpPr txBox="1"/>
            <p:nvPr/>
          </p:nvSpPr>
          <p:spPr>
            <a:xfrm>
              <a:off x="2123093" y="351163"/>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Ai nhanh hơn</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pSp>
      <p:pic>
        <p:nvPicPr>
          <p:cNvPr id="97" name="Picture 9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0067" y="2807769"/>
            <a:ext cx="1435913" cy="899898"/>
          </a:xfrm>
          <a:prstGeom prst="rect">
            <a:avLst/>
          </a:prstGeom>
        </p:spPr>
      </p:pic>
      <p:grpSp>
        <p:nvGrpSpPr>
          <p:cNvPr id="100" name="Group 99"/>
          <p:cNvGrpSpPr/>
          <p:nvPr/>
        </p:nvGrpSpPr>
        <p:grpSpPr>
          <a:xfrm>
            <a:off x="183293" y="377915"/>
            <a:ext cx="8681907" cy="2457955"/>
            <a:chOff x="402336" y="691160"/>
            <a:chExt cx="8681907" cy="2457955"/>
          </a:xfrm>
        </p:grpSpPr>
        <p:sp>
          <p:nvSpPr>
            <p:cNvPr id="95" name="TextBox 94"/>
            <p:cNvSpPr txBox="1"/>
            <p:nvPr/>
          </p:nvSpPr>
          <p:spPr>
            <a:xfrm>
              <a:off x="402336" y="1210123"/>
              <a:ext cx="8017460" cy="1938992"/>
            </a:xfrm>
            <a:prstGeom prst="rect">
              <a:avLst/>
            </a:prstGeom>
            <a:noFill/>
          </p:spPr>
          <p:txBody>
            <a:bodyPr wrap="square" rtlCol="0">
              <a:spAutoFit/>
            </a:bodyPr>
            <a:lstStyle/>
            <a:p>
              <a:pPr marL="342900" indent="-342900">
                <a:lnSpc>
                  <a:spcPct val="150000"/>
                </a:lnSpc>
                <a:buFont typeface="Wingdings" panose="05000000000000000000" pitchFamily="2" charset="2"/>
                <a:buChar char="v"/>
              </a:pPr>
              <a:r>
                <a:rPr lang="vi-VN" sz="2000">
                  <a:latin typeface="#9Slide03 Arima Madurai Medium" panose="00000600000000000000" pitchFamily="2" charset="0"/>
                  <a:cs typeface="#9Slide03 Arima Madurai Medium" panose="00000600000000000000" pitchFamily="2" charset="0"/>
                </a:rPr>
                <a:t>Câu hỏi: Nêu các ví dụ về lực hấp dẫn giữa các vật trong đời sống?</a:t>
              </a:r>
            </a:p>
            <a:p>
              <a:pPr marL="342900" indent="-342900">
                <a:lnSpc>
                  <a:spcPct val="150000"/>
                </a:lnSpc>
                <a:buFont typeface="Wingdings" panose="05000000000000000000" pitchFamily="2" charset="2"/>
                <a:buChar char="v"/>
              </a:pPr>
              <a:r>
                <a:rPr lang="vi-VN" sz="2000">
                  <a:latin typeface="#9Slide03 Arima Madurai Medium" panose="00000600000000000000" pitchFamily="2" charset="0"/>
                  <a:cs typeface="#9Slide03 Arima Madurai Medium" panose="00000600000000000000" pitchFamily="2" charset="0"/>
                </a:rPr>
                <a:t>Hình thức:Hoạt động ca nhân, viết nhanh vào tờ giấy note. </a:t>
              </a:r>
            </a:p>
            <a:p>
              <a:pPr marL="342900" indent="-342900">
                <a:lnSpc>
                  <a:spcPct val="150000"/>
                </a:lnSpc>
                <a:buFont typeface="Wingdings" panose="05000000000000000000" pitchFamily="2" charset="2"/>
                <a:buChar char="v"/>
              </a:pPr>
              <a:r>
                <a:rPr lang="vi-VN" sz="2000">
                  <a:latin typeface="#9Slide03 Arima Madurai Medium" panose="00000600000000000000" pitchFamily="2" charset="0"/>
                  <a:cs typeface="#9Slide03 Arima Madurai Medium" panose="00000600000000000000" pitchFamily="2" charset="0"/>
                </a:rPr>
                <a:t>Thời gian: 2 phút.</a:t>
              </a:r>
            </a:p>
            <a:p>
              <a:pPr marL="342900" indent="-342900">
                <a:lnSpc>
                  <a:spcPct val="150000"/>
                </a:lnSpc>
                <a:buFont typeface="Wingdings" panose="05000000000000000000" pitchFamily="2" charset="2"/>
                <a:buChar char="v"/>
              </a:pPr>
              <a:r>
                <a:rPr lang="vi-VN" sz="2000">
                  <a:latin typeface="#9Slide03 Arima Madurai Medium" panose="00000600000000000000" pitchFamily="2" charset="0"/>
                  <a:cs typeface="#9Slide03 Arima Madurai Medium" panose="00000600000000000000" pitchFamily="2" charset="0"/>
                </a:rPr>
                <a:t>Phần thưởng: Dành cho HS nhiều ví dụ nhất và đúng thời gian.</a:t>
              </a:r>
              <a:endParaRPr lang="en-US" sz="2000">
                <a:latin typeface="#9Slide03 Arima Madurai Medium" panose="00000600000000000000" pitchFamily="2" charset="0"/>
                <a:cs typeface="#9Slide03 Arima Madurai Medium" panose="00000600000000000000" pitchFamily="2" charset="0"/>
              </a:endParaRPr>
            </a:p>
          </p:txBody>
        </p:sp>
        <p:pic>
          <p:nvPicPr>
            <p:cNvPr id="96" name="Picture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000626" flipV="1">
              <a:off x="7272113" y="1688679"/>
              <a:ext cx="914400" cy="716889"/>
            </a:xfrm>
            <a:prstGeom prst="rect">
              <a:avLst/>
            </a:prstGeom>
          </p:spPr>
        </p:pic>
        <p:pic>
          <p:nvPicPr>
            <p:cNvPr id="99" name="Picture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4795" y="691160"/>
              <a:ext cx="939448" cy="1393956"/>
            </a:xfrm>
            <a:prstGeom prst="rect">
              <a:avLst/>
            </a:prstGeom>
          </p:spPr>
        </p:pic>
      </p:grpSp>
      <p:grpSp>
        <p:nvGrpSpPr>
          <p:cNvPr id="102" name="Google Shape;1293;p57"/>
          <p:cNvGrpSpPr/>
          <p:nvPr/>
        </p:nvGrpSpPr>
        <p:grpSpPr>
          <a:xfrm>
            <a:off x="1320157" y="2871888"/>
            <a:ext cx="1278539" cy="2024968"/>
            <a:chOff x="2286525" y="2360140"/>
            <a:chExt cx="1138030" cy="2554787"/>
          </a:xfrm>
        </p:grpSpPr>
        <p:sp>
          <p:nvSpPr>
            <p:cNvPr id="103" name="Google Shape;1294;p57"/>
            <p:cNvSpPr/>
            <p:nvPr/>
          </p:nvSpPr>
          <p:spPr>
            <a:xfrm>
              <a:off x="2699967" y="3654814"/>
              <a:ext cx="205697" cy="1165015"/>
            </a:xfrm>
            <a:custGeom>
              <a:avLst/>
              <a:gdLst/>
              <a:ahLst/>
              <a:cxnLst/>
              <a:rect l="l" t="t" r="r" b="b"/>
              <a:pathLst>
                <a:path w="3203" h="18141" extrusionOk="0">
                  <a:moveTo>
                    <a:pt x="916" y="1"/>
                  </a:moveTo>
                  <a:cubicBezTo>
                    <a:pt x="891" y="1"/>
                    <a:pt x="866" y="2"/>
                    <a:pt x="841" y="4"/>
                  </a:cubicBezTo>
                  <a:cubicBezTo>
                    <a:pt x="358" y="45"/>
                    <a:pt x="1" y="466"/>
                    <a:pt x="41" y="949"/>
                  </a:cubicBezTo>
                  <a:lnTo>
                    <a:pt x="1412" y="17338"/>
                  </a:lnTo>
                  <a:cubicBezTo>
                    <a:pt x="1450" y="17797"/>
                    <a:pt x="1835" y="18141"/>
                    <a:pt x="2287" y="18141"/>
                  </a:cubicBezTo>
                  <a:cubicBezTo>
                    <a:pt x="2311" y="18141"/>
                    <a:pt x="2334" y="18141"/>
                    <a:pt x="2358" y="18138"/>
                  </a:cubicBezTo>
                  <a:cubicBezTo>
                    <a:pt x="2841" y="18100"/>
                    <a:pt x="3202" y="17675"/>
                    <a:pt x="3162" y="17192"/>
                  </a:cubicBezTo>
                  <a:lnTo>
                    <a:pt x="1786" y="803"/>
                  </a:lnTo>
                  <a:cubicBezTo>
                    <a:pt x="1752" y="345"/>
                    <a:pt x="1368" y="1"/>
                    <a:pt x="916"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 name="Google Shape;1295;p57"/>
            <p:cNvSpPr/>
            <p:nvPr/>
          </p:nvSpPr>
          <p:spPr>
            <a:xfrm>
              <a:off x="2545713" y="4738964"/>
              <a:ext cx="391614" cy="175963"/>
            </a:xfrm>
            <a:custGeom>
              <a:avLst/>
              <a:gdLst/>
              <a:ahLst/>
              <a:cxnLst/>
              <a:rect l="l" t="t" r="r" b="b"/>
              <a:pathLst>
                <a:path w="6098" h="2740" extrusionOk="0">
                  <a:moveTo>
                    <a:pt x="5628" y="1"/>
                  </a:moveTo>
                  <a:lnTo>
                    <a:pt x="3716" y="75"/>
                  </a:lnTo>
                  <a:cubicBezTo>
                    <a:pt x="0" y="2270"/>
                    <a:pt x="1371" y="2739"/>
                    <a:pt x="1371" y="2739"/>
                  </a:cubicBezTo>
                  <a:lnTo>
                    <a:pt x="5724" y="2739"/>
                  </a:lnTo>
                  <a:cubicBezTo>
                    <a:pt x="5724" y="2739"/>
                    <a:pt x="6098" y="1430"/>
                    <a:pt x="562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5" name="Google Shape;1296;p57"/>
            <p:cNvSpPr/>
            <p:nvPr/>
          </p:nvSpPr>
          <p:spPr>
            <a:xfrm>
              <a:off x="2601840" y="4884678"/>
              <a:ext cx="314100" cy="30248"/>
            </a:xfrm>
            <a:custGeom>
              <a:avLst/>
              <a:gdLst/>
              <a:ahLst/>
              <a:cxnLst/>
              <a:rect l="l" t="t" r="r" b="b"/>
              <a:pathLst>
                <a:path w="4891" h="471" extrusionOk="0">
                  <a:moveTo>
                    <a:pt x="216" y="1"/>
                  </a:moveTo>
                  <a:cubicBezTo>
                    <a:pt x="216" y="1"/>
                    <a:pt x="1" y="283"/>
                    <a:pt x="314" y="470"/>
                  </a:cubicBezTo>
                  <a:lnTo>
                    <a:pt x="4764" y="470"/>
                  </a:lnTo>
                  <a:lnTo>
                    <a:pt x="4890" y="1"/>
                  </a:lnTo>
                  <a:close/>
                </a:path>
              </a:pathLst>
            </a:custGeom>
            <a:solidFill>
              <a:srgbClr val="28235B"/>
            </a:solidFill>
            <a:ln>
              <a:noFill/>
            </a:ln>
          </p:spPr>
          <p:txBody>
            <a:bodyPr spcFirstLastPara="1" wrap="square" lIns="121900" tIns="121900" rIns="121900" bIns="121900" anchor="ctr" anchorCtr="0">
              <a:noAutofit/>
            </a:bodyPr>
            <a:lstStyle/>
            <a:p>
              <a:endParaRPr sz="2400"/>
            </a:p>
          </p:txBody>
        </p:sp>
        <p:sp>
          <p:nvSpPr>
            <p:cNvPr id="106" name="Google Shape;1297;p57"/>
            <p:cNvSpPr/>
            <p:nvPr/>
          </p:nvSpPr>
          <p:spPr>
            <a:xfrm>
              <a:off x="2681408" y="4763432"/>
              <a:ext cx="150146" cy="64670"/>
            </a:xfrm>
            <a:custGeom>
              <a:avLst/>
              <a:gdLst/>
              <a:ahLst/>
              <a:cxnLst/>
              <a:rect l="l" t="t" r="r" b="b"/>
              <a:pathLst>
                <a:path w="2338" h="1007" extrusionOk="0">
                  <a:moveTo>
                    <a:pt x="2338" y="0"/>
                  </a:moveTo>
                  <a:lnTo>
                    <a:pt x="1436" y="79"/>
                  </a:lnTo>
                  <a:cubicBezTo>
                    <a:pt x="1103" y="228"/>
                    <a:pt x="1" y="783"/>
                    <a:pt x="255" y="974"/>
                  </a:cubicBezTo>
                  <a:cubicBezTo>
                    <a:pt x="286" y="996"/>
                    <a:pt x="331" y="1006"/>
                    <a:pt x="387" y="1006"/>
                  </a:cubicBezTo>
                  <a:cubicBezTo>
                    <a:pt x="867" y="1006"/>
                    <a:pt x="2149" y="259"/>
                    <a:pt x="2338" y="0"/>
                  </a:cubicBezTo>
                  <a:close/>
                </a:path>
              </a:pathLst>
            </a:custGeom>
            <a:solidFill>
              <a:srgbClr val="FBF2E0"/>
            </a:solidFill>
            <a:ln>
              <a:noFill/>
            </a:ln>
          </p:spPr>
          <p:txBody>
            <a:bodyPr spcFirstLastPara="1" wrap="square" lIns="121900" tIns="121900" rIns="121900" bIns="121900" anchor="ctr" anchorCtr="0">
              <a:noAutofit/>
            </a:bodyPr>
            <a:lstStyle/>
            <a:p>
              <a:endParaRPr sz="2400"/>
            </a:p>
          </p:txBody>
        </p:sp>
        <p:sp>
          <p:nvSpPr>
            <p:cNvPr id="107" name="Google Shape;1298;p57"/>
            <p:cNvSpPr/>
            <p:nvPr/>
          </p:nvSpPr>
          <p:spPr>
            <a:xfrm>
              <a:off x="2933531" y="3654814"/>
              <a:ext cx="205697" cy="1165015"/>
            </a:xfrm>
            <a:custGeom>
              <a:avLst/>
              <a:gdLst/>
              <a:ahLst/>
              <a:cxnLst/>
              <a:rect l="l" t="t" r="r" b="b"/>
              <a:pathLst>
                <a:path w="3203" h="18141" extrusionOk="0">
                  <a:moveTo>
                    <a:pt x="917" y="1"/>
                  </a:moveTo>
                  <a:cubicBezTo>
                    <a:pt x="892" y="1"/>
                    <a:pt x="866" y="2"/>
                    <a:pt x="841" y="4"/>
                  </a:cubicBezTo>
                  <a:cubicBezTo>
                    <a:pt x="362" y="45"/>
                    <a:pt x="1" y="466"/>
                    <a:pt x="41" y="949"/>
                  </a:cubicBezTo>
                  <a:lnTo>
                    <a:pt x="1412" y="17338"/>
                  </a:lnTo>
                  <a:cubicBezTo>
                    <a:pt x="1453" y="17797"/>
                    <a:pt x="1835" y="18141"/>
                    <a:pt x="2287" y="18141"/>
                  </a:cubicBezTo>
                  <a:cubicBezTo>
                    <a:pt x="2311" y="18141"/>
                    <a:pt x="2338" y="18141"/>
                    <a:pt x="2362" y="18138"/>
                  </a:cubicBezTo>
                  <a:cubicBezTo>
                    <a:pt x="2845" y="18100"/>
                    <a:pt x="3202" y="17675"/>
                    <a:pt x="3161" y="17192"/>
                  </a:cubicBezTo>
                  <a:lnTo>
                    <a:pt x="1790" y="803"/>
                  </a:lnTo>
                  <a:cubicBezTo>
                    <a:pt x="1752" y="345"/>
                    <a:pt x="1371" y="1"/>
                    <a:pt x="917"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 name="Google Shape;1299;p57"/>
            <p:cNvSpPr/>
            <p:nvPr/>
          </p:nvSpPr>
          <p:spPr>
            <a:xfrm>
              <a:off x="2788910" y="4738964"/>
              <a:ext cx="377806" cy="173779"/>
            </a:xfrm>
            <a:custGeom>
              <a:avLst/>
              <a:gdLst/>
              <a:ahLst/>
              <a:cxnLst/>
              <a:rect l="l" t="t" r="r" b="b"/>
              <a:pathLst>
                <a:path w="5883" h="2706" extrusionOk="0">
                  <a:moveTo>
                    <a:pt x="5471" y="1"/>
                  </a:moveTo>
                  <a:lnTo>
                    <a:pt x="3570" y="99"/>
                  </a:lnTo>
                  <a:cubicBezTo>
                    <a:pt x="1" y="2181"/>
                    <a:pt x="1177" y="2705"/>
                    <a:pt x="1177" y="2705"/>
                  </a:cubicBezTo>
                  <a:lnTo>
                    <a:pt x="5495" y="2705"/>
                  </a:lnTo>
                  <a:cubicBezTo>
                    <a:pt x="5495" y="2705"/>
                    <a:pt x="5883" y="1287"/>
                    <a:pt x="547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09" name="Google Shape;1300;p57"/>
            <p:cNvSpPr/>
            <p:nvPr/>
          </p:nvSpPr>
          <p:spPr>
            <a:xfrm>
              <a:off x="2834313" y="4884678"/>
              <a:ext cx="314678" cy="30248"/>
            </a:xfrm>
            <a:custGeom>
              <a:avLst/>
              <a:gdLst/>
              <a:ahLst/>
              <a:cxnLst/>
              <a:rect l="l" t="t" r="r" b="b"/>
              <a:pathLst>
                <a:path w="4900" h="471" extrusionOk="0">
                  <a:moveTo>
                    <a:pt x="144" y="1"/>
                  </a:moveTo>
                  <a:cubicBezTo>
                    <a:pt x="144" y="1"/>
                    <a:pt x="1" y="361"/>
                    <a:pt x="324" y="470"/>
                  </a:cubicBezTo>
                  <a:lnTo>
                    <a:pt x="4774" y="470"/>
                  </a:lnTo>
                  <a:lnTo>
                    <a:pt x="4900" y="1"/>
                  </a:lnTo>
                  <a:close/>
                </a:path>
              </a:pathLst>
            </a:custGeom>
            <a:solidFill>
              <a:srgbClr val="28235B"/>
            </a:solidFill>
            <a:ln>
              <a:noFill/>
            </a:ln>
          </p:spPr>
          <p:txBody>
            <a:bodyPr spcFirstLastPara="1" wrap="square" lIns="121900" tIns="121900" rIns="121900" bIns="121900" anchor="ctr" anchorCtr="0">
              <a:noAutofit/>
            </a:bodyPr>
            <a:lstStyle/>
            <a:p>
              <a:endParaRPr sz="2400"/>
            </a:p>
          </p:txBody>
        </p:sp>
        <p:sp>
          <p:nvSpPr>
            <p:cNvPr id="110" name="Google Shape;1301;p57"/>
            <p:cNvSpPr/>
            <p:nvPr/>
          </p:nvSpPr>
          <p:spPr>
            <a:xfrm>
              <a:off x="2915422" y="4763432"/>
              <a:ext cx="150403" cy="64670"/>
            </a:xfrm>
            <a:custGeom>
              <a:avLst/>
              <a:gdLst/>
              <a:ahLst/>
              <a:cxnLst/>
              <a:rect l="l" t="t" r="r" b="b"/>
              <a:pathLst>
                <a:path w="2342" h="1007" extrusionOk="0">
                  <a:moveTo>
                    <a:pt x="2341" y="0"/>
                  </a:moveTo>
                  <a:lnTo>
                    <a:pt x="1436" y="79"/>
                  </a:lnTo>
                  <a:cubicBezTo>
                    <a:pt x="1102" y="228"/>
                    <a:pt x="0" y="783"/>
                    <a:pt x="259" y="974"/>
                  </a:cubicBezTo>
                  <a:cubicBezTo>
                    <a:pt x="290" y="996"/>
                    <a:pt x="334" y="1006"/>
                    <a:pt x="390" y="1006"/>
                  </a:cubicBezTo>
                  <a:cubicBezTo>
                    <a:pt x="867" y="1006"/>
                    <a:pt x="2152" y="259"/>
                    <a:pt x="2341" y="0"/>
                  </a:cubicBezTo>
                  <a:close/>
                </a:path>
              </a:pathLst>
            </a:custGeom>
            <a:solidFill>
              <a:srgbClr val="FBF2E0"/>
            </a:solidFill>
            <a:ln>
              <a:noFill/>
            </a:ln>
          </p:spPr>
          <p:txBody>
            <a:bodyPr spcFirstLastPara="1" wrap="square" lIns="121900" tIns="121900" rIns="121900" bIns="121900" anchor="ctr" anchorCtr="0">
              <a:noAutofit/>
            </a:bodyPr>
            <a:lstStyle/>
            <a:p>
              <a:endParaRPr sz="2400"/>
            </a:p>
          </p:txBody>
        </p:sp>
        <p:sp>
          <p:nvSpPr>
            <p:cNvPr id="111" name="Google Shape;1302;p57"/>
            <p:cNvSpPr/>
            <p:nvPr/>
          </p:nvSpPr>
          <p:spPr>
            <a:xfrm>
              <a:off x="2864047" y="2830881"/>
              <a:ext cx="132871" cy="248146"/>
            </a:xfrm>
            <a:custGeom>
              <a:avLst/>
              <a:gdLst/>
              <a:ahLst/>
              <a:cxnLst/>
              <a:rect l="l" t="t" r="r" b="b"/>
              <a:pathLst>
                <a:path w="2069" h="3864" extrusionOk="0">
                  <a:moveTo>
                    <a:pt x="1103" y="1"/>
                  </a:moveTo>
                  <a:cubicBezTo>
                    <a:pt x="621" y="1"/>
                    <a:pt x="214" y="376"/>
                    <a:pt x="178" y="864"/>
                  </a:cubicBezTo>
                  <a:lnTo>
                    <a:pt x="35" y="2872"/>
                  </a:lnTo>
                  <a:cubicBezTo>
                    <a:pt x="1" y="3379"/>
                    <a:pt x="389" y="3828"/>
                    <a:pt x="896" y="3861"/>
                  </a:cubicBezTo>
                  <a:cubicBezTo>
                    <a:pt x="918" y="3863"/>
                    <a:pt x="941" y="3864"/>
                    <a:pt x="964" y="3864"/>
                  </a:cubicBezTo>
                  <a:cubicBezTo>
                    <a:pt x="1445" y="3864"/>
                    <a:pt x="1857" y="3488"/>
                    <a:pt x="1889" y="3001"/>
                  </a:cubicBezTo>
                  <a:lnTo>
                    <a:pt x="2032" y="997"/>
                  </a:lnTo>
                  <a:cubicBezTo>
                    <a:pt x="2069" y="487"/>
                    <a:pt x="1681" y="41"/>
                    <a:pt x="1171" y="3"/>
                  </a:cubicBezTo>
                  <a:cubicBezTo>
                    <a:pt x="1148" y="1"/>
                    <a:pt x="1125" y="1"/>
                    <a:pt x="1103" y="1"/>
                  </a:cubicBezTo>
                  <a:close/>
                </a:path>
              </a:pathLst>
            </a:custGeom>
            <a:solidFill>
              <a:srgbClr val="FFD7BD"/>
            </a:solidFill>
            <a:ln>
              <a:noFill/>
            </a:ln>
          </p:spPr>
          <p:txBody>
            <a:bodyPr spcFirstLastPara="1" wrap="square" lIns="121900" tIns="121900" rIns="121900" bIns="121900" anchor="ctr" anchorCtr="0">
              <a:noAutofit/>
            </a:bodyPr>
            <a:lstStyle/>
            <a:p>
              <a:endParaRPr sz="2400"/>
            </a:p>
          </p:txBody>
        </p:sp>
        <p:sp>
          <p:nvSpPr>
            <p:cNvPr id="112" name="Google Shape;1303;p57"/>
            <p:cNvSpPr/>
            <p:nvPr/>
          </p:nvSpPr>
          <p:spPr>
            <a:xfrm>
              <a:off x="2871046" y="2849890"/>
              <a:ext cx="126192" cy="116688"/>
            </a:xfrm>
            <a:custGeom>
              <a:avLst/>
              <a:gdLst/>
              <a:ahLst/>
              <a:cxnLst/>
              <a:rect l="l" t="t" r="r" b="b"/>
              <a:pathLst>
                <a:path w="1965" h="1817" extrusionOk="0">
                  <a:moveTo>
                    <a:pt x="110" y="0"/>
                  </a:moveTo>
                  <a:lnTo>
                    <a:pt x="0" y="1544"/>
                  </a:lnTo>
                  <a:cubicBezTo>
                    <a:pt x="0" y="1544"/>
                    <a:pt x="536" y="1816"/>
                    <a:pt x="1156" y="1816"/>
                  </a:cubicBezTo>
                  <a:cubicBezTo>
                    <a:pt x="1385" y="1816"/>
                    <a:pt x="1625" y="1779"/>
                    <a:pt x="1855" y="1678"/>
                  </a:cubicBezTo>
                  <a:lnTo>
                    <a:pt x="1964" y="133"/>
                  </a:lnTo>
                  <a:lnTo>
                    <a:pt x="110" y="0"/>
                  </a:lnTo>
                  <a:close/>
                </a:path>
              </a:pathLst>
            </a:custGeom>
            <a:solidFill>
              <a:srgbClr val="28235B"/>
            </a:solidFill>
            <a:ln>
              <a:noFill/>
            </a:ln>
          </p:spPr>
          <p:txBody>
            <a:bodyPr spcFirstLastPara="1" wrap="square" lIns="121900" tIns="121900" rIns="121900" bIns="121900" anchor="ctr" anchorCtr="0">
              <a:noAutofit/>
            </a:bodyPr>
            <a:lstStyle/>
            <a:p>
              <a:endParaRPr sz="2400"/>
            </a:p>
          </p:txBody>
        </p:sp>
        <p:sp>
          <p:nvSpPr>
            <p:cNvPr id="113" name="Google Shape;1304;p57"/>
            <p:cNvSpPr/>
            <p:nvPr/>
          </p:nvSpPr>
          <p:spPr>
            <a:xfrm>
              <a:off x="3072694" y="2964842"/>
              <a:ext cx="351861" cy="397907"/>
            </a:xfrm>
            <a:custGeom>
              <a:avLst/>
              <a:gdLst/>
              <a:ahLst/>
              <a:cxnLst/>
              <a:rect l="l" t="t" r="r" b="b"/>
              <a:pathLst>
                <a:path w="5479" h="6196" extrusionOk="0">
                  <a:moveTo>
                    <a:pt x="4041" y="0"/>
                  </a:moveTo>
                  <a:cubicBezTo>
                    <a:pt x="3990" y="0"/>
                    <a:pt x="3938" y="6"/>
                    <a:pt x="3887" y="17"/>
                  </a:cubicBezTo>
                  <a:cubicBezTo>
                    <a:pt x="3488" y="101"/>
                    <a:pt x="3237" y="493"/>
                    <a:pt x="3322" y="891"/>
                  </a:cubicBezTo>
                  <a:cubicBezTo>
                    <a:pt x="3900" y="3600"/>
                    <a:pt x="3736" y="4467"/>
                    <a:pt x="3648" y="4702"/>
                  </a:cubicBezTo>
                  <a:cubicBezTo>
                    <a:pt x="3209" y="4566"/>
                    <a:pt x="2199" y="3616"/>
                    <a:pt x="1420" y="2595"/>
                  </a:cubicBezTo>
                  <a:cubicBezTo>
                    <a:pt x="1274" y="2406"/>
                    <a:pt x="1055" y="2306"/>
                    <a:pt x="833" y="2306"/>
                  </a:cubicBezTo>
                  <a:cubicBezTo>
                    <a:pt x="677" y="2306"/>
                    <a:pt x="520" y="2355"/>
                    <a:pt x="385" y="2456"/>
                  </a:cubicBezTo>
                  <a:cubicBezTo>
                    <a:pt x="62" y="2705"/>
                    <a:pt x="1" y="3164"/>
                    <a:pt x="249" y="3490"/>
                  </a:cubicBezTo>
                  <a:cubicBezTo>
                    <a:pt x="269" y="3521"/>
                    <a:pt x="825" y="4245"/>
                    <a:pt x="1519" y="4922"/>
                  </a:cubicBezTo>
                  <a:cubicBezTo>
                    <a:pt x="2107" y="5498"/>
                    <a:pt x="2927" y="6195"/>
                    <a:pt x="3736" y="6195"/>
                  </a:cubicBezTo>
                  <a:cubicBezTo>
                    <a:pt x="3920" y="6195"/>
                    <a:pt x="4107" y="6158"/>
                    <a:pt x="4288" y="6073"/>
                  </a:cubicBezTo>
                  <a:cubicBezTo>
                    <a:pt x="5339" y="5590"/>
                    <a:pt x="5479" y="3950"/>
                    <a:pt x="4760" y="585"/>
                  </a:cubicBezTo>
                  <a:cubicBezTo>
                    <a:pt x="4687" y="238"/>
                    <a:pt x="4381" y="0"/>
                    <a:pt x="4041" y="0"/>
                  </a:cubicBezTo>
                  <a:close/>
                </a:path>
              </a:pathLst>
            </a:custGeom>
            <a:solidFill>
              <a:schemeClr val="accent6">
                <a:lumMod val="60000"/>
                <a:lumOff val="40000"/>
              </a:schemeClr>
            </a:solidFill>
            <a:ln>
              <a:noFill/>
            </a:ln>
          </p:spPr>
          <p:txBody>
            <a:bodyPr spcFirstLastPara="1" wrap="square" lIns="121900" tIns="121900" rIns="121900" bIns="121900" anchor="ctr" anchorCtr="0">
              <a:noAutofit/>
            </a:bodyPr>
            <a:lstStyle/>
            <a:p>
              <a:endParaRPr sz="2400"/>
            </a:p>
          </p:txBody>
        </p:sp>
        <p:sp>
          <p:nvSpPr>
            <p:cNvPr id="114" name="Google Shape;1305;p57"/>
            <p:cNvSpPr/>
            <p:nvPr/>
          </p:nvSpPr>
          <p:spPr>
            <a:xfrm>
              <a:off x="2349717" y="2904926"/>
              <a:ext cx="409724" cy="402980"/>
            </a:xfrm>
            <a:custGeom>
              <a:avLst/>
              <a:gdLst/>
              <a:ahLst/>
              <a:cxnLst/>
              <a:rect l="l" t="t" r="r" b="b"/>
              <a:pathLst>
                <a:path w="6380" h="6275" extrusionOk="0">
                  <a:moveTo>
                    <a:pt x="736" y="1"/>
                  </a:moveTo>
                  <a:cubicBezTo>
                    <a:pt x="331" y="1"/>
                    <a:pt x="1" y="331"/>
                    <a:pt x="1" y="736"/>
                  </a:cubicBezTo>
                  <a:cubicBezTo>
                    <a:pt x="1" y="3981"/>
                    <a:pt x="617" y="5706"/>
                    <a:pt x="1940" y="6169"/>
                  </a:cubicBezTo>
                  <a:cubicBezTo>
                    <a:pt x="2154" y="6243"/>
                    <a:pt x="2369" y="6274"/>
                    <a:pt x="2583" y="6274"/>
                  </a:cubicBezTo>
                  <a:cubicBezTo>
                    <a:pt x="4203" y="6274"/>
                    <a:pt x="5791" y="4393"/>
                    <a:pt x="6128" y="3971"/>
                  </a:cubicBezTo>
                  <a:cubicBezTo>
                    <a:pt x="6380" y="3651"/>
                    <a:pt x="6329" y="3189"/>
                    <a:pt x="6009" y="2933"/>
                  </a:cubicBezTo>
                  <a:cubicBezTo>
                    <a:pt x="5875" y="2826"/>
                    <a:pt x="5715" y="2775"/>
                    <a:pt x="5555" y="2775"/>
                  </a:cubicBezTo>
                  <a:cubicBezTo>
                    <a:pt x="5338" y="2775"/>
                    <a:pt x="5122" y="2870"/>
                    <a:pt x="4975" y="3052"/>
                  </a:cubicBezTo>
                  <a:cubicBezTo>
                    <a:pt x="4349" y="3837"/>
                    <a:pt x="3237" y="4804"/>
                    <a:pt x="2590" y="4804"/>
                  </a:cubicBezTo>
                  <a:cubicBezTo>
                    <a:pt x="2530" y="4804"/>
                    <a:pt x="2474" y="4795"/>
                    <a:pt x="2423" y="4778"/>
                  </a:cubicBezTo>
                  <a:cubicBezTo>
                    <a:pt x="2267" y="4720"/>
                    <a:pt x="1474" y="4263"/>
                    <a:pt x="1474" y="736"/>
                  </a:cubicBezTo>
                  <a:cubicBezTo>
                    <a:pt x="1474" y="331"/>
                    <a:pt x="1144" y="1"/>
                    <a:pt x="736" y="1"/>
                  </a:cubicBezTo>
                  <a:close/>
                </a:path>
              </a:pathLst>
            </a:custGeom>
            <a:solidFill>
              <a:schemeClr val="accent6">
                <a:lumMod val="60000"/>
                <a:lumOff val="40000"/>
              </a:schemeClr>
            </a:solidFill>
            <a:ln>
              <a:noFill/>
            </a:ln>
          </p:spPr>
          <p:txBody>
            <a:bodyPr spcFirstLastPara="1" wrap="square" lIns="121900" tIns="121900" rIns="121900" bIns="121900" anchor="ctr" anchorCtr="0">
              <a:noAutofit/>
            </a:bodyPr>
            <a:lstStyle/>
            <a:p>
              <a:endParaRPr sz="2400"/>
            </a:p>
          </p:txBody>
        </p:sp>
        <p:sp>
          <p:nvSpPr>
            <p:cNvPr id="115" name="Google Shape;1306;p57"/>
            <p:cNvSpPr/>
            <p:nvPr/>
          </p:nvSpPr>
          <p:spPr>
            <a:xfrm>
              <a:off x="2629840" y="3011016"/>
              <a:ext cx="578173" cy="824713"/>
            </a:xfrm>
            <a:custGeom>
              <a:avLst/>
              <a:gdLst/>
              <a:ahLst/>
              <a:cxnLst/>
              <a:rect l="l" t="t" r="r" b="b"/>
              <a:pathLst>
                <a:path w="9003" h="12842" extrusionOk="0">
                  <a:moveTo>
                    <a:pt x="4008" y="1"/>
                  </a:moveTo>
                  <a:cubicBezTo>
                    <a:pt x="1784" y="1"/>
                    <a:pt x="1" y="1311"/>
                    <a:pt x="14" y="3224"/>
                  </a:cubicBezTo>
                  <a:cubicBezTo>
                    <a:pt x="21" y="4432"/>
                    <a:pt x="1028" y="6830"/>
                    <a:pt x="1000" y="7510"/>
                  </a:cubicBezTo>
                  <a:cubicBezTo>
                    <a:pt x="964" y="8572"/>
                    <a:pt x="739" y="9416"/>
                    <a:pt x="657" y="10161"/>
                  </a:cubicBezTo>
                  <a:cubicBezTo>
                    <a:pt x="528" y="11301"/>
                    <a:pt x="1099" y="12628"/>
                    <a:pt x="3505" y="12798"/>
                  </a:cubicBezTo>
                  <a:lnTo>
                    <a:pt x="3665" y="12808"/>
                  </a:lnTo>
                  <a:lnTo>
                    <a:pt x="3733" y="12815"/>
                  </a:lnTo>
                  <a:lnTo>
                    <a:pt x="3893" y="12825"/>
                  </a:lnTo>
                  <a:cubicBezTo>
                    <a:pt x="4044" y="12836"/>
                    <a:pt x="4188" y="12841"/>
                    <a:pt x="4326" y="12841"/>
                  </a:cubicBezTo>
                  <a:cubicBezTo>
                    <a:pt x="6393" y="12841"/>
                    <a:pt x="7052" y="11692"/>
                    <a:pt x="7084" y="10617"/>
                  </a:cubicBezTo>
                  <a:cubicBezTo>
                    <a:pt x="7108" y="9869"/>
                    <a:pt x="7053" y="9263"/>
                    <a:pt x="7149" y="7946"/>
                  </a:cubicBezTo>
                  <a:cubicBezTo>
                    <a:pt x="7231" y="6803"/>
                    <a:pt x="8523" y="5034"/>
                    <a:pt x="8700" y="3840"/>
                  </a:cubicBezTo>
                  <a:cubicBezTo>
                    <a:pt x="9003" y="1835"/>
                    <a:pt x="7206" y="213"/>
                    <a:pt x="4801" y="43"/>
                  </a:cubicBezTo>
                  <a:lnTo>
                    <a:pt x="4641" y="32"/>
                  </a:lnTo>
                  <a:lnTo>
                    <a:pt x="4573" y="26"/>
                  </a:lnTo>
                  <a:lnTo>
                    <a:pt x="4414" y="15"/>
                  </a:lnTo>
                  <a:cubicBezTo>
                    <a:pt x="4277" y="6"/>
                    <a:pt x="4141" y="1"/>
                    <a:pt x="4008" y="1"/>
                  </a:cubicBezTo>
                  <a:close/>
                </a:path>
              </a:pathLst>
            </a:custGeom>
            <a:solidFill>
              <a:srgbClr val="DE9894"/>
            </a:solidFill>
            <a:ln>
              <a:noFill/>
            </a:ln>
          </p:spPr>
          <p:txBody>
            <a:bodyPr spcFirstLastPara="1" wrap="square" lIns="121900" tIns="121900" rIns="121900" bIns="121900" anchor="ctr" anchorCtr="0">
              <a:noAutofit/>
            </a:bodyPr>
            <a:lstStyle/>
            <a:p>
              <a:endParaRPr sz="2400"/>
            </a:p>
          </p:txBody>
        </p:sp>
        <p:sp>
          <p:nvSpPr>
            <p:cNvPr id="116" name="Google Shape;1307;p57"/>
            <p:cNvSpPr/>
            <p:nvPr/>
          </p:nvSpPr>
          <p:spPr>
            <a:xfrm>
              <a:off x="2624381" y="3002732"/>
              <a:ext cx="589989" cy="841282"/>
            </a:xfrm>
            <a:custGeom>
              <a:avLst/>
              <a:gdLst/>
              <a:ahLst/>
              <a:cxnLst/>
              <a:rect l="l" t="t" r="r" b="b"/>
              <a:pathLst>
                <a:path w="9187" h="13100" extrusionOk="0">
                  <a:moveTo>
                    <a:pt x="4087" y="1"/>
                  </a:moveTo>
                  <a:cubicBezTo>
                    <a:pt x="1819" y="1"/>
                    <a:pt x="1" y="1337"/>
                    <a:pt x="14" y="3288"/>
                  </a:cubicBezTo>
                  <a:cubicBezTo>
                    <a:pt x="24" y="4520"/>
                    <a:pt x="1049" y="6966"/>
                    <a:pt x="1024" y="7664"/>
                  </a:cubicBezTo>
                  <a:cubicBezTo>
                    <a:pt x="983" y="8746"/>
                    <a:pt x="756" y="9607"/>
                    <a:pt x="671" y="10365"/>
                  </a:cubicBezTo>
                  <a:cubicBezTo>
                    <a:pt x="542" y="11529"/>
                    <a:pt x="1120" y="12883"/>
                    <a:pt x="3576" y="13056"/>
                  </a:cubicBezTo>
                  <a:lnTo>
                    <a:pt x="3739" y="13066"/>
                  </a:lnTo>
                  <a:lnTo>
                    <a:pt x="3811" y="13074"/>
                  </a:lnTo>
                  <a:lnTo>
                    <a:pt x="3974" y="13083"/>
                  </a:lnTo>
                  <a:cubicBezTo>
                    <a:pt x="4129" y="13094"/>
                    <a:pt x="4276" y="13100"/>
                    <a:pt x="4418" y="13100"/>
                  </a:cubicBezTo>
                  <a:cubicBezTo>
                    <a:pt x="6521" y="13100"/>
                    <a:pt x="7196" y="11928"/>
                    <a:pt x="7230" y="10831"/>
                  </a:cubicBezTo>
                  <a:cubicBezTo>
                    <a:pt x="7254" y="10065"/>
                    <a:pt x="7200" y="9450"/>
                    <a:pt x="7295" y="8109"/>
                  </a:cubicBezTo>
                  <a:cubicBezTo>
                    <a:pt x="7377" y="6939"/>
                    <a:pt x="8696" y="5136"/>
                    <a:pt x="8880" y="3918"/>
                  </a:cubicBezTo>
                  <a:cubicBezTo>
                    <a:pt x="9186" y="1873"/>
                    <a:pt x="7352" y="216"/>
                    <a:pt x="4900" y="42"/>
                  </a:cubicBezTo>
                  <a:lnTo>
                    <a:pt x="4736" y="32"/>
                  </a:lnTo>
                  <a:lnTo>
                    <a:pt x="4665" y="25"/>
                  </a:lnTo>
                  <a:lnTo>
                    <a:pt x="4502" y="15"/>
                  </a:lnTo>
                  <a:cubicBezTo>
                    <a:pt x="4362" y="5"/>
                    <a:pt x="4223" y="1"/>
                    <a:pt x="4087" y="1"/>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endParaRPr sz="2400"/>
            </a:p>
          </p:txBody>
        </p:sp>
        <p:sp>
          <p:nvSpPr>
            <p:cNvPr id="117" name="Google Shape;1308;p57"/>
            <p:cNvSpPr/>
            <p:nvPr/>
          </p:nvSpPr>
          <p:spPr>
            <a:xfrm>
              <a:off x="2510521" y="3005429"/>
              <a:ext cx="751952" cy="999327"/>
            </a:xfrm>
            <a:custGeom>
              <a:avLst/>
              <a:gdLst/>
              <a:ahLst/>
              <a:cxnLst/>
              <a:rect l="l" t="t" r="r" b="b"/>
              <a:pathLst>
                <a:path w="11709" h="15561" extrusionOk="0">
                  <a:moveTo>
                    <a:pt x="4700" y="0"/>
                  </a:moveTo>
                  <a:cubicBezTo>
                    <a:pt x="4305" y="150"/>
                    <a:pt x="3940" y="222"/>
                    <a:pt x="3522" y="457"/>
                  </a:cubicBezTo>
                  <a:cubicBezTo>
                    <a:pt x="3386" y="531"/>
                    <a:pt x="3213" y="684"/>
                    <a:pt x="3100" y="793"/>
                  </a:cubicBezTo>
                  <a:cubicBezTo>
                    <a:pt x="2965" y="922"/>
                    <a:pt x="2896" y="1110"/>
                    <a:pt x="2838" y="1286"/>
                  </a:cubicBezTo>
                  <a:cubicBezTo>
                    <a:pt x="2471" y="2385"/>
                    <a:pt x="2049" y="4152"/>
                    <a:pt x="2161" y="5305"/>
                  </a:cubicBezTo>
                  <a:cubicBezTo>
                    <a:pt x="2199" y="5706"/>
                    <a:pt x="2511" y="6509"/>
                    <a:pt x="2720" y="7495"/>
                  </a:cubicBezTo>
                  <a:cubicBezTo>
                    <a:pt x="1852" y="9533"/>
                    <a:pt x="1103" y="11541"/>
                    <a:pt x="276" y="13599"/>
                  </a:cubicBezTo>
                  <a:cubicBezTo>
                    <a:pt x="140" y="13940"/>
                    <a:pt x="0" y="14324"/>
                    <a:pt x="130" y="14671"/>
                  </a:cubicBezTo>
                  <a:lnTo>
                    <a:pt x="188" y="14668"/>
                  </a:lnTo>
                  <a:cubicBezTo>
                    <a:pt x="991" y="15049"/>
                    <a:pt x="1903" y="15114"/>
                    <a:pt x="2791" y="15178"/>
                  </a:cubicBezTo>
                  <a:cubicBezTo>
                    <a:pt x="5565" y="15370"/>
                    <a:pt x="8343" y="15560"/>
                    <a:pt x="11126" y="15560"/>
                  </a:cubicBezTo>
                  <a:cubicBezTo>
                    <a:pt x="11264" y="15560"/>
                    <a:pt x="11403" y="15560"/>
                    <a:pt x="11542" y="15559"/>
                  </a:cubicBezTo>
                  <a:cubicBezTo>
                    <a:pt x="11616" y="15559"/>
                    <a:pt x="11708" y="15444"/>
                    <a:pt x="11630" y="15440"/>
                  </a:cubicBezTo>
                  <a:lnTo>
                    <a:pt x="11636" y="15243"/>
                  </a:lnTo>
                  <a:cubicBezTo>
                    <a:pt x="11422" y="14154"/>
                    <a:pt x="11204" y="13059"/>
                    <a:pt x="10813" y="12021"/>
                  </a:cubicBezTo>
                  <a:cubicBezTo>
                    <a:pt x="10276" y="10606"/>
                    <a:pt x="9408" y="9296"/>
                    <a:pt x="9183" y="7802"/>
                  </a:cubicBezTo>
                  <a:cubicBezTo>
                    <a:pt x="9089" y="7421"/>
                    <a:pt x="9477" y="7189"/>
                    <a:pt x="9513" y="6798"/>
                  </a:cubicBezTo>
                  <a:cubicBezTo>
                    <a:pt x="9530" y="6608"/>
                    <a:pt x="9370" y="6080"/>
                    <a:pt x="9313" y="5744"/>
                  </a:cubicBezTo>
                  <a:cubicBezTo>
                    <a:pt x="9048" y="4260"/>
                    <a:pt x="9411" y="2743"/>
                    <a:pt x="9354" y="1242"/>
                  </a:cubicBezTo>
                  <a:cubicBezTo>
                    <a:pt x="9350" y="1140"/>
                    <a:pt x="9340" y="1035"/>
                    <a:pt x="9293" y="947"/>
                  </a:cubicBezTo>
                  <a:cubicBezTo>
                    <a:pt x="9241" y="858"/>
                    <a:pt x="9156" y="796"/>
                    <a:pt x="9068" y="742"/>
                  </a:cubicBezTo>
                  <a:cubicBezTo>
                    <a:pt x="8711" y="511"/>
                    <a:pt x="8323" y="334"/>
                    <a:pt x="7914" y="212"/>
                  </a:cubicBezTo>
                  <a:lnTo>
                    <a:pt x="7914" y="212"/>
                  </a:lnTo>
                  <a:lnTo>
                    <a:pt x="7982" y="239"/>
                  </a:lnTo>
                  <a:cubicBezTo>
                    <a:pt x="7803" y="1147"/>
                    <a:pt x="7670" y="2062"/>
                    <a:pt x="7585" y="2984"/>
                  </a:cubicBezTo>
                  <a:cubicBezTo>
                    <a:pt x="7568" y="3151"/>
                    <a:pt x="7432" y="3275"/>
                    <a:pt x="7268" y="3275"/>
                  </a:cubicBezTo>
                  <a:cubicBezTo>
                    <a:pt x="7258" y="3275"/>
                    <a:pt x="7248" y="3275"/>
                    <a:pt x="7238" y="3274"/>
                  </a:cubicBezTo>
                  <a:cubicBezTo>
                    <a:pt x="6244" y="3182"/>
                    <a:pt x="5251" y="3090"/>
                    <a:pt x="4257" y="2995"/>
                  </a:cubicBezTo>
                  <a:cubicBezTo>
                    <a:pt x="4067" y="2977"/>
                    <a:pt x="3937" y="2800"/>
                    <a:pt x="3975" y="2616"/>
                  </a:cubicBezTo>
                  <a:cubicBezTo>
                    <a:pt x="4138" y="1753"/>
                    <a:pt x="4389" y="909"/>
                    <a:pt x="4730" y="99"/>
                  </a:cubicBezTo>
                  <a:lnTo>
                    <a:pt x="4700" y="0"/>
                  </a:lnTo>
                  <a:close/>
                </a:path>
              </a:pathLst>
            </a:custGeom>
            <a:solidFill>
              <a:schemeClr val="accent5">
                <a:lumMod val="75000"/>
              </a:schemeClr>
            </a:solidFill>
            <a:ln>
              <a:noFill/>
            </a:ln>
          </p:spPr>
          <p:txBody>
            <a:bodyPr spcFirstLastPara="1" wrap="square" lIns="121900" tIns="121900" rIns="121900" bIns="121900" anchor="ctr" anchorCtr="0">
              <a:noAutofit/>
            </a:bodyPr>
            <a:lstStyle/>
            <a:p>
              <a:endParaRPr sz="2400"/>
            </a:p>
          </p:txBody>
        </p:sp>
        <p:sp>
          <p:nvSpPr>
            <p:cNvPr id="118" name="Google Shape;1309;p57"/>
            <p:cNvSpPr/>
            <p:nvPr/>
          </p:nvSpPr>
          <p:spPr>
            <a:xfrm>
              <a:off x="2824102" y="2992842"/>
              <a:ext cx="129853" cy="180201"/>
            </a:xfrm>
            <a:custGeom>
              <a:avLst/>
              <a:gdLst/>
              <a:ahLst/>
              <a:cxnLst/>
              <a:rect l="l" t="t" r="r" b="b"/>
              <a:pathLst>
                <a:path w="2022" h="2806" extrusionOk="0">
                  <a:moveTo>
                    <a:pt x="1392" y="1"/>
                  </a:moveTo>
                  <a:cubicBezTo>
                    <a:pt x="1370" y="1"/>
                    <a:pt x="1348" y="4"/>
                    <a:pt x="1327" y="9"/>
                  </a:cubicBezTo>
                  <a:cubicBezTo>
                    <a:pt x="1215" y="44"/>
                    <a:pt x="1130" y="135"/>
                    <a:pt x="1051" y="224"/>
                  </a:cubicBezTo>
                  <a:cubicBezTo>
                    <a:pt x="721" y="601"/>
                    <a:pt x="422" y="1010"/>
                    <a:pt x="160" y="1438"/>
                  </a:cubicBezTo>
                  <a:cubicBezTo>
                    <a:pt x="78" y="1571"/>
                    <a:pt x="0" y="1714"/>
                    <a:pt x="10" y="1870"/>
                  </a:cubicBezTo>
                  <a:cubicBezTo>
                    <a:pt x="14" y="1898"/>
                    <a:pt x="21" y="1928"/>
                    <a:pt x="37" y="1952"/>
                  </a:cubicBezTo>
                  <a:cubicBezTo>
                    <a:pt x="59" y="1977"/>
                    <a:pt x="90" y="1987"/>
                    <a:pt x="123" y="1987"/>
                  </a:cubicBezTo>
                  <a:cubicBezTo>
                    <a:pt x="157" y="1987"/>
                    <a:pt x="194" y="1976"/>
                    <a:pt x="225" y="1962"/>
                  </a:cubicBezTo>
                  <a:cubicBezTo>
                    <a:pt x="340" y="1914"/>
                    <a:pt x="450" y="1837"/>
                    <a:pt x="527" y="1738"/>
                  </a:cubicBezTo>
                  <a:lnTo>
                    <a:pt x="527" y="1738"/>
                  </a:lnTo>
                  <a:lnTo>
                    <a:pt x="521" y="1775"/>
                  </a:lnTo>
                  <a:cubicBezTo>
                    <a:pt x="503" y="1840"/>
                    <a:pt x="486" y="1904"/>
                    <a:pt x="470" y="1969"/>
                  </a:cubicBezTo>
                  <a:cubicBezTo>
                    <a:pt x="436" y="2095"/>
                    <a:pt x="401" y="2225"/>
                    <a:pt x="401" y="2354"/>
                  </a:cubicBezTo>
                  <a:cubicBezTo>
                    <a:pt x="401" y="2483"/>
                    <a:pt x="442" y="2619"/>
                    <a:pt x="538" y="2707"/>
                  </a:cubicBezTo>
                  <a:cubicBezTo>
                    <a:pt x="611" y="2774"/>
                    <a:pt x="709" y="2806"/>
                    <a:pt x="809" y="2806"/>
                  </a:cubicBezTo>
                  <a:cubicBezTo>
                    <a:pt x="895" y="2806"/>
                    <a:pt x="982" y="2782"/>
                    <a:pt x="1055" y="2738"/>
                  </a:cubicBezTo>
                  <a:cubicBezTo>
                    <a:pt x="1215" y="2639"/>
                    <a:pt x="1313" y="2465"/>
                    <a:pt x="1361" y="2289"/>
                  </a:cubicBezTo>
                  <a:cubicBezTo>
                    <a:pt x="1409" y="2109"/>
                    <a:pt x="1405" y="1918"/>
                    <a:pt x="1405" y="1735"/>
                  </a:cubicBezTo>
                  <a:lnTo>
                    <a:pt x="1416" y="1717"/>
                  </a:lnTo>
                  <a:cubicBezTo>
                    <a:pt x="1425" y="1789"/>
                    <a:pt x="1439" y="1860"/>
                    <a:pt x="1477" y="1922"/>
                  </a:cubicBezTo>
                  <a:cubicBezTo>
                    <a:pt x="1508" y="1977"/>
                    <a:pt x="1570" y="2022"/>
                    <a:pt x="1632" y="2022"/>
                  </a:cubicBezTo>
                  <a:cubicBezTo>
                    <a:pt x="1638" y="2022"/>
                    <a:pt x="1644" y="2021"/>
                    <a:pt x="1650" y="2020"/>
                  </a:cubicBezTo>
                  <a:cubicBezTo>
                    <a:pt x="1711" y="2013"/>
                    <a:pt x="1763" y="1962"/>
                    <a:pt x="1800" y="1914"/>
                  </a:cubicBezTo>
                  <a:cubicBezTo>
                    <a:pt x="1981" y="1677"/>
                    <a:pt x="2021" y="1343"/>
                    <a:pt x="1902" y="1071"/>
                  </a:cubicBezTo>
                  <a:cubicBezTo>
                    <a:pt x="1865" y="983"/>
                    <a:pt x="1810" y="901"/>
                    <a:pt x="1763" y="816"/>
                  </a:cubicBezTo>
                  <a:cubicBezTo>
                    <a:pt x="1657" y="622"/>
                    <a:pt x="1589" y="404"/>
                    <a:pt x="1562" y="183"/>
                  </a:cubicBezTo>
                  <a:lnTo>
                    <a:pt x="1606" y="149"/>
                  </a:lnTo>
                  <a:cubicBezTo>
                    <a:pt x="1589" y="54"/>
                    <a:pt x="1489" y="1"/>
                    <a:pt x="1392" y="1"/>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endParaRPr sz="2400"/>
            </a:p>
          </p:txBody>
        </p:sp>
        <p:sp>
          <p:nvSpPr>
            <p:cNvPr id="119" name="Google Shape;1310;p57"/>
            <p:cNvSpPr/>
            <p:nvPr/>
          </p:nvSpPr>
          <p:spPr>
            <a:xfrm>
              <a:off x="2830396" y="3238352"/>
              <a:ext cx="40715" cy="40459"/>
            </a:xfrm>
            <a:custGeom>
              <a:avLst/>
              <a:gdLst/>
              <a:ahLst/>
              <a:cxnLst/>
              <a:rect l="l" t="t" r="r" b="b"/>
              <a:pathLst>
                <a:path w="634" h="630" extrusionOk="0">
                  <a:moveTo>
                    <a:pt x="317" y="0"/>
                  </a:moveTo>
                  <a:cubicBezTo>
                    <a:pt x="143" y="0"/>
                    <a:pt x="0" y="143"/>
                    <a:pt x="0" y="316"/>
                  </a:cubicBezTo>
                  <a:cubicBezTo>
                    <a:pt x="0" y="490"/>
                    <a:pt x="143" y="630"/>
                    <a:pt x="317" y="630"/>
                  </a:cubicBezTo>
                  <a:cubicBezTo>
                    <a:pt x="490" y="630"/>
                    <a:pt x="633" y="490"/>
                    <a:pt x="633" y="316"/>
                  </a:cubicBezTo>
                  <a:cubicBezTo>
                    <a:pt x="633" y="143"/>
                    <a:pt x="490" y="0"/>
                    <a:pt x="317" y="0"/>
                  </a:cubicBezTo>
                  <a:close/>
                </a:path>
              </a:pathLst>
            </a:custGeom>
            <a:solidFill>
              <a:srgbClr val="FBF2E0"/>
            </a:solidFill>
            <a:ln>
              <a:noFill/>
            </a:ln>
          </p:spPr>
          <p:txBody>
            <a:bodyPr spcFirstLastPara="1" wrap="square" lIns="121900" tIns="121900" rIns="121900" bIns="121900" anchor="ctr" anchorCtr="0">
              <a:noAutofit/>
            </a:bodyPr>
            <a:lstStyle/>
            <a:p>
              <a:endParaRPr sz="2400"/>
            </a:p>
          </p:txBody>
        </p:sp>
        <p:sp>
          <p:nvSpPr>
            <p:cNvPr id="120" name="Google Shape;1311;p57"/>
            <p:cNvSpPr/>
            <p:nvPr/>
          </p:nvSpPr>
          <p:spPr>
            <a:xfrm>
              <a:off x="2826478" y="3315030"/>
              <a:ext cx="40459" cy="40651"/>
            </a:xfrm>
            <a:custGeom>
              <a:avLst/>
              <a:gdLst/>
              <a:ahLst/>
              <a:cxnLst/>
              <a:rect l="l" t="t" r="r" b="b"/>
              <a:pathLst>
                <a:path w="630" h="633" extrusionOk="0">
                  <a:moveTo>
                    <a:pt x="317" y="0"/>
                  </a:moveTo>
                  <a:cubicBezTo>
                    <a:pt x="143" y="0"/>
                    <a:pt x="0" y="143"/>
                    <a:pt x="0" y="317"/>
                  </a:cubicBezTo>
                  <a:cubicBezTo>
                    <a:pt x="0" y="490"/>
                    <a:pt x="143" y="633"/>
                    <a:pt x="317" y="633"/>
                  </a:cubicBezTo>
                  <a:cubicBezTo>
                    <a:pt x="490" y="633"/>
                    <a:pt x="630" y="490"/>
                    <a:pt x="630" y="317"/>
                  </a:cubicBezTo>
                  <a:cubicBezTo>
                    <a:pt x="630" y="143"/>
                    <a:pt x="490" y="0"/>
                    <a:pt x="317" y="0"/>
                  </a:cubicBezTo>
                  <a:close/>
                </a:path>
              </a:pathLst>
            </a:custGeom>
            <a:solidFill>
              <a:srgbClr val="FBF2E0"/>
            </a:solidFill>
            <a:ln>
              <a:noFill/>
            </a:ln>
          </p:spPr>
          <p:txBody>
            <a:bodyPr spcFirstLastPara="1" wrap="square" lIns="121900" tIns="121900" rIns="121900" bIns="121900" anchor="ctr" anchorCtr="0">
              <a:noAutofit/>
            </a:bodyPr>
            <a:lstStyle/>
            <a:p>
              <a:endParaRPr sz="2400"/>
            </a:p>
          </p:txBody>
        </p:sp>
        <p:sp>
          <p:nvSpPr>
            <p:cNvPr id="121" name="Google Shape;1312;p57"/>
            <p:cNvSpPr/>
            <p:nvPr/>
          </p:nvSpPr>
          <p:spPr>
            <a:xfrm>
              <a:off x="3223031" y="2854513"/>
              <a:ext cx="181550" cy="163825"/>
            </a:xfrm>
            <a:custGeom>
              <a:avLst/>
              <a:gdLst/>
              <a:ahLst/>
              <a:cxnLst/>
              <a:rect l="l" t="t" r="r" b="b"/>
              <a:pathLst>
                <a:path w="2827" h="2551" extrusionOk="0">
                  <a:moveTo>
                    <a:pt x="1222" y="1"/>
                  </a:moveTo>
                  <a:cubicBezTo>
                    <a:pt x="1117" y="1"/>
                    <a:pt x="1002" y="29"/>
                    <a:pt x="879" y="92"/>
                  </a:cubicBezTo>
                  <a:cubicBezTo>
                    <a:pt x="763" y="149"/>
                    <a:pt x="790" y="340"/>
                    <a:pt x="913" y="367"/>
                  </a:cubicBezTo>
                  <a:cubicBezTo>
                    <a:pt x="1185" y="431"/>
                    <a:pt x="1276" y="653"/>
                    <a:pt x="1297" y="915"/>
                  </a:cubicBezTo>
                  <a:cubicBezTo>
                    <a:pt x="1253" y="860"/>
                    <a:pt x="1212" y="802"/>
                    <a:pt x="1168" y="751"/>
                  </a:cubicBezTo>
                  <a:cubicBezTo>
                    <a:pt x="913" y="435"/>
                    <a:pt x="637" y="353"/>
                    <a:pt x="242" y="323"/>
                  </a:cubicBezTo>
                  <a:cubicBezTo>
                    <a:pt x="238" y="322"/>
                    <a:pt x="234" y="322"/>
                    <a:pt x="230" y="322"/>
                  </a:cubicBezTo>
                  <a:cubicBezTo>
                    <a:pt x="119" y="322"/>
                    <a:pt x="61" y="458"/>
                    <a:pt x="109" y="551"/>
                  </a:cubicBezTo>
                  <a:cubicBezTo>
                    <a:pt x="171" y="659"/>
                    <a:pt x="242" y="693"/>
                    <a:pt x="354" y="741"/>
                  </a:cubicBezTo>
                  <a:cubicBezTo>
                    <a:pt x="549" y="827"/>
                    <a:pt x="623" y="911"/>
                    <a:pt x="709" y="1105"/>
                  </a:cubicBezTo>
                  <a:cubicBezTo>
                    <a:pt x="783" y="1279"/>
                    <a:pt x="824" y="1469"/>
                    <a:pt x="875" y="1656"/>
                  </a:cubicBezTo>
                  <a:cubicBezTo>
                    <a:pt x="861" y="1646"/>
                    <a:pt x="848" y="1639"/>
                    <a:pt x="834" y="1632"/>
                  </a:cubicBezTo>
                  <a:cubicBezTo>
                    <a:pt x="671" y="1521"/>
                    <a:pt x="579" y="1357"/>
                    <a:pt x="443" y="1221"/>
                  </a:cubicBezTo>
                  <a:cubicBezTo>
                    <a:pt x="407" y="1185"/>
                    <a:pt x="359" y="1168"/>
                    <a:pt x="311" y="1168"/>
                  </a:cubicBezTo>
                  <a:cubicBezTo>
                    <a:pt x="230" y="1168"/>
                    <a:pt x="148" y="1218"/>
                    <a:pt x="127" y="1306"/>
                  </a:cubicBezTo>
                  <a:cubicBezTo>
                    <a:pt x="1" y="1819"/>
                    <a:pt x="505" y="2317"/>
                    <a:pt x="1001" y="2452"/>
                  </a:cubicBezTo>
                  <a:cubicBezTo>
                    <a:pt x="1116" y="2516"/>
                    <a:pt x="1263" y="2551"/>
                    <a:pt x="1424" y="2551"/>
                  </a:cubicBezTo>
                  <a:cubicBezTo>
                    <a:pt x="1564" y="2551"/>
                    <a:pt x="1715" y="2525"/>
                    <a:pt x="1865" y="2469"/>
                  </a:cubicBezTo>
                  <a:cubicBezTo>
                    <a:pt x="2284" y="2317"/>
                    <a:pt x="2562" y="1993"/>
                    <a:pt x="2556" y="1700"/>
                  </a:cubicBezTo>
                  <a:cubicBezTo>
                    <a:pt x="2713" y="1442"/>
                    <a:pt x="2811" y="1139"/>
                    <a:pt x="2818" y="942"/>
                  </a:cubicBezTo>
                  <a:cubicBezTo>
                    <a:pt x="2826" y="648"/>
                    <a:pt x="2576" y="111"/>
                    <a:pt x="2237" y="111"/>
                  </a:cubicBezTo>
                  <a:cubicBezTo>
                    <a:pt x="2168" y="111"/>
                    <a:pt x="2096" y="133"/>
                    <a:pt x="2022" y="183"/>
                  </a:cubicBezTo>
                  <a:cubicBezTo>
                    <a:pt x="1937" y="238"/>
                    <a:pt x="1923" y="323"/>
                    <a:pt x="1960" y="411"/>
                  </a:cubicBezTo>
                  <a:cubicBezTo>
                    <a:pt x="2001" y="506"/>
                    <a:pt x="2080" y="588"/>
                    <a:pt x="2090" y="693"/>
                  </a:cubicBezTo>
                  <a:cubicBezTo>
                    <a:pt x="2093" y="775"/>
                    <a:pt x="2063" y="867"/>
                    <a:pt x="2022" y="952"/>
                  </a:cubicBezTo>
                  <a:cubicBezTo>
                    <a:pt x="1921" y="451"/>
                    <a:pt x="1644" y="1"/>
                    <a:pt x="1222" y="1"/>
                  </a:cubicBezTo>
                  <a:close/>
                </a:path>
              </a:pathLst>
            </a:custGeom>
            <a:solidFill>
              <a:srgbClr val="FFD7BD"/>
            </a:solidFill>
            <a:ln>
              <a:noFill/>
            </a:ln>
          </p:spPr>
          <p:txBody>
            <a:bodyPr spcFirstLastPara="1" wrap="square" lIns="121900" tIns="121900" rIns="121900" bIns="121900" anchor="ctr" anchorCtr="0">
              <a:noAutofit/>
            </a:bodyPr>
            <a:lstStyle/>
            <a:p>
              <a:endParaRPr sz="2400"/>
            </a:p>
          </p:txBody>
        </p:sp>
        <p:sp>
          <p:nvSpPr>
            <p:cNvPr id="122" name="Google Shape;1313;p57"/>
            <p:cNvSpPr/>
            <p:nvPr/>
          </p:nvSpPr>
          <p:spPr>
            <a:xfrm>
              <a:off x="2286525" y="2802945"/>
              <a:ext cx="202486" cy="165688"/>
            </a:xfrm>
            <a:custGeom>
              <a:avLst/>
              <a:gdLst/>
              <a:ahLst/>
              <a:cxnLst/>
              <a:rect l="l" t="t" r="r" b="b"/>
              <a:pathLst>
                <a:path w="3153" h="2580" extrusionOk="0">
                  <a:moveTo>
                    <a:pt x="1846" y="1"/>
                  </a:moveTo>
                  <a:cubicBezTo>
                    <a:pt x="1744" y="1"/>
                    <a:pt x="1644" y="83"/>
                    <a:pt x="1682" y="201"/>
                  </a:cubicBezTo>
                  <a:cubicBezTo>
                    <a:pt x="1730" y="360"/>
                    <a:pt x="1798" y="517"/>
                    <a:pt x="1849" y="677"/>
                  </a:cubicBezTo>
                  <a:cubicBezTo>
                    <a:pt x="1798" y="592"/>
                    <a:pt x="1740" y="510"/>
                    <a:pt x="1676" y="438"/>
                  </a:cubicBezTo>
                  <a:cubicBezTo>
                    <a:pt x="1495" y="250"/>
                    <a:pt x="1203" y="69"/>
                    <a:pt x="926" y="69"/>
                  </a:cubicBezTo>
                  <a:cubicBezTo>
                    <a:pt x="812" y="69"/>
                    <a:pt x="700" y="100"/>
                    <a:pt x="600" y="173"/>
                  </a:cubicBezTo>
                  <a:cubicBezTo>
                    <a:pt x="508" y="241"/>
                    <a:pt x="502" y="367"/>
                    <a:pt x="600" y="435"/>
                  </a:cubicBezTo>
                  <a:cubicBezTo>
                    <a:pt x="831" y="592"/>
                    <a:pt x="1032" y="686"/>
                    <a:pt x="1155" y="959"/>
                  </a:cubicBezTo>
                  <a:cubicBezTo>
                    <a:pt x="1175" y="1000"/>
                    <a:pt x="1189" y="1041"/>
                    <a:pt x="1202" y="1085"/>
                  </a:cubicBezTo>
                  <a:cubicBezTo>
                    <a:pt x="1161" y="1030"/>
                    <a:pt x="1117" y="980"/>
                    <a:pt x="1076" y="931"/>
                  </a:cubicBezTo>
                  <a:cubicBezTo>
                    <a:pt x="917" y="750"/>
                    <a:pt x="631" y="548"/>
                    <a:pt x="370" y="548"/>
                  </a:cubicBezTo>
                  <a:cubicBezTo>
                    <a:pt x="263" y="548"/>
                    <a:pt x="161" y="581"/>
                    <a:pt x="73" y="663"/>
                  </a:cubicBezTo>
                  <a:cubicBezTo>
                    <a:pt x="1" y="727"/>
                    <a:pt x="25" y="846"/>
                    <a:pt x="104" y="891"/>
                  </a:cubicBezTo>
                  <a:cubicBezTo>
                    <a:pt x="195" y="949"/>
                    <a:pt x="297" y="966"/>
                    <a:pt x="390" y="1024"/>
                  </a:cubicBezTo>
                  <a:cubicBezTo>
                    <a:pt x="519" y="1105"/>
                    <a:pt x="594" y="1225"/>
                    <a:pt x="662" y="1360"/>
                  </a:cubicBezTo>
                  <a:cubicBezTo>
                    <a:pt x="720" y="1479"/>
                    <a:pt x="778" y="1602"/>
                    <a:pt x="828" y="1724"/>
                  </a:cubicBezTo>
                  <a:cubicBezTo>
                    <a:pt x="845" y="1762"/>
                    <a:pt x="859" y="1803"/>
                    <a:pt x="869" y="1847"/>
                  </a:cubicBezTo>
                  <a:cubicBezTo>
                    <a:pt x="869" y="1861"/>
                    <a:pt x="866" y="1874"/>
                    <a:pt x="866" y="1888"/>
                  </a:cubicBezTo>
                  <a:cubicBezTo>
                    <a:pt x="839" y="2231"/>
                    <a:pt x="1199" y="2541"/>
                    <a:pt x="1672" y="2575"/>
                  </a:cubicBezTo>
                  <a:cubicBezTo>
                    <a:pt x="1705" y="2578"/>
                    <a:pt x="1737" y="2579"/>
                    <a:pt x="1769" y="2579"/>
                  </a:cubicBezTo>
                  <a:cubicBezTo>
                    <a:pt x="2135" y="2579"/>
                    <a:pt x="2443" y="2404"/>
                    <a:pt x="2543" y="2153"/>
                  </a:cubicBezTo>
                  <a:cubicBezTo>
                    <a:pt x="2741" y="2017"/>
                    <a:pt x="2896" y="1817"/>
                    <a:pt x="3009" y="1602"/>
                  </a:cubicBezTo>
                  <a:cubicBezTo>
                    <a:pt x="3152" y="1323"/>
                    <a:pt x="3053" y="1054"/>
                    <a:pt x="2747" y="972"/>
                  </a:cubicBezTo>
                  <a:cubicBezTo>
                    <a:pt x="2738" y="970"/>
                    <a:pt x="2728" y="968"/>
                    <a:pt x="2719" y="968"/>
                  </a:cubicBezTo>
                  <a:cubicBezTo>
                    <a:pt x="2650" y="968"/>
                    <a:pt x="2604" y="1046"/>
                    <a:pt x="2631" y="1112"/>
                  </a:cubicBezTo>
                  <a:cubicBezTo>
                    <a:pt x="2615" y="1132"/>
                    <a:pt x="2598" y="1156"/>
                    <a:pt x="2577" y="1176"/>
                  </a:cubicBezTo>
                  <a:cubicBezTo>
                    <a:pt x="2577" y="694"/>
                    <a:pt x="2414" y="241"/>
                    <a:pt x="1921" y="17"/>
                  </a:cubicBezTo>
                  <a:cubicBezTo>
                    <a:pt x="1897" y="6"/>
                    <a:pt x="1871" y="1"/>
                    <a:pt x="1846" y="1"/>
                  </a:cubicBezTo>
                  <a:close/>
                </a:path>
              </a:pathLst>
            </a:custGeom>
            <a:solidFill>
              <a:srgbClr val="FFD7BD"/>
            </a:solidFill>
            <a:ln>
              <a:noFill/>
            </a:ln>
          </p:spPr>
          <p:txBody>
            <a:bodyPr spcFirstLastPara="1" wrap="square" lIns="121900" tIns="121900" rIns="121900" bIns="121900" anchor="ctr" anchorCtr="0">
              <a:noAutofit/>
            </a:bodyPr>
            <a:lstStyle/>
            <a:p>
              <a:endParaRPr sz="2400"/>
            </a:p>
          </p:txBody>
        </p:sp>
        <p:grpSp>
          <p:nvGrpSpPr>
            <p:cNvPr id="123" name="Google Shape;1314;p57"/>
            <p:cNvGrpSpPr/>
            <p:nvPr/>
          </p:nvGrpSpPr>
          <p:grpSpPr>
            <a:xfrm rot="-4292331">
              <a:off x="2660654" y="2467670"/>
              <a:ext cx="634306" cy="565757"/>
              <a:chOff x="5121150" y="2573100"/>
              <a:chExt cx="223700" cy="199525"/>
            </a:xfrm>
          </p:grpSpPr>
          <p:sp>
            <p:nvSpPr>
              <p:cNvPr id="124" name="Google Shape;1315;p57"/>
              <p:cNvSpPr/>
              <p:nvPr/>
            </p:nvSpPr>
            <p:spPr>
              <a:xfrm>
                <a:off x="5167500" y="2699625"/>
                <a:ext cx="50850" cy="73000"/>
              </a:xfrm>
              <a:custGeom>
                <a:avLst/>
                <a:gdLst/>
                <a:ahLst/>
                <a:cxnLst/>
                <a:rect l="l" t="t" r="r" b="b"/>
                <a:pathLst>
                  <a:path w="2034" h="2920" extrusionOk="0">
                    <a:moveTo>
                      <a:pt x="1858" y="2798"/>
                    </a:moveTo>
                    <a:lnTo>
                      <a:pt x="1858" y="2798"/>
                    </a:lnTo>
                    <a:cubicBezTo>
                      <a:pt x="1854" y="2802"/>
                      <a:pt x="1850" y="2805"/>
                      <a:pt x="1846" y="2809"/>
                    </a:cubicBezTo>
                    <a:lnTo>
                      <a:pt x="1846" y="2809"/>
                    </a:lnTo>
                    <a:cubicBezTo>
                      <a:pt x="1844" y="2818"/>
                      <a:pt x="1843" y="2826"/>
                      <a:pt x="1841" y="2835"/>
                    </a:cubicBezTo>
                    <a:lnTo>
                      <a:pt x="1858" y="2798"/>
                    </a:lnTo>
                    <a:close/>
                    <a:moveTo>
                      <a:pt x="1487" y="1"/>
                    </a:moveTo>
                    <a:lnTo>
                      <a:pt x="1389" y="15"/>
                    </a:lnTo>
                    <a:cubicBezTo>
                      <a:pt x="769" y="654"/>
                      <a:pt x="197" y="1392"/>
                      <a:pt x="7" y="2264"/>
                    </a:cubicBezTo>
                    <a:lnTo>
                      <a:pt x="1" y="2325"/>
                    </a:lnTo>
                    <a:cubicBezTo>
                      <a:pt x="65" y="2437"/>
                      <a:pt x="156" y="2532"/>
                      <a:pt x="259" y="2607"/>
                    </a:cubicBezTo>
                    <a:cubicBezTo>
                      <a:pt x="563" y="2835"/>
                      <a:pt x="950" y="2920"/>
                      <a:pt x="1332" y="2920"/>
                    </a:cubicBezTo>
                    <a:cubicBezTo>
                      <a:pt x="1394" y="2920"/>
                      <a:pt x="1456" y="2918"/>
                      <a:pt x="1518" y="2914"/>
                    </a:cubicBezTo>
                    <a:cubicBezTo>
                      <a:pt x="1634" y="2903"/>
                      <a:pt x="1760" y="2884"/>
                      <a:pt x="1846" y="2809"/>
                    </a:cubicBezTo>
                    <a:lnTo>
                      <a:pt x="1846" y="2809"/>
                    </a:lnTo>
                    <a:cubicBezTo>
                      <a:pt x="2002" y="1966"/>
                      <a:pt x="2034" y="1104"/>
                      <a:pt x="1943" y="252"/>
                    </a:cubicBezTo>
                    <a:cubicBezTo>
                      <a:pt x="1940" y="222"/>
                      <a:pt x="1932" y="188"/>
                      <a:pt x="1912" y="164"/>
                    </a:cubicBezTo>
                    <a:cubicBezTo>
                      <a:pt x="1895" y="137"/>
                      <a:pt x="1861" y="127"/>
                      <a:pt x="1830" y="117"/>
                    </a:cubicBezTo>
                    <a:cubicBezTo>
                      <a:pt x="1719" y="79"/>
                      <a:pt x="1603" y="42"/>
                      <a:pt x="1487" y="1"/>
                    </a:cubicBezTo>
                    <a:close/>
                  </a:path>
                </a:pathLst>
              </a:custGeom>
              <a:solidFill>
                <a:srgbClr val="002060"/>
              </a:solidFill>
              <a:ln>
                <a:noFill/>
              </a:ln>
            </p:spPr>
            <p:txBody>
              <a:bodyPr spcFirstLastPara="1" wrap="square" lIns="121900" tIns="121900" rIns="121900" bIns="121900" anchor="ctr" anchorCtr="0">
                <a:noAutofit/>
              </a:bodyPr>
              <a:lstStyle/>
              <a:p>
                <a:endParaRPr sz="2400"/>
              </a:p>
            </p:txBody>
          </p:sp>
          <p:sp>
            <p:nvSpPr>
              <p:cNvPr id="125" name="Google Shape;1316;p57"/>
              <p:cNvSpPr/>
              <p:nvPr/>
            </p:nvSpPr>
            <p:spPr>
              <a:xfrm>
                <a:off x="5121150" y="2585400"/>
                <a:ext cx="71475" cy="62625"/>
              </a:xfrm>
              <a:custGeom>
                <a:avLst/>
                <a:gdLst/>
                <a:ahLst/>
                <a:cxnLst/>
                <a:rect l="l" t="t" r="r" b="b"/>
                <a:pathLst>
                  <a:path w="2859" h="2505" extrusionOk="0">
                    <a:moveTo>
                      <a:pt x="1160" y="0"/>
                    </a:moveTo>
                    <a:cubicBezTo>
                      <a:pt x="1166" y="6"/>
                      <a:pt x="1172" y="11"/>
                      <a:pt x="1178" y="16"/>
                    </a:cubicBezTo>
                    <a:lnTo>
                      <a:pt x="1178" y="16"/>
                    </a:lnTo>
                    <a:cubicBezTo>
                      <a:pt x="1173" y="16"/>
                      <a:pt x="1168" y="16"/>
                      <a:pt x="1163" y="16"/>
                    </a:cubicBezTo>
                    <a:cubicBezTo>
                      <a:pt x="1053" y="16"/>
                      <a:pt x="950" y="75"/>
                      <a:pt x="857" y="137"/>
                    </a:cubicBezTo>
                    <a:cubicBezTo>
                      <a:pt x="493" y="382"/>
                      <a:pt x="167" y="721"/>
                      <a:pt x="51" y="1147"/>
                    </a:cubicBezTo>
                    <a:cubicBezTo>
                      <a:pt x="17" y="1273"/>
                      <a:pt x="0" y="1406"/>
                      <a:pt x="21" y="1535"/>
                    </a:cubicBezTo>
                    <a:lnTo>
                      <a:pt x="61" y="1579"/>
                    </a:lnTo>
                    <a:cubicBezTo>
                      <a:pt x="748" y="2147"/>
                      <a:pt x="1650" y="2379"/>
                      <a:pt x="2535" y="2505"/>
                    </a:cubicBezTo>
                    <a:lnTo>
                      <a:pt x="2620" y="2453"/>
                    </a:lnTo>
                    <a:cubicBezTo>
                      <a:pt x="2687" y="2351"/>
                      <a:pt x="2753" y="2252"/>
                      <a:pt x="2820" y="2150"/>
                    </a:cubicBezTo>
                    <a:cubicBezTo>
                      <a:pt x="2838" y="2123"/>
                      <a:pt x="2858" y="2097"/>
                      <a:pt x="2858" y="2065"/>
                    </a:cubicBezTo>
                    <a:cubicBezTo>
                      <a:pt x="2858" y="2032"/>
                      <a:pt x="2841" y="2004"/>
                      <a:pt x="2824" y="1974"/>
                    </a:cubicBezTo>
                    <a:cubicBezTo>
                      <a:pt x="2375" y="1246"/>
                      <a:pt x="1817" y="584"/>
                      <a:pt x="1178" y="16"/>
                    </a:cubicBezTo>
                    <a:lnTo>
                      <a:pt x="1178" y="16"/>
                    </a:lnTo>
                    <a:cubicBezTo>
                      <a:pt x="1184" y="16"/>
                      <a:pt x="1191" y="17"/>
                      <a:pt x="1197" y="18"/>
                    </a:cubicBezTo>
                    <a:lnTo>
                      <a:pt x="1160" y="0"/>
                    </a:lnTo>
                    <a:close/>
                  </a:path>
                </a:pathLst>
              </a:custGeom>
              <a:solidFill>
                <a:srgbClr val="002060"/>
              </a:solidFill>
              <a:ln>
                <a:noFill/>
              </a:ln>
            </p:spPr>
            <p:txBody>
              <a:bodyPr spcFirstLastPara="1" wrap="square" lIns="121900" tIns="121900" rIns="121900" bIns="121900" anchor="ctr" anchorCtr="0">
                <a:noAutofit/>
              </a:bodyPr>
              <a:lstStyle/>
              <a:p>
                <a:endParaRPr sz="2400"/>
              </a:p>
            </p:txBody>
          </p:sp>
          <p:sp>
            <p:nvSpPr>
              <p:cNvPr id="126" name="Google Shape;1317;p57"/>
              <p:cNvSpPr/>
              <p:nvPr/>
            </p:nvSpPr>
            <p:spPr>
              <a:xfrm>
                <a:off x="5160675" y="2596650"/>
                <a:ext cx="37625" cy="35450"/>
              </a:xfrm>
              <a:custGeom>
                <a:avLst/>
                <a:gdLst/>
                <a:ahLst/>
                <a:cxnLst/>
                <a:rect l="l" t="t" r="r" b="b"/>
                <a:pathLst>
                  <a:path w="1505" h="1418" extrusionOk="0">
                    <a:moveTo>
                      <a:pt x="732" y="1"/>
                    </a:moveTo>
                    <a:cubicBezTo>
                      <a:pt x="685" y="1"/>
                      <a:pt x="637" y="6"/>
                      <a:pt x="590" y="17"/>
                    </a:cubicBezTo>
                    <a:cubicBezTo>
                      <a:pt x="222" y="102"/>
                      <a:pt x="1" y="480"/>
                      <a:pt x="93" y="860"/>
                    </a:cubicBezTo>
                    <a:cubicBezTo>
                      <a:pt x="170" y="1191"/>
                      <a:pt x="460" y="1417"/>
                      <a:pt x="773" y="1417"/>
                    </a:cubicBezTo>
                    <a:cubicBezTo>
                      <a:pt x="820" y="1417"/>
                      <a:pt x="868" y="1412"/>
                      <a:pt x="916" y="1402"/>
                    </a:cubicBezTo>
                    <a:cubicBezTo>
                      <a:pt x="1280" y="1317"/>
                      <a:pt x="1505" y="939"/>
                      <a:pt x="1413" y="557"/>
                    </a:cubicBezTo>
                    <a:cubicBezTo>
                      <a:pt x="1333" y="227"/>
                      <a:pt x="1045" y="1"/>
                      <a:pt x="732" y="1"/>
                    </a:cubicBezTo>
                    <a:close/>
                  </a:path>
                </a:pathLst>
              </a:custGeom>
              <a:solidFill>
                <a:srgbClr val="FFD7BD"/>
              </a:solidFill>
              <a:ln>
                <a:noFill/>
              </a:ln>
            </p:spPr>
            <p:txBody>
              <a:bodyPr spcFirstLastPara="1" wrap="square" lIns="121900" tIns="121900" rIns="121900" bIns="121900" anchor="ctr" anchorCtr="0">
                <a:noAutofit/>
              </a:bodyPr>
              <a:lstStyle/>
              <a:p>
                <a:endParaRPr sz="2400"/>
              </a:p>
            </p:txBody>
          </p:sp>
          <p:sp>
            <p:nvSpPr>
              <p:cNvPr id="127" name="Google Shape;1318;p57"/>
              <p:cNvSpPr/>
              <p:nvPr/>
            </p:nvSpPr>
            <p:spPr>
              <a:xfrm>
                <a:off x="5203400" y="2706975"/>
                <a:ext cx="37625" cy="35450"/>
              </a:xfrm>
              <a:custGeom>
                <a:avLst/>
                <a:gdLst/>
                <a:ahLst/>
                <a:cxnLst/>
                <a:rect l="l" t="t" r="r" b="b"/>
                <a:pathLst>
                  <a:path w="1505" h="1418" extrusionOk="0">
                    <a:moveTo>
                      <a:pt x="729" y="0"/>
                    </a:moveTo>
                    <a:cubicBezTo>
                      <a:pt x="682" y="0"/>
                      <a:pt x="634" y="6"/>
                      <a:pt x="585" y="16"/>
                    </a:cubicBezTo>
                    <a:cubicBezTo>
                      <a:pt x="221" y="101"/>
                      <a:pt x="0" y="479"/>
                      <a:pt x="88" y="860"/>
                    </a:cubicBezTo>
                    <a:cubicBezTo>
                      <a:pt x="168" y="1191"/>
                      <a:pt x="459" y="1417"/>
                      <a:pt x="772" y="1417"/>
                    </a:cubicBezTo>
                    <a:cubicBezTo>
                      <a:pt x="820" y="1417"/>
                      <a:pt x="868" y="1412"/>
                      <a:pt x="915" y="1401"/>
                    </a:cubicBezTo>
                    <a:cubicBezTo>
                      <a:pt x="1280" y="1316"/>
                      <a:pt x="1504" y="938"/>
                      <a:pt x="1412" y="558"/>
                    </a:cubicBezTo>
                    <a:cubicBezTo>
                      <a:pt x="1332" y="226"/>
                      <a:pt x="1045" y="0"/>
                      <a:pt x="729" y="0"/>
                    </a:cubicBezTo>
                    <a:close/>
                  </a:path>
                </a:pathLst>
              </a:custGeom>
              <a:solidFill>
                <a:srgbClr val="FFD7BD"/>
              </a:solidFill>
              <a:ln>
                <a:noFill/>
              </a:ln>
            </p:spPr>
            <p:txBody>
              <a:bodyPr spcFirstLastPara="1" wrap="square" lIns="121900" tIns="121900" rIns="121900" bIns="121900" anchor="ctr" anchorCtr="0">
                <a:noAutofit/>
              </a:bodyPr>
              <a:lstStyle/>
              <a:p>
                <a:endParaRPr sz="2400"/>
              </a:p>
            </p:txBody>
          </p:sp>
          <p:sp>
            <p:nvSpPr>
              <p:cNvPr id="128" name="Google Shape;1319;p57"/>
              <p:cNvSpPr/>
              <p:nvPr/>
            </p:nvSpPr>
            <p:spPr>
              <a:xfrm>
                <a:off x="5162400" y="2579250"/>
                <a:ext cx="182450" cy="141100"/>
              </a:xfrm>
              <a:custGeom>
                <a:avLst/>
                <a:gdLst/>
                <a:ahLst/>
                <a:cxnLst/>
                <a:rect l="l" t="t" r="r" b="b"/>
                <a:pathLst>
                  <a:path w="7298" h="5644" extrusionOk="0">
                    <a:moveTo>
                      <a:pt x="4402" y="1"/>
                    </a:moveTo>
                    <a:cubicBezTo>
                      <a:pt x="4145" y="1"/>
                      <a:pt x="3884" y="39"/>
                      <a:pt x="3627" y="121"/>
                    </a:cubicBezTo>
                    <a:lnTo>
                      <a:pt x="2113" y="600"/>
                    </a:lnTo>
                    <a:cubicBezTo>
                      <a:pt x="759" y="1029"/>
                      <a:pt x="0" y="2489"/>
                      <a:pt x="429" y="3843"/>
                    </a:cubicBezTo>
                    <a:cubicBezTo>
                      <a:pt x="776" y="4940"/>
                      <a:pt x="1800" y="5644"/>
                      <a:pt x="2896" y="5644"/>
                    </a:cubicBezTo>
                    <a:cubicBezTo>
                      <a:pt x="3153" y="5644"/>
                      <a:pt x="3414" y="5605"/>
                      <a:pt x="3671" y="5524"/>
                    </a:cubicBezTo>
                    <a:lnTo>
                      <a:pt x="5189" y="5044"/>
                    </a:lnTo>
                    <a:cubicBezTo>
                      <a:pt x="6543" y="4615"/>
                      <a:pt x="7298" y="3156"/>
                      <a:pt x="6869" y="1801"/>
                    </a:cubicBezTo>
                    <a:cubicBezTo>
                      <a:pt x="6522" y="704"/>
                      <a:pt x="5499" y="1"/>
                      <a:pt x="4402" y="1"/>
                    </a:cubicBezTo>
                    <a:close/>
                  </a:path>
                </a:pathLst>
              </a:custGeom>
              <a:solidFill>
                <a:srgbClr val="FFD7BD"/>
              </a:solidFill>
              <a:ln>
                <a:noFill/>
              </a:ln>
            </p:spPr>
            <p:txBody>
              <a:bodyPr spcFirstLastPara="1" wrap="square" lIns="121900" tIns="121900" rIns="121900" bIns="121900" anchor="ctr" anchorCtr="0">
                <a:noAutofit/>
              </a:bodyPr>
              <a:lstStyle/>
              <a:p>
                <a:endParaRPr sz="2400"/>
              </a:p>
            </p:txBody>
          </p:sp>
          <p:sp>
            <p:nvSpPr>
              <p:cNvPr id="129" name="Google Shape;1320;p57"/>
              <p:cNvSpPr/>
              <p:nvPr/>
            </p:nvSpPr>
            <p:spPr>
              <a:xfrm>
                <a:off x="5233325" y="2610875"/>
                <a:ext cx="8025" cy="20050"/>
              </a:xfrm>
              <a:custGeom>
                <a:avLst/>
                <a:gdLst/>
                <a:ahLst/>
                <a:cxnLst/>
                <a:rect l="l" t="t" r="r" b="b"/>
                <a:pathLst>
                  <a:path w="321" h="802" extrusionOk="0">
                    <a:moveTo>
                      <a:pt x="98" y="1"/>
                    </a:moveTo>
                    <a:cubicBezTo>
                      <a:pt x="83" y="1"/>
                      <a:pt x="68" y="4"/>
                      <a:pt x="55" y="13"/>
                    </a:cubicBezTo>
                    <a:cubicBezTo>
                      <a:pt x="14" y="36"/>
                      <a:pt x="4" y="90"/>
                      <a:pt x="28" y="128"/>
                    </a:cubicBezTo>
                    <a:cubicBezTo>
                      <a:pt x="89" y="230"/>
                      <a:pt x="150" y="380"/>
                      <a:pt x="150" y="424"/>
                    </a:cubicBezTo>
                    <a:cubicBezTo>
                      <a:pt x="150" y="503"/>
                      <a:pt x="109" y="580"/>
                      <a:pt x="34" y="659"/>
                    </a:cubicBezTo>
                    <a:cubicBezTo>
                      <a:pt x="1" y="693"/>
                      <a:pt x="1" y="744"/>
                      <a:pt x="34" y="778"/>
                    </a:cubicBezTo>
                    <a:cubicBezTo>
                      <a:pt x="48" y="795"/>
                      <a:pt x="72" y="802"/>
                      <a:pt x="92" y="802"/>
                    </a:cubicBezTo>
                    <a:cubicBezTo>
                      <a:pt x="113" y="802"/>
                      <a:pt x="136" y="795"/>
                      <a:pt x="150" y="778"/>
                    </a:cubicBezTo>
                    <a:cubicBezTo>
                      <a:pt x="262" y="669"/>
                      <a:pt x="317" y="550"/>
                      <a:pt x="317" y="428"/>
                    </a:cubicBezTo>
                    <a:cubicBezTo>
                      <a:pt x="320" y="315"/>
                      <a:pt x="208" y="104"/>
                      <a:pt x="171" y="43"/>
                    </a:cubicBezTo>
                    <a:cubicBezTo>
                      <a:pt x="155" y="16"/>
                      <a:pt x="127" y="1"/>
                      <a:pt x="9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30" name="Google Shape;1321;p57"/>
              <p:cNvSpPr/>
              <p:nvPr/>
            </p:nvSpPr>
            <p:spPr>
              <a:xfrm>
                <a:off x="5246425" y="2665425"/>
                <a:ext cx="13200" cy="17050"/>
              </a:xfrm>
              <a:custGeom>
                <a:avLst/>
                <a:gdLst/>
                <a:ahLst/>
                <a:cxnLst/>
                <a:rect l="l" t="t" r="r" b="b"/>
                <a:pathLst>
                  <a:path w="528" h="682" extrusionOk="0">
                    <a:moveTo>
                      <a:pt x="84" y="0"/>
                    </a:moveTo>
                    <a:cubicBezTo>
                      <a:pt x="42" y="0"/>
                      <a:pt x="7" y="32"/>
                      <a:pt x="4" y="76"/>
                    </a:cubicBezTo>
                    <a:cubicBezTo>
                      <a:pt x="0" y="120"/>
                      <a:pt x="35" y="161"/>
                      <a:pt x="79" y="168"/>
                    </a:cubicBezTo>
                    <a:cubicBezTo>
                      <a:pt x="228" y="182"/>
                      <a:pt x="273" y="205"/>
                      <a:pt x="307" y="256"/>
                    </a:cubicBezTo>
                    <a:cubicBezTo>
                      <a:pt x="358" y="331"/>
                      <a:pt x="358" y="477"/>
                      <a:pt x="361" y="603"/>
                    </a:cubicBezTo>
                    <a:cubicBezTo>
                      <a:pt x="361" y="651"/>
                      <a:pt x="399" y="681"/>
                      <a:pt x="443" y="681"/>
                    </a:cubicBezTo>
                    <a:cubicBezTo>
                      <a:pt x="490" y="681"/>
                      <a:pt x="528" y="637"/>
                      <a:pt x="528" y="593"/>
                    </a:cubicBezTo>
                    <a:cubicBezTo>
                      <a:pt x="525" y="453"/>
                      <a:pt x="525" y="280"/>
                      <a:pt x="443" y="161"/>
                    </a:cubicBezTo>
                    <a:cubicBezTo>
                      <a:pt x="364" y="45"/>
                      <a:pt x="256" y="15"/>
                      <a:pt x="96" y="1"/>
                    </a:cubicBezTo>
                    <a:cubicBezTo>
                      <a:pt x="92" y="1"/>
                      <a:pt x="88" y="0"/>
                      <a:pt x="84"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31" name="Google Shape;1322;p57"/>
              <p:cNvSpPr/>
              <p:nvPr/>
            </p:nvSpPr>
            <p:spPr>
              <a:xfrm>
                <a:off x="5245325" y="2605025"/>
                <a:ext cx="12350" cy="19350"/>
              </a:xfrm>
              <a:custGeom>
                <a:avLst/>
                <a:gdLst/>
                <a:ahLst/>
                <a:cxnLst/>
                <a:rect l="l" t="t" r="r" b="b"/>
                <a:pathLst>
                  <a:path w="494" h="774" extrusionOk="0">
                    <a:moveTo>
                      <a:pt x="71" y="0"/>
                    </a:moveTo>
                    <a:cubicBezTo>
                      <a:pt x="46" y="0"/>
                      <a:pt x="24" y="16"/>
                      <a:pt x="14" y="38"/>
                    </a:cubicBezTo>
                    <a:cubicBezTo>
                      <a:pt x="0" y="73"/>
                      <a:pt x="17" y="107"/>
                      <a:pt x="52" y="120"/>
                    </a:cubicBezTo>
                    <a:cubicBezTo>
                      <a:pt x="52" y="120"/>
                      <a:pt x="248" y="199"/>
                      <a:pt x="303" y="345"/>
                    </a:cubicBezTo>
                    <a:cubicBezTo>
                      <a:pt x="354" y="495"/>
                      <a:pt x="256" y="679"/>
                      <a:pt x="256" y="682"/>
                    </a:cubicBezTo>
                    <a:cubicBezTo>
                      <a:pt x="239" y="709"/>
                      <a:pt x="248" y="750"/>
                      <a:pt x="279" y="767"/>
                    </a:cubicBezTo>
                    <a:cubicBezTo>
                      <a:pt x="289" y="770"/>
                      <a:pt x="300" y="773"/>
                      <a:pt x="310" y="773"/>
                    </a:cubicBezTo>
                    <a:cubicBezTo>
                      <a:pt x="330" y="773"/>
                      <a:pt x="351" y="764"/>
                      <a:pt x="364" y="743"/>
                    </a:cubicBezTo>
                    <a:cubicBezTo>
                      <a:pt x="368" y="733"/>
                      <a:pt x="493" y="508"/>
                      <a:pt x="419" y="304"/>
                    </a:cubicBezTo>
                    <a:cubicBezTo>
                      <a:pt x="347" y="100"/>
                      <a:pt x="106" y="8"/>
                      <a:pt x="96" y="5"/>
                    </a:cubicBezTo>
                    <a:cubicBezTo>
                      <a:pt x="87" y="2"/>
                      <a:pt x="79" y="0"/>
                      <a:pt x="7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32" name="Google Shape;1323;p57"/>
              <p:cNvSpPr/>
              <p:nvPr/>
            </p:nvSpPr>
            <p:spPr>
              <a:xfrm>
                <a:off x="5265050" y="2660000"/>
                <a:ext cx="12275" cy="19325"/>
              </a:xfrm>
              <a:custGeom>
                <a:avLst/>
                <a:gdLst/>
                <a:ahLst/>
                <a:cxnLst/>
                <a:rect l="l" t="t" r="r" b="b"/>
                <a:pathLst>
                  <a:path w="491" h="773" extrusionOk="0">
                    <a:moveTo>
                      <a:pt x="73" y="0"/>
                    </a:moveTo>
                    <a:cubicBezTo>
                      <a:pt x="47" y="0"/>
                      <a:pt x="22" y="15"/>
                      <a:pt x="14" y="41"/>
                    </a:cubicBezTo>
                    <a:cubicBezTo>
                      <a:pt x="1" y="72"/>
                      <a:pt x="18" y="110"/>
                      <a:pt x="48" y="123"/>
                    </a:cubicBezTo>
                    <a:cubicBezTo>
                      <a:pt x="51" y="123"/>
                      <a:pt x="249" y="198"/>
                      <a:pt x="300" y="347"/>
                    </a:cubicBezTo>
                    <a:cubicBezTo>
                      <a:pt x="354" y="497"/>
                      <a:pt x="256" y="681"/>
                      <a:pt x="252" y="681"/>
                    </a:cubicBezTo>
                    <a:cubicBezTo>
                      <a:pt x="235" y="711"/>
                      <a:pt x="246" y="749"/>
                      <a:pt x="276" y="766"/>
                    </a:cubicBezTo>
                    <a:cubicBezTo>
                      <a:pt x="287" y="773"/>
                      <a:pt x="296" y="773"/>
                      <a:pt x="307" y="773"/>
                    </a:cubicBezTo>
                    <a:cubicBezTo>
                      <a:pt x="331" y="773"/>
                      <a:pt x="351" y="763"/>
                      <a:pt x="361" y="742"/>
                    </a:cubicBezTo>
                    <a:cubicBezTo>
                      <a:pt x="368" y="732"/>
                      <a:pt x="491" y="507"/>
                      <a:pt x="419" y="306"/>
                    </a:cubicBezTo>
                    <a:cubicBezTo>
                      <a:pt x="348" y="102"/>
                      <a:pt x="103" y="7"/>
                      <a:pt x="92" y="3"/>
                    </a:cubicBezTo>
                    <a:cubicBezTo>
                      <a:pt x="86" y="1"/>
                      <a:pt x="79" y="0"/>
                      <a:pt x="73"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33" name="Google Shape;1324;p57"/>
              <p:cNvSpPr/>
              <p:nvPr/>
            </p:nvSpPr>
            <p:spPr>
              <a:xfrm>
                <a:off x="5228050" y="2640625"/>
                <a:ext cx="33625" cy="12500"/>
              </a:xfrm>
              <a:custGeom>
                <a:avLst/>
                <a:gdLst/>
                <a:ahLst/>
                <a:cxnLst/>
                <a:rect l="l" t="t" r="r" b="b"/>
                <a:pathLst>
                  <a:path w="1345" h="500" extrusionOk="0">
                    <a:moveTo>
                      <a:pt x="1300" y="1"/>
                    </a:moveTo>
                    <a:cubicBezTo>
                      <a:pt x="1296" y="1"/>
                      <a:pt x="1291" y="1"/>
                      <a:pt x="1286" y="3"/>
                    </a:cubicBezTo>
                    <a:cubicBezTo>
                      <a:pt x="1181" y="34"/>
                      <a:pt x="1069" y="61"/>
                      <a:pt x="960" y="92"/>
                    </a:cubicBezTo>
                    <a:cubicBezTo>
                      <a:pt x="589" y="186"/>
                      <a:pt x="242" y="279"/>
                      <a:pt x="28" y="422"/>
                    </a:cubicBezTo>
                    <a:cubicBezTo>
                      <a:pt x="8" y="435"/>
                      <a:pt x="0" y="459"/>
                      <a:pt x="14" y="480"/>
                    </a:cubicBezTo>
                    <a:cubicBezTo>
                      <a:pt x="24" y="493"/>
                      <a:pt x="35" y="500"/>
                      <a:pt x="49" y="500"/>
                    </a:cubicBezTo>
                    <a:cubicBezTo>
                      <a:pt x="58" y="500"/>
                      <a:pt x="65" y="497"/>
                      <a:pt x="72" y="489"/>
                    </a:cubicBezTo>
                    <a:cubicBezTo>
                      <a:pt x="276" y="354"/>
                      <a:pt x="633" y="261"/>
                      <a:pt x="980" y="170"/>
                    </a:cubicBezTo>
                    <a:cubicBezTo>
                      <a:pt x="1093" y="142"/>
                      <a:pt x="1202" y="112"/>
                      <a:pt x="1310" y="81"/>
                    </a:cubicBezTo>
                    <a:cubicBezTo>
                      <a:pt x="1335" y="74"/>
                      <a:pt x="1344" y="51"/>
                      <a:pt x="1341" y="30"/>
                    </a:cubicBezTo>
                    <a:cubicBezTo>
                      <a:pt x="1336" y="11"/>
                      <a:pt x="1319" y="1"/>
                      <a:pt x="130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34" name="Google Shape;1325;p57"/>
              <p:cNvSpPr/>
              <p:nvPr/>
            </p:nvSpPr>
            <p:spPr>
              <a:xfrm>
                <a:off x="5209950" y="2646575"/>
                <a:ext cx="12850" cy="18450"/>
              </a:xfrm>
              <a:custGeom>
                <a:avLst/>
                <a:gdLst/>
                <a:ahLst/>
                <a:cxnLst/>
                <a:rect l="l" t="t" r="r" b="b"/>
                <a:pathLst>
                  <a:path w="514" h="738" extrusionOk="0">
                    <a:moveTo>
                      <a:pt x="273" y="0"/>
                    </a:moveTo>
                    <a:cubicBezTo>
                      <a:pt x="263" y="0"/>
                      <a:pt x="253" y="4"/>
                      <a:pt x="245" y="10"/>
                    </a:cubicBezTo>
                    <a:cubicBezTo>
                      <a:pt x="234" y="20"/>
                      <a:pt x="0" y="231"/>
                      <a:pt x="54" y="438"/>
                    </a:cubicBezTo>
                    <a:cubicBezTo>
                      <a:pt x="109" y="642"/>
                      <a:pt x="442" y="735"/>
                      <a:pt x="459" y="738"/>
                    </a:cubicBezTo>
                    <a:lnTo>
                      <a:pt x="470" y="738"/>
                    </a:lnTo>
                    <a:cubicBezTo>
                      <a:pt x="487" y="738"/>
                      <a:pt x="503" y="728"/>
                      <a:pt x="510" y="708"/>
                    </a:cubicBezTo>
                    <a:cubicBezTo>
                      <a:pt x="514" y="683"/>
                      <a:pt x="500" y="663"/>
                      <a:pt x="479" y="656"/>
                    </a:cubicBezTo>
                    <a:cubicBezTo>
                      <a:pt x="395" y="633"/>
                      <a:pt x="170" y="548"/>
                      <a:pt x="132" y="415"/>
                    </a:cubicBezTo>
                    <a:cubicBezTo>
                      <a:pt x="92" y="259"/>
                      <a:pt x="296" y="75"/>
                      <a:pt x="299" y="75"/>
                    </a:cubicBezTo>
                    <a:cubicBezTo>
                      <a:pt x="316" y="58"/>
                      <a:pt x="319" y="30"/>
                      <a:pt x="303" y="14"/>
                    </a:cubicBezTo>
                    <a:cubicBezTo>
                      <a:pt x="296" y="5"/>
                      <a:pt x="285" y="0"/>
                      <a:pt x="273"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35" name="Google Shape;1326;p57"/>
              <p:cNvSpPr/>
              <p:nvPr/>
            </p:nvSpPr>
            <p:spPr>
              <a:xfrm>
                <a:off x="5189600" y="2573100"/>
                <a:ext cx="151100" cy="152825"/>
              </a:xfrm>
              <a:custGeom>
                <a:avLst/>
                <a:gdLst/>
                <a:ahLst/>
                <a:cxnLst/>
                <a:rect l="l" t="t" r="r" b="b"/>
                <a:pathLst>
                  <a:path w="6044" h="6113" extrusionOk="0">
                    <a:moveTo>
                      <a:pt x="3404" y="0"/>
                    </a:moveTo>
                    <a:cubicBezTo>
                      <a:pt x="3352" y="0"/>
                      <a:pt x="3303" y="2"/>
                      <a:pt x="3256" y="6"/>
                    </a:cubicBezTo>
                    <a:cubicBezTo>
                      <a:pt x="2879" y="37"/>
                      <a:pt x="2501" y="67"/>
                      <a:pt x="2138" y="159"/>
                    </a:cubicBezTo>
                    <a:cubicBezTo>
                      <a:pt x="1885" y="227"/>
                      <a:pt x="1627" y="285"/>
                      <a:pt x="1389" y="387"/>
                    </a:cubicBezTo>
                    <a:cubicBezTo>
                      <a:pt x="1086" y="513"/>
                      <a:pt x="756" y="714"/>
                      <a:pt x="484" y="894"/>
                    </a:cubicBezTo>
                    <a:cubicBezTo>
                      <a:pt x="133" y="1119"/>
                      <a:pt x="1" y="1697"/>
                      <a:pt x="28" y="2010"/>
                    </a:cubicBezTo>
                    <a:cubicBezTo>
                      <a:pt x="358" y="1622"/>
                      <a:pt x="538" y="1364"/>
                      <a:pt x="786" y="1173"/>
                    </a:cubicBezTo>
                    <a:cubicBezTo>
                      <a:pt x="1076" y="952"/>
                      <a:pt x="1399" y="819"/>
                      <a:pt x="1705" y="761"/>
                    </a:cubicBezTo>
                    <a:cubicBezTo>
                      <a:pt x="1890" y="727"/>
                      <a:pt x="2133" y="707"/>
                      <a:pt x="2363" y="707"/>
                    </a:cubicBezTo>
                    <a:cubicBezTo>
                      <a:pt x="2714" y="707"/>
                      <a:pt x="3034" y="755"/>
                      <a:pt x="3069" y="880"/>
                    </a:cubicBezTo>
                    <a:cubicBezTo>
                      <a:pt x="3206" y="1306"/>
                      <a:pt x="3342" y="1731"/>
                      <a:pt x="3474" y="2157"/>
                    </a:cubicBezTo>
                    <a:cubicBezTo>
                      <a:pt x="3754" y="3038"/>
                      <a:pt x="4032" y="3922"/>
                      <a:pt x="4223" y="4827"/>
                    </a:cubicBezTo>
                    <a:cubicBezTo>
                      <a:pt x="4203" y="4977"/>
                      <a:pt x="2893" y="5334"/>
                      <a:pt x="2182" y="5511"/>
                    </a:cubicBezTo>
                    <a:cubicBezTo>
                      <a:pt x="2038" y="5547"/>
                      <a:pt x="1882" y="5578"/>
                      <a:pt x="1732" y="5578"/>
                    </a:cubicBezTo>
                    <a:cubicBezTo>
                      <a:pt x="1568" y="5578"/>
                      <a:pt x="1411" y="5540"/>
                      <a:pt x="1290" y="5429"/>
                    </a:cubicBezTo>
                    <a:lnTo>
                      <a:pt x="1249" y="5392"/>
                    </a:lnTo>
                    <a:lnTo>
                      <a:pt x="1249" y="5392"/>
                    </a:lnTo>
                    <a:cubicBezTo>
                      <a:pt x="1444" y="5834"/>
                      <a:pt x="1940" y="6083"/>
                      <a:pt x="2424" y="6109"/>
                    </a:cubicBezTo>
                    <a:cubicBezTo>
                      <a:pt x="2462" y="6112"/>
                      <a:pt x="2500" y="6113"/>
                      <a:pt x="2538" y="6113"/>
                    </a:cubicBezTo>
                    <a:cubicBezTo>
                      <a:pt x="2981" y="6113"/>
                      <a:pt x="3412" y="5970"/>
                      <a:pt x="3832" y="5817"/>
                    </a:cubicBezTo>
                    <a:cubicBezTo>
                      <a:pt x="4298" y="5647"/>
                      <a:pt x="4542" y="5535"/>
                      <a:pt x="4917" y="5208"/>
                    </a:cubicBezTo>
                    <a:cubicBezTo>
                      <a:pt x="5373" y="4806"/>
                      <a:pt x="5553" y="4599"/>
                      <a:pt x="5731" y="4133"/>
                    </a:cubicBezTo>
                    <a:cubicBezTo>
                      <a:pt x="5921" y="3647"/>
                      <a:pt x="6043" y="3238"/>
                      <a:pt x="5971" y="2718"/>
                    </a:cubicBezTo>
                    <a:cubicBezTo>
                      <a:pt x="5877" y="2023"/>
                      <a:pt x="5652" y="1442"/>
                      <a:pt x="5356" y="1009"/>
                    </a:cubicBezTo>
                    <a:cubicBezTo>
                      <a:pt x="5032" y="544"/>
                      <a:pt x="4839" y="407"/>
                      <a:pt x="4294" y="163"/>
                    </a:cubicBezTo>
                    <a:cubicBezTo>
                      <a:pt x="4058" y="56"/>
                      <a:pt x="3694" y="0"/>
                      <a:pt x="3404" y="0"/>
                    </a:cubicBezTo>
                    <a:close/>
                  </a:path>
                </a:pathLst>
              </a:custGeom>
              <a:solidFill>
                <a:srgbClr val="002060"/>
              </a:solidFill>
              <a:ln>
                <a:noFill/>
              </a:ln>
            </p:spPr>
            <p:txBody>
              <a:bodyPr spcFirstLastPara="1" wrap="square" lIns="121900" tIns="121900" rIns="121900" bIns="121900" anchor="ctr" anchorCtr="0">
                <a:noAutofit/>
              </a:bodyPr>
              <a:lstStyle/>
              <a:p>
                <a:endParaRPr sz="2400"/>
              </a:p>
            </p:txBody>
          </p:sp>
        </p:grpSp>
      </p:grpSp>
      <p:grpSp>
        <p:nvGrpSpPr>
          <p:cNvPr id="136" name="Google Shape;1327;p57"/>
          <p:cNvGrpSpPr/>
          <p:nvPr/>
        </p:nvGrpSpPr>
        <p:grpSpPr>
          <a:xfrm>
            <a:off x="2672725" y="3010343"/>
            <a:ext cx="850244" cy="2078887"/>
            <a:chOff x="4949400" y="326425"/>
            <a:chExt cx="463500" cy="1606325"/>
          </a:xfrm>
        </p:grpSpPr>
        <p:sp>
          <p:nvSpPr>
            <p:cNvPr id="137" name="Google Shape;1328;p57"/>
            <p:cNvSpPr/>
            <p:nvPr/>
          </p:nvSpPr>
          <p:spPr>
            <a:xfrm>
              <a:off x="5126730" y="1088225"/>
              <a:ext cx="66200" cy="749300"/>
            </a:xfrm>
            <a:custGeom>
              <a:avLst/>
              <a:gdLst/>
              <a:ahLst/>
              <a:cxnLst/>
              <a:rect l="l" t="t" r="r" b="b"/>
              <a:pathLst>
                <a:path w="2648" h="29972" extrusionOk="0">
                  <a:moveTo>
                    <a:pt x="1324" y="1"/>
                  </a:moveTo>
                  <a:cubicBezTo>
                    <a:pt x="592" y="1"/>
                    <a:pt x="0" y="596"/>
                    <a:pt x="0" y="1328"/>
                  </a:cubicBezTo>
                  <a:lnTo>
                    <a:pt x="0" y="28648"/>
                  </a:lnTo>
                  <a:cubicBezTo>
                    <a:pt x="0" y="29379"/>
                    <a:pt x="592" y="29971"/>
                    <a:pt x="1324" y="29971"/>
                  </a:cubicBezTo>
                  <a:cubicBezTo>
                    <a:pt x="2056" y="29971"/>
                    <a:pt x="2648" y="29379"/>
                    <a:pt x="2648" y="28648"/>
                  </a:cubicBezTo>
                  <a:lnTo>
                    <a:pt x="2648" y="1328"/>
                  </a:lnTo>
                  <a:cubicBezTo>
                    <a:pt x="2648" y="596"/>
                    <a:pt x="2056" y="1"/>
                    <a:pt x="1324" y="1"/>
                  </a:cubicBezTo>
                  <a:close/>
                </a:path>
              </a:pathLst>
            </a:custGeom>
            <a:solidFill>
              <a:schemeClr val="accent6">
                <a:lumMod val="50000"/>
              </a:schemeClr>
            </a:solidFill>
            <a:ln>
              <a:noFill/>
            </a:ln>
          </p:spPr>
          <p:txBody>
            <a:bodyPr spcFirstLastPara="1" wrap="square" lIns="121900" tIns="121900" rIns="121900" bIns="121900" anchor="ctr" anchorCtr="0">
              <a:noAutofit/>
            </a:bodyPr>
            <a:lstStyle/>
            <a:p>
              <a:endParaRPr sz="2400"/>
            </a:p>
          </p:txBody>
        </p:sp>
        <p:sp>
          <p:nvSpPr>
            <p:cNvPr id="138" name="Google Shape;1329;p57"/>
            <p:cNvSpPr/>
            <p:nvPr/>
          </p:nvSpPr>
          <p:spPr>
            <a:xfrm>
              <a:off x="4961300" y="1831325"/>
              <a:ext cx="226025" cy="101425"/>
            </a:xfrm>
            <a:custGeom>
              <a:avLst/>
              <a:gdLst/>
              <a:ahLst/>
              <a:cxnLst/>
              <a:rect l="l" t="t" r="r" b="b"/>
              <a:pathLst>
                <a:path w="9041" h="4057" extrusionOk="0">
                  <a:moveTo>
                    <a:pt x="5496" y="1"/>
                  </a:moveTo>
                  <a:cubicBezTo>
                    <a:pt x="1" y="3505"/>
                    <a:pt x="1315" y="4057"/>
                    <a:pt x="1315" y="4057"/>
                  </a:cubicBezTo>
                  <a:lnTo>
                    <a:pt x="8105" y="4057"/>
                  </a:lnTo>
                  <a:cubicBezTo>
                    <a:pt x="8105" y="4057"/>
                    <a:pt x="9041" y="2083"/>
                    <a:pt x="8105" y="1"/>
                  </a:cubicBezTo>
                  <a:close/>
                </a:path>
              </a:pathLst>
            </a:custGeom>
            <a:solidFill>
              <a:schemeClr val="accent6">
                <a:lumMod val="50000"/>
              </a:schemeClr>
            </a:solidFill>
            <a:ln>
              <a:noFill/>
            </a:ln>
          </p:spPr>
          <p:txBody>
            <a:bodyPr spcFirstLastPara="1" wrap="square" lIns="121900" tIns="121900" rIns="121900" bIns="121900" anchor="ctr" anchorCtr="0">
              <a:noAutofit/>
            </a:bodyPr>
            <a:lstStyle/>
            <a:p>
              <a:endParaRPr sz="2400"/>
            </a:p>
          </p:txBody>
        </p:sp>
        <p:sp>
          <p:nvSpPr>
            <p:cNvPr id="139" name="Google Shape;1330;p57"/>
            <p:cNvSpPr/>
            <p:nvPr/>
          </p:nvSpPr>
          <p:spPr>
            <a:xfrm>
              <a:off x="4985200" y="1915275"/>
              <a:ext cx="187000" cy="17475"/>
            </a:xfrm>
            <a:custGeom>
              <a:avLst/>
              <a:gdLst/>
              <a:ahLst/>
              <a:cxnLst/>
              <a:rect l="l" t="t" r="r" b="b"/>
              <a:pathLst>
                <a:path w="7480" h="699" extrusionOk="0">
                  <a:moveTo>
                    <a:pt x="318" y="1"/>
                  </a:moveTo>
                  <a:cubicBezTo>
                    <a:pt x="318" y="1"/>
                    <a:pt x="1" y="446"/>
                    <a:pt x="338" y="699"/>
                  </a:cubicBezTo>
                  <a:lnTo>
                    <a:pt x="7282" y="699"/>
                  </a:lnTo>
                  <a:lnTo>
                    <a:pt x="7480" y="1"/>
                  </a:lnTo>
                  <a:close/>
                </a:path>
              </a:pathLst>
            </a:custGeom>
            <a:solidFill>
              <a:srgbClr val="E6E0D8"/>
            </a:solidFill>
            <a:ln>
              <a:noFill/>
            </a:ln>
          </p:spPr>
          <p:txBody>
            <a:bodyPr spcFirstLastPara="1" wrap="square" lIns="121900" tIns="121900" rIns="121900" bIns="121900" anchor="ctr" anchorCtr="0">
              <a:noAutofit/>
            </a:bodyPr>
            <a:lstStyle/>
            <a:p>
              <a:endParaRPr sz="2400"/>
            </a:p>
          </p:txBody>
        </p:sp>
        <p:sp>
          <p:nvSpPr>
            <p:cNvPr id="140" name="Google Shape;1331;p57"/>
            <p:cNvSpPr/>
            <p:nvPr/>
          </p:nvSpPr>
          <p:spPr>
            <a:xfrm>
              <a:off x="4993125" y="1873275"/>
              <a:ext cx="77525" cy="42025"/>
            </a:xfrm>
            <a:custGeom>
              <a:avLst/>
              <a:gdLst/>
              <a:ahLst/>
              <a:cxnLst/>
              <a:rect l="l" t="t" r="r" b="b"/>
              <a:pathLst>
                <a:path w="3101" h="1681" extrusionOk="0">
                  <a:moveTo>
                    <a:pt x="1919" y="1"/>
                  </a:moveTo>
                  <a:cubicBezTo>
                    <a:pt x="1785" y="1"/>
                    <a:pt x="1695" y="24"/>
                    <a:pt x="1695" y="24"/>
                  </a:cubicBezTo>
                  <a:cubicBezTo>
                    <a:pt x="55" y="1191"/>
                    <a:pt x="1" y="1681"/>
                    <a:pt x="1" y="1681"/>
                  </a:cubicBezTo>
                  <a:lnTo>
                    <a:pt x="3100" y="1681"/>
                  </a:lnTo>
                  <a:cubicBezTo>
                    <a:pt x="3062" y="192"/>
                    <a:pt x="2305" y="1"/>
                    <a:pt x="1919" y="1"/>
                  </a:cubicBezTo>
                  <a:close/>
                </a:path>
              </a:pathLst>
            </a:custGeom>
            <a:solidFill>
              <a:srgbClr val="E6E0D8"/>
            </a:solidFill>
            <a:ln>
              <a:noFill/>
            </a:ln>
          </p:spPr>
          <p:txBody>
            <a:bodyPr spcFirstLastPara="1" wrap="square" lIns="121900" tIns="121900" rIns="121900" bIns="121900" anchor="ctr" anchorCtr="0">
              <a:noAutofit/>
            </a:bodyPr>
            <a:lstStyle/>
            <a:p>
              <a:endParaRPr sz="2400"/>
            </a:p>
          </p:txBody>
        </p:sp>
        <p:sp>
          <p:nvSpPr>
            <p:cNvPr id="141" name="Google Shape;1332;p57"/>
            <p:cNvSpPr/>
            <p:nvPr/>
          </p:nvSpPr>
          <p:spPr>
            <a:xfrm>
              <a:off x="5117650" y="1866800"/>
              <a:ext cx="33450" cy="28200"/>
            </a:xfrm>
            <a:custGeom>
              <a:avLst/>
              <a:gdLst/>
              <a:ahLst/>
              <a:cxnLst/>
              <a:rect l="l" t="t" r="r" b="b"/>
              <a:pathLst>
                <a:path w="1338" h="1128" extrusionOk="0">
                  <a:moveTo>
                    <a:pt x="667" y="0"/>
                  </a:moveTo>
                  <a:cubicBezTo>
                    <a:pt x="300" y="0"/>
                    <a:pt x="1" y="253"/>
                    <a:pt x="1" y="562"/>
                  </a:cubicBezTo>
                  <a:cubicBezTo>
                    <a:pt x="1" y="875"/>
                    <a:pt x="300" y="1127"/>
                    <a:pt x="667" y="1127"/>
                  </a:cubicBezTo>
                  <a:cubicBezTo>
                    <a:pt x="1039" y="1127"/>
                    <a:pt x="1337" y="875"/>
                    <a:pt x="1337" y="562"/>
                  </a:cubicBezTo>
                  <a:cubicBezTo>
                    <a:pt x="1337" y="253"/>
                    <a:pt x="1039" y="0"/>
                    <a:pt x="667" y="0"/>
                  </a:cubicBezTo>
                  <a:close/>
                </a:path>
              </a:pathLst>
            </a:custGeom>
            <a:solidFill>
              <a:srgbClr val="E6E0D8"/>
            </a:solidFill>
            <a:ln>
              <a:noFill/>
            </a:ln>
          </p:spPr>
          <p:txBody>
            <a:bodyPr spcFirstLastPara="1" wrap="square" lIns="121900" tIns="121900" rIns="121900" bIns="121900" anchor="ctr" anchorCtr="0">
              <a:noAutofit/>
            </a:bodyPr>
            <a:lstStyle/>
            <a:p>
              <a:endParaRPr sz="2400"/>
            </a:p>
          </p:txBody>
        </p:sp>
        <p:sp>
          <p:nvSpPr>
            <p:cNvPr id="142" name="Google Shape;1333;p57"/>
            <p:cNvSpPr/>
            <p:nvPr/>
          </p:nvSpPr>
          <p:spPr>
            <a:xfrm>
              <a:off x="5162050" y="1115150"/>
              <a:ext cx="173975" cy="690250"/>
            </a:xfrm>
            <a:custGeom>
              <a:avLst/>
              <a:gdLst/>
              <a:ahLst/>
              <a:cxnLst/>
              <a:rect l="l" t="t" r="r" b="b"/>
              <a:pathLst>
                <a:path w="6959" h="27610" extrusionOk="0">
                  <a:moveTo>
                    <a:pt x="3822" y="0"/>
                  </a:moveTo>
                  <a:cubicBezTo>
                    <a:pt x="3231" y="0"/>
                    <a:pt x="2691" y="402"/>
                    <a:pt x="2539" y="1001"/>
                  </a:cubicBezTo>
                  <a:cubicBezTo>
                    <a:pt x="1" y="11037"/>
                    <a:pt x="620" y="20244"/>
                    <a:pt x="4284" y="26919"/>
                  </a:cubicBezTo>
                  <a:cubicBezTo>
                    <a:pt x="4522" y="27362"/>
                    <a:pt x="4978" y="27610"/>
                    <a:pt x="5444" y="27610"/>
                  </a:cubicBezTo>
                  <a:cubicBezTo>
                    <a:pt x="5662" y="27610"/>
                    <a:pt x="5880" y="27555"/>
                    <a:pt x="6081" y="27447"/>
                  </a:cubicBezTo>
                  <a:cubicBezTo>
                    <a:pt x="6723" y="27093"/>
                    <a:pt x="6959" y="26286"/>
                    <a:pt x="6604" y="25647"/>
                  </a:cubicBezTo>
                  <a:cubicBezTo>
                    <a:pt x="3267" y="19557"/>
                    <a:pt x="2736" y="11034"/>
                    <a:pt x="5107" y="1650"/>
                  </a:cubicBezTo>
                  <a:cubicBezTo>
                    <a:pt x="5288" y="943"/>
                    <a:pt x="4859" y="221"/>
                    <a:pt x="4148" y="41"/>
                  </a:cubicBezTo>
                  <a:cubicBezTo>
                    <a:pt x="4039" y="14"/>
                    <a:pt x="3930" y="0"/>
                    <a:pt x="3822" y="0"/>
                  </a:cubicBezTo>
                  <a:close/>
                </a:path>
              </a:pathLst>
            </a:custGeom>
            <a:solidFill>
              <a:schemeClr val="accent6">
                <a:lumMod val="50000"/>
              </a:schemeClr>
            </a:solidFill>
            <a:ln>
              <a:noFill/>
            </a:ln>
          </p:spPr>
          <p:txBody>
            <a:bodyPr spcFirstLastPara="1" wrap="square" lIns="121900" tIns="121900" rIns="121900" bIns="121900" anchor="ctr" anchorCtr="0">
              <a:noAutofit/>
            </a:bodyPr>
            <a:lstStyle/>
            <a:p>
              <a:endParaRPr sz="2400"/>
            </a:p>
          </p:txBody>
        </p:sp>
        <p:sp>
          <p:nvSpPr>
            <p:cNvPr id="143" name="Google Shape;1334;p57"/>
            <p:cNvSpPr/>
            <p:nvPr/>
          </p:nvSpPr>
          <p:spPr>
            <a:xfrm>
              <a:off x="5222900" y="1748150"/>
              <a:ext cx="161350" cy="184050"/>
            </a:xfrm>
            <a:custGeom>
              <a:avLst/>
              <a:gdLst/>
              <a:ahLst/>
              <a:cxnLst/>
              <a:rect l="l" t="t" r="r" b="b"/>
              <a:pathLst>
                <a:path w="6454" h="7362" extrusionOk="0">
                  <a:moveTo>
                    <a:pt x="3942" y="0"/>
                  </a:moveTo>
                  <a:lnTo>
                    <a:pt x="1894" y="1613"/>
                  </a:lnTo>
                  <a:cubicBezTo>
                    <a:pt x="1" y="7041"/>
                    <a:pt x="878" y="7362"/>
                    <a:pt x="1112" y="7362"/>
                  </a:cubicBezTo>
                  <a:cubicBezTo>
                    <a:pt x="1143" y="7362"/>
                    <a:pt x="1163" y="7356"/>
                    <a:pt x="1163" y="7356"/>
                  </a:cubicBezTo>
                  <a:lnTo>
                    <a:pt x="6453" y="3185"/>
                  </a:lnTo>
                  <a:cubicBezTo>
                    <a:pt x="6453" y="3185"/>
                    <a:pt x="5967" y="1059"/>
                    <a:pt x="3942" y="0"/>
                  </a:cubicBezTo>
                  <a:close/>
                </a:path>
              </a:pathLst>
            </a:custGeom>
            <a:solidFill>
              <a:schemeClr val="accent6">
                <a:lumMod val="50000"/>
              </a:schemeClr>
            </a:solidFill>
            <a:ln>
              <a:noFill/>
            </a:ln>
          </p:spPr>
          <p:txBody>
            <a:bodyPr spcFirstLastPara="1" wrap="square" lIns="121900" tIns="121900" rIns="121900" bIns="121900" anchor="ctr" anchorCtr="0">
              <a:noAutofit/>
            </a:bodyPr>
            <a:lstStyle/>
            <a:p>
              <a:endParaRPr sz="2400"/>
            </a:p>
          </p:txBody>
        </p:sp>
        <p:sp>
          <p:nvSpPr>
            <p:cNvPr id="144" name="Google Shape;1335;p57"/>
            <p:cNvSpPr/>
            <p:nvPr/>
          </p:nvSpPr>
          <p:spPr>
            <a:xfrm>
              <a:off x="5240050" y="1808275"/>
              <a:ext cx="147600" cy="124300"/>
            </a:xfrm>
            <a:custGeom>
              <a:avLst/>
              <a:gdLst/>
              <a:ahLst/>
              <a:cxnLst/>
              <a:rect l="l" t="t" r="r" b="b"/>
              <a:pathLst>
                <a:path w="5904" h="4972" extrusionOk="0">
                  <a:moveTo>
                    <a:pt x="5624" y="1"/>
                  </a:moveTo>
                  <a:lnTo>
                    <a:pt x="1" y="4434"/>
                  </a:lnTo>
                  <a:cubicBezTo>
                    <a:pt x="1" y="4434"/>
                    <a:pt x="27" y="4971"/>
                    <a:pt x="438" y="4971"/>
                  </a:cubicBezTo>
                  <a:cubicBezTo>
                    <a:pt x="442" y="4971"/>
                    <a:pt x="446" y="4971"/>
                    <a:pt x="450" y="4971"/>
                  </a:cubicBezTo>
                  <a:lnTo>
                    <a:pt x="5904" y="675"/>
                  </a:lnTo>
                  <a:lnTo>
                    <a:pt x="5624" y="1"/>
                  </a:lnTo>
                  <a:close/>
                </a:path>
              </a:pathLst>
            </a:custGeom>
            <a:solidFill>
              <a:srgbClr val="E6E0D8"/>
            </a:solidFill>
            <a:ln>
              <a:noFill/>
            </a:ln>
          </p:spPr>
          <p:txBody>
            <a:bodyPr spcFirstLastPara="1" wrap="square" lIns="121900" tIns="121900" rIns="121900" bIns="121900" anchor="ctr" anchorCtr="0">
              <a:noAutofit/>
            </a:bodyPr>
            <a:lstStyle/>
            <a:p>
              <a:endParaRPr sz="2400"/>
            </a:p>
          </p:txBody>
        </p:sp>
        <p:sp>
          <p:nvSpPr>
            <p:cNvPr id="145" name="Google Shape;1336;p57"/>
            <p:cNvSpPr/>
            <p:nvPr/>
          </p:nvSpPr>
          <p:spPr>
            <a:xfrm>
              <a:off x="5233575" y="1850700"/>
              <a:ext cx="67325" cy="68450"/>
            </a:xfrm>
            <a:custGeom>
              <a:avLst/>
              <a:gdLst/>
              <a:ahLst/>
              <a:cxnLst/>
              <a:rect l="l" t="t" r="r" b="b"/>
              <a:pathLst>
                <a:path w="2693" h="2738" extrusionOk="0">
                  <a:moveTo>
                    <a:pt x="1367" y="1"/>
                  </a:moveTo>
                  <a:cubicBezTo>
                    <a:pt x="862" y="1"/>
                    <a:pt x="566" y="389"/>
                    <a:pt x="566" y="389"/>
                  </a:cubicBezTo>
                  <a:cubicBezTo>
                    <a:pt x="1" y="2322"/>
                    <a:pt x="260" y="2737"/>
                    <a:pt x="260" y="2737"/>
                  </a:cubicBezTo>
                  <a:lnTo>
                    <a:pt x="2692" y="818"/>
                  </a:lnTo>
                  <a:cubicBezTo>
                    <a:pt x="2169" y="187"/>
                    <a:pt x="1718" y="1"/>
                    <a:pt x="1367" y="1"/>
                  </a:cubicBezTo>
                  <a:close/>
                </a:path>
              </a:pathLst>
            </a:custGeom>
            <a:solidFill>
              <a:srgbClr val="E6E0D8"/>
            </a:solidFill>
            <a:ln>
              <a:noFill/>
            </a:ln>
          </p:spPr>
          <p:txBody>
            <a:bodyPr spcFirstLastPara="1" wrap="square" lIns="121900" tIns="121900" rIns="121900" bIns="121900" anchor="ctr" anchorCtr="0">
              <a:noAutofit/>
            </a:bodyPr>
            <a:lstStyle/>
            <a:p>
              <a:endParaRPr sz="2400"/>
            </a:p>
          </p:txBody>
        </p:sp>
        <p:sp>
          <p:nvSpPr>
            <p:cNvPr id="146" name="Google Shape;1337;p57"/>
            <p:cNvSpPr/>
            <p:nvPr/>
          </p:nvSpPr>
          <p:spPr>
            <a:xfrm>
              <a:off x="5311750" y="1789600"/>
              <a:ext cx="35900" cy="30275"/>
            </a:xfrm>
            <a:custGeom>
              <a:avLst/>
              <a:gdLst/>
              <a:ahLst/>
              <a:cxnLst/>
              <a:rect l="l" t="t" r="r" b="b"/>
              <a:pathLst>
                <a:path w="1436" h="1211" extrusionOk="0">
                  <a:moveTo>
                    <a:pt x="821" y="0"/>
                  </a:moveTo>
                  <a:cubicBezTo>
                    <a:pt x="670" y="0"/>
                    <a:pt x="509" y="54"/>
                    <a:pt x="371" y="162"/>
                  </a:cubicBezTo>
                  <a:cubicBezTo>
                    <a:pt x="79" y="390"/>
                    <a:pt x="0" y="775"/>
                    <a:pt x="195" y="1020"/>
                  </a:cubicBezTo>
                  <a:cubicBezTo>
                    <a:pt x="294" y="1146"/>
                    <a:pt x="448" y="1210"/>
                    <a:pt x="614" y="1210"/>
                  </a:cubicBezTo>
                  <a:cubicBezTo>
                    <a:pt x="765" y="1210"/>
                    <a:pt x="927" y="1156"/>
                    <a:pt x="1065" y="1047"/>
                  </a:cubicBezTo>
                  <a:cubicBezTo>
                    <a:pt x="1354" y="819"/>
                    <a:pt x="1436" y="434"/>
                    <a:pt x="1242" y="194"/>
                  </a:cubicBezTo>
                  <a:cubicBezTo>
                    <a:pt x="1143" y="65"/>
                    <a:pt x="988" y="0"/>
                    <a:pt x="821" y="0"/>
                  </a:cubicBezTo>
                  <a:close/>
                </a:path>
              </a:pathLst>
            </a:custGeom>
            <a:solidFill>
              <a:srgbClr val="E6E0D8"/>
            </a:solidFill>
            <a:ln>
              <a:noFill/>
            </a:ln>
          </p:spPr>
          <p:txBody>
            <a:bodyPr spcFirstLastPara="1" wrap="square" lIns="121900" tIns="121900" rIns="121900" bIns="121900" anchor="ctr" anchorCtr="0">
              <a:noAutofit/>
            </a:bodyPr>
            <a:lstStyle/>
            <a:p>
              <a:endParaRPr sz="2400"/>
            </a:p>
          </p:txBody>
        </p:sp>
        <p:sp>
          <p:nvSpPr>
            <p:cNvPr id="147" name="Google Shape;1338;p57"/>
            <p:cNvSpPr/>
            <p:nvPr/>
          </p:nvSpPr>
          <p:spPr>
            <a:xfrm>
              <a:off x="4954425" y="723250"/>
              <a:ext cx="158900" cy="224950"/>
            </a:xfrm>
            <a:custGeom>
              <a:avLst/>
              <a:gdLst/>
              <a:ahLst/>
              <a:cxnLst/>
              <a:rect l="l" t="t" r="r" b="b"/>
              <a:pathLst>
                <a:path w="6356" h="8998" extrusionOk="0">
                  <a:moveTo>
                    <a:pt x="5281" y="1"/>
                  </a:moveTo>
                  <a:cubicBezTo>
                    <a:pt x="5231" y="1"/>
                    <a:pt x="5181" y="4"/>
                    <a:pt x="5131" y="12"/>
                  </a:cubicBezTo>
                  <a:cubicBezTo>
                    <a:pt x="4754" y="70"/>
                    <a:pt x="3964" y="189"/>
                    <a:pt x="2039" y="3418"/>
                  </a:cubicBezTo>
                  <a:cubicBezTo>
                    <a:pt x="1239" y="4755"/>
                    <a:pt x="263" y="6643"/>
                    <a:pt x="130" y="7562"/>
                  </a:cubicBezTo>
                  <a:cubicBezTo>
                    <a:pt x="1" y="8460"/>
                    <a:pt x="575" y="8804"/>
                    <a:pt x="756" y="8889"/>
                  </a:cubicBezTo>
                  <a:cubicBezTo>
                    <a:pt x="919" y="8964"/>
                    <a:pt x="1076" y="8997"/>
                    <a:pt x="1229" y="8997"/>
                  </a:cubicBezTo>
                  <a:cubicBezTo>
                    <a:pt x="1906" y="8997"/>
                    <a:pt x="2491" y="8341"/>
                    <a:pt x="2940" y="7838"/>
                  </a:cubicBezTo>
                  <a:cubicBezTo>
                    <a:pt x="3311" y="7422"/>
                    <a:pt x="3273" y="6786"/>
                    <a:pt x="2858" y="6415"/>
                  </a:cubicBezTo>
                  <a:cubicBezTo>
                    <a:pt x="2821" y="6381"/>
                    <a:pt x="2783" y="6351"/>
                    <a:pt x="2743" y="6323"/>
                  </a:cubicBezTo>
                  <a:cubicBezTo>
                    <a:pt x="3559" y="4690"/>
                    <a:pt x="4961" y="2400"/>
                    <a:pt x="5570" y="1975"/>
                  </a:cubicBezTo>
                  <a:cubicBezTo>
                    <a:pt x="6043" y="1836"/>
                    <a:pt x="6356" y="1362"/>
                    <a:pt x="6277" y="859"/>
                  </a:cubicBezTo>
                  <a:cubicBezTo>
                    <a:pt x="6203" y="359"/>
                    <a:pt x="5772" y="1"/>
                    <a:pt x="5281" y="1"/>
                  </a:cubicBezTo>
                  <a:close/>
                </a:path>
              </a:pathLst>
            </a:custGeom>
            <a:solidFill>
              <a:srgbClr val="FFB899"/>
            </a:solidFill>
            <a:ln>
              <a:noFill/>
            </a:ln>
          </p:spPr>
          <p:txBody>
            <a:bodyPr spcFirstLastPara="1" wrap="square" lIns="121900" tIns="121900" rIns="121900" bIns="121900" anchor="ctr" anchorCtr="0">
              <a:noAutofit/>
            </a:bodyPr>
            <a:lstStyle/>
            <a:p>
              <a:endParaRPr sz="2400"/>
            </a:p>
          </p:txBody>
        </p:sp>
        <p:sp>
          <p:nvSpPr>
            <p:cNvPr id="148" name="Google Shape;1339;p57"/>
            <p:cNvSpPr/>
            <p:nvPr/>
          </p:nvSpPr>
          <p:spPr>
            <a:xfrm>
              <a:off x="5167150" y="584800"/>
              <a:ext cx="63650" cy="132400"/>
            </a:xfrm>
            <a:custGeom>
              <a:avLst/>
              <a:gdLst/>
              <a:ahLst/>
              <a:cxnLst/>
              <a:rect l="l" t="t" r="r" b="b"/>
              <a:pathLst>
                <a:path w="2546" h="5296" extrusionOk="0">
                  <a:moveTo>
                    <a:pt x="1273" y="1"/>
                  </a:moveTo>
                  <a:cubicBezTo>
                    <a:pt x="572" y="1"/>
                    <a:pt x="1" y="572"/>
                    <a:pt x="1" y="1274"/>
                  </a:cubicBezTo>
                  <a:lnTo>
                    <a:pt x="1" y="4022"/>
                  </a:lnTo>
                  <a:cubicBezTo>
                    <a:pt x="1" y="4720"/>
                    <a:pt x="572" y="5295"/>
                    <a:pt x="1273" y="5295"/>
                  </a:cubicBezTo>
                  <a:cubicBezTo>
                    <a:pt x="1970" y="5295"/>
                    <a:pt x="2545" y="4720"/>
                    <a:pt x="2545" y="4022"/>
                  </a:cubicBezTo>
                  <a:lnTo>
                    <a:pt x="2545" y="1274"/>
                  </a:lnTo>
                  <a:cubicBezTo>
                    <a:pt x="2545" y="572"/>
                    <a:pt x="1970" y="1"/>
                    <a:pt x="1273" y="1"/>
                  </a:cubicBezTo>
                  <a:close/>
                </a:path>
              </a:pathLst>
            </a:custGeom>
            <a:solidFill>
              <a:srgbClr val="FFB899"/>
            </a:solidFill>
            <a:ln>
              <a:noFill/>
            </a:ln>
          </p:spPr>
          <p:txBody>
            <a:bodyPr spcFirstLastPara="1" wrap="square" lIns="121900" tIns="121900" rIns="121900" bIns="121900" anchor="ctr" anchorCtr="0">
              <a:noAutofit/>
            </a:bodyPr>
            <a:lstStyle/>
            <a:p>
              <a:endParaRPr sz="2400"/>
            </a:p>
          </p:txBody>
        </p:sp>
        <p:sp>
          <p:nvSpPr>
            <p:cNvPr id="149" name="Google Shape;1340;p57"/>
            <p:cNvSpPr/>
            <p:nvPr/>
          </p:nvSpPr>
          <p:spPr>
            <a:xfrm>
              <a:off x="5167150" y="597825"/>
              <a:ext cx="63650" cy="18825"/>
            </a:xfrm>
            <a:custGeom>
              <a:avLst/>
              <a:gdLst/>
              <a:ahLst/>
              <a:cxnLst/>
              <a:rect l="l" t="t" r="r" b="b"/>
              <a:pathLst>
                <a:path w="2546" h="753" extrusionOk="0">
                  <a:moveTo>
                    <a:pt x="1" y="1"/>
                  </a:moveTo>
                  <a:lnTo>
                    <a:pt x="1" y="753"/>
                  </a:lnTo>
                  <a:cubicBezTo>
                    <a:pt x="1" y="470"/>
                    <a:pt x="92" y="211"/>
                    <a:pt x="249" y="1"/>
                  </a:cubicBezTo>
                  <a:close/>
                  <a:moveTo>
                    <a:pt x="2297" y="1"/>
                  </a:moveTo>
                  <a:cubicBezTo>
                    <a:pt x="2450" y="211"/>
                    <a:pt x="2545" y="470"/>
                    <a:pt x="2545" y="753"/>
                  </a:cubicBezTo>
                  <a:lnTo>
                    <a:pt x="2545" y="1"/>
                  </a:lnTo>
                  <a:close/>
                </a:path>
              </a:pathLst>
            </a:custGeom>
            <a:solidFill>
              <a:srgbClr val="F3DEDC"/>
            </a:solidFill>
            <a:ln>
              <a:noFill/>
            </a:ln>
          </p:spPr>
          <p:txBody>
            <a:bodyPr spcFirstLastPara="1" wrap="square" lIns="121900" tIns="121900" rIns="121900" bIns="121900" anchor="ctr" anchorCtr="0">
              <a:noAutofit/>
            </a:bodyPr>
            <a:lstStyle/>
            <a:p>
              <a:endParaRPr sz="2400"/>
            </a:p>
          </p:txBody>
        </p:sp>
        <p:sp>
          <p:nvSpPr>
            <p:cNvPr id="150" name="Google Shape;1341;p57"/>
            <p:cNvSpPr/>
            <p:nvPr/>
          </p:nvSpPr>
          <p:spPr>
            <a:xfrm>
              <a:off x="5167150" y="597825"/>
              <a:ext cx="63650" cy="63900"/>
            </a:xfrm>
            <a:custGeom>
              <a:avLst/>
              <a:gdLst/>
              <a:ahLst/>
              <a:cxnLst/>
              <a:rect l="l" t="t" r="r" b="b"/>
              <a:pathLst>
                <a:path w="2546" h="2556" extrusionOk="0">
                  <a:moveTo>
                    <a:pt x="249" y="1"/>
                  </a:moveTo>
                  <a:cubicBezTo>
                    <a:pt x="92" y="211"/>
                    <a:pt x="1" y="470"/>
                    <a:pt x="1" y="753"/>
                  </a:cubicBezTo>
                  <a:lnTo>
                    <a:pt x="1" y="2556"/>
                  </a:lnTo>
                  <a:cubicBezTo>
                    <a:pt x="1" y="2556"/>
                    <a:pt x="1419" y="2467"/>
                    <a:pt x="2545" y="1872"/>
                  </a:cubicBezTo>
                  <a:lnTo>
                    <a:pt x="2545" y="753"/>
                  </a:lnTo>
                  <a:cubicBezTo>
                    <a:pt x="2545" y="470"/>
                    <a:pt x="2450" y="211"/>
                    <a:pt x="2297" y="1"/>
                  </a:cubicBezTo>
                  <a:close/>
                </a:path>
              </a:pathLst>
            </a:custGeom>
            <a:solidFill>
              <a:srgbClr val="F3A084"/>
            </a:solidFill>
            <a:ln>
              <a:noFill/>
            </a:ln>
          </p:spPr>
          <p:txBody>
            <a:bodyPr spcFirstLastPara="1" wrap="square" lIns="121900" tIns="121900" rIns="121900" bIns="121900" anchor="ctr" anchorCtr="0">
              <a:noAutofit/>
            </a:bodyPr>
            <a:lstStyle/>
            <a:p>
              <a:endParaRPr sz="2400"/>
            </a:p>
          </p:txBody>
        </p:sp>
        <p:sp>
          <p:nvSpPr>
            <p:cNvPr id="151" name="Google Shape;1342;p57"/>
            <p:cNvSpPr/>
            <p:nvPr/>
          </p:nvSpPr>
          <p:spPr>
            <a:xfrm>
              <a:off x="5042275" y="661700"/>
              <a:ext cx="313400" cy="537350"/>
            </a:xfrm>
            <a:custGeom>
              <a:avLst/>
              <a:gdLst/>
              <a:ahLst/>
              <a:cxnLst/>
              <a:rect l="l" t="t" r="r" b="b"/>
              <a:pathLst>
                <a:path w="12536" h="21494" extrusionOk="0">
                  <a:moveTo>
                    <a:pt x="5703" y="1"/>
                  </a:moveTo>
                  <a:cubicBezTo>
                    <a:pt x="2567" y="1"/>
                    <a:pt x="1" y="2661"/>
                    <a:pt x="1" y="5914"/>
                  </a:cubicBezTo>
                  <a:lnTo>
                    <a:pt x="1073" y="15862"/>
                  </a:lnTo>
                  <a:cubicBezTo>
                    <a:pt x="1651" y="19329"/>
                    <a:pt x="2567" y="21493"/>
                    <a:pt x="5703" y="21493"/>
                  </a:cubicBezTo>
                  <a:lnTo>
                    <a:pt x="6830" y="21493"/>
                  </a:lnTo>
                  <a:cubicBezTo>
                    <a:pt x="9786" y="20952"/>
                    <a:pt x="10715" y="19094"/>
                    <a:pt x="11514" y="15862"/>
                  </a:cubicBezTo>
                  <a:lnTo>
                    <a:pt x="12535" y="5914"/>
                  </a:lnTo>
                  <a:cubicBezTo>
                    <a:pt x="12535" y="2661"/>
                    <a:pt x="9966" y="1"/>
                    <a:pt x="6830" y="1"/>
                  </a:cubicBezTo>
                  <a:close/>
                </a:path>
              </a:pathLst>
            </a:custGeom>
            <a:solidFill>
              <a:srgbClr val="FFB899"/>
            </a:solidFill>
            <a:ln>
              <a:noFill/>
            </a:ln>
          </p:spPr>
          <p:txBody>
            <a:bodyPr spcFirstLastPara="1" wrap="square" lIns="121900" tIns="121900" rIns="121900" bIns="121900" anchor="ctr" anchorCtr="0">
              <a:noAutofit/>
            </a:bodyPr>
            <a:lstStyle/>
            <a:p>
              <a:endParaRPr sz="2400"/>
            </a:p>
          </p:txBody>
        </p:sp>
        <p:sp>
          <p:nvSpPr>
            <p:cNvPr id="152" name="Google Shape;1343;p57"/>
            <p:cNvSpPr/>
            <p:nvPr/>
          </p:nvSpPr>
          <p:spPr>
            <a:xfrm>
              <a:off x="4949400" y="663225"/>
              <a:ext cx="397350" cy="571325"/>
            </a:xfrm>
            <a:custGeom>
              <a:avLst/>
              <a:gdLst/>
              <a:ahLst/>
              <a:cxnLst/>
              <a:rect l="l" t="t" r="r" b="b"/>
              <a:pathLst>
                <a:path w="15894" h="22853" extrusionOk="0">
                  <a:moveTo>
                    <a:pt x="8303" y="1"/>
                  </a:moveTo>
                  <a:cubicBezTo>
                    <a:pt x="7608" y="89"/>
                    <a:pt x="6948" y="365"/>
                    <a:pt x="6376" y="770"/>
                  </a:cubicBezTo>
                  <a:cubicBezTo>
                    <a:pt x="5087" y="1436"/>
                    <a:pt x="4101" y="2488"/>
                    <a:pt x="3441" y="3515"/>
                  </a:cubicBezTo>
                  <a:cubicBezTo>
                    <a:pt x="2780" y="4547"/>
                    <a:pt x="2457" y="4771"/>
                    <a:pt x="1767" y="5781"/>
                  </a:cubicBezTo>
                  <a:cubicBezTo>
                    <a:pt x="981" y="6924"/>
                    <a:pt x="504" y="7857"/>
                    <a:pt x="96" y="9180"/>
                  </a:cubicBezTo>
                  <a:cubicBezTo>
                    <a:pt x="38" y="9367"/>
                    <a:pt x="18" y="10058"/>
                    <a:pt x="11" y="10252"/>
                  </a:cubicBezTo>
                  <a:cubicBezTo>
                    <a:pt x="1" y="10555"/>
                    <a:pt x="11" y="10854"/>
                    <a:pt x="371" y="11170"/>
                  </a:cubicBezTo>
                  <a:cubicBezTo>
                    <a:pt x="545" y="11325"/>
                    <a:pt x="832" y="11513"/>
                    <a:pt x="1340" y="11513"/>
                  </a:cubicBezTo>
                  <a:cubicBezTo>
                    <a:pt x="1438" y="11513"/>
                    <a:pt x="1543" y="11506"/>
                    <a:pt x="1657" y="11490"/>
                  </a:cubicBezTo>
                  <a:cubicBezTo>
                    <a:pt x="1745" y="11479"/>
                    <a:pt x="1838" y="11475"/>
                    <a:pt x="1935" y="11475"/>
                  </a:cubicBezTo>
                  <a:cubicBezTo>
                    <a:pt x="2160" y="11475"/>
                    <a:pt x="2402" y="11497"/>
                    <a:pt x="2624" y="11497"/>
                  </a:cubicBezTo>
                  <a:cubicBezTo>
                    <a:pt x="2994" y="11497"/>
                    <a:pt x="3310" y="11435"/>
                    <a:pt x="3403" y="11106"/>
                  </a:cubicBezTo>
                  <a:cubicBezTo>
                    <a:pt x="3270" y="10520"/>
                    <a:pt x="2903" y="8846"/>
                    <a:pt x="2934" y="8694"/>
                  </a:cubicBezTo>
                  <a:cubicBezTo>
                    <a:pt x="2968" y="8533"/>
                    <a:pt x="3027" y="8510"/>
                    <a:pt x="3057" y="8510"/>
                  </a:cubicBezTo>
                  <a:cubicBezTo>
                    <a:pt x="3069" y="8510"/>
                    <a:pt x="3077" y="8513"/>
                    <a:pt x="3077" y="8513"/>
                  </a:cubicBezTo>
                  <a:cubicBezTo>
                    <a:pt x="3328" y="8183"/>
                    <a:pt x="3573" y="7846"/>
                    <a:pt x="3815" y="7507"/>
                  </a:cubicBezTo>
                  <a:lnTo>
                    <a:pt x="3815" y="7507"/>
                  </a:lnTo>
                  <a:cubicBezTo>
                    <a:pt x="3682" y="12076"/>
                    <a:pt x="3549" y="16641"/>
                    <a:pt x="3416" y="21211"/>
                  </a:cubicBezTo>
                  <a:cubicBezTo>
                    <a:pt x="3407" y="21558"/>
                    <a:pt x="3478" y="22010"/>
                    <a:pt x="3818" y="22075"/>
                  </a:cubicBezTo>
                  <a:lnTo>
                    <a:pt x="3832" y="22085"/>
                  </a:lnTo>
                  <a:cubicBezTo>
                    <a:pt x="5600" y="22596"/>
                    <a:pt x="7439" y="22853"/>
                    <a:pt x="9279" y="22853"/>
                  </a:cubicBezTo>
                  <a:cubicBezTo>
                    <a:pt x="10980" y="22853"/>
                    <a:pt x="12680" y="22634"/>
                    <a:pt x="14325" y="22194"/>
                  </a:cubicBezTo>
                  <a:cubicBezTo>
                    <a:pt x="14501" y="22147"/>
                    <a:pt x="14689" y="22092"/>
                    <a:pt x="14804" y="21949"/>
                  </a:cubicBezTo>
                  <a:cubicBezTo>
                    <a:pt x="14906" y="21820"/>
                    <a:pt x="14930" y="21643"/>
                    <a:pt x="14947" y="21479"/>
                  </a:cubicBezTo>
                  <a:cubicBezTo>
                    <a:pt x="15260" y="18706"/>
                    <a:pt x="15570" y="15934"/>
                    <a:pt x="15883" y="13161"/>
                  </a:cubicBezTo>
                  <a:lnTo>
                    <a:pt x="15883" y="13161"/>
                  </a:lnTo>
                  <a:cubicBezTo>
                    <a:pt x="15092" y="13339"/>
                    <a:pt x="14259" y="13422"/>
                    <a:pt x="13415" y="13422"/>
                  </a:cubicBezTo>
                  <a:cubicBezTo>
                    <a:pt x="10841" y="13422"/>
                    <a:pt x="8155" y="12655"/>
                    <a:pt x="6183" y="11484"/>
                  </a:cubicBezTo>
                  <a:cubicBezTo>
                    <a:pt x="5662" y="11137"/>
                    <a:pt x="5836" y="9408"/>
                    <a:pt x="6527" y="9061"/>
                  </a:cubicBezTo>
                  <a:cubicBezTo>
                    <a:pt x="7072" y="8771"/>
                    <a:pt x="7649" y="8671"/>
                    <a:pt x="8237" y="8671"/>
                  </a:cubicBezTo>
                  <a:cubicBezTo>
                    <a:pt x="9512" y="8671"/>
                    <a:pt x="10839" y="9139"/>
                    <a:pt x="12023" y="9139"/>
                  </a:cubicBezTo>
                  <a:cubicBezTo>
                    <a:pt x="12888" y="9139"/>
                    <a:pt x="13677" y="8889"/>
                    <a:pt x="14311" y="8023"/>
                  </a:cubicBezTo>
                  <a:cubicBezTo>
                    <a:pt x="15005" y="6986"/>
                    <a:pt x="14311" y="5431"/>
                    <a:pt x="14832" y="4046"/>
                  </a:cubicBezTo>
                  <a:cubicBezTo>
                    <a:pt x="15165" y="3600"/>
                    <a:pt x="15427" y="2944"/>
                    <a:pt x="15893" y="2576"/>
                  </a:cubicBezTo>
                  <a:cubicBezTo>
                    <a:pt x="14777" y="1249"/>
                    <a:pt x="13362" y="167"/>
                    <a:pt x="11671" y="24"/>
                  </a:cubicBezTo>
                  <a:lnTo>
                    <a:pt x="11525" y="15"/>
                  </a:lnTo>
                  <a:cubicBezTo>
                    <a:pt x="11521" y="838"/>
                    <a:pt x="10786" y="1590"/>
                    <a:pt x="9963" y="1613"/>
                  </a:cubicBezTo>
                  <a:cubicBezTo>
                    <a:pt x="9949" y="1614"/>
                    <a:pt x="9936" y="1614"/>
                    <a:pt x="9922" y="1614"/>
                  </a:cubicBezTo>
                  <a:cubicBezTo>
                    <a:pt x="9114" y="1614"/>
                    <a:pt x="8363" y="917"/>
                    <a:pt x="8312" y="106"/>
                  </a:cubicBezTo>
                  <a:lnTo>
                    <a:pt x="8303" y="1"/>
                  </a:lnTo>
                  <a:close/>
                </a:path>
              </a:pathLst>
            </a:custGeom>
            <a:solidFill>
              <a:schemeClr val="accent6">
                <a:lumMod val="75000"/>
              </a:schemeClr>
            </a:solidFill>
            <a:ln>
              <a:noFill/>
            </a:ln>
          </p:spPr>
          <p:txBody>
            <a:bodyPr spcFirstLastPara="1" wrap="square" lIns="121900" tIns="121900" rIns="121900" bIns="121900" anchor="ctr" anchorCtr="0">
              <a:noAutofit/>
            </a:bodyPr>
            <a:lstStyle/>
            <a:p>
              <a:endParaRPr sz="2400"/>
            </a:p>
          </p:txBody>
        </p:sp>
        <p:sp>
          <p:nvSpPr>
            <p:cNvPr id="153" name="Google Shape;1344;p57"/>
            <p:cNvSpPr/>
            <p:nvPr/>
          </p:nvSpPr>
          <p:spPr>
            <a:xfrm>
              <a:off x="5054200" y="734750"/>
              <a:ext cx="42800" cy="140375"/>
            </a:xfrm>
            <a:custGeom>
              <a:avLst/>
              <a:gdLst/>
              <a:ahLst/>
              <a:cxnLst/>
              <a:rect l="l" t="t" r="r" b="b"/>
              <a:pathLst>
                <a:path w="1712" h="5615" extrusionOk="0">
                  <a:moveTo>
                    <a:pt x="1583" y="0"/>
                  </a:moveTo>
                  <a:cubicBezTo>
                    <a:pt x="1552" y="0"/>
                    <a:pt x="1522" y="15"/>
                    <a:pt x="1507" y="49"/>
                  </a:cubicBezTo>
                  <a:cubicBezTo>
                    <a:pt x="769" y="1695"/>
                    <a:pt x="0" y="3662"/>
                    <a:pt x="38" y="5496"/>
                  </a:cubicBezTo>
                  <a:cubicBezTo>
                    <a:pt x="39" y="5571"/>
                    <a:pt x="102" y="5615"/>
                    <a:pt x="164" y="5615"/>
                  </a:cubicBezTo>
                  <a:cubicBezTo>
                    <a:pt x="214" y="5615"/>
                    <a:pt x="263" y="5587"/>
                    <a:pt x="279" y="5527"/>
                  </a:cubicBezTo>
                  <a:cubicBezTo>
                    <a:pt x="524" y="4635"/>
                    <a:pt x="612" y="3693"/>
                    <a:pt x="848" y="2791"/>
                  </a:cubicBezTo>
                  <a:cubicBezTo>
                    <a:pt x="1086" y="1886"/>
                    <a:pt x="1351" y="998"/>
                    <a:pt x="1685" y="123"/>
                  </a:cubicBezTo>
                  <a:cubicBezTo>
                    <a:pt x="1712" y="56"/>
                    <a:pt x="1644" y="0"/>
                    <a:pt x="1583" y="0"/>
                  </a:cubicBezTo>
                  <a:close/>
                </a:path>
              </a:pathLst>
            </a:custGeom>
            <a:solidFill>
              <a:srgbClr val="DEAB41"/>
            </a:solidFill>
            <a:ln>
              <a:noFill/>
            </a:ln>
          </p:spPr>
          <p:txBody>
            <a:bodyPr spcFirstLastPara="1" wrap="square" lIns="121900" tIns="121900" rIns="121900" bIns="121900" anchor="ctr" anchorCtr="0">
              <a:noAutofit/>
            </a:bodyPr>
            <a:lstStyle/>
            <a:p>
              <a:endParaRPr sz="2400"/>
            </a:p>
          </p:txBody>
        </p:sp>
        <p:sp>
          <p:nvSpPr>
            <p:cNvPr id="154" name="Google Shape;1345;p57"/>
            <p:cNvSpPr/>
            <p:nvPr/>
          </p:nvSpPr>
          <p:spPr>
            <a:xfrm>
              <a:off x="4966750" y="821375"/>
              <a:ext cx="131625" cy="124450"/>
            </a:xfrm>
            <a:custGeom>
              <a:avLst/>
              <a:gdLst/>
              <a:ahLst/>
              <a:cxnLst/>
              <a:rect l="l" t="t" r="r" b="b"/>
              <a:pathLst>
                <a:path w="5265" h="4978" extrusionOk="0">
                  <a:moveTo>
                    <a:pt x="5163" y="1"/>
                  </a:moveTo>
                  <a:cubicBezTo>
                    <a:pt x="4964" y="1"/>
                    <a:pt x="4293" y="230"/>
                    <a:pt x="3975" y="381"/>
                  </a:cubicBezTo>
                  <a:cubicBezTo>
                    <a:pt x="3905" y="417"/>
                    <a:pt x="2618" y="1228"/>
                    <a:pt x="2481" y="1228"/>
                  </a:cubicBezTo>
                  <a:cubicBezTo>
                    <a:pt x="2476" y="1228"/>
                    <a:pt x="2473" y="1227"/>
                    <a:pt x="2471" y="1225"/>
                  </a:cubicBezTo>
                  <a:cubicBezTo>
                    <a:pt x="2114" y="816"/>
                    <a:pt x="1665" y="486"/>
                    <a:pt x="1168" y="262"/>
                  </a:cubicBezTo>
                  <a:cubicBezTo>
                    <a:pt x="981" y="180"/>
                    <a:pt x="787" y="112"/>
                    <a:pt x="583" y="95"/>
                  </a:cubicBezTo>
                  <a:cubicBezTo>
                    <a:pt x="559" y="94"/>
                    <a:pt x="535" y="93"/>
                    <a:pt x="511" y="93"/>
                  </a:cubicBezTo>
                  <a:cubicBezTo>
                    <a:pt x="329" y="93"/>
                    <a:pt x="145" y="140"/>
                    <a:pt x="1" y="251"/>
                  </a:cubicBezTo>
                  <a:lnTo>
                    <a:pt x="161" y="289"/>
                  </a:lnTo>
                  <a:cubicBezTo>
                    <a:pt x="277" y="459"/>
                    <a:pt x="354" y="650"/>
                    <a:pt x="392" y="851"/>
                  </a:cubicBezTo>
                  <a:cubicBezTo>
                    <a:pt x="416" y="1003"/>
                    <a:pt x="420" y="1157"/>
                    <a:pt x="433" y="1306"/>
                  </a:cubicBezTo>
                  <a:cubicBezTo>
                    <a:pt x="460" y="1626"/>
                    <a:pt x="542" y="1936"/>
                    <a:pt x="620" y="2242"/>
                  </a:cubicBezTo>
                  <a:cubicBezTo>
                    <a:pt x="783" y="2878"/>
                    <a:pt x="950" y="3514"/>
                    <a:pt x="1114" y="4147"/>
                  </a:cubicBezTo>
                  <a:cubicBezTo>
                    <a:pt x="1155" y="4304"/>
                    <a:pt x="1195" y="4464"/>
                    <a:pt x="1270" y="4607"/>
                  </a:cubicBezTo>
                  <a:cubicBezTo>
                    <a:pt x="1345" y="4750"/>
                    <a:pt x="1461" y="4879"/>
                    <a:pt x="1610" y="4940"/>
                  </a:cubicBezTo>
                  <a:cubicBezTo>
                    <a:pt x="1663" y="4964"/>
                    <a:pt x="1719" y="4978"/>
                    <a:pt x="1776" y="4978"/>
                  </a:cubicBezTo>
                  <a:cubicBezTo>
                    <a:pt x="1800" y="4978"/>
                    <a:pt x="1824" y="4975"/>
                    <a:pt x="1849" y="4970"/>
                  </a:cubicBezTo>
                  <a:cubicBezTo>
                    <a:pt x="1910" y="4957"/>
                    <a:pt x="1967" y="4923"/>
                    <a:pt x="2022" y="4889"/>
                  </a:cubicBezTo>
                  <a:cubicBezTo>
                    <a:pt x="2273" y="4715"/>
                    <a:pt x="2441" y="4443"/>
                    <a:pt x="2532" y="4154"/>
                  </a:cubicBezTo>
                  <a:cubicBezTo>
                    <a:pt x="2628" y="3865"/>
                    <a:pt x="2655" y="3558"/>
                    <a:pt x="2675" y="3255"/>
                  </a:cubicBezTo>
                  <a:cubicBezTo>
                    <a:pt x="2709" y="2745"/>
                    <a:pt x="5264" y="534"/>
                    <a:pt x="5220" y="23"/>
                  </a:cubicBezTo>
                  <a:cubicBezTo>
                    <a:pt x="5219" y="8"/>
                    <a:pt x="5198" y="1"/>
                    <a:pt x="5163" y="1"/>
                  </a:cubicBezTo>
                  <a:close/>
                </a:path>
              </a:pathLst>
            </a:custGeom>
            <a:solidFill>
              <a:srgbClr val="E6E0D8"/>
            </a:solidFill>
            <a:ln>
              <a:noFill/>
            </a:ln>
          </p:spPr>
          <p:txBody>
            <a:bodyPr spcFirstLastPara="1" wrap="square" lIns="121900" tIns="121900" rIns="121900" bIns="121900" anchor="ctr" anchorCtr="0">
              <a:noAutofit/>
            </a:bodyPr>
            <a:lstStyle/>
            <a:p>
              <a:endParaRPr sz="2400"/>
            </a:p>
          </p:txBody>
        </p:sp>
        <p:sp>
          <p:nvSpPr>
            <p:cNvPr id="155" name="Google Shape;1346;p57"/>
            <p:cNvSpPr/>
            <p:nvPr/>
          </p:nvSpPr>
          <p:spPr>
            <a:xfrm>
              <a:off x="5026050" y="817275"/>
              <a:ext cx="115850" cy="175100"/>
            </a:xfrm>
            <a:custGeom>
              <a:avLst/>
              <a:gdLst/>
              <a:ahLst/>
              <a:cxnLst/>
              <a:rect l="l" t="t" r="r" b="b"/>
              <a:pathLst>
                <a:path w="4634" h="7004" extrusionOk="0">
                  <a:moveTo>
                    <a:pt x="2930" y="0"/>
                  </a:moveTo>
                  <a:cubicBezTo>
                    <a:pt x="2790" y="0"/>
                    <a:pt x="2661" y="79"/>
                    <a:pt x="2542" y="157"/>
                  </a:cubicBezTo>
                  <a:cubicBezTo>
                    <a:pt x="1694" y="695"/>
                    <a:pt x="851" y="1232"/>
                    <a:pt x="3" y="1773"/>
                  </a:cubicBezTo>
                  <a:lnTo>
                    <a:pt x="0" y="1783"/>
                  </a:lnTo>
                  <a:cubicBezTo>
                    <a:pt x="341" y="3457"/>
                    <a:pt x="483" y="5026"/>
                    <a:pt x="824" y="6699"/>
                  </a:cubicBezTo>
                  <a:cubicBezTo>
                    <a:pt x="834" y="6751"/>
                    <a:pt x="848" y="6802"/>
                    <a:pt x="878" y="6846"/>
                  </a:cubicBezTo>
                  <a:cubicBezTo>
                    <a:pt x="948" y="6939"/>
                    <a:pt x="1197" y="7004"/>
                    <a:pt x="1371" y="7004"/>
                  </a:cubicBezTo>
                  <a:cubicBezTo>
                    <a:pt x="1418" y="7004"/>
                    <a:pt x="1460" y="6999"/>
                    <a:pt x="1490" y="6989"/>
                  </a:cubicBezTo>
                  <a:cubicBezTo>
                    <a:pt x="2392" y="6690"/>
                    <a:pt x="3246" y="6356"/>
                    <a:pt x="4437" y="5961"/>
                  </a:cubicBezTo>
                  <a:cubicBezTo>
                    <a:pt x="4494" y="5944"/>
                    <a:pt x="4556" y="5920"/>
                    <a:pt x="4590" y="5873"/>
                  </a:cubicBezTo>
                  <a:cubicBezTo>
                    <a:pt x="4634" y="5808"/>
                    <a:pt x="4621" y="5720"/>
                    <a:pt x="4604" y="5645"/>
                  </a:cubicBezTo>
                  <a:cubicBezTo>
                    <a:pt x="4505" y="5203"/>
                    <a:pt x="4406" y="4760"/>
                    <a:pt x="4307" y="4318"/>
                  </a:cubicBezTo>
                  <a:cubicBezTo>
                    <a:pt x="3977" y="3015"/>
                    <a:pt x="3828" y="2008"/>
                    <a:pt x="3498" y="704"/>
                  </a:cubicBezTo>
                  <a:cubicBezTo>
                    <a:pt x="3420" y="388"/>
                    <a:pt x="3256" y="4"/>
                    <a:pt x="293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56" name="Google Shape;1347;p57"/>
            <p:cNvSpPr/>
            <p:nvPr/>
          </p:nvSpPr>
          <p:spPr>
            <a:xfrm>
              <a:off x="4962000" y="824425"/>
              <a:ext cx="89250" cy="164950"/>
            </a:xfrm>
            <a:custGeom>
              <a:avLst/>
              <a:gdLst/>
              <a:ahLst/>
              <a:cxnLst/>
              <a:rect l="l" t="t" r="r" b="b"/>
              <a:pathLst>
                <a:path w="3570" h="6598" extrusionOk="0">
                  <a:moveTo>
                    <a:pt x="0" y="0"/>
                  </a:moveTo>
                  <a:lnTo>
                    <a:pt x="0" y="0"/>
                  </a:lnTo>
                  <a:cubicBezTo>
                    <a:pt x="245" y="1806"/>
                    <a:pt x="494" y="3614"/>
                    <a:pt x="739" y="5416"/>
                  </a:cubicBezTo>
                  <a:cubicBezTo>
                    <a:pt x="748" y="5495"/>
                    <a:pt x="762" y="5573"/>
                    <a:pt x="810" y="5634"/>
                  </a:cubicBezTo>
                  <a:cubicBezTo>
                    <a:pt x="858" y="5696"/>
                    <a:pt x="936" y="5723"/>
                    <a:pt x="1011" y="5750"/>
                  </a:cubicBezTo>
                  <a:cubicBezTo>
                    <a:pt x="1861" y="6043"/>
                    <a:pt x="2716" y="6325"/>
                    <a:pt x="3570" y="6597"/>
                  </a:cubicBezTo>
                  <a:lnTo>
                    <a:pt x="2613" y="1426"/>
                  </a:lnTo>
                  <a:cubicBezTo>
                    <a:pt x="2028" y="721"/>
                    <a:pt x="616" y="300"/>
                    <a:pt x="184" y="10"/>
                  </a:cubicBezTo>
                  <a:lnTo>
                    <a:pt x="0"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57" name="Google Shape;1348;p57"/>
            <p:cNvSpPr/>
            <p:nvPr/>
          </p:nvSpPr>
          <p:spPr>
            <a:xfrm>
              <a:off x="5060725" y="875675"/>
              <a:ext cx="65950" cy="65275"/>
            </a:xfrm>
            <a:custGeom>
              <a:avLst/>
              <a:gdLst/>
              <a:ahLst/>
              <a:cxnLst/>
              <a:rect l="l" t="t" r="r" b="b"/>
              <a:pathLst>
                <a:path w="2638" h="2611" extrusionOk="0">
                  <a:moveTo>
                    <a:pt x="2017" y="0"/>
                  </a:moveTo>
                  <a:cubicBezTo>
                    <a:pt x="1956" y="0"/>
                    <a:pt x="1894" y="31"/>
                    <a:pt x="1856" y="87"/>
                  </a:cubicBezTo>
                  <a:cubicBezTo>
                    <a:pt x="1777" y="202"/>
                    <a:pt x="1757" y="342"/>
                    <a:pt x="1740" y="482"/>
                  </a:cubicBezTo>
                  <a:cubicBezTo>
                    <a:pt x="1486" y="352"/>
                    <a:pt x="1206" y="274"/>
                    <a:pt x="923" y="274"/>
                  </a:cubicBezTo>
                  <a:cubicBezTo>
                    <a:pt x="782" y="274"/>
                    <a:pt x="641" y="294"/>
                    <a:pt x="502" y="335"/>
                  </a:cubicBezTo>
                  <a:cubicBezTo>
                    <a:pt x="195" y="426"/>
                    <a:pt x="245" y="907"/>
                    <a:pt x="570" y="907"/>
                  </a:cubicBezTo>
                  <a:cubicBezTo>
                    <a:pt x="574" y="907"/>
                    <a:pt x="577" y="907"/>
                    <a:pt x="580" y="907"/>
                  </a:cubicBezTo>
                  <a:cubicBezTo>
                    <a:pt x="610" y="906"/>
                    <a:pt x="641" y="906"/>
                    <a:pt x="671" y="906"/>
                  </a:cubicBezTo>
                  <a:cubicBezTo>
                    <a:pt x="922" y="906"/>
                    <a:pt x="1181" y="934"/>
                    <a:pt x="1417" y="1016"/>
                  </a:cubicBezTo>
                  <a:cubicBezTo>
                    <a:pt x="1356" y="1016"/>
                    <a:pt x="1295" y="1016"/>
                    <a:pt x="1229" y="1022"/>
                  </a:cubicBezTo>
                  <a:cubicBezTo>
                    <a:pt x="1200" y="1021"/>
                    <a:pt x="1171" y="1021"/>
                    <a:pt x="1142" y="1021"/>
                  </a:cubicBezTo>
                  <a:cubicBezTo>
                    <a:pt x="875" y="1021"/>
                    <a:pt x="606" y="1061"/>
                    <a:pt x="376" y="1128"/>
                  </a:cubicBezTo>
                  <a:cubicBezTo>
                    <a:pt x="1" y="1240"/>
                    <a:pt x="116" y="1788"/>
                    <a:pt x="448" y="1788"/>
                  </a:cubicBezTo>
                  <a:cubicBezTo>
                    <a:pt x="481" y="1788"/>
                    <a:pt x="516" y="1782"/>
                    <a:pt x="552" y="1771"/>
                  </a:cubicBezTo>
                  <a:cubicBezTo>
                    <a:pt x="797" y="1716"/>
                    <a:pt x="1046" y="1662"/>
                    <a:pt x="1301" y="1652"/>
                  </a:cubicBezTo>
                  <a:lnTo>
                    <a:pt x="1301" y="1652"/>
                  </a:lnTo>
                  <a:cubicBezTo>
                    <a:pt x="1124" y="1716"/>
                    <a:pt x="951" y="1788"/>
                    <a:pt x="784" y="1859"/>
                  </a:cubicBezTo>
                  <a:cubicBezTo>
                    <a:pt x="692" y="1893"/>
                    <a:pt x="600" y="1931"/>
                    <a:pt x="508" y="1978"/>
                  </a:cubicBezTo>
                  <a:cubicBezTo>
                    <a:pt x="205" y="2129"/>
                    <a:pt x="369" y="2570"/>
                    <a:pt x="662" y="2584"/>
                  </a:cubicBezTo>
                  <a:cubicBezTo>
                    <a:pt x="728" y="2604"/>
                    <a:pt x="803" y="2611"/>
                    <a:pt x="880" y="2611"/>
                  </a:cubicBezTo>
                  <a:cubicBezTo>
                    <a:pt x="1019" y="2611"/>
                    <a:pt x="1166" y="2588"/>
                    <a:pt x="1284" y="2578"/>
                  </a:cubicBezTo>
                  <a:cubicBezTo>
                    <a:pt x="1519" y="2557"/>
                    <a:pt x="1750" y="2530"/>
                    <a:pt x="1968" y="2448"/>
                  </a:cubicBezTo>
                  <a:cubicBezTo>
                    <a:pt x="2165" y="2380"/>
                    <a:pt x="2417" y="2240"/>
                    <a:pt x="2474" y="2033"/>
                  </a:cubicBezTo>
                  <a:cubicBezTo>
                    <a:pt x="2519" y="1978"/>
                    <a:pt x="2543" y="1907"/>
                    <a:pt x="2546" y="1839"/>
                  </a:cubicBezTo>
                  <a:cubicBezTo>
                    <a:pt x="2567" y="1795"/>
                    <a:pt x="2581" y="1747"/>
                    <a:pt x="2590" y="1700"/>
                  </a:cubicBezTo>
                  <a:cubicBezTo>
                    <a:pt x="2635" y="1573"/>
                    <a:pt x="2638" y="1424"/>
                    <a:pt x="2601" y="1308"/>
                  </a:cubicBezTo>
                  <a:cubicBezTo>
                    <a:pt x="2594" y="1288"/>
                    <a:pt x="2584" y="1271"/>
                    <a:pt x="2573" y="1261"/>
                  </a:cubicBezTo>
                  <a:cubicBezTo>
                    <a:pt x="2570" y="1237"/>
                    <a:pt x="2567" y="1216"/>
                    <a:pt x="2556" y="1193"/>
                  </a:cubicBezTo>
                  <a:cubicBezTo>
                    <a:pt x="2506" y="1039"/>
                    <a:pt x="2413" y="910"/>
                    <a:pt x="2298" y="805"/>
                  </a:cubicBezTo>
                  <a:cubicBezTo>
                    <a:pt x="2291" y="757"/>
                    <a:pt x="2291" y="709"/>
                    <a:pt x="2284" y="665"/>
                  </a:cubicBezTo>
                  <a:cubicBezTo>
                    <a:pt x="2257" y="471"/>
                    <a:pt x="2264" y="257"/>
                    <a:pt x="2165" y="87"/>
                  </a:cubicBezTo>
                  <a:cubicBezTo>
                    <a:pt x="2130" y="28"/>
                    <a:pt x="2074" y="0"/>
                    <a:pt x="2017" y="0"/>
                  </a:cubicBezTo>
                  <a:close/>
                </a:path>
              </a:pathLst>
            </a:custGeom>
            <a:solidFill>
              <a:srgbClr val="FFB899"/>
            </a:solidFill>
            <a:ln>
              <a:noFill/>
            </a:ln>
          </p:spPr>
          <p:txBody>
            <a:bodyPr spcFirstLastPara="1" wrap="square" lIns="121900" tIns="121900" rIns="121900" bIns="121900" anchor="ctr" anchorCtr="0">
              <a:noAutofit/>
            </a:bodyPr>
            <a:lstStyle/>
            <a:p>
              <a:endParaRPr sz="2400"/>
            </a:p>
          </p:txBody>
        </p:sp>
        <p:sp>
          <p:nvSpPr>
            <p:cNvPr id="158" name="Google Shape;1349;p57"/>
            <p:cNvSpPr/>
            <p:nvPr/>
          </p:nvSpPr>
          <p:spPr>
            <a:xfrm>
              <a:off x="5100300" y="727625"/>
              <a:ext cx="312600" cy="270950"/>
            </a:xfrm>
            <a:custGeom>
              <a:avLst/>
              <a:gdLst/>
              <a:ahLst/>
              <a:cxnLst/>
              <a:rect l="l" t="t" r="r" b="b"/>
              <a:pathLst>
                <a:path w="12504" h="10838" extrusionOk="0">
                  <a:moveTo>
                    <a:pt x="9857" y="0"/>
                  </a:moveTo>
                  <a:cubicBezTo>
                    <a:pt x="9391" y="368"/>
                    <a:pt x="8942" y="1192"/>
                    <a:pt x="8608" y="1637"/>
                  </a:cubicBezTo>
                  <a:cubicBezTo>
                    <a:pt x="8088" y="3021"/>
                    <a:pt x="9098" y="4433"/>
                    <a:pt x="8404" y="5471"/>
                  </a:cubicBezTo>
                  <a:cubicBezTo>
                    <a:pt x="7533" y="6110"/>
                    <a:pt x="6721" y="6305"/>
                    <a:pt x="5940" y="6305"/>
                  </a:cubicBezTo>
                  <a:cubicBezTo>
                    <a:pt x="4718" y="6305"/>
                    <a:pt x="3571" y="5827"/>
                    <a:pt x="2391" y="5827"/>
                  </a:cubicBezTo>
                  <a:cubicBezTo>
                    <a:pt x="1839" y="5827"/>
                    <a:pt x="1281" y="5931"/>
                    <a:pt x="704" y="6237"/>
                  </a:cubicBezTo>
                  <a:cubicBezTo>
                    <a:pt x="378" y="6413"/>
                    <a:pt x="1" y="9115"/>
                    <a:pt x="65" y="9200"/>
                  </a:cubicBezTo>
                  <a:cubicBezTo>
                    <a:pt x="2206" y="10084"/>
                    <a:pt x="4879" y="10837"/>
                    <a:pt x="7441" y="10837"/>
                  </a:cubicBezTo>
                  <a:cubicBezTo>
                    <a:pt x="8261" y="10837"/>
                    <a:pt x="9070" y="10760"/>
                    <a:pt x="9847" y="10585"/>
                  </a:cubicBezTo>
                  <a:cubicBezTo>
                    <a:pt x="9860" y="10452"/>
                    <a:pt x="9874" y="10317"/>
                    <a:pt x="9891" y="10180"/>
                  </a:cubicBezTo>
                  <a:lnTo>
                    <a:pt x="9837" y="10125"/>
                  </a:lnTo>
                  <a:cubicBezTo>
                    <a:pt x="11507" y="9591"/>
                    <a:pt x="12504" y="7748"/>
                    <a:pt x="12500" y="5992"/>
                  </a:cubicBezTo>
                  <a:cubicBezTo>
                    <a:pt x="12500" y="4240"/>
                    <a:pt x="11690" y="2583"/>
                    <a:pt x="10707" y="1130"/>
                  </a:cubicBezTo>
                  <a:cubicBezTo>
                    <a:pt x="10449" y="746"/>
                    <a:pt x="10163" y="364"/>
                    <a:pt x="9857" y="0"/>
                  </a:cubicBezTo>
                  <a:close/>
                </a:path>
              </a:pathLst>
            </a:custGeom>
            <a:solidFill>
              <a:schemeClr val="accent6">
                <a:lumMod val="75000"/>
              </a:schemeClr>
            </a:solidFill>
            <a:ln>
              <a:noFill/>
            </a:ln>
          </p:spPr>
          <p:txBody>
            <a:bodyPr spcFirstLastPara="1" wrap="square" lIns="121900" tIns="121900" rIns="121900" bIns="121900" anchor="ctr" anchorCtr="0">
              <a:noAutofit/>
            </a:bodyPr>
            <a:lstStyle/>
            <a:p>
              <a:endParaRPr sz="2400"/>
            </a:p>
          </p:txBody>
        </p:sp>
        <p:sp>
          <p:nvSpPr>
            <p:cNvPr id="159" name="Google Shape;1350;p57"/>
            <p:cNvSpPr/>
            <p:nvPr/>
          </p:nvSpPr>
          <p:spPr>
            <a:xfrm>
              <a:off x="5099225" y="955775"/>
              <a:ext cx="248075" cy="35550"/>
            </a:xfrm>
            <a:custGeom>
              <a:avLst/>
              <a:gdLst/>
              <a:ahLst/>
              <a:cxnLst/>
              <a:rect l="l" t="t" r="r" b="b"/>
              <a:pathLst>
                <a:path w="9923" h="1422" extrusionOk="0">
                  <a:moveTo>
                    <a:pt x="109" y="1"/>
                  </a:moveTo>
                  <a:cubicBezTo>
                    <a:pt x="40" y="1"/>
                    <a:pt x="1" y="98"/>
                    <a:pt x="71" y="136"/>
                  </a:cubicBezTo>
                  <a:cubicBezTo>
                    <a:pt x="1432" y="921"/>
                    <a:pt x="3214" y="1177"/>
                    <a:pt x="4756" y="1333"/>
                  </a:cubicBezTo>
                  <a:cubicBezTo>
                    <a:pt x="5360" y="1393"/>
                    <a:pt x="5964" y="1422"/>
                    <a:pt x="6568" y="1422"/>
                  </a:cubicBezTo>
                  <a:cubicBezTo>
                    <a:pt x="7661" y="1422"/>
                    <a:pt x="8751" y="1326"/>
                    <a:pt x="9832" y="1142"/>
                  </a:cubicBezTo>
                  <a:cubicBezTo>
                    <a:pt x="9923" y="1130"/>
                    <a:pt x="9890" y="1002"/>
                    <a:pt x="9806" y="1002"/>
                  </a:cubicBezTo>
                  <a:cubicBezTo>
                    <a:pt x="9802" y="1002"/>
                    <a:pt x="9798" y="1002"/>
                    <a:pt x="9794" y="1003"/>
                  </a:cubicBezTo>
                  <a:cubicBezTo>
                    <a:pt x="8855" y="1140"/>
                    <a:pt x="7909" y="1212"/>
                    <a:pt x="6964" y="1212"/>
                  </a:cubicBezTo>
                  <a:cubicBezTo>
                    <a:pt x="6274" y="1212"/>
                    <a:pt x="5583" y="1174"/>
                    <a:pt x="4895" y="1095"/>
                  </a:cubicBezTo>
                  <a:cubicBezTo>
                    <a:pt x="3245" y="908"/>
                    <a:pt x="1735" y="329"/>
                    <a:pt x="125" y="2"/>
                  </a:cubicBezTo>
                  <a:cubicBezTo>
                    <a:pt x="120" y="1"/>
                    <a:pt x="115" y="1"/>
                    <a:pt x="109" y="1"/>
                  </a:cubicBezTo>
                  <a:close/>
                </a:path>
              </a:pathLst>
            </a:custGeom>
            <a:solidFill>
              <a:srgbClr val="DEAB41"/>
            </a:solidFill>
            <a:ln>
              <a:noFill/>
            </a:ln>
          </p:spPr>
          <p:txBody>
            <a:bodyPr spcFirstLastPara="1" wrap="square" lIns="121900" tIns="121900" rIns="121900" bIns="121900" anchor="ctr" anchorCtr="0">
              <a:noAutofit/>
            </a:bodyPr>
            <a:lstStyle/>
            <a:p>
              <a:endParaRPr sz="2400"/>
            </a:p>
          </p:txBody>
        </p:sp>
        <p:sp>
          <p:nvSpPr>
            <p:cNvPr id="160" name="Google Shape;1351;p57"/>
            <p:cNvSpPr/>
            <p:nvPr/>
          </p:nvSpPr>
          <p:spPr>
            <a:xfrm>
              <a:off x="5097325" y="795525"/>
              <a:ext cx="229600" cy="162500"/>
            </a:xfrm>
            <a:custGeom>
              <a:avLst/>
              <a:gdLst/>
              <a:ahLst/>
              <a:cxnLst/>
              <a:rect l="l" t="t" r="r" b="b"/>
              <a:pathLst>
                <a:path w="9184" h="6500" extrusionOk="0">
                  <a:moveTo>
                    <a:pt x="8458" y="1"/>
                  </a:moveTo>
                  <a:cubicBezTo>
                    <a:pt x="8391" y="1"/>
                    <a:pt x="8323" y="47"/>
                    <a:pt x="8323" y="129"/>
                  </a:cubicBezTo>
                  <a:cubicBezTo>
                    <a:pt x="8323" y="710"/>
                    <a:pt x="8533" y="1272"/>
                    <a:pt x="8533" y="1854"/>
                  </a:cubicBezTo>
                  <a:cubicBezTo>
                    <a:pt x="8540" y="2865"/>
                    <a:pt x="7761" y="3259"/>
                    <a:pt x="6883" y="3344"/>
                  </a:cubicBezTo>
                  <a:cubicBezTo>
                    <a:pt x="6670" y="3364"/>
                    <a:pt x="6456" y="3373"/>
                    <a:pt x="6242" y="3373"/>
                  </a:cubicBezTo>
                  <a:cubicBezTo>
                    <a:pt x="5199" y="3373"/>
                    <a:pt x="4147" y="3165"/>
                    <a:pt x="3117" y="3075"/>
                  </a:cubicBezTo>
                  <a:cubicBezTo>
                    <a:pt x="2788" y="3046"/>
                    <a:pt x="2367" y="2985"/>
                    <a:pt x="1951" y="2985"/>
                  </a:cubicBezTo>
                  <a:cubicBezTo>
                    <a:pt x="1414" y="2985"/>
                    <a:pt x="887" y="3086"/>
                    <a:pt x="582" y="3483"/>
                  </a:cubicBezTo>
                  <a:cubicBezTo>
                    <a:pt x="18" y="4225"/>
                    <a:pt x="0" y="5514"/>
                    <a:pt x="14" y="6399"/>
                  </a:cubicBezTo>
                  <a:cubicBezTo>
                    <a:pt x="16" y="6467"/>
                    <a:pt x="65" y="6500"/>
                    <a:pt x="116" y="6500"/>
                  </a:cubicBezTo>
                  <a:cubicBezTo>
                    <a:pt x="167" y="6500"/>
                    <a:pt x="220" y="6466"/>
                    <a:pt x="225" y="6399"/>
                  </a:cubicBezTo>
                  <a:cubicBezTo>
                    <a:pt x="276" y="5664"/>
                    <a:pt x="385" y="4902"/>
                    <a:pt x="613" y="4198"/>
                  </a:cubicBezTo>
                  <a:cubicBezTo>
                    <a:pt x="843" y="3494"/>
                    <a:pt x="1370" y="3356"/>
                    <a:pt x="1958" y="3356"/>
                  </a:cubicBezTo>
                  <a:cubicBezTo>
                    <a:pt x="2197" y="3356"/>
                    <a:pt x="2446" y="3379"/>
                    <a:pt x="2688" y="3395"/>
                  </a:cubicBezTo>
                  <a:cubicBezTo>
                    <a:pt x="3912" y="3480"/>
                    <a:pt x="5129" y="3758"/>
                    <a:pt x="6358" y="3758"/>
                  </a:cubicBezTo>
                  <a:cubicBezTo>
                    <a:pt x="6461" y="3758"/>
                    <a:pt x="6565" y="3756"/>
                    <a:pt x="6669" y="3752"/>
                  </a:cubicBezTo>
                  <a:cubicBezTo>
                    <a:pt x="7414" y="3725"/>
                    <a:pt x="8292" y="3554"/>
                    <a:pt x="8703" y="2860"/>
                  </a:cubicBezTo>
                  <a:cubicBezTo>
                    <a:pt x="9183" y="2054"/>
                    <a:pt x="8758" y="921"/>
                    <a:pt x="8577" y="95"/>
                  </a:cubicBezTo>
                  <a:cubicBezTo>
                    <a:pt x="8562" y="30"/>
                    <a:pt x="8511" y="1"/>
                    <a:pt x="8458" y="1"/>
                  </a:cubicBezTo>
                  <a:close/>
                </a:path>
              </a:pathLst>
            </a:custGeom>
            <a:solidFill>
              <a:srgbClr val="DEAB41"/>
            </a:solidFill>
            <a:ln>
              <a:noFill/>
            </a:ln>
          </p:spPr>
          <p:txBody>
            <a:bodyPr spcFirstLastPara="1" wrap="square" lIns="121900" tIns="121900" rIns="121900" bIns="121900" anchor="ctr" anchorCtr="0">
              <a:noAutofit/>
            </a:bodyPr>
            <a:lstStyle/>
            <a:p>
              <a:endParaRPr sz="2400"/>
            </a:p>
          </p:txBody>
        </p:sp>
        <p:sp>
          <p:nvSpPr>
            <p:cNvPr id="161" name="Google Shape;1352;p57"/>
            <p:cNvSpPr/>
            <p:nvPr/>
          </p:nvSpPr>
          <p:spPr>
            <a:xfrm>
              <a:off x="4958500" y="879275"/>
              <a:ext cx="39250" cy="62925"/>
            </a:xfrm>
            <a:custGeom>
              <a:avLst/>
              <a:gdLst/>
              <a:ahLst/>
              <a:cxnLst/>
              <a:rect l="l" t="t" r="r" b="b"/>
              <a:pathLst>
                <a:path w="1570" h="2517" extrusionOk="0">
                  <a:moveTo>
                    <a:pt x="638" y="1"/>
                  </a:moveTo>
                  <a:cubicBezTo>
                    <a:pt x="576" y="1"/>
                    <a:pt x="515" y="25"/>
                    <a:pt x="467" y="82"/>
                  </a:cubicBezTo>
                  <a:cubicBezTo>
                    <a:pt x="144" y="470"/>
                    <a:pt x="7" y="939"/>
                    <a:pt x="1" y="1443"/>
                  </a:cubicBezTo>
                  <a:cubicBezTo>
                    <a:pt x="1" y="1549"/>
                    <a:pt x="42" y="1630"/>
                    <a:pt x="103" y="1685"/>
                  </a:cubicBezTo>
                  <a:cubicBezTo>
                    <a:pt x="147" y="1869"/>
                    <a:pt x="38" y="2049"/>
                    <a:pt x="117" y="2233"/>
                  </a:cubicBezTo>
                  <a:cubicBezTo>
                    <a:pt x="181" y="2392"/>
                    <a:pt x="388" y="2513"/>
                    <a:pt x="575" y="2513"/>
                  </a:cubicBezTo>
                  <a:cubicBezTo>
                    <a:pt x="596" y="2513"/>
                    <a:pt x="617" y="2511"/>
                    <a:pt x="637" y="2508"/>
                  </a:cubicBezTo>
                  <a:cubicBezTo>
                    <a:pt x="660" y="2514"/>
                    <a:pt x="685" y="2517"/>
                    <a:pt x="710" y="2517"/>
                  </a:cubicBezTo>
                  <a:cubicBezTo>
                    <a:pt x="775" y="2517"/>
                    <a:pt x="843" y="2496"/>
                    <a:pt x="902" y="2443"/>
                  </a:cubicBezTo>
                  <a:cubicBezTo>
                    <a:pt x="1141" y="2243"/>
                    <a:pt x="1345" y="1998"/>
                    <a:pt x="1529" y="1746"/>
                  </a:cubicBezTo>
                  <a:cubicBezTo>
                    <a:pt x="1566" y="1691"/>
                    <a:pt x="1569" y="1638"/>
                    <a:pt x="1549" y="1589"/>
                  </a:cubicBezTo>
                  <a:cubicBezTo>
                    <a:pt x="1536" y="1457"/>
                    <a:pt x="1418" y="1350"/>
                    <a:pt x="1275" y="1350"/>
                  </a:cubicBezTo>
                  <a:cubicBezTo>
                    <a:pt x="1234" y="1350"/>
                    <a:pt x="1191" y="1359"/>
                    <a:pt x="1147" y="1379"/>
                  </a:cubicBezTo>
                  <a:cubicBezTo>
                    <a:pt x="1117" y="1393"/>
                    <a:pt x="1086" y="1409"/>
                    <a:pt x="1052" y="1423"/>
                  </a:cubicBezTo>
                  <a:cubicBezTo>
                    <a:pt x="1086" y="1355"/>
                    <a:pt x="1117" y="1286"/>
                    <a:pt x="1147" y="1219"/>
                  </a:cubicBezTo>
                  <a:cubicBezTo>
                    <a:pt x="1158" y="1212"/>
                    <a:pt x="1164" y="1205"/>
                    <a:pt x="1171" y="1202"/>
                  </a:cubicBezTo>
                  <a:cubicBezTo>
                    <a:pt x="1456" y="1028"/>
                    <a:pt x="1279" y="665"/>
                    <a:pt x="1011" y="665"/>
                  </a:cubicBezTo>
                  <a:cubicBezTo>
                    <a:pt x="969" y="665"/>
                    <a:pt x="924" y="674"/>
                    <a:pt x="879" y="694"/>
                  </a:cubicBezTo>
                  <a:cubicBezTo>
                    <a:pt x="852" y="708"/>
                    <a:pt x="827" y="725"/>
                    <a:pt x="800" y="739"/>
                  </a:cubicBezTo>
                  <a:cubicBezTo>
                    <a:pt x="831" y="681"/>
                    <a:pt x="861" y="620"/>
                    <a:pt x="882" y="556"/>
                  </a:cubicBezTo>
                  <a:cubicBezTo>
                    <a:pt x="906" y="474"/>
                    <a:pt x="916" y="385"/>
                    <a:pt x="943" y="300"/>
                  </a:cubicBezTo>
                  <a:cubicBezTo>
                    <a:pt x="957" y="256"/>
                    <a:pt x="940" y="212"/>
                    <a:pt x="909" y="178"/>
                  </a:cubicBezTo>
                  <a:cubicBezTo>
                    <a:pt x="863" y="77"/>
                    <a:pt x="749" y="1"/>
                    <a:pt x="638" y="1"/>
                  </a:cubicBezTo>
                  <a:close/>
                </a:path>
              </a:pathLst>
            </a:custGeom>
            <a:solidFill>
              <a:srgbClr val="FFB899"/>
            </a:solidFill>
            <a:ln>
              <a:noFill/>
            </a:ln>
          </p:spPr>
          <p:txBody>
            <a:bodyPr spcFirstLastPara="1" wrap="square" lIns="121900" tIns="121900" rIns="121900" bIns="121900" anchor="ctr" anchorCtr="0">
              <a:noAutofit/>
            </a:bodyPr>
            <a:lstStyle/>
            <a:p>
              <a:endParaRPr sz="2400"/>
            </a:p>
          </p:txBody>
        </p:sp>
        <p:sp>
          <p:nvSpPr>
            <p:cNvPr id="162" name="Google Shape;1353;p57"/>
            <p:cNvSpPr/>
            <p:nvPr/>
          </p:nvSpPr>
          <p:spPr>
            <a:xfrm>
              <a:off x="5053350" y="565300"/>
              <a:ext cx="62525" cy="59800"/>
            </a:xfrm>
            <a:custGeom>
              <a:avLst/>
              <a:gdLst/>
              <a:ahLst/>
              <a:cxnLst/>
              <a:rect l="l" t="t" r="r" b="b"/>
              <a:pathLst>
                <a:path w="2501" h="2392" extrusionOk="0">
                  <a:moveTo>
                    <a:pt x="1249" y="0"/>
                  </a:moveTo>
                  <a:cubicBezTo>
                    <a:pt x="1214" y="0"/>
                    <a:pt x="1179" y="2"/>
                    <a:pt x="1144" y="5"/>
                  </a:cubicBezTo>
                  <a:cubicBezTo>
                    <a:pt x="487" y="63"/>
                    <a:pt x="1" y="645"/>
                    <a:pt x="62" y="1302"/>
                  </a:cubicBezTo>
                  <a:cubicBezTo>
                    <a:pt x="117" y="1922"/>
                    <a:pt x="640" y="2391"/>
                    <a:pt x="1252" y="2391"/>
                  </a:cubicBezTo>
                  <a:cubicBezTo>
                    <a:pt x="1287" y="2391"/>
                    <a:pt x="1322" y="2390"/>
                    <a:pt x="1358" y="2387"/>
                  </a:cubicBezTo>
                  <a:cubicBezTo>
                    <a:pt x="2014" y="2325"/>
                    <a:pt x="2501" y="1747"/>
                    <a:pt x="2440" y="1087"/>
                  </a:cubicBezTo>
                  <a:cubicBezTo>
                    <a:pt x="2385" y="466"/>
                    <a:pt x="1861" y="0"/>
                    <a:pt x="1249" y="0"/>
                  </a:cubicBezTo>
                  <a:close/>
                </a:path>
              </a:pathLst>
            </a:custGeom>
            <a:solidFill>
              <a:srgbClr val="FFB899"/>
            </a:solidFill>
            <a:ln>
              <a:noFill/>
            </a:ln>
          </p:spPr>
          <p:txBody>
            <a:bodyPr spcFirstLastPara="1" wrap="square" lIns="121900" tIns="121900" rIns="121900" bIns="121900" anchor="ctr" anchorCtr="0">
              <a:noAutofit/>
            </a:bodyPr>
            <a:lstStyle/>
            <a:p>
              <a:endParaRPr sz="2400"/>
            </a:p>
          </p:txBody>
        </p:sp>
        <p:sp>
          <p:nvSpPr>
            <p:cNvPr id="163" name="Google Shape;1354;p57"/>
            <p:cNvSpPr/>
            <p:nvPr/>
          </p:nvSpPr>
          <p:spPr>
            <a:xfrm>
              <a:off x="5246850" y="519525"/>
              <a:ext cx="62525" cy="59725"/>
            </a:xfrm>
            <a:custGeom>
              <a:avLst/>
              <a:gdLst/>
              <a:ahLst/>
              <a:cxnLst/>
              <a:rect l="l" t="t" r="r" b="b"/>
              <a:pathLst>
                <a:path w="2501" h="2389" extrusionOk="0">
                  <a:moveTo>
                    <a:pt x="1255" y="1"/>
                  </a:moveTo>
                  <a:cubicBezTo>
                    <a:pt x="1218" y="1"/>
                    <a:pt x="1181" y="2"/>
                    <a:pt x="1144" y="6"/>
                  </a:cubicBezTo>
                  <a:cubicBezTo>
                    <a:pt x="487" y="64"/>
                    <a:pt x="1" y="642"/>
                    <a:pt x="62" y="1302"/>
                  </a:cubicBezTo>
                  <a:cubicBezTo>
                    <a:pt x="117" y="1922"/>
                    <a:pt x="639" y="2388"/>
                    <a:pt x="1251" y="2388"/>
                  </a:cubicBezTo>
                  <a:cubicBezTo>
                    <a:pt x="1286" y="2388"/>
                    <a:pt x="1322" y="2387"/>
                    <a:pt x="1358" y="2384"/>
                  </a:cubicBezTo>
                  <a:cubicBezTo>
                    <a:pt x="2015" y="2326"/>
                    <a:pt x="2501" y="1744"/>
                    <a:pt x="2440" y="1088"/>
                  </a:cubicBezTo>
                  <a:cubicBezTo>
                    <a:pt x="2386" y="469"/>
                    <a:pt x="1865" y="1"/>
                    <a:pt x="1255" y="1"/>
                  </a:cubicBezTo>
                  <a:close/>
                </a:path>
              </a:pathLst>
            </a:custGeom>
            <a:solidFill>
              <a:srgbClr val="FFB899"/>
            </a:solidFill>
            <a:ln>
              <a:noFill/>
            </a:ln>
          </p:spPr>
          <p:txBody>
            <a:bodyPr spcFirstLastPara="1" wrap="square" lIns="121900" tIns="121900" rIns="121900" bIns="121900" anchor="ctr" anchorCtr="0">
              <a:noAutofit/>
            </a:bodyPr>
            <a:lstStyle/>
            <a:p>
              <a:endParaRPr sz="2400"/>
            </a:p>
          </p:txBody>
        </p:sp>
        <p:sp>
          <p:nvSpPr>
            <p:cNvPr id="164" name="Google Shape;1355;p57"/>
            <p:cNvSpPr/>
            <p:nvPr/>
          </p:nvSpPr>
          <p:spPr>
            <a:xfrm>
              <a:off x="5035575" y="355725"/>
              <a:ext cx="254325" cy="288575"/>
            </a:xfrm>
            <a:custGeom>
              <a:avLst/>
              <a:gdLst/>
              <a:ahLst/>
              <a:cxnLst/>
              <a:rect l="l" t="t" r="r" b="b"/>
              <a:pathLst>
                <a:path w="10173" h="11543" extrusionOk="0">
                  <a:moveTo>
                    <a:pt x="4684" y="0"/>
                  </a:moveTo>
                  <a:cubicBezTo>
                    <a:pt x="4336" y="0"/>
                    <a:pt x="3983" y="44"/>
                    <a:pt x="3631" y="134"/>
                  </a:cubicBezTo>
                  <a:cubicBezTo>
                    <a:pt x="1371" y="716"/>
                    <a:pt x="0" y="3043"/>
                    <a:pt x="582" y="5305"/>
                  </a:cubicBezTo>
                  <a:lnTo>
                    <a:pt x="1371" y="8358"/>
                  </a:lnTo>
                  <a:cubicBezTo>
                    <a:pt x="1863" y="10268"/>
                    <a:pt x="3599" y="11543"/>
                    <a:pt x="5487" y="11543"/>
                  </a:cubicBezTo>
                  <a:cubicBezTo>
                    <a:pt x="5835" y="11543"/>
                    <a:pt x="6188" y="11500"/>
                    <a:pt x="6539" y="11409"/>
                  </a:cubicBezTo>
                  <a:cubicBezTo>
                    <a:pt x="8802" y="10824"/>
                    <a:pt x="10173" y="8497"/>
                    <a:pt x="9592" y="6238"/>
                  </a:cubicBezTo>
                  <a:lnTo>
                    <a:pt x="8802" y="3182"/>
                  </a:lnTo>
                  <a:cubicBezTo>
                    <a:pt x="8311" y="1275"/>
                    <a:pt x="6575" y="0"/>
                    <a:pt x="4684" y="0"/>
                  </a:cubicBezTo>
                  <a:close/>
                </a:path>
              </a:pathLst>
            </a:custGeom>
            <a:solidFill>
              <a:srgbClr val="FFB899"/>
            </a:solidFill>
            <a:ln>
              <a:noFill/>
            </a:ln>
          </p:spPr>
          <p:txBody>
            <a:bodyPr spcFirstLastPara="1" wrap="square" lIns="121900" tIns="121900" rIns="121900" bIns="121900" anchor="ctr" anchorCtr="0">
              <a:noAutofit/>
            </a:bodyPr>
            <a:lstStyle/>
            <a:p>
              <a:endParaRPr sz="2400"/>
            </a:p>
          </p:txBody>
        </p:sp>
        <p:sp>
          <p:nvSpPr>
            <p:cNvPr id="165" name="Google Shape;1356;p57"/>
            <p:cNvSpPr/>
            <p:nvPr/>
          </p:nvSpPr>
          <p:spPr>
            <a:xfrm>
              <a:off x="5094925" y="532125"/>
              <a:ext cx="27775" cy="26025"/>
            </a:xfrm>
            <a:custGeom>
              <a:avLst/>
              <a:gdLst/>
              <a:ahLst/>
              <a:cxnLst/>
              <a:rect l="l" t="t" r="r" b="b"/>
              <a:pathLst>
                <a:path w="1111" h="1041" extrusionOk="0">
                  <a:moveTo>
                    <a:pt x="542" y="1"/>
                  </a:moveTo>
                  <a:cubicBezTo>
                    <a:pt x="499" y="1"/>
                    <a:pt x="456" y="6"/>
                    <a:pt x="412" y="19"/>
                  </a:cubicBezTo>
                  <a:cubicBezTo>
                    <a:pt x="151" y="94"/>
                    <a:pt x="1" y="376"/>
                    <a:pt x="79" y="655"/>
                  </a:cubicBezTo>
                  <a:cubicBezTo>
                    <a:pt x="145" y="888"/>
                    <a:pt x="348" y="1041"/>
                    <a:pt x="565" y="1041"/>
                  </a:cubicBezTo>
                  <a:cubicBezTo>
                    <a:pt x="608" y="1041"/>
                    <a:pt x="652" y="1035"/>
                    <a:pt x="695" y="1022"/>
                  </a:cubicBezTo>
                  <a:cubicBezTo>
                    <a:pt x="960" y="948"/>
                    <a:pt x="1111" y="666"/>
                    <a:pt x="1032" y="386"/>
                  </a:cubicBezTo>
                  <a:cubicBezTo>
                    <a:pt x="967" y="153"/>
                    <a:pt x="761" y="1"/>
                    <a:pt x="542"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66" name="Google Shape;1357;p57"/>
            <p:cNvSpPr/>
            <p:nvPr/>
          </p:nvSpPr>
          <p:spPr>
            <a:xfrm>
              <a:off x="5185175" y="510200"/>
              <a:ext cx="27750" cy="26050"/>
            </a:xfrm>
            <a:custGeom>
              <a:avLst/>
              <a:gdLst/>
              <a:ahLst/>
              <a:cxnLst/>
              <a:rect l="l" t="t" r="r" b="b"/>
              <a:pathLst>
                <a:path w="1110" h="1042" extrusionOk="0">
                  <a:moveTo>
                    <a:pt x="543" y="0"/>
                  </a:moveTo>
                  <a:cubicBezTo>
                    <a:pt x="501" y="0"/>
                    <a:pt x="458" y="6"/>
                    <a:pt x="416" y="18"/>
                  </a:cubicBezTo>
                  <a:cubicBezTo>
                    <a:pt x="150" y="93"/>
                    <a:pt x="1" y="379"/>
                    <a:pt x="79" y="654"/>
                  </a:cubicBezTo>
                  <a:cubicBezTo>
                    <a:pt x="145" y="889"/>
                    <a:pt x="352" y="1042"/>
                    <a:pt x="573" y="1042"/>
                  </a:cubicBezTo>
                  <a:cubicBezTo>
                    <a:pt x="614" y="1042"/>
                    <a:pt x="656" y="1036"/>
                    <a:pt x="698" y="1025"/>
                  </a:cubicBezTo>
                  <a:cubicBezTo>
                    <a:pt x="964" y="951"/>
                    <a:pt x="1110" y="665"/>
                    <a:pt x="1032" y="385"/>
                  </a:cubicBezTo>
                  <a:cubicBezTo>
                    <a:pt x="966" y="155"/>
                    <a:pt x="762" y="0"/>
                    <a:pt x="543"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67" name="Google Shape;1358;p57"/>
            <p:cNvSpPr/>
            <p:nvPr/>
          </p:nvSpPr>
          <p:spPr>
            <a:xfrm>
              <a:off x="5146750" y="560550"/>
              <a:ext cx="37700" cy="22150"/>
            </a:xfrm>
            <a:custGeom>
              <a:avLst/>
              <a:gdLst/>
              <a:ahLst/>
              <a:cxnLst/>
              <a:rect l="l" t="t" r="r" b="b"/>
              <a:pathLst>
                <a:path w="1508" h="886" extrusionOk="0">
                  <a:moveTo>
                    <a:pt x="1427" y="0"/>
                  </a:moveTo>
                  <a:cubicBezTo>
                    <a:pt x="1390" y="0"/>
                    <a:pt x="1357" y="26"/>
                    <a:pt x="1351" y="63"/>
                  </a:cubicBezTo>
                  <a:cubicBezTo>
                    <a:pt x="1276" y="526"/>
                    <a:pt x="1126" y="597"/>
                    <a:pt x="966" y="672"/>
                  </a:cubicBezTo>
                  <a:cubicBezTo>
                    <a:pt x="943" y="681"/>
                    <a:pt x="919" y="692"/>
                    <a:pt x="895" y="705"/>
                  </a:cubicBezTo>
                  <a:cubicBezTo>
                    <a:pt x="860" y="724"/>
                    <a:pt x="812" y="736"/>
                    <a:pt x="756" y="736"/>
                  </a:cubicBezTo>
                  <a:cubicBezTo>
                    <a:pt x="597" y="736"/>
                    <a:pt x="369" y="644"/>
                    <a:pt x="143" y="365"/>
                  </a:cubicBezTo>
                  <a:cubicBezTo>
                    <a:pt x="128" y="346"/>
                    <a:pt x="107" y="337"/>
                    <a:pt x="86" y="337"/>
                  </a:cubicBezTo>
                  <a:cubicBezTo>
                    <a:pt x="70" y="337"/>
                    <a:pt x="53" y="343"/>
                    <a:pt x="38" y="355"/>
                  </a:cubicBezTo>
                  <a:cubicBezTo>
                    <a:pt x="7" y="379"/>
                    <a:pt x="0" y="427"/>
                    <a:pt x="27" y="460"/>
                  </a:cubicBezTo>
                  <a:cubicBezTo>
                    <a:pt x="272" y="763"/>
                    <a:pt x="544" y="886"/>
                    <a:pt x="756" y="886"/>
                  </a:cubicBezTo>
                  <a:cubicBezTo>
                    <a:pt x="834" y="886"/>
                    <a:pt x="905" y="868"/>
                    <a:pt x="963" y="838"/>
                  </a:cubicBezTo>
                  <a:cubicBezTo>
                    <a:pt x="983" y="828"/>
                    <a:pt x="1007" y="818"/>
                    <a:pt x="1031" y="804"/>
                  </a:cubicBezTo>
                  <a:cubicBezTo>
                    <a:pt x="1208" y="722"/>
                    <a:pt x="1412" y="628"/>
                    <a:pt x="1500" y="86"/>
                  </a:cubicBezTo>
                  <a:cubicBezTo>
                    <a:pt x="1508" y="45"/>
                    <a:pt x="1480" y="8"/>
                    <a:pt x="1439" y="1"/>
                  </a:cubicBezTo>
                  <a:cubicBezTo>
                    <a:pt x="1435" y="1"/>
                    <a:pt x="1431" y="0"/>
                    <a:pt x="1427"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68" name="Google Shape;1359;p57"/>
            <p:cNvSpPr/>
            <p:nvPr/>
          </p:nvSpPr>
          <p:spPr>
            <a:xfrm>
              <a:off x="5182125" y="476500"/>
              <a:ext cx="30050" cy="10100"/>
            </a:xfrm>
            <a:custGeom>
              <a:avLst/>
              <a:gdLst/>
              <a:ahLst/>
              <a:cxnLst/>
              <a:rect l="l" t="t" r="r" b="b"/>
              <a:pathLst>
                <a:path w="1202" h="404" extrusionOk="0">
                  <a:moveTo>
                    <a:pt x="601" y="0"/>
                  </a:moveTo>
                  <a:cubicBezTo>
                    <a:pt x="587" y="0"/>
                    <a:pt x="572" y="1"/>
                    <a:pt x="558" y="2"/>
                  </a:cubicBezTo>
                  <a:cubicBezTo>
                    <a:pt x="249" y="25"/>
                    <a:pt x="38" y="270"/>
                    <a:pt x="27" y="281"/>
                  </a:cubicBezTo>
                  <a:cubicBezTo>
                    <a:pt x="0" y="315"/>
                    <a:pt x="4" y="359"/>
                    <a:pt x="38" y="386"/>
                  </a:cubicBezTo>
                  <a:cubicBezTo>
                    <a:pt x="52" y="400"/>
                    <a:pt x="68" y="403"/>
                    <a:pt x="85" y="403"/>
                  </a:cubicBezTo>
                  <a:cubicBezTo>
                    <a:pt x="106" y="403"/>
                    <a:pt x="126" y="397"/>
                    <a:pt x="143" y="380"/>
                  </a:cubicBezTo>
                  <a:cubicBezTo>
                    <a:pt x="143" y="376"/>
                    <a:pt x="324" y="168"/>
                    <a:pt x="572" y="152"/>
                  </a:cubicBezTo>
                  <a:cubicBezTo>
                    <a:pt x="583" y="151"/>
                    <a:pt x="594" y="151"/>
                    <a:pt x="605" y="151"/>
                  </a:cubicBezTo>
                  <a:cubicBezTo>
                    <a:pt x="842" y="151"/>
                    <a:pt x="1069" y="318"/>
                    <a:pt x="1072" y="318"/>
                  </a:cubicBezTo>
                  <a:cubicBezTo>
                    <a:pt x="1086" y="330"/>
                    <a:pt x="1103" y="335"/>
                    <a:pt x="1119" y="335"/>
                  </a:cubicBezTo>
                  <a:cubicBezTo>
                    <a:pt x="1142" y="335"/>
                    <a:pt x="1164" y="324"/>
                    <a:pt x="1178" y="304"/>
                  </a:cubicBezTo>
                  <a:cubicBezTo>
                    <a:pt x="1202" y="270"/>
                    <a:pt x="1195" y="226"/>
                    <a:pt x="1164" y="199"/>
                  </a:cubicBezTo>
                  <a:cubicBezTo>
                    <a:pt x="1151" y="193"/>
                    <a:pt x="894" y="0"/>
                    <a:pt x="60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69" name="Google Shape;1360;p57"/>
            <p:cNvSpPr/>
            <p:nvPr/>
          </p:nvSpPr>
          <p:spPr>
            <a:xfrm>
              <a:off x="5082675" y="501025"/>
              <a:ext cx="25550" cy="18750"/>
            </a:xfrm>
            <a:custGeom>
              <a:avLst/>
              <a:gdLst/>
              <a:ahLst/>
              <a:cxnLst/>
              <a:rect l="l" t="t" r="r" b="b"/>
              <a:pathLst>
                <a:path w="1022" h="750" extrusionOk="0">
                  <a:moveTo>
                    <a:pt x="746" y="1"/>
                  </a:moveTo>
                  <a:cubicBezTo>
                    <a:pt x="618" y="1"/>
                    <a:pt x="453" y="23"/>
                    <a:pt x="318" y="116"/>
                  </a:cubicBezTo>
                  <a:cubicBezTo>
                    <a:pt x="59" y="297"/>
                    <a:pt x="12" y="650"/>
                    <a:pt x="8" y="664"/>
                  </a:cubicBezTo>
                  <a:cubicBezTo>
                    <a:pt x="1" y="705"/>
                    <a:pt x="32" y="743"/>
                    <a:pt x="73" y="749"/>
                  </a:cubicBezTo>
                  <a:lnTo>
                    <a:pt x="83" y="749"/>
                  </a:lnTo>
                  <a:cubicBezTo>
                    <a:pt x="120" y="749"/>
                    <a:pt x="151" y="722"/>
                    <a:pt x="158" y="685"/>
                  </a:cubicBezTo>
                  <a:cubicBezTo>
                    <a:pt x="158" y="681"/>
                    <a:pt x="199" y="382"/>
                    <a:pt x="403" y="242"/>
                  </a:cubicBezTo>
                  <a:cubicBezTo>
                    <a:pt x="509" y="168"/>
                    <a:pt x="644" y="150"/>
                    <a:pt x="750" y="150"/>
                  </a:cubicBezTo>
                  <a:cubicBezTo>
                    <a:pt x="848" y="150"/>
                    <a:pt x="921" y="165"/>
                    <a:pt x="923" y="167"/>
                  </a:cubicBezTo>
                  <a:cubicBezTo>
                    <a:pt x="928" y="168"/>
                    <a:pt x="933" y="168"/>
                    <a:pt x="938" y="168"/>
                  </a:cubicBezTo>
                  <a:cubicBezTo>
                    <a:pt x="972" y="168"/>
                    <a:pt x="1003" y="146"/>
                    <a:pt x="1012" y="110"/>
                  </a:cubicBezTo>
                  <a:cubicBezTo>
                    <a:pt x="1022" y="69"/>
                    <a:pt x="995" y="28"/>
                    <a:pt x="954" y="21"/>
                  </a:cubicBezTo>
                  <a:cubicBezTo>
                    <a:pt x="947" y="19"/>
                    <a:pt x="862" y="1"/>
                    <a:pt x="74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70" name="Google Shape;1361;p57"/>
            <p:cNvSpPr/>
            <p:nvPr/>
          </p:nvSpPr>
          <p:spPr>
            <a:xfrm>
              <a:off x="5143175" y="494800"/>
              <a:ext cx="18475" cy="59075"/>
            </a:xfrm>
            <a:custGeom>
              <a:avLst/>
              <a:gdLst/>
              <a:ahLst/>
              <a:cxnLst/>
              <a:rect l="l" t="t" r="r" b="b"/>
              <a:pathLst>
                <a:path w="739" h="2363" extrusionOk="0">
                  <a:moveTo>
                    <a:pt x="80" y="0"/>
                  </a:moveTo>
                  <a:cubicBezTo>
                    <a:pt x="76" y="0"/>
                    <a:pt x="72" y="1"/>
                    <a:pt x="68" y="1"/>
                  </a:cubicBezTo>
                  <a:cubicBezTo>
                    <a:pt x="27" y="8"/>
                    <a:pt x="0" y="45"/>
                    <a:pt x="7" y="86"/>
                  </a:cubicBezTo>
                  <a:cubicBezTo>
                    <a:pt x="38" y="290"/>
                    <a:pt x="62" y="505"/>
                    <a:pt x="85" y="709"/>
                  </a:cubicBezTo>
                  <a:cubicBezTo>
                    <a:pt x="164" y="1410"/>
                    <a:pt x="235" y="2074"/>
                    <a:pt x="610" y="2349"/>
                  </a:cubicBezTo>
                  <a:cubicBezTo>
                    <a:pt x="623" y="2359"/>
                    <a:pt x="640" y="2363"/>
                    <a:pt x="654" y="2363"/>
                  </a:cubicBezTo>
                  <a:cubicBezTo>
                    <a:pt x="677" y="2363"/>
                    <a:pt x="698" y="2352"/>
                    <a:pt x="715" y="2332"/>
                  </a:cubicBezTo>
                  <a:cubicBezTo>
                    <a:pt x="739" y="2298"/>
                    <a:pt x="732" y="2253"/>
                    <a:pt x="698" y="2226"/>
                  </a:cubicBezTo>
                  <a:cubicBezTo>
                    <a:pt x="378" y="1992"/>
                    <a:pt x="307" y="1362"/>
                    <a:pt x="231" y="692"/>
                  </a:cubicBezTo>
                  <a:cubicBezTo>
                    <a:pt x="211" y="485"/>
                    <a:pt x="187" y="270"/>
                    <a:pt x="153" y="62"/>
                  </a:cubicBezTo>
                  <a:cubicBezTo>
                    <a:pt x="147" y="26"/>
                    <a:pt x="116" y="0"/>
                    <a:pt x="80" y="0"/>
                  </a:cubicBezTo>
                  <a:close/>
                </a:path>
              </a:pathLst>
            </a:custGeom>
            <a:solidFill>
              <a:schemeClr val="bg1"/>
            </a:solidFill>
            <a:ln>
              <a:noFill/>
            </a:ln>
          </p:spPr>
          <p:txBody>
            <a:bodyPr spcFirstLastPara="1" wrap="square" lIns="121900" tIns="121900" rIns="121900" bIns="121900" anchor="ctr" anchorCtr="0">
              <a:noAutofit/>
            </a:bodyPr>
            <a:lstStyle/>
            <a:p>
              <a:endParaRPr sz="2400"/>
            </a:p>
          </p:txBody>
        </p:sp>
        <p:sp>
          <p:nvSpPr>
            <p:cNvPr id="171" name="Google Shape;1362;p57"/>
            <p:cNvSpPr/>
            <p:nvPr/>
          </p:nvSpPr>
          <p:spPr>
            <a:xfrm>
              <a:off x="4993450" y="326425"/>
              <a:ext cx="287550" cy="192325"/>
            </a:xfrm>
            <a:custGeom>
              <a:avLst/>
              <a:gdLst/>
              <a:ahLst/>
              <a:cxnLst/>
              <a:rect l="l" t="t" r="r" b="b"/>
              <a:pathLst>
                <a:path w="11502" h="7693" extrusionOk="0">
                  <a:moveTo>
                    <a:pt x="4809" y="1"/>
                  </a:moveTo>
                  <a:cubicBezTo>
                    <a:pt x="4349" y="1"/>
                    <a:pt x="3888" y="10"/>
                    <a:pt x="3427" y="27"/>
                  </a:cubicBezTo>
                  <a:cubicBezTo>
                    <a:pt x="2879" y="47"/>
                    <a:pt x="2325" y="78"/>
                    <a:pt x="1787" y="190"/>
                  </a:cubicBezTo>
                  <a:cubicBezTo>
                    <a:pt x="1675" y="214"/>
                    <a:pt x="1552" y="248"/>
                    <a:pt x="1491" y="343"/>
                  </a:cubicBezTo>
                  <a:cubicBezTo>
                    <a:pt x="1444" y="418"/>
                    <a:pt x="1450" y="516"/>
                    <a:pt x="1461" y="605"/>
                  </a:cubicBezTo>
                  <a:cubicBezTo>
                    <a:pt x="1525" y="1108"/>
                    <a:pt x="1791" y="1582"/>
                    <a:pt x="2185" y="1895"/>
                  </a:cubicBezTo>
                  <a:lnTo>
                    <a:pt x="2009" y="1976"/>
                  </a:lnTo>
                  <a:cubicBezTo>
                    <a:pt x="1842" y="1990"/>
                    <a:pt x="1675" y="2000"/>
                    <a:pt x="1508" y="2014"/>
                  </a:cubicBezTo>
                  <a:cubicBezTo>
                    <a:pt x="1168" y="2038"/>
                    <a:pt x="814" y="2068"/>
                    <a:pt x="518" y="2239"/>
                  </a:cubicBezTo>
                  <a:cubicBezTo>
                    <a:pt x="222" y="2405"/>
                    <a:pt x="1" y="2759"/>
                    <a:pt x="96" y="3085"/>
                  </a:cubicBezTo>
                  <a:cubicBezTo>
                    <a:pt x="161" y="3307"/>
                    <a:pt x="348" y="3467"/>
                    <a:pt x="525" y="3613"/>
                  </a:cubicBezTo>
                  <a:cubicBezTo>
                    <a:pt x="692" y="3749"/>
                    <a:pt x="858" y="3882"/>
                    <a:pt x="1021" y="4018"/>
                  </a:cubicBezTo>
                  <a:lnTo>
                    <a:pt x="977" y="4052"/>
                  </a:lnTo>
                  <a:cubicBezTo>
                    <a:pt x="528" y="4134"/>
                    <a:pt x="164" y="4555"/>
                    <a:pt x="148" y="5012"/>
                  </a:cubicBezTo>
                  <a:cubicBezTo>
                    <a:pt x="144" y="5195"/>
                    <a:pt x="192" y="5386"/>
                    <a:pt x="321" y="5515"/>
                  </a:cubicBezTo>
                  <a:cubicBezTo>
                    <a:pt x="447" y="5640"/>
                    <a:pt x="899" y="6022"/>
                    <a:pt x="1076" y="6049"/>
                  </a:cubicBezTo>
                  <a:cubicBezTo>
                    <a:pt x="1300" y="6084"/>
                    <a:pt x="1526" y="6101"/>
                    <a:pt x="1754" y="6101"/>
                  </a:cubicBezTo>
                  <a:cubicBezTo>
                    <a:pt x="2281" y="6101"/>
                    <a:pt x="2810" y="6009"/>
                    <a:pt x="3305" y="5838"/>
                  </a:cubicBezTo>
                  <a:cubicBezTo>
                    <a:pt x="3914" y="5627"/>
                    <a:pt x="4550" y="5403"/>
                    <a:pt x="5159" y="5191"/>
                  </a:cubicBezTo>
                  <a:cubicBezTo>
                    <a:pt x="5693" y="5008"/>
                    <a:pt x="6278" y="4783"/>
                    <a:pt x="6643" y="4351"/>
                  </a:cubicBezTo>
                  <a:cubicBezTo>
                    <a:pt x="7068" y="3848"/>
                    <a:pt x="6888" y="4032"/>
                    <a:pt x="7558" y="3443"/>
                  </a:cubicBezTo>
                  <a:cubicBezTo>
                    <a:pt x="7713" y="3306"/>
                    <a:pt x="7866" y="3250"/>
                    <a:pt x="8029" y="3250"/>
                  </a:cubicBezTo>
                  <a:cubicBezTo>
                    <a:pt x="8220" y="3250"/>
                    <a:pt x="8425" y="3327"/>
                    <a:pt x="8664" y="3443"/>
                  </a:cubicBezTo>
                  <a:cubicBezTo>
                    <a:pt x="8949" y="3579"/>
                    <a:pt x="9075" y="3841"/>
                    <a:pt x="9187" y="4134"/>
                  </a:cubicBezTo>
                  <a:cubicBezTo>
                    <a:pt x="9667" y="5379"/>
                    <a:pt x="10677" y="6396"/>
                    <a:pt x="10974" y="7692"/>
                  </a:cubicBezTo>
                  <a:cubicBezTo>
                    <a:pt x="11110" y="7689"/>
                    <a:pt x="11242" y="7682"/>
                    <a:pt x="11379" y="7675"/>
                  </a:cubicBezTo>
                  <a:lnTo>
                    <a:pt x="11484" y="7645"/>
                  </a:lnTo>
                  <a:cubicBezTo>
                    <a:pt x="11501" y="6212"/>
                    <a:pt x="11365" y="4753"/>
                    <a:pt x="10817" y="3432"/>
                  </a:cubicBezTo>
                  <a:cubicBezTo>
                    <a:pt x="10269" y="2109"/>
                    <a:pt x="9265" y="929"/>
                    <a:pt x="7935" y="405"/>
                  </a:cubicBezTo>
                  <a:cubicBezTo>
                    <a:pt x="7064" y="61"/>
                    <a:pt x="6109" y="13"/>
                    <a:pt x="5170" y="3"/>
                  </a:cubicBezTo>
                  <a:cubicBezTo>
                    <a:pt x="5049" y="2"/>
                    <a:pt x="4929" y="1"/>
                    <a:pt x="4809" y="1"/>
                  </a:cubicBezTo>
                  <a:close/>
                </a:path>
              </a:pathLst>
            </a:custGeom>
            <a:solidFill>
              <a:srgbClr val="002060"/>
            </a:solidFill>
            <a:ln>
              <a:noFill/>
            </a:ln>
          </p:spPr>
          <p:txBody>
            <a:bodyPr spcFirstLastPara="1" wrap="square" lIns="121900" tIns="121900" rIns="121900" bIns="121900" anchor="ctr" anchorCtr="0">
              <a:noAutofit/>
            </a:bodyPr>
            <a:lstStyle/>
            <a:p>
              <a:endParaRPr sz="2400"/>
            </a:p>
          </p:txBody>
        </p:sp>
      </p:grpSp>
      <p:grpSp>
        <p:nvGrpSpPr>
          <p:cNvPr id="172" name="Google Shape;1421;p57"/>
          <p:cNvGrpSpPr/>
          <p:nvPr/>
        </p:nvGrpSpPr>
        <p:grpSpPr>
          <a:xfrm>
            <a:off x="3239080" y="2800169"/>
            <a:ext cx="1321908" cy="2182865"/>
            <a:chOff x="6353381" y="1075113"/>
            <a:chExt cx="1066629" cy="2496521"/>
          </a:xfrm>
        </p:grpSpPr>
        <p:sp>
          <p:nvSpPr>
            <p:cNvPr id="173" name="Google Shape;1422;p57"/>
            <p:cNvSpPr/>
            <p:nvPr/>
          </p:nvSpPr>
          <p:spPr>
            <a:xfrm>
              <a:off x="6994949" y="2380600"/>
              <a:ext cx="106624" cy="1101780"/>
            </a:xfrm>
            <a:custGeom>
              <a:avLst/>
              <a:gdLst/>
              <a:ahLst/>
              <a:cxnLst/>
              <a:rect l="l" t="t" r="r" b="b"/>
              <a:pathLst>
                <a:path w="1756" h="18146" extrusionOk="0">
                  <a:moveTo>
                    <a:pt x="878" y="1"/>
                  </a:moveTo>
                  <a:cubicBezTo>
                    <a:pt x="394" y="1"/>
                    <a:pt x="0" y="395"/>
                    <a:pt x="0" y="879"/>
                  </a:cubicBezTo>
                  <a:lnTo>
                    <a:pt x="0" y="17268"/>
                  </a:lnTo>
                  <a:cubicBezTo>
                    <a:pt x="0" y="17750"/>
                    <a:pt x="394" y="18146"/>
                    <a:pt x="878" y="18146"/>
                  </a:cubicBezTo>
                  <a:cubicBezTo>
                    <a:pt x="1365" y="18146"/>
                    <a:pt x="1756" y="17750"/>
                    <a:pt x="1756" y="17268"/>
                  </a:cubicBezTo>
                  <a:lnTo>
                    <a:pt x="1756" y="879"/>
                  </a:lnTo>
                  <a:cubicBezTo>
                    <a:pt x="1756" y="395"/>
                    <a:pt x="1365" y="1"/>
                    <a:pt x="878" y="1"/>
                  </a:cubicBezTo>
                  <a:close/>
                </a:path>
              </a:pathLst>
            </a:custGeom>
            <a:solidFill>
              <a:srgbClr val="B66464"/>
            </a:solidFill>
            <a:ln>
              <a:noFill/>
            </a:ln>
          </p:spPr>
          <p:txBody>
            <a:bodyPr spcFirstLastPara="1" wrap="square" lIns="121900" tIns="121900" rIns="121900" bIns="121900" anchor="ctr" anchorCtr="0">
              <a:noAutofit/>
            </a:bodyPr>
            <a:lstStyle/>
            <a:p>
              <a:endParaRPr sz="2400"/>
            </a:p>
          </p:txBody>
        </p:sp>
        <p:sp>
          <p:nvSpPr>
            <p:cNvPr id="174" name="Google Shape;1423;p57"/>
            <p:cNvSpPr/>
            <p:nvPr/>
          </p:nvSpPr>
          <p:spPr>
            <a:xfrm>
              <a:off x="6950684" y="3405450"/>
              <a:ext cx="372396" cy="164727"/>
            </a:xfrm>
            <a:custGeom>
              <a:avLst/>
              <a:gdLst/>
              <a:ahLst/>
              <a:cxnLst/>
              <a:rect l="l" t="t" r="r" b="b"/>
              <a:pathLst>
                <a:path w="6133" h="2713" extrusionOk="0">
                  <a:moveTo>
                    <a:pt x="600" y="1"/>
                  </a:moveTo>
                  <a:cubicBezTo>
                    <a:pt x="1" y="1396"/>
                    <a:pt x="600" y="2713"/>
                    <a:pt x="600" y="2713"/>
                  </a:cubicBezTo>
                  <a:lnTo>
                    <a:pt x="4920" y="2713"/>
                  </a:lnTo>
                  <a:cubicBezTo>
                    <a:pt x="4920" y="2713"/>
                    <a:pt x="6132" y="2376"/>
                    <a:pt x="2610" y="31"/>
                  </a:cubicBezTo>
                  <a:lnTo>
                    <a:pt x="600" y="1"/>
                  </a:lnTo>
                  <a:close/>
                </a:path>
              </a:pathLst>
            </a:custGeom>
            <a:solidFill>
              <a:schemeClr val="accent6">
                <a:lumMod val="50000"/>
              </a:schemeClr>
            </a:solidFill>
            <a:ln>
              <a:noFill/>
            </a:ln>
          </p:spPr>
          <p:txBody>
            <a:bodyPr spcFirstLastPara="1" wrap="square" lIns="121900" tIns="121900" rIns="121900" bIns="121900" anchor="ctr" anchorCtr="0">
              <a:noAutofit/>
            </a:bodyPr>
            <a:lstStyle/>
            <a:p>
              <a:endParaRPr sz="2400"/>
            </a:p>
          </p:txBody>
        </p:sp>
        <p:sp>
          <p:nvSpPr>
            <p:cNvPr id="175" name="Google Shape;1424;p57"/>
            <p:cNvSpPr/>
            <p:nvPr/>
          </p:nvSpPr>
          <p:spPr>
            <a:xfrm>
              <a:off x="6973029" y="3543036"/>
              <a:ext cx="297710" cy="28598"/>
            </a:xfrm>
            <a:custGeom>
              <a:avLst/>
              <a:gdLst/>
              <a:ahLst/>
              <a:cxnLst/>
              <a:rect l="l" t="t" r="r" b="b"/>
              <a:pathLst>
                <a:path w="4903" h="471" extrusionOk="0">
                  <a:moveTo>
                    <a:pt x="0" y="1"/>
                  </a:moveTo>
                  <a:lnTo>
                    <a:pt x="130" y="470"/>
                  </a:lnTo>
                  <a:lnTo>
                    <a:pt x="4580" y="470"/>
                  </a:lnTo>
                  <a:cubicBezTo>
                    <a:pt x="4903" y="361"/>
                    <a:pt x="4760" y="1"/>
                    <a:pt x="4760" y="1"/>
                  </a:cubicBezTo>
                  <a:close/>
                </a:path>
              </a:pathLst>
            </a:custGeom>
            <a:solidFill>
              <a:srgbClr val="FBF2E0"/>
            </a:solidFill>
            <a:ln>
              <a:noFill/>
            </a:ln>
          </p:spPr>
          <p:txBody>
            <a:bodyPr spcFirstLastPara="1" wrap="square" lIns="121900" tIns="121900" rIns="121900" bIns="121900" anchor="ctr" anchorCtr="0">
              <a:noAutofit/>
            </a:bodyPr>
            <a:lstStyle/>
            <a:p>
              <a:endParaRPr sz="2400"/>
            </a:p>
          </p:txBody>
        </p:sp>
        <p:sp>
          <p:nvSpPr>
            <p:cNvPr id="176" name="Google Shape;1425;p57"/>
            <p:cNvSpPr/>
            <p:nvPr/>
          </p:nvSpPr>
          <p:spPr>
            <a:xfrm>
              <a:off x="7135394" y="3471208"/>
              <a:ext cx="126662" cy="71890"/>
            </a:xfrm>
            <a:custGeom>
              <a:avLst/>
              <a:gdLst/>
              <a:ahLst/>
              <a:cxnLst/>
              <a:rect l="l" t="t" r="r" b="b"/>
              <a:pathLst>
                <a:path w="2086" h="1184" extrusionOk="0">
                  <a:moveTo>
                    <a:pt x="903" y="0"/>
                  </a:moveTo>
                  <a:cubicBezTo>
                    <a:pt x="659" y="0"/>
                    <a:pt x="25" y="105"/>
                    <a:pt x="0" y="1184"/>
                  </a:cubicBezTo>
                  <a:lnTo>
                    <a:pt x="2086" y="1184"/>
                  </a:lnTo>
                  <a:cubicBezTo>
                    <a:pt x="2086" y="1184"/>
                    <a:pt x="2049" y="789"/>
                    <a:pt x="997" y="6"/>
                  </a:cubicBezTo>
                  <a:cubicBezTo>
                    <a:pt x="997" y="6"/>
                    <a:pt x="961" y="0"/>
                    <a:pt x="903" y="0"/>
                  </a:cubicBezTo>
                  <a:close/>
                </a:path>
              </a:pathLst>
            </a:custGeom>
            <a:solidFill>
              <a:srgbClr val="FBF2E0"/>
            </a:solidFill>
            <a:ln>
              <a:noFill/>
            </a:ln>
          </p:spPr>
          <p:txBody>
            <a:bodyPr spcFirstLastPara="1" wrap="square" lIns="121900" tIns="121900" rIns="121900" bIns="121900" anchor="ctr" anchorCtr="0">
              <a:noAutofit/>
            </a:bodyPr>
            <a:lstStyle/>
            <a:p>
              <a:endParaRPr sz="2400"/>
            </a:p>
          </p:txBody>
        </p:sp>
        <p:sp>
          <p:nvSpPr>
            <p:cNvPr id="177" name="Google Shape;1426;p57"/>
            <p:cNvSpPr/>
            <p:nvPr/>
          </p:nvSpPr>
          <p:spPr>
            <a:xfrm>
              <a:off x="7005878" y="3464529"/>
              <a:ext cx="52098" cy="45720"/>
            </a:xfrm>
            <a:custGeom>
              <a:avLst/>
              <a:gdLst/>
              <a:ahLst/>
              <a:cxnLst/>
              <a:rect l="l" t="t" r="r" b="b"/>
              <a:pathLst>
                <a:path w="858" h="753" extrusionOk="0">
                  <a:moveTo>
                    <a:pt x="429" y="0"/>
                  </a:moveTo>
                  <a:cubicBezTo>
                    <a:pt x="194" y="0"/>
                    <a:pt x="1" y="168"/>
                    <a:pt x="1" y="375"/>
                  </a:cubicBezTo>
                  <a:cubicBezTo>
                    <a:pt x="1" y="583"/>
                    <a:pt x="194" y="753"/>
                    <a:pt x="429" y="753"/>
                  </a:cubicBezTo>
                  <a:cubicBezTo>
                    <a:pt x="667" y="753"/>
                    <a:pt x="858" y="583"/>
                    <a:pt x="858" y="375"/>
                  </a:cubicBezTo>
                  <a:cubicBezTo>
                    <a:pt x="858" y="168"/>
                    <a:pt x="667" y="0"/>
                    <a:pt x="429" y="0"/>
                  </a:cubicBezTo>
                  <a:close/>
                </a:path>
              </a:pathLst>
            </a:custGeom>
            <a:solidFill>
              <a:srgbClr val="FBF2E0"/>
            </a:solidFill>
            <a:ln>
              <a:noFill/>
            </a:ln>
          </p:spPr>
          <p:txBody>
            <a:bodyPr spcFirstLastPara="1" wrap="square" lIns="121900" tIns="121900" rIns="121900" bIns="121900" anchor="ctr" anchorCtr="0">
              <a:noAutofit/>
            </a:bodyPr>
            <a:lstStyle/>
            <a:p>
              <a:endParaRPr sz="2400"/>
            </a:p>
          </p:txBody>
        </p:sp>
        <p:sp>
          <p:nvSpPr>
            <p:cNvPr id="178" name="Google Shape;1427;p57"/>
            <p:cNvSpPr/>
            <p:nvPr/>
          </p:nvSpPr>
          <p:spPr>
            <a:xfrm>
              <a:off x="6773867" y="2380600"/>
              <a:ext cx="114336" cy="1069114"/>
            </a:xfrm>
            <a:custGeom>
              <a:avLst/>
              <a:gdLst/>
              <a:ahLst/>
              <a:cxnLst/>
              <a:rect l="l" t="t" r="r" b="b"/>
              <a:pathLst>
                <a:path w="1883" h="17608" extrusionOk="0">
                  <a:moveTo>
                    <a:pt x="875" y="1"/>
                  </a:moveTo>
                  <a:cubicBezTo>
                    <a:pt x="389" y="4"/>
                    <a:pt x="1" y="403"/>
                    <a:pt x="4" y="885"/>
                  </a:cubicBezTo>
                  <a:lnTo>
                    <a:pt x="123" y="16737"/>
                  </a:lnTo>
                  <a:cubicBezTo>
                    <a:pt x="127" y="17220"/>
                    <a:pt x="521" y="17608"/>
                    <a:pt x="1001" y="17608"/>
                  </a:cubicBezTo>
                  <a:lnTo>
                    <a:pt x="1008" y="17608"/>
                  </a:lnTo>
                  <a:cubicBezTo>
                    <a:pt x="1494" y="17604"/>
                    <a:pt x="1882" y="17207"/>
                    <a:pt x="1879" y="16723"/>
                  </a:cubicBezTo>
                  <a:lnTo>
                    <a:pt x="1760" y="872"/>
                  </a:lnTo>
                  <a:cubicBezTo>
                    <a:pt x="1752" y="392"/>
                    <a:pt x="1361" y="1"/>
                    <a:pt x="882" y="1"/>
                  </a:cubicBezTo>
                  <a:close/>
                </a:path>
              </a:pathLst>
            </a:custGeom>
            <a:solidFill>
              <a:srgbClr val="B66464"/>
            </a:solidFill>
            <a:ln>
              <a:noFill/>
            </a:ln>
          </p:spPr>
          <p:txBody>
            <a:bodyPr spcFirstLastPara="1" wrap="square" lIns="121900" tIns="121900" rIns="121900" bIns="121900" anchor="ctr" anchorCtr="0">
              <a:noAutofit/>
            </a:bodyPr>
            <a:lstStyle/>
            <a:p>
              <a:endParaRPr sz="2400"/>
            </a:p>
          </p:txBody>
        </p:sp>
        <p:sp>
          <p:nvSpPr>
            <p:cNvPr id="179" name="Google Shape;1428;p57"/>
            <p:cNvSpPr/>
            <p:nvPr/>
          </p:nvSpPr>
          <p:spPr>
            <a:xfrm>
              <a:off x="6742475" y="3405268"/>
              <a:ext cx="369238" cy="164909"/>
            </a:xfrm>
            <a:custGeom>
              <a:avLst/>
              <a:gdLst/>
              <a:ahLst/>
              <a:cxnLst/>
              <a:rect l="l" t="t" r="r" b="b"/>
              <a:pathLst>
                <a:path w="6081" h="2716" extrusionOk="0">
                  <a:moveTo>
                    <a:pt x="2552" y="1"/>
                  </a:moveTo>
                  <a:lnTo>
                    <a:pt x="600" y="4"/>
                  </a:lnTo>
                  <a:cubicBezTo>
                    <a:pt x="0" y="1399"/>
                    <a:pt x="603" y="2716"/>
                    <a:pt x="603" y="2716"/>
                  </a:cubicBezTo>
                  <a:lnTo>
                    <a:pt x="4954" y="2705"/>
                  </a:lnTo>
                  <a:cubicBezTo>
                    <a:pt x="4954" y="2705"/>
                    <a:pt x="6080" y="2334"/>
                    <a:pt x="2552" y="1"/>
                  </a:cubicBezTo>
                  <a:close/>
                </a:path>
              </a:pathLst>
            </a:custGeom>
            <a:solidFill>
              <a:schemeClr val="accent6">
                <a:lumMod val="50000"/>
              </a:schemeClr>
            </a:solidFill>
            <a:ln>
              <a:noFill/>
            </a:ln>
          </p:spPr>
          <p:txBody>
            <a:bodyPr spcFirstLastPara="1" wrap="square" lIns="121900" tIns="121900" rIns="121900" bIns="121900" anchor="ctr" anchorCtr="0">
              <a:noAutofit/>
            </a:bodyPr>
            <a:lstStyle/>
            <a:p>
              <a:endParaRPr sz="2400"/>
            </a:p>
          </p:txBody>
        </p:sp>
        <p:sp>
          <p:nvSpPr>
            <p:cNvPr id="180" name="Google Shape;1429;p57"/>
            <p:cNvSpPr/>
            <p:nvPr/>
          </p:nvSpPr>
          <p:spPr>
            <a:xfrm>
              <a:off x="6765791" y="3542429"/>
              <a:ext cx="297164" cy="29205"/>
            </a:xfrm>
            <a:custGeom>
              <a:avLst/>
              <a:gdLst/>
              <a:ahLst/>
              <a:cxnLst/>
              <a:rect l="l" t="t" r="r" b="b"/>
              <a:pathLst>
                <a:path w="4894" h="481" extrusionOk="0">
                  <a:moveTo>
                    <a:pt x="4679" y="0"/>
                  </a:moveTo>
                  <a:lnTo>
                    <a:pt x="1" y="11"/>
                  </a:lnTo>
                  <a:lnTo>
                    <a:pt x="130" y="480"/>
                  </a:lnTo>
                  <a:lnTo>
                    <a:pt x="4580" y="470"/>
                  </a:lnTo>
                  <a:cubicBezTo>
                    <a:pt x="4894" y="283"/>
                    <a:pt x="4679" y="0"/>
                    <a:pt x="4679" y="0"/>
                  </a:cubicBezTo>
                  <a:close/>
                </a:path>
              </a:pathLst>
            </a:custGeom>
            <a:solidFill>
              <a:srgbClr val="FBF2E0"/>
            </a:solidFill>
            <a:ln>
              <a:noFill/>
            </a:ln>
          </p:spPr>
          <p:txBody>
            <a:bodyPr spcFirstLastPara="1" wrap="square" lIns="121900" tIns="121900" rIns="121900" bIns="121900" anchor="ctr" anchorCtr="0">
              <a:noAutofit/>
            </a:bodyPr>
            <a:lstStyle/>
            <a:p>
              <a:endParaRPr sz="2400"/>
            </a:p>
          </p:txBody>
        </p:sp>
        <p:sp>
          <p:nvSpPr>
            <p:cNvPr id="181" name="Google Shape;1430;p57"/>
            <p:cNvSpPr/>
            <p:nvPr/>
          </p:nvSpPr>
          <p:spPr>
            <a:xfrm>
              <a:off x="6921963" y="3473697"/>
              <a:ext cx="132309" cy="69218"/>
            </a:xfrm>
            <a:custGeom>
              <a:avLst/>
              <a:gdLst/>
              <a:ahLst/>
              <a:cxnLst/>
              <a:rect l="l" t="t" r="r" b="b"/>
              <a:pathLst>
                <a:path w="2179" h="1140" extrusionOk="0">
                  <a:moveTo>
                    <a:pt x="962" y="0"/>
                  </a:moveTo>
                  <a:cubicBezTo>
                    <a:pt x="656" y="0"/>
                    <a:pt x="21" y="123"/>
                    <a:pt x="1" y="1140"/>
                  </a:cubicBezTo>
                  <a:lnTo>
                    <a:pt x="2165" y="1132"/>
                  </a:lnTo>
                  <a:cubicBezTo>
                    <a:pt x="2165" y="1132"/>
                    <a:pt x="2179" y="793"/>
                    <a:pt x="1124" y="13"/>
                  </a:cubicBezTo>
                  <a:cubicBezTo>
                    <a:pt x="1124" y="13"/>
                    <a:pt x="1060" y="0"/>
                    <a:pt x="962" y="0"/>
                  </a:cubicBezTo>
                  <a:close/>
                </a:path>
              </a:pathLst>
            </a:custGeom>
            <a:solidFill>
              <a:srgbClr val="FBF2E0"/>
            </a:solidFill>
            <a:ln>
              <a:noFill/>
            </a:ln>
          </p:spPr>
          <p:txBody>
            <a:bodyPr spcFirstLastPara="1" wrap="square" lIns="121900" tIns="121900" rIns="121900" bIns="121900" anchor="ctr" anchorCtr="0">
              <a:noAutofit/>
            </a:bodyPr>
            <a:lstStyle/>
            <a:p>
              <a:endParaRPr sz="2400"/>
            </a:p>
          </p:txBody>
        </p:sp>
        <p:sp>
          <p:nvSpPr>
            <p:cNvPr id="182" name="Google Shape;1431;p57"/>
            <p:cNvSpPr/>
            <p:nvPr/>
          </p:nvSpPr>
          <p:spPr>
            <a:xfrm>
              <a:off x="6798702" y="3464346"/>
              <a:ext cx="51855" cy="45720"/>
            </a:xfrm>
            <a:custGeom>
              <a:avLst/>
              <a:gdLst/>
              <a:ahLst/>
              <a:cxnLst/>
              <a:rect l="l" t="t" r="r" b="b"/>
              <a:pathLst>
                <a:path w="854" h="753" extrusionOk="0">
                  <a:moveTo>
                    <a:pt x="425" y="0"/>
                  </a:moveTo>
                  <a:cubicBezTo>
                    <a:pt x="190" y="0"/>
                    <a:pt x="0" y="171"/>
                    <a:pt x="0" y="378"/>
                  </a:cubicBezTo>
                  <a:cubicBezTo>
                    <a:pt x="0" y="586"/>
                    <a:pt x="190" y="752"/>
                    <a:pt x="429" y="752"/>
                  </a:cubicBezTo>
                  <a:cubicBezTo>
                    <a:pt x="663" y="752"/>
                    <a:pt x="853" y="582"/>
                    <a:pt x="853" y="375"/>
                  </a:cubicBezTo>
                  <a:cubicBezTo>
                    <a:pt x="853" y="167"/>
                    <a:pt x="663" y="0"/>
                    <a:pt x="425" y="0"/>
                  </a:cubicBezTo>
                  <a:close/>
                </a:path>
              </a:pathLst>
            </a:custGeom>
            <a:solidFill>
              <a:srgbClr val="FBF2E0"/>
            </a:solidFill>
            <a:ln>
              <a:noFill/>
            </a:ln>
          </p:spPr>
          <p:txBody>
            <a:bodyPr spcFirstLastPara="1" wrap="square" lIns="121900" tIns="121900" rIns="121900" bIns="121900" anchor="ctr" anchorCtr="0">
              <a:noAutofit/>
            </a:bodyPr>
            <a:lstStyle/>
            <a:p>
              <a:endParaRPr sz="2400"/>
            </a:p>
          </p:txBody>
        </p:sp>
        <p:sp>
          <p:nvSpPr>
            <p:cNvPr id="183" name="Google Shape;1432;p57"/>
            <p:cNvSpPr/>
            <p:nvPr/>
          </p:nvSpPr>
          <p:spPr>
            <a:xfrm>
              <a:off x="6887474" y="1600380"/>
              <a:ext cx="113061" cy="234916"/>
            </a:xfrm>
            <a:custGeom>
              <a:avLst/>
              <a:gdLst/>
              <a:ahLst/>
              <a:cxnLst/>
              <a:rect l="l" t="t" r="r" b="b"/>
              <a:pathLst>
                <a:path w="1862" h="3869" extrusionOk="0">
                  <a:moveTo>
                    <a:pt x="933" y="0"/>
                  </a:moveTo>
                  <a:cubicBezTo>
                    <a:pt x="420" y="0"/>
                    <a:pt x="1" y="419"/>
                    <a:pt x="1" y="929"/>
                  </a:cubicBezTo>
                  <a:lnTo>
                    <a:pt x="1" y="2940"/>
                  </a:lnTo>
                  <a:cubicBezTo>
                    <a:pt x="1" y="3450"/>
                    <a:pt x="420" y="3869"/>
                    <a:pt x="933" y="3869"/>
                  </a:cubicBezTo>
                  <a:cubicBezTo>
                    <a:pt x="1443" y="3869"/>
                    <a:pt x="1862" y="3450"/>
                    <a:pt x="1862" y="2940"/>
                  </a:cubicBezTo>
                  <a:lnTo>
                    <a:pt x="1862" y="929"/>
                  </a:lnTo>
                  <a:cubicBezTo>
                    <a:pt x="1862" y="419"/>
                    <a:pt x="1443" y="0"/>
                    <a:pt x="933" y="0"/>
                  </a:cubicBezTo>
                  <a:close/>
                </a:path>
              </a:pathLst>
            </a:custGeom>
            <a:solidFill>
              <a:srgbClr val="DE9894"/>
            </a:solidFill>
            <a:ln>
              <a:noFill/>
            </a:ln>
          </p:spPr>
          <p:txBody>
            <a:bodyPr spcFirstLastPara="1" wrap="square" lIns="121900" tIns="121900" rIns="121900" bIns="121900" anchor="ctr" anchorCtr="0">
              <a:noAutofit/>
            </a:bodyPr>
            <a:lstStyle/>
            <a:p>
              <a:endParaRPr sz="2400"/>
            </a:p>
          </p:txBody>
        </p:sp>
        <p:sp>
          <p:nvSpPr>
            <p:cNvPr id="184" name="Google Shape;1433;p57"/>
            <p:cNvSpPr/>
            <p:nvPr/>
          </p:nvSpPr>
          <p:spPr>
            <a:xfrm>
              <a:off x="6887474" y="1622056"/>
              <a:ext cx="113061" cy="106013"/>
            </a:xfrm>
            <a:custGeom>
              <a:avLst/>
              <a:gdLst/>
              <a:ahLst/>
              <a:cxnLst/>
              <a:rect l="l" t="t" r="r" b="b"/>
              <a:pathLst>
                <a:path w="1862" h="1746" extrusionOk="0">
                  <a:moveTo>
                    <a:pt x="1" y="1"/>
                  </a:moveTo>
                  <a:lnTo>
                    <a:pt x="1" y="1552"/>
                  </a:lnTo>
                  <a:cubicBezTo>
                    <a:pt x="1" y="1552"/>
                    <a:pt x="462" y="1746"/>
                    <a:pt x="1013" y="1746"/>
                  </a:cubicBezTo>
                  <a:cubicBezTo>
                    <a:pt x="1289" y="1746"/>
                    <a:pt x="1587" y="1697"/>
                    <a:pt x="1862" y="1552"/>
                  </a:cubicBezTo>
                  <a:lnTo>
                    <a:pt x="1862" y="1"/>
                  </a:lnTo>
                  <a:close/>
                </a:path>
              </a:pathLst>
            </a:custGeom>
            <a:solidFill>
              <a:srgbClr val="28235B"/>
            </a:solidFill>
            <a:ln>
              <a:noFill/>
            </a:ln>
          </p:spPr>
          <p:txBody>
            <a:bodyPr spcFirstLastPara="1" wrap="square" lIns="121900" tIns="121900" rIns="121900" bIns="121900" anchor="ctr" anchorCtr="0">
              <a:noAutofit/>
            </a:bodyPr>
            <a:lstStyle/>
            <a:p>
              <a:endParaRPr sz="2400"/>
            </a:p>
          </p:txBody>
        </p:sp>
        <p:sp>
          <p:nvSpPr>
            <p:cNvPr id="185" name="Google Shape;1434;p57"/>
            <p:cNvSpPr/>
            <p:nvPr/>
          </p:nvSpPr>
          <p:spPr>
            <a:xfrm>
              <a:off x="6669307" y="1772635"/>
              <a:ext cx="548119" cy="778034"/>
            </a:xfrm>
            <a:custGeom>
              <a:avLst/>
              <a:gdLst/>
              <a:ahLst/>
              <a:cxnLst/>
              <a:rect l="l" t="t" r="r" b="b"/>
              <a:pathLst>
                <a:path w="9027" h="12814" extrusionOk="0">
                  <a:moveTo>
                    <a:pt x="4319" y="1"/>
                  </a:moveTo>
                  <a:cubicBezTo>
                    <a:pt x="1907" y="1"/>
                    <a:pt x="1" y="1491"/>
                    <a:pt x="158" y="3512"/>
                  </a:cubicBezTo>
                  <a:cubicBezTo>
                    <a:pt x="253" y="4716"/>
                    <a:pt x="1423" y="7037"/>
                    <a:pt x="1447" y="7721"/>
                  </a:cubicBezTo>
                  <a:cubicBezTo>
                    <a:pt x="1484" y="8783"/>
                    <a:pt x="1321" y="9636"/>
                    <a:pt x="1290" y="10388"/>
                  </a:cubicBezTo>
                  <a:cubicBezTo>
                    <a:pt x="1246" y="11534"/>
                    <a:pt x="1907" y="12814"/>
                    <a:pt x="4319" y="12814"/>
                  </a:cubicBezTo>
                  <a:lnTo>
                    <a:pt x="4710" y="12814"/>
                  </a:lnTo>
                  <a:cubicBezTo>
                    <a:pt x="7122" y="12814"/>
                    <a:pt x="7782" y="11534"/>
                    <a:pt x="7738" y="10388"/>
                  </a:cubicBezTo>
                  <a:cubicBezTo>
                    <a:pt x="7707" y="9636"/>
                    <a:pt x="7612" y="9037"/>
                    <a:pt x="7612" y="7721"/>
                  </a:cubicBezTo>
                  <a:cubicBezTo>
                    <a:pt x="7612" y="6571"/>
                    <a:pt x="8775" y="4716"/>
                    <a:pt x="8868" y="3512"/>
                  </a:cubicBezTo>
                  <a:cubicBezTo>
                    <a:pt x="9027" y="1491"/>
                    <a:pt x="7122" y="1"/>
                    <a:pt x="4710" y="1"/>
                  </a:cubicBezTo>
                  <a:close/>
                </a:path>
              </a:pathLst>
            </a:custGeom>
            <a:solidFill>
              <a:srgbClr val="B66464"/>
            </a:solidFill>
            <a:ln>
              <a:noFill/>
            </a:ln>
          </p:spPr>
          <p:txBody>
            <a:bodyPr spcFirstLastPara="1" wrap="square" lIns="121900" tIns="121900" rIns="121900" bIns="121900" anchor="ctr" anchorCtr="0">
              <a:noAutofit/>
            </a:bodyPr>
            <a:lstStyle/>
            <a:p>
              <a:endParaRPr sz="2400"/>
            </a:p>
          </p:txBody>
        </p:sp>
        <p:sp>
          <p:nvSpPr>
            <p:cNvPr id="186" name="Google Shape;1435;p57"/>
            <p:cNvSpPr/>
            <p:nvPr/>
          </p:nvSpPr>
          <p:spPr>
            <a:xfrm>
              <a:off x="6740653" y="2453522"/>
              <a:ext cx="390855" cy="456838"/>
            </a:xfrm>
            <a:custGeom>
              <a:avLst/>
              <a:gdLst/>
              <a:ahLst/>
              <a:cxnLst/>
              <a:rect l="l" t="t" r="r" b="b"/>
              <a:pathLst>
                <a:path w="6437" h="7524" extrusionOk="0">
                  <a:moveTo>
                    <a:pt x="6124" y="7384"/>
                  </a:moveTo>
                  <a:cubicBezTo>
                    <a:pt x="6123" y="7393"/>
                    <a:pt x="6122" y="7402"/>
                    <a:pt x="6121" y="7411"/>
                  </a:cubicBezTo>
                  <a:lnTo>
                    <a:pt x="6137" y="7384"/>
                  </a:lnTo>
                  <a:cubicBezTo>
                    <a:pt x="6133" y="7384"/>
                    <a:pt x="6128" y="7384"/>
                    <a:pt x="6124" y="7384"/>
                  </a:cubicBezTo>
                  <a:close/>
                  <a:moveTo>
                    <a:pt x="5768" y="0"/>
                  </a:moveTo>
                  <a:cubicBezTo>
                    <a:pt x="5221" y="0"/>
                    <a:pt x="4669" y="118"/>
                    <a:pt x="4120" y="191"/>
                  </a:cubicBezTo>
                  <a:cubicBezTo>
                    <a:pt x="3703" y="248"/>
                    <a:pt x="3281" y="276"/>
                    <a:pt x="2859" y="276"/>
                  </a:cubicBezTo>
                  <a:cubicBezTo>
                    <a:pt x="2465" y="276"/>
                    <a:pt x="2071" y="251"/>
                    <a:pt x="1680" y="202"/>
                  </a:cubicBezTo>
                  <a:cubicBezTo>
                    <a:pt x="1328" y="159"/>
                    <a:pt x="977" y="96"/>
                    <a:pt x="624" y="96"/>
                  </a:cubicBezTo>
                  <a:cubicBezTo>
                    <a:pt x="558" y="96"/>
                    <a:pt x="492" y="98"/>
                    <a:pt x="425" y="103"/>
                  </a:cubicBezTo>
                  <a:lnTo>
                    <a:pt x="381" y="86"/>
                  </a:lnTo>
                  <a:cubicBezTo>
                    <a:pt x="74" y="2553"/>
                    <a:pt x="0" y="5047"/>
                    <a:pt x="156" y="7523"/>
                  </a:cubicBezTo>
                  <a:lnTo>
                    <a:pt x="225" y="7449"/>
                  </a:lnTo>
                  <a:cubicBezTo>
                    <a:pt x="1013" y="7435"/>
                    <a:pt x="1800" y="7424"/>
                    <a:pt x="2589" y="7411"/>
                  </a:cubicBezTo>
                  <a:cubicBezTo>
                    <a:pt x="2667" y="7411"/>
                    <a:pt x="2749" y="7411"/>
                    <a:pt x="2827" y="7408"/>
                  </a:cubicBezTo>
                  <a:lnTo>
                    <a:pt x="2844" y="7347"/>
                  </a:lnTo>
                  <a:cubicBezTo>
                    <a:pt x="2749" y="5485"/>
                    <a:pt x="2708" y="3618"/>
                    <a:pt x="2728" y="1753"/>
                  </a:cubicBezTo>
                  <a:cubicBezTo>
                    <a:pt x="2732" y="1682"/>
                    <a:pt x="2735" y="1603"/>
                    <a:pt x="2786" y="1556"/>
                  </a:cubicBezTo>
                  <a:cubicBezTo>
                    <a:pt x="2827" y="1515"/>
                    <a:pt x="2888" y="1504"/>
                    <a:pt x="2946" y="1501"/>
                  </a:cubicBezTo>
                  <a:cubicBezTo>
                    <a:pt x="2997" y="1497"/>
                    <a:pt x="3049" y="1495"/>
                    <a:pt x="3100" y="1495"/>
                  </a:cubicBezTo>
                  <a:cubicBezTo>
                    <a:pt x="3383" y="1495"/>
                    <a:pt x="3666" y="1557"/>
                    <a:pt x="3923" y="1678"/>
                  </a:cubicBezTo>
                  <a:lnTo>
                    <a:pt x="3994" y="1780"/>
                  </a:lnTo>
                  <a:cubicBezTo>
                    <a:pt x="3970" y="2233"/>
                    <a:pt x="3950" y="2685"/>
                    <a:pt x="3929" y="3138"/>
                  </a:cubicBezTo>
                  <a:cubicBezTo>
                    <a:pt x="3861" y="4553"/>
                    <a:pt x="3794" y="5969"/>
                    <a:pt x="3906" y="7377"/>
                  </a:cubicBezTo>
                  <a:cubicBezTo>
                    <a:pt x="4647" y="7380"/>
                    <a:pt x="5384" y="7380"/>
                    <a:pt x="6124" y="7384"/>
                  </a:cubicBezTo>
                  <a:lnTo>
                    <a:pt x="6124" y="7384"/>
                  </a:lnTo>
                  <a:cubicBezTo>
                    <a:pt x="6387" y="4946"/>
                    <a:pt x="6436" y="2486"/>
                    <a:pt x="6274" y="39"/>
                  </a:cubicBezTo>
                  <a:cubicBezTo>
                    <a:pt x="6106" y="11"/>
                    <a:pt x="5937" y="0"/>
                    <a:pt x="5768" y="0"/>
                  </a:cubicBezTo>
                  <a:close/>
                </a:path>
              </a:pathLst>
            </a:custGeom>
            <a:solidFill>
              <a:schemeClr val="accent2">
                <a:lumMod val="60000"/>
                <a:lumOff val="40000"/>
              </a:schemeClr>
            </a:solidFill>
            <a:ln>
              <a:noFill/>
            </a:ln>
          </p:spPr>
          <p:txBody>
            <a:bodyPr spcFirstLastPara="1" wrap="square" lIns="121900" tIns="121900" rIns="121900" bIns="121900" anchor="ctr" anchorCtr="0">
              <a:noAutofit/>
            </a:bodyPr>
            <a:lstStyle/>
            <a:p>
              <a:endParaRPr sz="2400"/>
            </a:p>
          </p:txBody>
        </p:sp>
        <p:sp>
          <p:nvSpPr>
            <p:cNvPr id="187" name="Google Shape;1436;p57"/>
            <p:cNvSpPr/>
            <p:nvPr/>
          </p:nvSpPr>
          <p:spPr>
            <a:xfrm>
              <a:off x="6735492" y="2878483"/>
              <a:ext cx="188171" cy="53128"/>
            </a:xfrm>
            <a:custGeom>
              <a:avLst/>
              <a:gdLst/>
              <a:ahLst/>
              <a:cxnLst/>
              <a:rect l="l" t="t" r="r" b="b"/>
              <a:pathLst>
                <a:path w="3099" h="875" extrusionOk="0">
                  <a:moveTo>
                    <a:pt x="27" y="1"/>
                  </a:moveTo>
                  <a:cubicBezTo>
                    <a:pt x="13" y="1"/>
                    <a:pt x="0" y="14"/>
                    <a:pt x="0" y="28"/>
                  </a:cubicBezTo>
                  <a:lnTo>
                    <a:pt x="0" y="848"/>
                  </a:lnTo>
                  <a:cubicBezTo>
                    <a:pt x="0" y="861"/>
                    <a:pt x="13" y="875"/>
                    <a:pt x="27" y="875"/>
                  </a:cubicBezTo>
                  <a:lnTo>
                    <a:pt x="3072" y="875"/>
                  </a:lnTo>
                  <a:cubicBezTo>
                    <a:pt x="3086" y="875"/>
                    <a:pt x="3099" y="861"/>
                    <a:pt x="3099" y="848"/>
                  </a:cubicBezTo>
                  <a:lnTo>
                    <a:pt x="3099" y="28"/>
                  </a:lnTo>
                  <a:cubicBezTo>
                    <a:pt x="3099" y="14"/>
                    <a:pt x="3086" y="1"/>
                    <a:pt x="307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88" name="Google Shape;1437;p57"/>
            <p:cNvSpPr/>
            <p:nvPr/>
          </p:nvSpPr>
          <p:spPr>
            <a:xfrm>
              <a:off x="6954388" y="2878483"/>
              <a:ext cx="184164" cy="53128"/>
            </a:xfrm>
            <a:custGeom>
              <a:avLst/>
              <a:gdLst/>
              <a:ahLst/>
              <a:cxnLst/>
              <a:rect l="l" t="t" r="r" b="b"/>
              <a:pathLst>
                <a:path w="3033" h="875" extrusionOk="0">
                  <a:moveTo>
                    <a:pt x="29" y="1"/>
                  </a:moveTo>
                  <a:cubicBezTo>
                    <a:pt x="12" y="1"/>
                    <a:pt x="1" y="14"/>
                    <a:pt x="1" y="28"/>
                  </a:cubicBezTo>
                  <a:lnTo>
                    <a:pt x="1" y="848"/>
                  </a:lnTo>
                  <a:cubicBezTo>
                    <a:pt x="1" y="861"/>
                    <a:pt x="12" y="875"/>
                    <a:pt x="29" y="875"/>
                  </a:cubicBezTo>
                  <a:lnTo>
                    <a:pt x="3005" y="875"/>
                  </a:lnTo>
                  <a:cubicBezTo>
                    <a:pt x="3019" y="875"/>
                    <a:pt x="3033" y="861"/>
                    <a:pt x="3033" y="848"/>
                  </a:cubicBezTo>
                  <a:lnTo>
                    <a:pt x="3033" y="28"/>
                  </a:lnTo>
                  <a:cubicBezTo>
                    <a:pt x="3033" y="14"/>
                    <a:pt x="3019" y="1"/>
                    <a:pt x="300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89" name="Google Shape;1438;p57"/>
            <p:cNvSpPr/>
            <p:nvPr/>
          </p:nvSpPr>
          <p:spPr>
            <a:xfrm>
              <a:off x="6657029" y="1772642"/>
              <a:ext cx="558981" cy="794549"/>
            </a:xfrm>
            <a:custGeom>
              <a:avLst/>
              <a:gdLst/>
              <a:ahLst/>
              <a:cxnLst/>
              <a:rect l="l" t="t" r="r" b="b"/>
              <a:pathLst>
                <a:path w="9052" h="13086" extrusionOk="0">
                  <a:moveTo>
                    <a:pt x="3369" y="1"/>
                  </a:moveTo>
                  <a:cubicBezTo>
                    <a:pt x="2461" y="188"/>
                    <a:pt x="1815" y="504"/>
                    <a:pt x="1155" y="1032"/>
                  </a:cubicBezTo>
                  <a:cubicBezTo>
                    <a:pt x="804" y="1311"/>
                    <a:pt x="552" y="1957"/>
                    <a:pt x="355" y="2359"/>
                  </a:cubicBezTo>
                  <a:cubicBezTo>
                    <a:pt x="1" y="3080"/>
                    <a:pt x="423" y="4353"/>
                    <a:pt x="621" y="5129"/>
                  </a:cubicBezTo>
                  <a:cubicBezTo>
                    <a:pt x="1270" y="7676"/>
                    <a:pt x="723" y="9694"/>
                    <a:pt x="849" y="12321"/>
                  </a:cubicBezTo>
                  <a:cubicBezTo>
                    <a:pt x="858" y="12531"/>
                    <a:pt x="1147" y="12729"/>
                    <a:pt x="1338" y="12814"/>
                  </a:cubicBezTo>
                  <a:cubicBezTo>
                    <a:pt x="1413" y="12848"/>
                    <a:pt x="1747" y="12872"/>
                    <a:pt x="1828" y="12875"/>
                  </a:cubicBezTo>
                  <a:cubicBezTo>
                    <a:pt x="2555" y="12917"/>
                    <a:pt x="3308" y="13086"/>
                    <a:pt x="4042" y="13086"/>
                  </a:cubicBezTo>
                  <a:cubicBezTo>
                    <a:pt x="4218" y="13086"/>
                    <a:pt x="4394" y="13076"/>
                    <a:pt x="4567" y="13052"/>
                  </a:cubicBezTo>
                  <a:cubicBezTo>
                    <a:pt x="5836" y="12882"/>
                    <a:pt x="6169" y="12998"/>
                    <a:pt x="7496" y="12858"/>
                  </a:cubicBezTo>
                  <a:lnTo>
                    <a:pt x="8347" y="12657"/>
                  </a:lnTo>
                  <a:cubicBezTo>
                    <a:pt x="8623" y="12525"/>
                    <a:pt x="8504" y="11191"/>
                    <a:pt x="8487" y="10885"/>
                  </a:cubicBezTo>
                  <a:cubicBezTo>
                    <a:pt x="8358" y="8527"/>
                    <a:pt x="8218" y="6891"/>
                    <a:pt x="8752" y="4590"/>
                  </a:cubicBezTo>
                  <a:cubicBezTo>
                    <a:pt x="8878" y="4043"/>
                    <a:pt x="9052" y="3482"/>
                    <a:pt x="8963" y="2927"/>
                  </a:cubicBezTo>
                  <a:cubicBezTo>
                    <a:pt x="8901" y="2529"/>
                    <a:pt x="8711" y="2164"/>
                    <a:pt x="8496" y="1828"/>
                  </a:cubicBezTo>
                  <a:cubicBezTo>
                    <a:pt x="7904" y="916"/>
                    <a:pt x="7006" y="113"/>
                    <a:pt x="5928" y="1"/>
                  </a:cubicBezTo>
                  <a:lnTo>
                    <a:pt x="5894" y="62"/>
                  </a:lnTo>
                  <a:cubicBezTo>
                    <a:pt x="5894" y="344"/>
                    <a:pt x="5710" y="613"/>
                    <a:pt x="5448" y="712"/>
                  </a:cubicBezTo>
                  <a:cubicBezTo>
                    <a:pt x="5360" y="746"/>
                    <a:pt x="5268" y="760"/>
                    <a:pt x="5176" y="770"/>
                  </a:cubicBezTo>
                  <a:cubicBezTo>
                    <a:pt x="5115" y="775"/>
                    <a:pt x="5053" y="778"/>
                    <a:pt x="4992" y="778"/>
                  </a:cubicBezTo>
                  <a:cubicBezTo>
                    <a:pt x="4630" y="778"/>
                    <a:pt x="4269" y="684"/>
                    <a:pt x="3955" y="501"/>
                  </a:cubicBezTo>
                  <a:cubicBezTo>
                    <a:pt x="3754" y="385"/>
                    <a:pt x="3564" y="222"/>
                    <a:pt x="3485" y="5"/>
                  </a:cubicBezTo>
                  <a:lnTo>
                    <a:pt x="3369" y="1"/>
                  </a:lnTo>
                  <a:close/>
                </a:path>
              </a:pathLst>
            </a:custGeom>
            <a:solidFill>
              <a:schemeClr val="accent6">
                <a:lumMod val="60000"/>
                <a:lumOff val="40000"/>
              </a:schemeClr>
            </a:solidFill>
            <a:ln>
              <a:noFill/>
            </a:ln>
          </p:spPr>
          <p:txBody>
            <a:bodyPr spcFirstLastPara="1" wrap="square" lIns="121900" tIns="121900" rIns="121900" bIns="121900" anchor="ctr" anchorCtr="0">
              <a:noAutofit/>
            </a:bodyPr>
            <a:lstStyle/>
            <a:p>
              <a:endParaRPr sz="2400"/>
            </a:p>
          </p:txBody>
        </p:sp>
        <p:sp>
          <p:nvSpPr>
            <p:cNvPr id="190" name="Google Shape;1439;p57"/>
            <p:cNvSpPr/>
            <p:nvPr/>
          </p:nvSpPr>
          <p:spPr>
            <a:xfrm>
              <a:off x="7075790" y="1846711"/>
              <a:ext cx="330560" cy="683133"/>
            </a:xfrm>
            <a:custGeom>
              <a:avLst/>
              <a:gdLst/>
              <a:ahLst/>
              <a:cxnLst/>
              <a:rect l="l" t="t" r="r" b="b"/>
              <a:pathLst>
                <a:path w="5444" h="11251" extrusionOk="0">
                  <a:moveTo>
                    <a:pt x="953" y="1"/>
                  </a:moveTo>
                  <a:cubicBezTo>
                    <a:pt x="826" y="1"/>
                    <a:pt x="696" y="30"/>
                    <a:pt x="575" y="91"/>
                  </a:cubicBezTo>
                  <a:cubicBezTo>
                    <a:pt x="167" y="302"/>
                    <a:pt x="0" y="806"/>
                    <a:pt x="211" y="1217"/>
                  </a:cubicBezTo>
                  <a:cubicBezTo>
                    <a:pt x="235" y="1261"/>
                    <a:pt x="2617" y="5977"/>
                    <a:pt x="3708" y="10608"/>
                  </a:cubicBezTo>
                  <a:cubicBezTo>
                    <a:pt x="3801" y="10992"/>
                    <a:pt x="4144" y="11250"/>
                    <a:pt x="4522" y="11250"/>
                  </a:cubicBezTo>
                  <a:cubicBezTo>
                    <a:pt x="4586" y="11250"/>
                    <a:pt x="4651" y="11244"/>
                    <a:pt x="4716" y="11226"/>
                  </a:cubicBezTo>
                  <a:cubicBezTo>
                    <a:pt x="5165" y="11121"/>
                    <a:pt x="5443" y="10672"/>
                    <a:pt x="5338" y="10223"/>
                  </a:cubicBezTo>
                  <a:cubicBezTo>
                    <a:pt x="4198" y="5391"/>
                    <a:pt x="1803" y="655"/>
                    <a:pt x="1701" y="459"/>
                  </a:cubicBezTo>
                  <a:cubicBezTo>
                    <a:pt x="1553" y="168"/>
                    <a:pt x="1258" y="1"/>
                    <a:pt x="953" y="1"/>
                  </a:cubicBezTo>
                  <a:close/>
                </a:path>
              </a:pathLst>
            </a:custGeom>
            <a:solidFill>
              <a:schemeClr val="accent6">
                <a:lumMod val="60000"/>
                <a:lumOff val="40000"/>
              </a:schemeClr>
            </a:solidFill>
            <a:ln>
              <a:noFill/>
            </a:ln>
          </p:spPr>
          <p:txBody>
            <a:bodyPr spcFirstLastPara="1" wrap="square" lIns="121900" tIns="121900" rIns="121900" bIns="121900" anchor="ctr" anchorCtr="0">
              <a:noAutofit/>
            </a:bodyPr>
            <a:lstStyle/>
            <a:p>
              <a:endParaRPr sz="2400"/>
            </a:p>
          </p:txBody>
        </p:sp>
        <p:sp>
          <p:nvSpPr>
            <p:cNvPr id="191" name="Google Shape;1440;p57"/>
            <p:cNvSpPr/>
            <p:nvPr/>
          </p:nvSpPr>
          <p:spPr>
            <a:xfrm>
              <a:off x="6379491" y="1178758"/>
              <a:ext cx="422308" cy="769776"/>
            </a:xfrm>
            <a:custGeom>
              <a:avLst/>
              <a:gdLst/>
              <a:ahLst/>
              <a:cxnLst/>
              <a:rect l="l" t="t" r="r" b="b"/>
              <a:pathLst>
                <a:path w="6955" h="12678" extrusionOk="0">
                  <a:moveTo>
                    <a:pt x="837" y="0"/>
                  </a:moveTo>
                  <a:cubicBezTo>
                    <a:pt x="375" y="0"/>
                    <a:pt x="0" y="375"/>
                    <a:pt x="0" y="837"/>
                  </a:cubicBezTo>
                  <a:cubicBezTo>
                    <a:pt x="0" y="5981"/>
                    <a:pt x="1028" y="9533"/>
                    <a:pt x="3056" y="11398"/>
                  </a:cubicBezTo>
                  <a:cubicBezTo>
                    <a:pt x="4321" y="12562"/>
                    <a:pt x="5563" y="12677"/>
                    <a:pt x="6002" y="12677"/>
                  </a:cubicBezTo>
                  <a:cubicBezTo>
                    <a:pt x="6077" y="12677"/>
                    <a:pt x="6128" y="12674"/>
                    <a:pt x="6152" y="12671"/>
                  </a:cubicBezTo>
                  <a:cubicBezTo>
                    <a:pt x="6614" y="12633"/>
                    <a:pt x="6955" y="12228"/>
                    <a:pt x="6917" y="11769"/>
                  </a:cubicBezTo>
                  <a:cubicBezTo>
                    <a:pt x="6882" y="11329"/>
                    <a:pt x="6515" y="11000"/>
                    <a:pt x="6082" y="11000"/>
                  </a:cubicBezTo>
                  <a:cubicBezTo>
                    <a:pt x="6059" y="11000"/>
                    <a:pt x="6036" y="11001"/>
                    <a:pt x="6013" y="11003"/>
                  </a:cubicBezTo>
                  <a:cubicBezTo>
                    <a:pt x="6012" y="11003"/>
                    <a:pt x="6004" y="11004"/>
                    <a:pt x="5989" y="11004"/>
                  </a:cubicBezTo>
                  <a:cubicBezTo>
                    <a:pt x="5844" y="11004"/>
                    <a:pt x="5045" y="10955"/>
                    <a:pt x="4189" y="10169"/>
                  </a:cubicBezTo>
                  <a:cubicBezTo>
                    <a:pt x="3039" y="9112"/>
                    <a:pt x="1671" y="6635"/>
                    <a:pt x="1671" y="837"/>
                  </a:cubicBezTo>
                  <a:cubicBezTo>
                    <a:pt x="1671" y="375"/>
                    <a:pt x="1297" y="0"/>
                    <a:pt x="837" y="0"/>
                  </a:cubicBezTo>
                  <a:close/>
                </a:path>
              </a:pathLst>
            </a:custGeom>
            <a:solidFill>
              <a:schemeClr val="accent6">
                <a:lumMod val="60000"/>
                <a:lumOff val="40000"/>
              </a:schemeClr>
            </a:solidFill>
            <a:ln>
              <a:noFill/>
            </a:ln>
          </p:spPr>
          <p:txBody>
            <a:bodyPr spcFirstLastPara="1" wrap="square" lIns="121900" tIns="121900" rIns="121900" bIns="121900" anchor="ctr" anchorCtr="0">
              <a:noAutofit/>
            </a:bodyPr>
            <a:lstStyle/>
            <a:p>
              <a:endParaRPr sz="2400"/>
            </a:p>
          </p:txBody>
        </p:sp>
        <p:sp>
          <p:nvSpPr>
            <p:cNvPr id="192" name="Google Shape;1441;p57"/>
            <p:cNvSpPr/>
            <p:nvPr/>
          </p:nvSpPr>
          <p:spPr>
            <a:xfrm>
              <a:off x="6892028" y="1599530"/>
              <a:ext cx="113061" cy="235159"/>
            </a:xfrm>
            <a:custGeom>
              <a:avLst/>
              <a:gdLst/>
              <a:ahLst/>
              <a:cxnLst/>
              <a:rect l="l" t="t" r="r" b="b"/>
              <a:pathLst>
                <a:path w="1862" h="3873" extrusionOk="0">
                  <a:moveTo>
                    <a:pt x="933" y="1"/>
                  </a:moveTo>
                  <a:cubicBezTo>
                    <a:pt x="419" y="1"/>
                    <a:pt x="1" y="419"/>
                    <a:pt x="1" y="933"/>
                  </a:cubicBezTo>
                  <a:lnTo>
                    <a:pt x="1" y="2941"/>
                  </a:lnTo>
                  <a:cubicBezTo>
                    <a:pt x="1" y="3454"/>
                    <a:pt x="419" y="3872"/>
                    <a:pt x="933" y="3872"/>
                  </a:cubicBezTo>
                  <a:cubicBezTo>
                    <a:pt x="1444" y="3872"/>
                    <a:pt x="1862" y="3454"/>
                    <a:pt x="1862" y="2941"/>
                  </a:cubicBezTo>
                  <a:lnTo>
                    <a:pt x="1862" y="933"/>
                  </a:lnTo>
                  <a:cubicBezTo>
                    <a:pt x="1862" y="419"/>
                    <a:pt x="1444" y="1"/>
                    <a:pt x="933" y="1"/>
                  </a:cubicBezTo>
                  <a:close/>
                </a:path>
              </a:pathLst>
            </a:custGeom>
            <a:solidFill>
              <a:srgbClr val="B66464"/>
            </a:solidFill>
            <a:ln>
              <a:noFill/>
            </a:ln>
          </p:spPr>
          <p:txBody>
            <a:bodyPr spcFirstLastPara="1" wrap="square" lIns="121900" tIns="121900" rIns="121900" bIns="121900" anchor="ctr" anchorCtr="0">
              <a:noAutofit/>
            </a:bodyPr>
            <a:lstStyle/>
            <a:p>
              <a:endParaRPr sz="2400"/>
            </a:p>
          </p:txBody>
        </p:sp>
        <p:sp>
          <p:nvSpPr>
            <p:cNvPr id="193" name="Google Shape;1442;p57"/>
            <p:cNvSpPr/>
            <p:nvPr/>
          </p:nvSpPr>
          <p:spPr>
            <a:xfrm>
              <a:off x="6892028" y="1621449"/>
              <a:ext cx="113061" cy="105831"/>
            </a:xfrm>
            <a:custGeom>
              <a:avLst/>
              <a:gdLst/>
              <a:ahLst/>
              <a:cxnLst/>
              <a:rect l="l" t="t" r="r" b="b"/>
              <a:pathLst>
                <a:path w="1862" h="1743" extrusionOk="0">
                  <a:moveTo>
                    <a:pt x="1" y="0"/>
                  </a:moveTo>
                  <a:lnTo>
                    <a:pt x="1" y="1548"/>
                  </a:lnTo>
                  <a:cubicBezTo>
                    <a:pt x="1" y="1548"/>
                    <a:pt x="462" y="1742"/>
                    <a:pt x="1013" y="1742"/>
                  </a:cubicBezTo>
                  <a:cubicBezTo>
                    <a:pt x="1289" y="1742"/>
                    <a:pt x="1587" y="1694"/>
                    <a:pt x="1862" y="1548"/>
                  </a:cubicBezTo>
                  <a:lnTo>
                    <a:pt x="1862"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4" name="Google Shape;1443;p57"/>
            <p:cNvSpPr/>
            <p:nvPr/>
          </p:nvSpPr>
          <p:spPr>
            <a:xfrm>
              <a:off x="6353381" y="1075113"/>
              <a:ext cx="163276" cy="202007"/>
            </a:xfrm>
            <a:custGeom>
              <a:avLst/>
              <a:gdLst/>
              <a:ahLst/>
              <a:cxnLst/>
              <a:rect l="l" t="t" r="r" b="b"/>
              <a:pathLst>
                <a:path w="2689" h="3327" extrusionOk="0">
                  <a:moveTo>
                    <a:pt x="1112" y="1"/>
                  </a:moveTo>
                  <a:cubicBezTo>
                    <a:pt x="1029" y="1"/>
                    <a:pt x="938" y="64"/>
                    <a:pt x="945" y="156"/>
                  </a:cubicBezTo>
                  <a:cubicBezTo>
                    <a:pt x="961" y="506"/>
                    <a:pt x="951" y="864"/>
                    <a:pt x="928" y="1220"/>
                  </a:cubicBezTo>
                  <a:cubicBezTo>
                    <a:pt x="733" y="819"/>
                    <a:pt x="455" y="459"/>
                    <a:pt x="216" y="265"/>
                  </a:cubicBezTo>
                  <a:cubicBezTo>
                    <a:pt x="193" y="246"/>
                    <a:pt x="164" y="238"/>
                    <a:pt x="136" y="238"/>
                  </a:cubicBezTo>
                  <a:cubicBezTo>
                    <a:pt x="66" y="238"/>
                    <a:pt x="0" y="291"/>
                    <a:pt x="29" y="374"/>
                  </a:cubicBezTo>
                  <a:cubicBezTo>
                    <a:pt x="158" y="775"/>
                    <a:pt x="315" y="1156"/>
                    <a:pt x="383" y="1571"/>
                  </a:cubicBezTo>
                  <a:cubicBezTo>
                    <a:pt x="434" y="1891"/>
                    <a:pt x="386" y="2228"/>
                    <a:pt x="516" y="2514"/>
                  </a:cubicBezTo>
                  <a:cubicBezTo>
                    <a:pt x="577" y="2853"/>
                    <a:pt x="808" y="3164"/>
                    <a:pt x="1162" y="3262"/>
                  </a:cubicBezTo>
                  <a:cubicBezTo>
                    <a:pt x="1203" y="3272"/>
                    <a:pt x="1244" y="3279"/>
                    <a:pt x="1284" y="3282"/>
                  </a:cubicBezTo>
                  <a:cubicBezTo>
                    <a:pt x="1346" y="3310"/>
                    <a:pt x="1411" y="3327"/>
                    <a:pt x="1475" y="3327"/>
                  </a:cubicBezTo>
                  <a:cubicBezTo>
                    <a:pt x="1550" y="3327"/>
                    <a:pt x="1624" y="3305"/>
                    <a:pt x="1689" y="3255"/>
                  </a:cubicBezTo>
                  <a:cubicBezTo>
                    <a:pt x="1716" y="3235"/>
                    <a:pt x="1751" y="3208"/>
                    <a:pt x="1782" y="3180"/>
                  </a:cubicBezTo>
                  <a:cubicBezTo>
                    <a:pt x="1880" y="3129"/>
                    <a:pt x="1969" y="3058"/>
                    <a:pt x="2043" y="2976"/>
                  </a:cubicBezTo>
                  <a:cubicBezTo>
                    <a:pt x="2129" y="2919"/>
                    <a:pt x="2217" y="2864"/>
                    <a:pt x="2295" y="2800"/>
                  </a:cubicBezTo>
                  <a:cubicBezTo>
                    <a:pt x="2526" y="2605"/>
                    <a:pt x="2659" y="2384"/>
                    <a:pt x="2676" y="2082"/>
                  </a:cubicBezTo>
                  <a:cubicBezTo>
                    <a:pt x="2688" y="1855"/>
                    <a:pt x="2508" y="1736"/>
                    <a:pt x="2322" y="1736"/>
                  </a:cubicBezTo>
                  <a:cubicBezTo>
                    <a:pt x="2253" y="1736"/>
                    <a:pt x="2183" y="1752"/>
                    <a:pt x="2121" y="1785"/>
                  </a:cubicBezTo>
                  <a:cubicBezTo>
                    <a:pt x="2162" y="1289"/>
                    <a:pt x="2091" y="785"/>
                    <a:pt x="1914" y="298"/>
                  </a:cubicBezTo>
                  <a:cubicBezTo>
                    <a:pt x="1893" y="241"/>
                    <a:pt x="1847" y="215"/>
                    <a:pt x="1802" y="215"/>
                  </a:cubicBezTo>
                  <a:cubicBezTo>
                    <a:pt x="1746" y="215"/>
                    <a:pt x="1690" y="256"/>
                    <a:pt x="1683" y="330"/>
                  </a:cubicBezTo>
                  <a:cubicBezTo>
                    <a:pt x="1655" y="564"/>
                    <a:pt x="1622" y="796"/>
                    <a:pt x="1577" y="1027"/>
                  </a:cubicBezTo>
                  <a:cubicBezTo>
                    <a:pt x="1509" y="694"/>
                    <a:pt x="1377" y="394"/>
                    <a:pt x="1234" y="77"/>
                  </a:cubicBezTo>
                  <a:cubicBezTo>
                    <a:pt x="1211" y="24"/>
                    <a:pt x="1163" y="1"/>
                    <a:pt x="1112" y="1"/>
                  </a:cubicBezTo>
                  <a:close/>
                </a:path>
              </a:pathLst>
            </a:custGeom>
            <a:solidFill>
              <a:srgbClr val="B66464"/>
            </a:solidFill>
            <a:ln>
              <a:noFill/>
            </a:ln>
          </p:spPr>
          <p:txBody>
            <a:bodyPr spcFirstLastPara="1" wrap="square" lIns="121900" tIns="121900" rIns="121900" bIns="121900" anchor="ctr" anchorCtr="0">
              <a:noAutofit/>
            </a:bodyPr>
            <a:lstStyle/>
            <a:p>
              <a:endParaRPr sz="2400"/>
            </a:p>
          </p:txBody>
        </p:sp>
        <p:sp>
          <p:nvSpPr>
            <p:cNvPr id="195" name="Google Shape;1444;p57"/>
            <p:cNvSpPr/>
            <p:nvPr/>
          </p:nvSpPr>
          <p:spPr>
            <a:xfrm>
              <a:off x="7300391" y="2472722"/>
              <a:ext cx="119618" cy="118399"/>
            </a:xfrm>
            <a:custGeom>
              <a:avLst/>
              <a:gdLst/>
              <a:ahLst/>
              <a:cxnLst/>
              <a:rect l="l" t="t" r="r" b="b"/>
              <a:pathLst>
                <a:path w="1970" h="1950" extrusionOk="0">
                  <a:moveTo>
                    <a:pt x="953" y="1"/>
                  </a:moveTo>
                  <a:cubicBezTo>
                    <a:pt x="785" y="1"/>
                    <a:pt x="592" y="63"/>
                    <a:pt x="445" y="166"/>
                  </a:cubicBezTo>
                  <a:cubicBezTo>
                    <a:pt x="330" y="166"/>
                    <a:pt x="245" y="248"/>
                    <a:pt x="197" y="360"/>
                  </a:cubicBezTo>
                  <a:cubicBezTo>
                    <a:pt x="136" y="510"/>
                    <a:pt x="112" y="683"/>
                    <a:pt x="75" y="847"/>
                  </a:cubicBezTo>
                  <a:cubicBezTo>
                    <a:pt x="37" y="1007"/>
                    <a:pt x="0" y="1153"/>
                    <a:pt x="17" y="1323"/>
                  </a:cubicBezTo>
                  <a:cubicBezTo>
                    <a:pt x="26" y="1426"/>
                    <a:pt x="129" y="1524"/>
                    <a:pt x="230" y="1524"/>
                  </a:cubicBezTo>
                  <a:cubicBezTo>
                    <a:pt x="273" y="1524"/>
                    <a:pt x="316" y="1506"/>
                    <a:pt x="351" y="1462"/>
                  </a:cubicBezTo>
                  <a:cubicBezTo>
                    <a:pt x="432" y="1364"/>
                    <a:pt x="497" y="1241"/>
                    <a:pt x="552" y="1112"/>
                  </a:cubicBezTo>
                  <a:cubicBezTo>
                    <a:pt x="555" y="1119"/>
                    <a:pt x="555" y="1126"/>
                    <a:pt x="555" y="1132"/>
                  </a:cubicBezTo>
                  <a:cubicBezTo>
                    <a:pt x="572" y="1330"/>
                    <a:pt x="527" y="1520"/>
                    <a:pt x="497" y="1715"/>
                  </a:cubicBezTo>
                  <a:cubicBezTo>
                    <a:pt x="480" y="1823"/>
                    <a:pt x="581" y="1950"/>
                    <a:pt x="684" y="1950"/>
                  </a:cubicBezTo>
                  <a:cubicBezTo>
                    <a:pt x="724" y="1950"/>
                    <a:pt x="763" y="1932"/>
                    <a:pt x="797" y="1888"/>
                  </a:cubicBezTo>
                  <a:cubicBezTo>
                    <a:pt x="871" y="1792"/>
                    <a:pt x="932" y="1670"/>
                    <a:pt x="973" y="1537"/>
                  </a:cubicBezTo>
                  <a:lnTo>
                    <a:pt x="973" y="1537"/>
                  </a:lnTo>
                  <a:cubicBezTo>
                    <a:pt x="970" y="1568"/>
                    <a:pt x="966" y="1599"/>
                    <a:pt x="956" y="1629"/>
                  </a:cubicBezTo>
                  <a:cubicBezTo>
                    <a:pt x="939" y="1690"/>
                    <a:pt x="956" y="1779"/>
                    <a:pt x="1007" y="1820"/>
                  </a:cubicBezTo>
                  <a:cubicBezTo>
                    <a:pt x="1017" y="1830"/>
                    <a:pt x="1031" y="1840"/>
                    <a:pt x="1042" y="1847"/>
                  </a:cubicBezTo>
                  <a:cubicBezTo>
                    <a:pt x="1045" y="1847"/>
                    <a:pt x="1045" y="1850"/>
                    <a:pt x="1048" y="1850"/>
                  </a:cubicBezTo>
                  <a:cubicBezTo>
                    <a:pt x="1076" y="1870"/>
                    <a:pt x="1107" y="1879"/>
                    <a:pt x="1138" y="1879"/>
                  </a:cubicBezTo>
                  <a:cubicBezTo>
                    <a:pt x="1207" y="1879"/>
                    <a:pt x="1277" y="1836"/>
                    <a:pt x="1317" y="1779"/>
                  </a:cubicBezTo>
                  <a:cubicBezTo>
                    <a:pt x="1402" y="1657"/>
                    <a:pt x="1439" y="1514"/>
                    <a:pt x="1442" y="1360"/>
                  </a:cubicBezTo>
                  <a:cubicBezTo>
                    <a:pt x="1446" y="1371"/>
                    <a:pt x="1446" y="1381"/>
                    <a:pt x="1450" y="1391"/>
                  </a:cubicBezTo>
                  <a:cubicBezTo>
                    <a:pt x="1464" y="1495"/>
                    <a:pt x="1486" y="1826"/>
                    <a:pt x="1649" y="1826"/>
                  </a:cubicBezTo>
                  <a:cubicBezTo>
                    <a:pt x="1668" y="1826"/>
                    <a:pt x="1689" y="1822"/>
                    <a:pt x="1711" y="1813"/>
                  </a:cubicBezTo>
                  <a:cubicBezTo>
                    <a:pt x="1970" y="1701"/>
                    <a:pt x="1865" y="1241"/>
                    <a:pt x="1821" y="1027"/>
                  </a:cubicBezTo>
                  <a:cubicBezTo>
                    <a:pt x="1800" y="939"/>
                    <a:pt x="1776" y="843"/>
                    <a:pt x="1745" y="755"/>
                  </a:cubicBezTo>
                  <a:cubicBezTo>
                    <a:pt x="1708" y="424"/>
                    <a:pt x="1384" y="77"/>
                    <a:pt x="1075" y="13"/>
                  </a:cubicBezTo>
                  <a:cubicBezTo>
                    <a:pt x="1037" y="5"/>
                    <a:pt x="996" y="1"/>
                    <a:pt x="953" y="1"/>
                  </a:cubicBezTo>
                  <a:close/>
                </a:path>
              </a:pathLst>
            </a:custGeom>
            <a:solidFill>
              <a:srgbClr val="B66464"/>
            </a:solidFill>
            <a:ln>
              <a:noFill/>
            </a:ln>
          </p:spPr>
          <p:txBody>
            <a:bodyPr spcFirstLastPara="1" wrap="square" lIns="121900" tIns="121900" rIns="121900" bIns="121900" anchor="ctr" anchorCtr="0">
              <a:noAutofit/>
            </a:bodyPr>
            <a:lstStyle/>
            <a:p>
              <a:endParaRPr sz="2400"/>
            </a:p>
          </p:txBody>
        </p:sp>
        <p:grpSp>
          <p:nvGrpSpPr>
            <p:cNvPr id="196" name="Google Shape;1445;p57"/>
            <p:cNvGrpSpPr/>
            <p:nvPr/>
          </p:nvGrpSpPr>
          <p:grpSpPr>
            <a:xfrm rot="1382623">
              <a:off x="6664142" y="1172013"/>
              <a:ext cx="544729" cy="540292"/>
              <a:chOff x="5111700" y="2260975"/>
              <a:chExt cx="211575" cy="208675"/>
            </a:xfrm>
          </p:grpSpPr>
          <p:sp>
            <p:nvSpPr>
              <p:cNvPr id="197" name="Google Shape;1446;p57"/>
              <p:cNvSpPr/>
              <p:nvPr/>
            </p:nvSpPr>
            <p:spPr>
              <a:xfrm>
                <a:off x="5177700" y="2435450"/>
                <a:ext cx="39500" cy="34200"/>
              </a:xfrm>
              <a:custGeom>
                <a:avLst/>
                <a:gdLst/>
                <a:ahLst/>
                <a:cxnLst/>
                <a:rect l="l" t="t" r="r" b="b"/>
                <a:pathLst>
                  <a:path w="1580" h="1368" extrusionOk="0">
                    <a:moveTo>
                      <a:pt x="815" y="1"/>
                    </a:moveTo>
                    <a:cubicBezTo>
                      <a:pt x="737" y="1"/>
                      <a:pt x="658" y="13"/>
                      <a:pt x="579" y="40"/>
                    </a:cubicBezTo>
                    <a:cubicBezTo>
                      <a:pt x="208" y="166"/>
                      <a:pt x="0" y="554"/>
                      <a:pt x="116" y="911"/>
                    </a:cubicBezTo>
                    <a:cubicBezTo>
                      <a:pt x="208" y="1191"/>
                      <a:pt x="475" y="1367"/>
                      <a:pt x="767" y="1367"/>
                    </a:cubicBezTo>
                    <a:cubicBezTo>
                      <a:pt x="844" y="1367"/>
                      <a:pt x="923" y="1355"/>
                      <a:pt x="1000" y="1329"/>
                    </a:cubicBezTo>
                    <a:cubicBezTo>
                      <a:pt x="1372" y="1204"/>
                      <a:pt x="1579" y="816"/>
                      <a:pt x="1463" y="458"/>
                    </a:cubicBezTo>
                    <a:cubicBezTo>
                      <a:pt x="1372" y="177"/>
                      <a:pt x="1106" y="1"/>
                      <a:pt x="815" y="1"/>
                    </a:cubicBezTo>
                    <a:close/>
                  </a:path>
                </a:pathLst>
              </a:custGeom>
              <a:solidFill>
                <a:srgbClr val="B66464"/>
              </a:solidFill>
              <a:ln>
                <a:noFill/>
              </a:ln>
            </p:spPr>
            <p:txBody>
              <a:bodyPr spcFirstLastPara="1" wrap="square" lIns="121900" tIns="121900" rIns="121900" bIns="121900" anchor="ctr" anchorCtr="0">
                <a:noAutofit/>
              </a:bodyPr>
              <a:lstStyle/>
              <a:p>
                <a:endParaRPr sz="2400"/>
              </a:p>
            </p:txBody>
          </p:sp>
          <p:sp>
            <p:nvSpPr>
              <p:cNvPr id="198" name="Google Shape;1447;p57"/>
              <p:cNvSpPr/>
              <p:nvPr/>
            </p:nvSpPr>
            <p:spPr>
              <a:xfrm>
                <a:off x="5283675" y="2383025"/>
                <a:ext cx="39600" cy="34175"/>
              </a:xfrm>
              <a:custGeom>
                <a:avLst/>
                <a:gdLst/>
                <a:ahLst/>
                <a:cxnLst/>
                <a:rect l="l" t="t" r="r" b="b"/>
                <a:pathLst>
                  <a:path w="1584" h="1367" extrusionOk="0">
                    <a:moveTo>
                      <a:pt x="814" y="0"/>
                    </a:moveTo>
                    <a:cubicBezTo>
                      <a:pt x="738" y="0"/>
                      <a:pt x="660" y="12"/>
                      <a:pt x="583" y="38"/>
                    </a:cubicBezTo>
                    <a:cubicBezTo>
                      <a:pt x="208" y="164"/>
                      <a:pt x="1" y="551"/>
                      <a:pt x="117" y="908"/>
                    </a:cubicBezTo>
                    <a:cubicBezTo>
                      <a:pt x="211" y="1190"/>
                      <a:pt x="476" y="1366"/>
                      <a:pt x="766" y="1366"/>
                    </a:cubicBezTo>
                    <a:cubicBezTo>
                      <a:pt x="843" y="1366"/>
                      <a:pt x="923" y="1354"/>
                      <a:pt x="1001" y="1327"/>
                    </a:cubicBezTo>
                    <a:cubicBezTo>
                      <a:pt x="1375" y="1205"/>
                      <a:pt x="1583" y="814"/>
                      <a:pt x="1467" y="456"/>
                    </a:cubicBezTo>
                    <a:cubicBezTo>
                      <a:pt x="1373" y="176"/>
                      <a:pt x="1106" y="0"/>
                      <a:pt x="814" y="0"/>
                    </a:cubicBezTo>
                    <a:close/>
                  </a:path>
                </a:pathLst>
              </a:custGeom>
              <a:solidFill>
                <a:srgbClr val="B66464"/>
              </a:solidFill>
              <a:ln>
                <a:noFill/>
              </a:ln>
            </p:spPr>
            <p:txBody>
              <a:bodyPr spcFirstLastPara="1" wrap="square" lIns="121900" tIns="121900" rIns="121900" bIns="121900" anchor="ctr" anchorCtr="0">
                <a:noAutofit/>
              </a:bodyPr>
              <a:lstStyle/>
              <a:p>
                <a:endParaRPr sz="2400"/>
              </a:p>
            </p:txBody>
          </p:sp>
          <p:sp>
            <p:nvSpPr>
              <p:cNvPr id="199" name="Google Shape;1448;p57"/>
              <p:cNvSpPr/>
              <p:nvPr/>
            </p:nvSpPr>
            <p:spPr>
              <a:xfrm>
                <a:off x="5145025" y="2292600"/>
                <a:ext cx="162000" cy="165800"/>
              </a:xfrm>
              <a:custGeom>
                <a:avLst/>
                <a:gdLst/>
                <a:ahLst/>
                <a:cxnLst/>
                <a:rect l="l" t="t" r="r" b="b"/>
                <a:pathLst>
                  <a:path w="6480" h="6632" extrusionOk="0">
                    <a:moveTo>
                      <a:pt x="2927" y="1"/>
                    </a:moveTo>
                    <a:cubicBezTo>
                      <a:pt x="2595" y="1"/>
                      <a:pt x="2258" y="65"/>
                      <a:pt x="1933" y="202"/>
                    </a:cubicBezTo>
                    <a:cubicBezTo>
                      <a:pt x="624" y="749"/>
                      <a:pt x="1" y="2270"/>
                      <a:pt x="552" y="3580"/>
                    </a:cubicBezTo>
                    <a:lnTo>
                      <a:pt x="1168" y="5049"/>
                    </a:lnTo>
                    <a:cubicBezTo>
                      <a:pt x="1580" y="6035"/>
                      <a:pt x="2544" y="6632"/>
                      <a:pt x="3553" y="6632"/>
                    </a:cubicBezTo>
                    <a:cubicBezTo>
                      <a:pt x="3885" y="6632"/>
                      <a:pt x="4222" y="6567"/>
                      <a:pt x="4546" y="6431"/>
                    </a:cubicBezTo>
                    <a:cubicBezTo>
                      <a:pt x="5856" y="5883"/>
                      <a:pt x="6479" y="4362"/>
                      <a:pt x="5931" y="3052"/>
                    </a:cubicBezTo>
                    <a:lnTo>
                      <a:pt x="5316" y="1582"/>
                    </a:lnTo>
                    <a:cubicBezTo>
                      <a:pt x="4901" y="597"/>
                      <a:pt x="3937" y="1"/>
                      <a:pt x="2927" y="1"/>
                    </a:cubicBezTo>
                    <a:close/>
                  </a:path>
                </a:pathLst>
              </a:custGeom>
              <a:solidFill>
                <a:srgbClr val="B66464"/>
              </a:solidFill>
              <a:ln>
                <a:noFill/>
              </a:ln>
            </p:spPr>
            <p:txBody>
              <a:bodyPr spcFirstLastPara="1" wrap="square" lIns="121900" tIns="121900" rIns="121900" bIns="121900" anchor="ctr" anchorCtr="0">
                <a:noAutofit/>
              </a:bodyPr>
              <a:lstStyle/>
              <a:p>
                <a:endParaRPr sz="2400"/>
              </a:p>
            </p:txBody>
          </p:sp>
          <p:sp>
            <p:nvSpPr>
              <p:cNvPr id="200" name="Google Shape;1449;p57"/>
              <p:cNvSpPr/>
              <p:nvPr/>
            </p:nvSpPr>
            <p:spPr>
              <a:xfrm>
                <a:off x="5221925" y="2403125"/>
                <a:ext cx="27500" cy="18075"/>
              </a:xfrm>
              <a:custGeom>
                <a:avLst/>
                <a:gdLst/>
                <a:ahLst/>
                <a:cxnLst/>
                <a:rect l="l" t="t" r="r" b="b"/>
                <a:pathLst>
                  <a:path w="1100" h="723" extrusionOk="0">
                    <a:moveTo>
                      <a:pt x="849" y="0"/>
                    </a:moveTo>
                    <a:cubicBezTo>
                      <a:pt x="809" y="0"/>
                      <a:pt x="766" y="11"/>
                      <a:pt x="722" y="33"/>
                    </a:cubicBezTo>
                    <a:cubicBezTo>
                      <a:pt x="538" y="121"/>
                      <a:pt x="538" y="193"/>
                      <a:pt x="249" y="258"/>
                    </a:cubicBezTo>
                    <a:cubicBezTo>
                      <a:pt x="144" y="278"/>
                      <a:pt x="1" y="374"/>
                      <a:pt x="68" y="547"/>
                    </a:cubicBezTo>
                    <a:cubicBezTo>
                      <a:pt x="127" y="691"/>
                      <a:pt x="239" y="722"/>
                      <a:pt x="349" y="722"/>
                    </a:cubicBezTo>
                    <a:cubicBezTo>
                      <a:pt x="399" y="722"/>
                      <a:pt x="450" y="716"/>
                      <a:pt x="494" y="710"/>
                    </a:cubicBezTo>
                    <a:cubicBezTo>
                      <a:pt x="603" y="696"/>
                      <a:pt x="855" y="584"/>
                      <a:pt x="971" y="435"/>
                    </a:cubicBezTo>
                    <a:cubicBezTo>
                      <a:pt x="1021" y="366"/>
                      <a:pt x="1100" y="251"/>
                      <a:pt x="1045" y="139"/>
                    </a:cubicBezTo>
                    <a:cubicBezTo>
                      <a:pt x="1002" y="47"/>
                      <a:pt x="932" y="0"/>
                      <a:pt x="849" y="0"/>
                    </a:cubicBezTo>
                    <a:close/>
                  </a:path>
                </a:pathLst>
              </a:custGeom>
              <a:solidFill>
                <a:srgbClr val="47313E"/>
              </a:solidFill>
              <a:ln>
                <a:noFill/>
              </a:ln>
            </p:spPr>
            <p:txBody>
              <a:bodyPr spcFirstLastPara="1" wrap="square" lIns="121900" tIns="121900" rIns="121900" bIns="121900" anchor="ctr" anchorCtr="0">
                <a:noAutofit/>
              </a:bodyPr>
              <a:lstStyle/>
              <a:p>
                <a:endParaRPr sz="2400"/>
              </a:p>
            </p:txBody>
          </p:sp>
          <p:sp>
            <p:nvSpPr>
              <p:cNvPr id="201" name="Google Shape;1450;p57"/>
              <p:cNvSpPr/>
              <p:nvPr/>
            </p:nvSpPr>
            <p:spPr>
              <a:xfrm>
                <a:off x="5229350" y="2411175"/>
                <a:ext cx="17700" cy="10100"/>
              </a:xfrm>
              <a:custGeom>
                <a:avLst/>
                <a:gdLst/>
                <a:ahLst/>
                <a:cxnLst/>
                <a:rect l="l" t="t" r="r" b="b"/>
                <a:pathLst>
                  <a:path w="708" h="404" extrusionOk="0">
                    <a:moveTo>
                      <a:pt x="481" y="0"/>
                    </a:moveTo>
                    <a:cubicBezTo>
                      <a:pt x="423" y="0"/>
                      <a:pt x="355" y="13"/>
                      <a:pt x="278" y="48"/>
                    </a:cubicBezTo>
                    <a:cubicBezTo>
                      <a:pt x="7" y="170"/>
                      <a:pt x="0" y="402"/>
                      <a:pt x="0" y="402"/>
                    </a:cubicBezTo>
                    <a:cubicBezTo>
                      <a:pt x="0" y="402"/>
                      <a:pt x="17" y="404"/>
                      <a:pt x="45" y="404"/>
                    </a:cubicBezTo>
                    <a:cubicBezTo>
                      <a:pt x="158" y="404"/>
                      <a:pt x="461" y="374"/>
                      <a:pt x="707" y="79"/>
                    </a:cubicBezTo>
                    <a:cubicBezTo>
                      <a:pt x="707" y="79"/>
                      <a:pt x="625" y="0"/>
                      <a:pt x="481" y="0"/>
                    </a:cubicBezTo>
                    <a:close/>
                  </a:path>
                </a:pathLst>
              </a:custGeom>
              <a:solidFill>
                <a:srgbClr val="47313E"/>
              </a:solidFill>
              <a:ln>
                <a:noFill/>
              </a:ln>
            </p:spPr>
            <p:txBody>
              <a:bodyPr spcFirstLastPara="1" wrap="square" lIns="121900" tIns="121900" rIns="121900" bIns="121900" anchor="ctr" anchorCtr="0">
                <a:noAutofit/>
              </a:bodyPr>
              <a:lstStyle/>
              <a:p>
                <a:endParaRPr sz="2400"/>
              </a:p>
            </p:txBody>
          </p:sp>
          <p:sp>
            <p:nvSpPr>
              <p:cNvPr id="202" name="Google Shape;1451;p57"/>
              <p:cNvSpPr/>
              <p:nvPr/>
            </p:nvSpPr>
            <p:spPr>
              <a:xfrm>
                <a:off x="5190950" y="2390325"/>
                <a:ext cx="18750" cy="14000"/>
              </a:xfrm>
              <a:custGeom>
                <a:avLst/>
                <a:gdLst/>
                <a:ahLst/>
                <a:cxnLst/>
                <a:rect l="l" t="t" r="r" b="b"/>
                <a:pathLst>
                  <a:path w="750" h="560" extrusionOk="0">
                    <a:moveTo>
                      <a:pt x="399" y="1"/>
                    </a:moveTo>
                    <a:cubicBezTo>
                      <a:pt x="351" y="1"/>
                      <a:pt x="302" y="11"/>
                      <a:pt x="257" y="32"/>
                    </a:cubicBezTo>
                    <a:cubicBezTo>
                      <a:pt x="76" y="117"/>
                      <a:pt x="1" y="335"/>
                      <a:pt x="90" y="522"/>
                    </a:cubicBezTo>
                    <a:cubicBezTo>
                      <a:pt x="100" y="545"/>
                      <a:pt x="120" y="559"/>
                      <a:pt x="144" y="559"/>
                    </a:cubicBezTo>
                    <a:cubicBezTo>
                      <a:pt x="154" y="559"/>
                      <a:pt x="161" y="555"/>
                      <a:pt x="172" y="552"/>
                    </a:cubicBezTo>
                    <a:cubicBezTo>
                      <a:pt x="202" y="539"/>
                      <a:pt x="216" y="501"/>
                      <a:pt x="202" y="470"/>
                    </a:cubicBezTo>
                    <a:cubicBezTo>
                      <a:pt x="144" y="344"/>
                      <a:pt x="192" y="201"/>
                      <a:pt x="307" y="147"/>
                    </a:cubicBezTo>
                    <a:cubicBezTo>
                      <a:pt x="337" y="133"/>
                      <a:pt x="368" y="127"/>
                      <a:pt x="399" y="127"/>
                    </a:cubicBezTo>
                    <a:cubicBezTo>
                      <a:pt x="490" y="127"/>
                      <a:pt x="581" y="182"/>
                      <a:pt x="624" y="273"/>
                    </a:cubicBezTo>
                    <a:cubicBezTo>
                      <a:pt x="634" y="297"/>
                      <a:pt x="655" y="309"/>
                      <a:pt x="678" y="309"/>
                    </a:cubicBezTo>
                    <a:cubicBezTo>
                      <a:pt x="687" y="309"/>
                      <a:pt x="697" y="307"/>
                      <a:pt x="706" y="303"/>
                    </a:cubicBezTo>
                    <a:cubicBezTo>
                      <a:pt x="736" y="290"/>
                      <a:pt x="750" y="253"/>
                      <a:pt x="736" y="222"/>
                    </a:cubicBezTo>
                    <a:cubicBezTo>
                      <a:pt x="673" y="83"/>
                      <a:pt x="537" y="1"/>
                      <a:pt x="399" y="1"/>
                    </a:cubicBezTo>
                    <a:close/>
                  </a:path>
                </a:pathLst>
              </a:custGeom>
              <a:solidFill>
                <a:srgbClr val="47313E"/>
              </a:solidFill>
              <a:ln>
                <a:noFill/>
              </a:ln>
            </p:spPr>
            <p:txBody>
              <a:bodyPr spcFirstLastPara="1" wrap="square" lIns="121900" tIns="121900" rIns="121900" bIns="121900" anchor="ctr" anchorCtr="0">
                <a:noAutofit/>
              </a:bodyPr>
              <a:lstStyle/>
              <a:p>
                <a:endParaRPr sz="2400"/>
              </a:p>
            </p:txBody>
          </p:sp>
          <p:sp>
            <p:nvSpPr>
              <p:cNvPr id="203" name="Google Shape;1452;p57"/>
              <p:cNvSpPr/>
              <p:nvPr/>
            </p:nvSpPr>
            <p:spPr>
              <a:xfrm>
                <a:off x="5242925" y="2368975"/>
                <a:ext cx="17825" cy="13900"/>
              </a:xfrm>
              <a:custGeom>
                <a:avLst/>
                <a:gdLst/>
                <a:ahLst/>
                <a:cxnLst/>
                <a:rect l="l" t="t" r="r" b="b"/>
                <a:pathLst>
                  <a:path w="713" h="556" extrusionOk="0">
                    <a:moveTo>
                      <a:pt x="359" y="0"/>
                    </a:moveTo>
                    <a:cubicBezTo>
                      <a:pt x="311" y="0"/>
                      <a:pt x="262" y="10"/>
                      <a:pt x="216" y="31"/>
                    </a:cubicBezTo>
                    <a:cubicBezTo>
                      <a:pt x="127" y="72"/>
                      <a:pt x="62" y="147"/>
                      <a:pt x="32" y="239"/>
                    </a:cubicBezTo>
                    <a:cubicBezTo>
                      <a:pt x="1" y="331"/>
                      <a:pt x="8" y="429"/>
                      <a:pt x="49" y="521"/>
                    </a:cubicBezTo>
                    <a:cubicBezTo>
                      <a:pt x="59" y="545"/>
                      <a:pt x="83" y="556"/>
                      <a:pt x="106" y="556"/>
                    </a:cubicBezTo>
                    <a:cubicBezTo>
                      <a:pt x="114" y="556"/>
                      <a:pt x="123" y="556"/>
                      <a:pt x="131" y="552"/>
                    </a:cubicBezTo>
                    <a:cubicBezTo>
                      <a:pt x="164" y="535"/>
                      <a:pt x="178" y="501"/>
                      <a:pt x="161" y="467"/>
                    </a:cubicBezTo>
                    <a:cubicBezTo>
                      <a:pt x="134" y="405"/>
                      <a:pt x="131" y="341"/>
                      <a:pt x="151" y="280"/>
                    </a:cubicBezTo>
                    <a:cubicBezTo>
                      <a:pt x="172" y="218"/>
                      <a:pt x="212" y="171"/>
                      <a:pt x="266" y="143"/>
                    </a:cubicBezTo>
                    <a:cubicBezTo>
                      <a:pt x="295" y="131"/>
                      <a:pt x="326" y="125"/>
                      <a:pt x="357" y="125"/>
                    </a:cubicBezTo>
                    <a:cubicBezTo>
                      <a:pt x="448" y="125"/>
                      <a:pt x="540" y="179"/>
                      <a:pt x="583" y="273"/>
                    </a:cubicBezTo>
                    <a:cubicBezTo>
                      <a:pt x="593" y="295"/>
                      <a:pt x="616" y="309"/>
                      <a:pt x="639" y="309"/>
                    </a:cubicBezTo>
                    <a:cubicBezTo>
                      <a:pt x="648" y="309"/>
                      <a:pt x="657" y="307"/>
                      <a:pt x="665" y="303"/>
                    </a:cubicBezTo>
                    <a:cubicBezTo>
                      <a:pt x="698" y="290"/>
                      <a:pt x="712" y="253"/>
                      <a:pt x="695" y="222"/>
                    </a:cubicBezTo>
                    <a:cubicBezTo>
                      <a:pt x="632" y="83"/>
                      <a:pt x="498" y="0"/>
                      <a:pt x="359" y="0"/>
                    </a:cubicBezTo>
                    <a:close/>
                  </a:path>
                </a:pathLst>
              </a:custGeom>
              <a:solidFill>
                <a:srgbClr val="47313E"/>
              </a:solidFill>
              <a:ln>
                <a:noFill/>
              </a:ln>
            </p:spPr>
            <p:txBody>
              <a:bodyPr spcFirstLastPara="1" wrap="square" lIns="121900" tIns="121900" rIns="121900" bIns="121900" anchor="ctr" anchorCtr="0">
                <a:noAutofit/>
              </a:bodyPr>
              <a:lstStyle/>
              <a:p>
                <a:endParaRPr sz="2400"/>
              </a:p>
            </p:txBody>
          </p:sp>
          <p:sp>
            <p:nvSpPr>
              <p:cNvPr id="204" name="Google Shape;1453;p57"/>
              <p:cNvSpPr/>
              <p:nvPr/>
            </p:nvSpPr>
            <p:spPr>
              <a:xfrm>
                <a:off x="5181875" y="2375725"/>
                <a:ext cx="19150" cy="11750"/>
              </a:xfrm>
              <a:custGeom>
                <a:avLst/>
                <a:gdLst/>
                <a:ahLst/>
                <a:cxnLst/>
                <a:rect l="l" t="t" r="r" b="b"/>
                <a:pathLst>
                  <a:path w="766" h="470" extrusionOk="0">
                    <a:moveTo>
                      <a:pt x="458" y="1"/>
                    </a:moveTo>
                    <a:cubicBezTo>
                      <a:pt x="399" y="1"/>
                      <a:pt x="337" y="10"/>
                      <a:pt x="279" y="37"/>
                    </a:cubicBezTo>
                    <a:cubicBezTo>
                      <a:pt x="82" y="129"/>
                      <a:pt x="10" y="380"/>
                      <a:pt x="7" y="391"/>
                    </a:cubicBezTo>
                    <a:cubicBezTo>
                      <a:pt x="1" y="425"/>
                      <a:pt x="17" y="459"/>
                      <a:pt x="51" y="465"/>
                    </a:cubicBezTo>
                    <a:cubicBezTo>
                      <a:pt x="58" y="469"/>
                      <a:pt x="62" y="469"/>
                      <a:pt x="68" y="469"/>
                    </a:cubicBezTo>
                    <a:cubicBezTo>
                      <a:pt x="95" y="469"/>
                      <a:pt x="119" y="452"/>
                      <a:pt x="130" y="425"/>
                    </a:cubicBezTo>
                    <a:cubicBezTo>
                      <a:pt x="130" y="421"/>
                      <a:pt x="188" y="217"/>
                      <a:pt x="330" y="153"/>
                    </a:cubicBezTo>
                    <a:cubicBezTo>
                      <a:pt x="371" y="133"/>
                      <a:pt x="416" y="126"/>
                      <a:pt x="459" y="126"/>
                    </a:cubicBezTo>
                    <a:cubicBezTo>
                      <a:pt x="568" y="126"/>
                      <a:pt x="667" y="170"/>
                      <a:pt x="667" y="170"/>
                    </a:cubicBezTo>
                    <a:cubicBezTo>
                      <a:pt x="675" y="173"/>
                      <a:pt x="684" y="175"/>
                      <a:pt x="692" y="175"/>
                    </a:cubicBezTo>
                    <a:cubicBezTo>
                      <a:pt x="716" y="175"/>
                      <a:pt x="739" y="162"/>
                      <a:pt x="749" y="139"/>
                    </a:cubicBezTo>
                    <a:cubicBezTo>
                      <a:pt x="766" y="105"/>
                      <a:pt x="749" y="71"/>
                      <a:pt x="718" y="54"/>
                    </a:cubicBezTo>
                    <a:cubicBezTo>
                      <a:pt x="711" y="52"/>
                      <a:pt x="594" y="1"/>
                      <a:pt x="458" y="1"/>
                    </a:cubicBezTo>
                    <a:close/>
                  </a:path>
                </a:pathLst>
              </a:custGeom>
              <a:solidFill>
                <a:srgbClr val="47313E"/>
              </a:solidFill>
              <a:ln>
                <a:noFill/>
              </a:ln>
            </p:spPr>
            <p:txBody>
              <a:bodyPr spcFirstLastPara="1" wrap="square" lIns="121900" tIns="121900" rIns="121900" bIns="121900" anchor="ctr" anchorCtr="0">
                <a:noAutofit/>
              </a:bodyPr>
              <a:lstStyle/>
              <a:p>
                <a:endParaRPr sz="2400"/>
              </a:p>
            </p:txBody>
          </p:sp>
          <p:sp>
            <p:nvSpPr>
              <p:cNvPr id="205" name="Google Shape;1454;p57"/>
              <p:cNvSpPr/>
              <p:nvPr/>
            </p:nvSpPr>
            <p:spPr>
              <a:xfrm>
                <a:off x="5234850" y="2351150"/>
                <a:ext cx="19175" cy="11725"/>
              </a:xfrm>
              <a:custGeom>
                <a:avLst/>
                <a:gdLst/>
                <a:ahLst/>
                <a:cxnLst/>
                <a:rect l="l" t="t" r="r" b="b"/>
                <a:pathLst>
                  <a:path w="767" h="469" extrusionOk="0">
                    <a:moveTo>
                      <a:pt x="459" y="1"/>
                    </a:moveTo>
                    <a:cubicBezTo>
                      <a:pt x="400" y="1"/>
                      <a:pt x="338" y="10"/>
                      <a:pt x="280" y="37"/>
                    </a:cubicBezTo>
                    <a:cubicBezTo>
                      <a:pt x="82" y="129"/>
                      <a:pt x="11" y="380"/>
                      <a:pt x="8" y="391"/>
                    </a:cubicBezTo>
                    <a:cubicBezTo>
                      <a:pt x="1" y="421"/>
                      <a:pt x="18" y="459"/>
                      <a:pt x="52" y="465"/>
                    </a:cubicBezTo>
                    <a:cubicBezTo>
                      <a:pt x="58" y="468"/>
                      <a:pt x="62" y="468"/>
                      <a:pt x="69" y="468"/>
                    </a:cubicBezTo>
                    <a:cubicBezTo>
                      <a:pt x="96" y="468"/>
                      <a:pt x="120" y="452"/>
                      <a:pt x="130" y="421"/>
                    </a:cubicBezTo>
                    <a:cubicBezTo>
                      <a:pt x="130" y="421"/>
                      <a:pt x="188" y="217"/>
                      <a:pt x="331" y="152"/>
                    </a:cubicBezTo>
                    <a:cubicBezTo>
                      <a:pt x="372" y="133"/>
                      <a:pt x="417" y="126"/>
                      <a:pt x="460" y="126"/>
                    </a:cubicBezTo>
                    <a:cubicBezTo>
                      <a:pt x="569" y="126"/>
                      <a:pt x="668" y="170"/>
                      <a:pt x="668" y="170"/>
                    </a:cubicBezTo>
                    <a:cubicBezTo>
                      <a:pt x="676" y="173"/>
                      <a:pt x="684" y="175"/>
                      <a:pt x="693" y="175"/>
                    </a:cubicBezTo>
                    <a:cubicBezTo>
                      <a:pt x="716" y="175"/>
                      <a:pt x="739" y="162"/>
                      <a:pt x="749" y="139"/>
                    </a:cubicBezTo>
                    <a:cubicBezTo>
                      <a:pt x="766" y="105"/>
                      <a:pt x="749" y="71"/>
                      <a:pt x="719" y="54"/>
                    </a:cubicBezTo>
                    <a:cubicBezTo>
                      <a:pt x="712" y="51"/>
                      <a:pt x="595" y="1"/>
                      <a:pt x="459" y="1"/>
                    </a:cubicBezTo>
                    <a:close/>
                  </a:path>
                </a:pathLst>
              </a:custGeom>
              <a:solidFill>
                <a:srgbClr val="47313E"/>
              </a:solidFill>
              <a:ln>
                <a:noFill/>
              </a:ln>
            </p:spPr>
            <p:txBody>
              <a:bodyPr spcFirstLastPara="1" wrap="square" lIns="121900" tIns="121900" rIns="121900" bIns="121900" anchor="ctr" anchorCtr="0">
                <a:noAutofit/>
              </a:bodyPr>
              <a:lstStyle/>
              <a:p>
                <a:endParaRPr sz="2400"/>
              </a:p>
            </p:txBody>
          </p:sp>
          <p:sp>
            <p:nvSpPr>
              <p:cNvPr id="206" name="Google Shape;1455;p57"/>
              <p:cNvSpPr/>
              <p:nvPr/>
            </p:nvSpPr>
            <p:spPr>
              <a:xfrm>
                <a:off x="5216150" y="2368325"/>
                <a:ext cx="16525" cy="32325"/>
              </a:xfrm>
              <a:custGeom>
                <a:avLst/>
                <a:gdLst/>
                <a:ahLst/>
                <a:cxnLst/>
                <a:rect l="l" t="t" r="r" b="b"/>
                <a:pathLst>
                  <a:path w="661" h="1293" extrusionOk="0">
                    <a:moveTo>
                      <a:pt x="46" y="0"/>
                    </a:moveTo>
                    <a:cubicBezTo>
                      <a:pt x="39" y="0"/>
                      <a:pt x="33" y="2"/>
                      <a:pt x="28" y="6"/>
                    </a:cubicBezTo>
                    <a:cubicBezTo>
                      <a:pt x="7" y="17"/>
                      <a:pt x="1" y="44"/>
                      <a:pt x="10" y="61"/>
                    </a:cubicBezTo>
                    <a:cubicBezTo>
                      <a:pt x="59" y="149"/>
                      <a:pt x="109" y="235"/>
                      <a:pt x="161" y="323"/>
                    </a:cubicBezTo>
                    <a:cubicBezTo>
                      <a:pt x="365" y="667"/>
                      <a:pt x="575" y="1023"/>
                      <a:pt x="531" y="1241"/>
                    </a:cubicBezTo>
                    <a:cubicBezTo>
                      <a:pt x="528" y="1265"/>
                      <a:pt x="541" y="1286"/>
                      <a:pt x="565" y="1289"/>
                    </a:cubicBezTo>
                    <a:cubicBezTo>
                      <a:pt x="569" y="1289"/>
                      <a:pt x="569" y="1292"/>
                      <a:pt x="572" y="1292"/>
                    </a:cubicBezTo>
                    <a:cubicBezTo>
                      <a:pt x="593" y="1292"/>
                      <a:pt x="610" y="1276"/>
                      <a:pt x="613" y="1259"/>
                    </a:cubicBezTo>
                    <a:cubicBezTo>
                      <a:pt x="660" y="1010"/>
                      <a:pt x="453" y="653"/>
                      <a:pt x="232" y="279"/>
                    </a:cubicBezTo>
                    <a:cubicBezTo>
                      <a:pt x="181" y="194"/>
                      <a:pt x="130" y="108"/>
                      <a:pt x="82" y="23"/>
                    </a:cubicBezTo>
                    <a:cubicBezTo>
                      <a:pt x="75" y="9"/>
                      <a:pt x="60" y="0"/>
                      <a:pt x="46" y="0"/>
                    </a:cubicBezTo>
                    <a:close/>
                  </a:path>
                </a:pathLst>
              </a:custGeom>
              <a:solidFill>
                <a:srgbClr val="47313E"/>
              </a:solidFill>
              <a:ln>
                <a:noFill/>
              </a:ln>
            </p:spPr>
            <p:txBody>
              <a:bodyPr spcFirstLastPara="1" wrap="square" lIns="121900" tIns="121900" rIns="121900" bIns="121900" anchor="ctr" anchorCtr="0">
                <a:noAutofit/>
              </a:bodyPr>
              <a:lstStyle/>
              <a:p>
                <a:endParaRPr sz="2400"/>
              </a:p>
            </p:txBody>
          </p:sp>
          <p:sp>
            <p:nvSpPr>
              <p:cNvPr id="207" name="Google Shape;1456;p57"/>
              <p:cNvSpPr/>
              <p:nvPr/>
            </p:nvSpPr>
            <p:spPr>
              <a:xfrm>
                <a:off x="5148775" y="2287350"/>
                <a:ext cx="151350" cy="153600"/>
              </a:xfrm>
              <a:custGeom>
                <a:avLst/>
                <a:gdLst/>
                <a:ahLst/>
                <a:cxnLst/>
                <a:rect l="l" t="t" r="r" b="b"/>
                <a:pathLst>
                  <a:path w="6054" h="6144" extrusionOk="0">
                    <a:moveTo>
                      <a:pt x="3100" y="1"/>
                    </a:moveTo>
                    <a:cubicBezTo>
                      <a:pt x="3046" y="1"/>
                      <a:pt x="2987" y="4"/>
                      <a:pt x="2923" y="10"/>
                    </a:cubicBezTo>
                    <a:cubicBezTo>
                      <a:pt x="2501" y="51"/>
                      <a:pt x="2046" y="95"/>
                      <a:pt x="1681" y="319"/>
                    </a:cubicBezTo>
                    <a:cubicBezTo>
                      <a:pt x="1314" y="571"/>
                      <a:pt x="841" y="759"/>
                      <a:pt x="552" y="1098"/>
                    </a:cubicBezTo>
                    <a:cubicBezTo>
                      <a:pt x="375" y="1313"/>
                      <a:pt x="283" y="1602"/>
                      <a:pt x="141" y="1836"/>
                    </a:cubicBezTo>
                    <a:cubicBezTo>
                      <a:pt x="75" y="1939"/>
                      <a:pt x="69" y="2072"/>
                      <a:pt x="38" y="2188"/>
                    </a:cubicBezTo>
                    <a:cubicBezTo>
                      <a:pt x="4" y="2299"/>
                      <a:pt x="1" y="2419"/>
                      <a:pt x="7" y="2535"/>
                    </a:cubicBezTo>
                    <a:cubicBezTo>
                      <a:pt x="25" y="3181"/>
                      <a:pt x="222" y="3813"/>
                      <a:pt x="497" y="4399"/>
                    </a:cubicBezTo>
                    <a:cubicBezTo>
                      <a:pt x="773" y="4988"/>
                      <a:pt x="1093" y="5600"/>
                      <a:pt x="1447" y="6144"/>
                    </a:cubicBezTo>
                    <a:lnTo>
                      <a:pt x="1685" y="6131"/>
                    </a:lnTo>
                    <a:cubicBezTo>
                      <a:pt x="1358" y="5756"/>
                      <a:pt x="1226" y="5446"/>
                      <a:pt x="1039" y="5049"/>
                    </a:cubicBezTo>
                    <a:cubicBezTo>
                      <a:pt x="835" y="4620"/>
                      <a:pt x="688" y="4035"/>
                      <a:pt x="725" y="3596"/>
                    </a:cubicBezTo>
                    <a:cubicBezTo>
                      <a:pt x="739" y="3449"/>
                      <a:pt x="794" y="3273"/>
                      <a:pt x="940" y="3242"/>
                    </a:cubicBezTo>
                    <a:lnTo>
                      <a:pt x="998" y="3238"/>
                    </a:lnTo>
                    <a:cubicBezTo>
                      <a:pt x="909" y="3109"/>
                      <a:pt x="865" y="2949"/>
                      <a:pt x="871" y="2793"/>
                    </a:cubicBezTo>
                    <a:cubicBezTo>
                      <a:pt x="875" y="2749"/>
                      <a:pt x="882" y="2701"/>
                      <a:pt x="906" y="2664"/>
                    </a:cubicBezTo>
                    <a:cubicBezTo>
                      <a:pt x="943" y="2602"/>
                      <a:pt x="1014" y="2571"/>
                      <a:pt x="1086" y="2558"/>
                    </a:cubicBezTo>
                    <a:cubicBezTo>
                      <a:pt x="1146" y="2542"/>
                      <a:pt x="1208" y="2535"/>
                      <a:pt x="1270" y="2535"/>
                    </a:cubicBezTo>
                    <a:cubicBezTo>
                      <a:pt x="1329" y="2535"/>
                      <a:pt x="1387" y="2542"/>
                      <a:pt x="1443" y="2555"/>
                    </a:cubicBezTo>
                    <a:lnTo>
                      <a:pt x="1494" y="2535"/>
                    </a:lnTo>
                    <a:cubicBezTo>
                      <a:pt x="1474" y="2412"/>
                      <a:pt x="1457" y="2286"/>
                      <a:pt x="1481" y="2163"/>
                    </a:cubicBezTo>
                    <a:cubicBezTo>
                      <a:pt x="1504" y="2041"/>
                      <a:pt x="1573" y="1922"/>
                      <a:pt x="1681" y="1861"/>
                    </a:cubicBezTo>
                    <a:cubicBezTo>
                      <a:pt x="1737" y="1831"/>
                      <a:pt x="1798" y="1819"/>
                      <a:pt x="1860" y="1819"/>
                    </a:cubicBezTo>
                    <a:cubicBezTo>
                      <a:pt x="1905" y="1819"/>
                      <a:pt x="1950" y="1825"/>
                      <a:pt x="1994" y="1836"/>
                    </a:cubicBezTo>
                    <a:cubicBezTo>
                      <a:pt x="2100" y="1864"/>
                      <a:pt x="2195" y="1915"/>
                      <a:pt x="2287" y="1966"/>
                    </a:cubicBezTo>
                    <a:lnTo>
                      <a:pt x="2321" y="1943"/>
                    </a:lnTo>
                    <a:cubicBezTo>
                      <a:pt x="2294" y="1841"/>
                      <a:pt x="2341" y="1728"/>
                      <a:pt x="2402" y="1640"/>
                    </a:cubicBezTo>
                    <a:cubicBezTo>
                      <a:pt x="2474" y="1530"/>
                      <a:pt x="2570" y="1439"/>
                      <a:pt x="2685" y="1384"/>
                    </a:cubicBezTo>
                    <a:cubicBezTo>
                      <a:pt x="2753" y="1353"/>
                      <a:pt x="2827" y="1335"/>
                      <a:pt x="2901" y="1335"/>
                    </a:cubicBezTo>
                    <a:cubicBezTo>
                      <a:pt x="2954" y="1335"/>
                      <a:pt x="3006" y="1344"/>
                      <a:pt x="3056" y="1364"/>
                    </a:cubicBezTo>
                    <a:cubicBezTo>
                      <a:pt x="3206" y="1422"/>
                      <a:pt x="3305" y="1561"/>
                      <a:pt x="3396" y="1690"/>
                    </a:cubicBezTo>
                    <a:lnTo>
                      <a:pt x="3417" y="1742"/>
                    </a:lnTo>
                    <a:cubicBezTo>
                      <a:pt x="3495" y="1568"/>
                      <a:pt x="3655" y="1432"/>
                      <a:pt x="3839" y="1384"/>
                    </a:cubicBezTo>
                    <a:cubicBezTo>
                      <a:pt x="3870" y="1375"/>
                      <a:pt x="3902" y="1369"/>
                      <a:pt x="3933" y="1369"/>
                    </a:cubicBezTo>
                    <a:cubicBezTo>
                      <a:pt x="3948" y="1369"/>
                      <a:pt x="3963" y="1371"/>
                      <a:pt x="3978" y="1374"/>
                    </a:cubicBezTo>
                    <a:cubicBezTo>
                      <a:pt x="4060" y="1391"/>
                      <a:pt x="4125" y="1456"/>
                      <a:pt x="4175" y="1520"/>
                    </a:cubicBezTo>
                    <a:cubicBezTo>
                      <a:pt x="4230" y="1588"/>
                      <a:pt x="4277" y="1663"/>
                      <a:pt x="4291" y="1748"/>
                    </a:cubicBezTo>
                    <a:lnTo>
                      <a:pt x="4318" y="1789"/>
                    </a:lnTo>
                    <a:cubicBezTo>
                      <a:pt x="4354" y="1775"/>
                      <a:pt x="4390" y="1769"/>
                      <a:pt x="4426" y="1769"/>
                    </a:cubicBezTo>
                    <a:cubicBezTo>
                      <a:pt x="4586" y="1769"/>
                      <a:pt x="4745" y="1891"/>
                      <a:pt x="4869" y="2007"/>
                    </a:cubicBezTo>
                    <a:cubicBezTo>
                      <a:pt x="5400" y="2510"/>
                      <a:pt x="5778" y="3265"/>
                      <a:pt x="5948" y="3973"/>
                    </a:cubicBezTo>
                    <a:lnTo>
                      <a:pt x="6053" y="3834"/>
                    </a:lnTo>
                    <a:cubicBezTo>
                      <a:pt x="5975" y="3565"/>
                      <a:pt x="5819" y="3058"/>
                      <a:pt x="5737" y="2793"/>
                    </a:cubicBezTo>
                    <a:cubicBezTo>
                      <a:pt x="5683" y="2609"/>
                      <a:pt x="5546" y="2378"/>
                      <a:pt x="5478" y="2201"/>
                    </a:cubicBezTo>
                    <a:cubicBezTo>
                      <a:pt x="5220" y="1534"/>
                      <a:pt x="4927" y="905"/>
                      <a:pt x="4346" y="489"/>
                    </a:cubicBezTo>
                    <a:cubicBezTo>
                      <a:pt x="4213" y="394"/>
                      <a:pt x="3889" y="207"/>
                      <a:pt x="3740" y="149"/>
                    </a:cubicBezTo>
                    <a:cubicBezTo>
                      <a:pt x="3521" y="63"/>
                      <a:pt x="3354" y="1"/>
                      <a:pt x="3100" y="1"/>
                    </a:cubicBezTo>
                    <a:close/>
                  </a:path>
                </a:pathLst>
              </a:custGeom>
              <a:solidFill>
                <a:srgbClr val="5B0F00"/>
              </a:solidFill>
              <a:ln>
                <a:noFill/>
              </a:ln>
            </p:spPr>
            <p:txBody>
              <a:bodyPr spcFirstLastPara="1" wrap="square" lIns="121900" tIns="121900" rIns="121900" bIns="121900" anchor="ctr" anchorCtr="0">
                <a:noAutofit/>
              </a:bodyPr>
              <a:lstStyle/>
              <a:p>
                <a:endParaRPr sz="2400"/>
              </a:p>
            </p:txBody>
          </p:sp>
          <p:sp>
            <p:nvSpPr>
              <p:cNvPr id="208" name="Google Shape;1457;p57"/>
              <p:cNvSpPr/>
              <p:nvPr/>
            </p:nvSpPr>
            <p:spPr>
              <a:xfrm>
                <a:off x="5111700" y="2303375"/>
                <a:ext cx="55225" cy="68275"/>
              </a:xfrm>
              <a:custGeom>
                <a:avLst/>
                <a:gdLst/>
                <a:ahLst/>
                <a:cxnLst/>
                <a:rect l="l" t="t" r="r" b="b"/>
                <a:pathLst>
                  <a:path w="2209" h="2731" extrusionOk="0">
                    <a:moveTo>
                      <a:pt x="843" y="0"/>
                    </a:moveTo>
                    <a:cubicBezTo>
                      <a:pt x="818" y="0"/>
                      <a:pt x="794" y="3"/>
                      <a:pt x="769" y="8"/>
                    </a:cubicBezTo>
                    <a:cubicBezTo>
                      <a:pt x="694" y="25"/>
                      <a:pt x="623" y="69"/>
                      <a:pt x="592" y="141"/>
                    </a:cubicBezTo>
                    <a:cubicBezTo>
                      <a:pt x="575" y="182"/>
                      <a:pt x="572" y="226"/>
                      <a:pt x="575" y="270"/>
                    </a:cubicBezTo>
                    <a:cubicBezTo>
                      <a:pt x="582" y="420"/>
                      <a:pt x="647" y="563"/>
                      <a:pt x="752" y="669"/>
                    </a:cubicBezTo>
                    <a:lnTo>
                      <a:pt x="732" y="655"/>
                    </a:lnTo>
                    <a:cubicBezTo>
                      <a:pt x="636" y="649"/>
                      <a:pt x="541" y="606"/>
                      <a:pt x="443" y="606"/>
                    </a:cubicBezTo>
                    <a:cubicBezTo>
                      <a:pt x="426" y="606"/>
                      <a:pt x="409" y="608"/>
                      <a:pt x="391" y="611"/>
                    </a:cubicBezTo>
                    <a:cubicBezTo>
                      <a:pt x="276" y="631"/>
                      <a:pt x="181" y="737"/>
                      <a:pt x="177" y="856"/>
                    </a:cubicBezTo>
                    <a:cubicBezTo>
                      <a:pt x="174" y="971"/>
                      <a:pt x="269" y="1084"/>
                      <a:pt x="385" y="1097"/>
                    </a:cubicBezTo>
                    <a:lnTo>
                      <a:pt x="399" y="1131"/>
                    </a:lnTo>
                    <a:cubicBezTo>
                      <a:pt x="310" y="1148"/>
                      <a:pt x="231" y="1203"/>
                      <a:pt x="177" y="1271"/>
                    </a:cubicBezTo>
                    <a:cubicBezTo>
                      <a:pt x="123" y="1338"/>
                      <a:pt x="85" y="1420"/>
                      <a:pt x="55" y="1506"/>
                    </a:cubicBezTo>
                    <a:cubicBezTo>
                      <a:pt x="24" y="1597"/>
                      <a:pt x="0" y="1703"/>
                      <a:pt x="48" y="1787"/>
                    </a:cubicBezTo>
                    <a:cubicBezTo>
                      <a:pt x="85" y="1849"/>
                      <a:pt x="150" y="1883"/>
                      <a:pt x="218" y="1910"/>
                    </a:cubicBezTo>
                    <a:cubicBezTo>
                      <a:pt x="269" y="1928"/>
                      <a:pt x="324" y="1945"/>
                      <a:pt x="380" y="1945"/>
                    </a:cubicBezTo>
                    <a:cubicBezTo>
                      <a:pt x="389" y="1945"/>
                      <a:pt x="397" y="1945"/>
                      <a:pt x="405" y="1944"/>
                    </a:cubicBezTo>
                    <a:cubicBezTo>
                      <a:pt x="467" y="1941"/>
                      <a:pt x="531" y="1910"/>
                      <a:pt x="565" y="1856"/>
                    </a:cubicBezTo>
                    <a:lnTo>
                      <a:pt x="565" y="1856"/>
                    </a:lnTo>
                    <a:lnTo>
                      <a:pt x="545" y="1903"/>
                    </a:lnTo>
                    <a:cubicBezTo>
                      <a:pt x="470" y="2026"/>
                      <a:pt x="422" y="2162"/>
                      <a:pt x="402" y="2305"/>
                    </a:cubicBezTo>
                    <a:cubicBezTo>
                      <a:pt x="395" y="2349"/>
                      <a:pt x="391" y="2393"/>
                      <a:pt x="399" y="2437"/>
                    </a:cubicBezTo>
                    <a:cubicBezTo>
                      <a:pt x="426" y="2574"/>
                      <a:pt x="558" y="2665"/>
                      <a:pt x="691" y="2703"/>
                    </a:cubicBezTo>
                    <a:cubicBezTo>
                      <a:pt x="729" y="2713"/>
                      <a:pt x="771" y="2719"/>
                      <a:pt x="811" y="2719"/>
                    </a:cubicBezTo>
                    <a:cubicBezTo>
                      <a:pt x="893" y="2719"/>
                      <a:pt x="972" y="2694"/>
                      <a:pt x="1018" y="2629"/>
                    </a:cubicBezTo>
                    <a:lnTo>
                      <a:pt x="1045" y="2615"/>
                    </a:lnTo>
                    <a:cubicBezTo>
                      <a:pt x="1127" y="2671"/>
                      <a:pt x="1222" y="2731"/>
                      <a:pt x="1318" y="2731"/>
                    </a:cubicBezTo>
                    <a:cubicBezTo>
                      <a:pt x="1337" y="2731"/>
                      <a:pt x="1356" y="2728"/>
                      <a:pt x="1375" y="2723"/>
                    </a:cubicBezTo>
                    <a:cubicBezTo>
                      <a:pt x="1494" y="2693"/>
                      <a:pt x="1562" y="2567"/>
                      <a:pt x="1613" y="2455"/>
                    </a:cubicBezTo>
                    <a:cubicBezTo>
                      <a:pt x="1701" y="2254"/>
                      <a:pt x="1790" y="2050"/>
                      <a:pt x="1820" y="1832"/>
                    </a:cubicBezTo>
                    <a:cubicBezTo>
                      <a:pt x="1825" y="1802"/>
                      <a:pt x="1828" y="1772"/>
                      <a:pt x="1829" y="1741"/>
                    </a:cubicBezTo>
                    <a:lnTo>
                      <a:pt x="1829" y="1741"/>
                    </a:lnTo>
                    <a:lnTo>
                      <a:pt x="1895" y="1985"/>
                    </a:lnTo>
                    <a:cubicBezTo>
                      <a:pt x="2120" y="1608"/>
                      <a:pt x="2208" y="1148"/>
                      <a:pt x="2134" y="716"/>
                    </a:cubicBezTo>
                    <a:cubicBezTo>
                      <a:pt x="2117" y="621"/>
                      <a:pt x="2089" y="522"/>
                      <a:pt x="2028" y="448"/>
                    </a:cubicBezTo>
                    <a:cubicBezTo>
                      <a:pt x="1948" y="358"/>
                      <a:pt x="1829" y="324"/>
                      <a:pt x="1707" y="324"/>
                    </a:cubicBezTo>
                    <a:cubicBezTo>
                      <a:pt x="1653" y="324"/>
                      <a:pt x="1598" y="331"/>
                      <a:pt x="1545" y="342"/>
                    </a:cubicBezTo>
                    <a:cubicBezTo>
                      <a:pt x="1432" y="366"/>
                      <a:pt x="1307" y="430"/>
                      <a:pt x="1297" y="546"/>
                    </a:cubicBezTo>
                    <a:lnTo>
                      <a:pt x="1266" y="532"/>
                    </a:lnTo>
                    <a:cubicBezTo>
                      <a:pt x="1280" y="393"/>
                      <a:pt x="1242" y="247"/>
                      <a:pt x="1150" y="141"/>
                    </a:cubicBezTo>
                    <a:cubicBezTo>
                      <a:pt x="1072" y="55"/>
                      <a:pt x="957" y="0"/>
                      <a:pt x="843" y="0"/>
                    </a:cubicBezTo>
                    <a:close/>
                  </a:path>
                </a:pathLst>
              </a:custGeom>
              <a:solidFill>
                <a:srgbClr val="5B0F00"/>
              </a:solidFill>
              <a:ln>
                <a:noFill/>
              </a:ln>
            </p:spPr>
            <p:txBody>
              <a:bodyPr spcFirstLastPara="1" wrap="square" lIns="121900" tIns="121900" rIns="121900" bIns="121900" anchor="ctr" anchorCtr="0">
                <a:noAutofit/>
              </a:bodyPr>
              <a:lstStyle/>
              <a:p>
                <a:endParaRPr sz="2400"/>
              </a:p>
            </p:txBody>
          </p:sp>
          <p:sp>
            <p:nvSpPr>
              <p:cNvPr id="209" name="Google Shape;1458;p57"/>
              <p:cNvSpPr/>
              <p:nvPr/>
            </p:nvSpPr>
            <p:spPr>
              <a:xfrm>
                <a:off x="5227800" y="2260975"/>
                <a:ext cx="64850" cy="61425"/>
              </a:xfrm>
              <a:custGeom>
                <a:avLst/>
                <a:gdLst/>
                <a:ahLst/>
                <a:cxnLst/>
                <a:rect l="l" t="t" r="r" b="b"/>
                <a:pathLst>
                  <a:path w="2594" h="2457" extrusionOk="0">
                    <a:moveTo>
                      <a:pt x="1245" y="0"/>
                    </a:moveTo>
                    <a:cubicBezTo>
                      <a:pt x="1190" y="0"/>
                      <a:pt x="1133" y="12"/>
                      <a:pt x="1079" y="30"/>
                    </a:cubicBezTo>
                    <a:cubicBezTo>
                      <a:pt x="960" y="68"/>
                      <a:pt x="844" y="123"/>
                      <a:pt x="763" y="217"/>
                    </a:cubicBezTo>
                    <a:cubicBezTo>
                      <a:pt x="681" y="310"/>
                      <a:pt x="637" y="446"/>
                      <a:pt x="674" y="564"/>
                    </a:cubicBezTo>
                    <a:lnTo>
                      <a:pt x="650" y="609"/>
                    </a:lnTo>
                    <a:cubicBezTo>
                      <a:pt x="630" y="507"/>
                      <a:pt x="589" y="405"/>
                      <a:pt x="514" y="333"/>
                    </a:cubicBezTo>
                    <a:cubicBezTo>
                      <a:pt x="462" y="283"/>
                      <a:pt x="387" y="250"/>
                      <a:pt x="315" y="250"/>
                    </a:cubicBezTo>
                    <a:cubicBezTo>
                      <a:pt x="285" y="250"/>
                      <a:pt x="256" y="256"/>
                      <a:pt x="229" y="269"/>
                    </a:cubicBezTo>
                    <a:cubicBezTo>
                      <a:pt x="150" y="303"/>
                      <a:pt x="103" y="381"/>
                      <a:pt x="86" y="462"/>
                    </a:cubicBezTo>
                    <a:cubicBezTo>
                      <a:pt x="72" y="544"/>
                      <a:pt x="82" y="630"/>
                      <a:pt x="99" y="707"/>
                    </a:cubicBezTo>
                    <a:cubicBezTo>
                      <a:pt x="154" y="942"/>
                      <a:pt x="262" y="1164"/>
                      <a:pt x="416" y="1347"/>
                    </a:cubicBezTo>
                    <a:lnTo>
                      <a:pt x="1" y="1470"/>
                    </a:lnTo>
                    <a:cubicBezTo>
                      <a:pt x="283" y="1773"/>
                      <a:pt x="603" y="2034"/>
                      <a:pt x="953" y="2252"/>
                    </a:cubicBezTo>
                    <a:cubicBezTo>
                      <a:pt x="1055" y="2317"/>
                      <a:pt x="1164" y="2378"/>
                      <a:pt x="1276" y="2415"/>
                    </a:cubicBezTo>
                    <a:cubicBezTo>
                      <a:pt x="1364" y="2443"/>
                      <a:pt x="1454" y="2456"/>
                      <a:pt x="1545" y="2456"/>
                    </a:cubicBezTo>
                    <a:cubicBezTo>
                      <a:pt x="1918" y="2456"/>
                      <a:pt x="2290" y="2233"/>
                      <a:pt x="2501" y="1916"/>
                    </a:cubicBezTo>
                    <a:cubicBezTo>
                      <a:pt x="2548" y="1841"/>
                      <a:pt x="2593" y="1756"/>
                      <a:pt x="2586" y="1667"/>
                    </a:cubicBezTo>
                    <a:cubicBezTo>
                      <a:pt x="2576" y="1511"/>
                      <a:pt x="2423" y="1409"/>
                      <a:pt x="2283" y="1337"/>
                    </a:cubicBezTo>
                    <a:lnTo>
                      <a:pt x="2283" y="1337"/>
                    </a:lnTo>
                    <a:cubicBezTo>
                      <a:pt x="2288" y="1337"/>
                      <a:pt x="2292" y="1337"/>
                      <a:pt x="2297" y="1337"/>
                    </a:cubicBezTo>
                    <a:cubicBezTo>
                      <a:pt x="2404" y="1337"/>
                      <a:pt x="2502" y="1254"/>
                      <a:pt x="2532" y="1153"/>
                    </a:cubicBezTo>
                    <a:cubicBezTo>
                      <a:pt x="2566" y="1051"/>
                      <a:pt x="2539" y="932"/>
                      <a:pt x="2477" y="840"/>
                    </a:cubicBezTo>
                    <a:cubicBezTo>
                      <a:pt x="2416" y="748"/>
                      <a:pt x="2324" y="680"/>
                      <a:pt x="2226" y="626"/>
                    </a:cubicBezTo>
                    <a:cubicBezTo>
                      <a:pt x="2100" y="558"/>
                      <a:pt x="1952" y="515"/>
                      <a:pt x="1809" y="515"/>
                    </a:cubicBezTo>
                    <a:cubicBezTo>
                      <a:pt x="1732" y="515"/>
                      <a:pt x="1657" y="527"/>
                      <a:pt x="1587" y="555"/>
                    </a:cubicBezTo>
                    <a:lnTo>
                      <a:pt x="1587" y="555"/>
                    </a:lnTo>
                    <a:cubicBezTo>
                      <a:pt x="1597" y="452"/>
                      <a:pt x="1595" y="347"/>
                      <a:pt x="1562" y="248"/>
                    </a:cubicBezTo>
                    <a:cubicBezTo>
                      <a:pt x="1524" y="140"/>
                      <a:pt x="1440" y="38"/>
                      <a:pt x="1328" y="10"/>
                    </a:cubicBezTo>
                    <a:cubicBezTo>
                      <a:pt x="1301" y="3"/>
                      <a:pt x="1273" y="0"/>
                      <a:pt x="1245" y="0"/>
                    </a:cubicBezTo>
                    <a:close/>
                  </a:path>
                </a:pathLst>
              </a:custGeom>
              <a:solidFill>
                <a:srgbClr val="5B0F00"/>
              </a:solidFill>
              <a:ln>
                <a:noFill/>
              </a:ln>
            </p:spPr>
            <p:txBody>
              <a:bodyPr spcFirstLastPara="1" wrap="square" lIns="121900" tIns="121900" rIns="121900" bIns="121900" anchor="ctr" anchorCtr="0">
                <a:noAutofit/>
              </a:bodyPr>
              <a:lstStyle/>
              <a:p>
                <a:endParaRPr sz="2400"/>
              </a:p>
            </p:txBody>
          </p:sp>
        </p:grpSp>
      </p:grpSp>
      <p:grpSp>
        <p:nvGrpSpPr>
          <p:cNvPr id="210" name="Google Shape;414;p35"/>
          <p:cNvGrpSpPr/>
          <p:nvPr/>
        </p:nvGrpSpPr>
        <p:grpSpPr>
          <a:xfrm>
            <a:off x="-250869" y="2891053"/>
            <a:ext cx="2116757" cy="2244785"/>
            <a:chOff x="350475" y="2036225"/>
            <a:chExt cx="2007300" cy="2795175"/>
          </a:xfrm>
        </p:grpSpPr>
        <p:sp>
          <p:nvSpPr>
            <p:cNvPr id="211" name="Google Shape;415;p35"/>
            <p:cNvSpPr/>
            <p:nvPr/>
          </p:nvSpPr>
          <p:spPr>
            <a:xfrm>
              <a:off x="350475" y="4697600"/>
              <a:ext cx="2007300" cy="133800"/>
            </a:xfrm>
            <a:prstGeom prst="ellipse">
              <a:avLst/>
            </a:prstGeom>
            <a:solidFill>
              <a:srgbClr val="23385C">
                <a:alpha val="2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16;p35"/>
            <p:cNvSpPr/>
            <p:nvPr/>
          </p:nvSpPr>
          <p:spPr>
            <a:xfrm>
              <a:off x="1364690" y="3474904"/>
              <a:ext cx="113085" cy="1167922"/>
            </a:xfrm>
            <a:custGeom>
              <a:avLst/>
              <a:gdLst/>
              <a:ahLst/>
              <a:cxnLst/>
              <a:rect l="l" t="t" r="r" b="b"/>
              <a:pathLst>
                <a:path w="1757" h="18146" extrusionOk="0">
                  <a:moveTo>
                    <a:pt x="878" y="1"/>
                  </a:moveTo>
                  <a:cubicBezTo>
                    <a:pt x="392" y="1"/>
                    <a:pt x="0" y="395"/>
                    <a:pt x="0" y="879"/>
                  </a:cubicBezTo>
                  <a:lnTo>
                    <a:pt x="0" y="17268"/>
                  </a:lnTo>
                  <a:cubicBezTo>
                    <a:pt x="0" y="17750"/>
                    <a:pt x="392" y="18146"/>
                    <a:pt x="878" y="18146"/>
                  </a:cubicBezTo>
                  <a:cubicBezTo>
                    <a:pt x="1362" y="18146"/>
                    <a:pt x="1756" y="17750"/>
                    <a:pt x="1756" y="17268"/>
                  </a:cubicBezTo>
                  <a:lnTo>
                    <a:pt x="1756" y="879"/>
                  </a:lnTo>
                  <a:cubicBezTo>
                    <a:pt x="1756" y="395"/>
                    <a:pt x="1362" y="1"/>
                    <a:pt x="878" y="1"/>
                  </a:cubicBezTo>
                  <a:close/>
                </a:path>
              </a:pathLst>
            </a:custGeom>
            <a:solidFill>
              <a:srgbClr val="DE9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17;p35"/>
            <p:cNvSpPr/>
            <p:nvPr/>
          </p:nvSpPr>
          <p:spPr>
            <a:xfrm>
              <a:off x="1317835" y="4561267"/>
              <a:ext cx="394671" cy="174615"/>
            </a:xfrm>
            <a:custGeom>
              <a:avLst/>
              <a:gdLst/>
              <a:ahLst/>
              <a:cxnLst/>
              <a:rect l="l" t="t" r="r" b="b"/>
              <a:pathLst>
                <a:path w="6132" h="2713" extrusionOk="0">
                  <a:moveTo>
                    <a:pt x="599" y="1"/>
                  </a:moveTo>
                  <a:cubicBezTo>
                    <a:pt x="1" y="1396"/>
                    <a:pt x="599" y="2713"/>
                    <a:pt x="599" y="2713"/>
                  </a:cubicBezTo>
                  <a:lnTo>
                    <a:pt x="4917" y="2713"/>
                  </a:lnTo>
                  <a:cubicBezTo>
                    <a:pt x="4917" y="2713"/>
                    <a:pt x="6132" y="2376"/>
                    <a:pt x="2607" y="31"/>
                  </a:cubicBez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18;p35"/>
            <p:cNvSpPr/>
            <p:nvPr/>
          </p:nvSpPr>
          <p:spPr>
            <a:xfrm>
              <a:off x="1341520" y="4707111"/>
              <a:ext cx="315376" cy="30315"/>
            </a:xfrm>
            <a:custGeom>
              <a:avLst/>
              <a:gdLst/>
              <a:ahLst/>
              <a:cxnLst/>
              <a:rect l="l" t="t" r="r" b="b"/>
              <a:pathLst>
                <a:path w="4900" h="471" extrusionOk="0">
                  <a:moveTo>
                    <a:pt x="0" y="1"/>
                  </a:moveTo>
                  <a:lnTo>
                    <a:pt x="126" y="470"/>
                  </a:lnTo>
                  <a:lnTo>
                    <a:pt x="4576" y="470"/>
                  </a:lnTo>
                  <a:cubicBezTo>
                    <a:pt x="4900" y="361"/>
                    <a:pt x="4757" y="1"/>
                    <a:pt x="475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19;p35"/>
            <p:cNvSpPr/>
            <p:nvPr/>
          </p:nvSpPr>
          <p:spPr>
            <a:xfrm>
              <a:off x="1513623" y="4630971"/>
              <a:ext cx="134067" cy="76205"/>
            </a:xfrm>
            <a:custGeom>
              <a:avLst/>
              <a:gdLst/>
              <a:ahLst/>
              <a:cxnLst/>
              <a:rect l="l" t="t" r="r" b="b"/>
              <a:pathLst>
                <a:path w="2083" h="1184" extrusionOk="0">
                  <a:moveTo>
                    <a:pt x="899" y="0"/>
                  </a:moveTo>
                  <a:cubicBezTo>
                    <a:pt x="656" y="0"/>
                    <a:pt x="25" y="105"/>
                    <a:pt x="1" y="1184"/>
                  </a:cubicBezTo>
                  <a:lnTo>
                    <a:pt x="2083" y="1184"/>
                  </a:lnTo>
                  <a:cubicBezTo>
                    <a:pt x="2083" y="1184"/>
                    <a:pt x="2045" y="789"/>
                    <a:pt x="993" y="6"/>
                  </a:cubicBezTo>
                  <a:cubicBezTo>
                    <a:pt x="993" y="6"/>
                    <a:pt x="958" y="0"/>
                    <a:pt x="899"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20;p35"/>
            <p:cNvSpPr/>
            <p:nvPr/>
          </p:nvSpPr>
          <p:spPr>
            <a:xfrm>
              <a:off x="1376275" y="4623891"/>
              <a:ext cx="55287" cy="48465"/>
            </a:xfrm>
            <a:custGeom>
              <a:avLst/>
              <a:gdLst/>
              <a:ahLst/>
              <a:cxnLst/>
              <a:rect l="l" t="t" r="r" b="b"/>
              <a:pathLst>
                <a:path w="859" h="753" extrusionOk="0">
                  <a:moveTo>
                    <a:pt x="430" y="0"/>
                  </a:moveTo>
                  <a:cubicBezTo>
                    <a:pt x="192" y="0"/>
                    <a:pt x="1" y="168"/>
                    <a:pt x="1" y="375"/>
                  </a:cubicBezTo>
                  <a:cubicBezTo>
                    <a:pt x="1" y="583"/>
                    <a:pt x="192" y="753"/>
                    <a:pt x="430" y="753"/>
                  </a:cubicBezTo>
                  <a:cubicBezTo>
                    <a:pt x="665" y="753"/>
                    <a:pt x="858" y="583"/>
                    <a:pt x="858" y="375"/>
                  </a:cubicBezTo>
                  <a:cubicBezTo>
                    <a:pt x="858" y="168"/>
                    <a:pt x="665" y="0"/>
                    <a:pt x="430"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421;p35"/>
            <p:cNvSpPr/>
            <p:nvPr/>
          </p:nvSpPr>
          <p:spPr>
            <a:xfrm>
              <a:off x="1130156" y="3474904"/>
              <a:ext cx="121388" cy="1133295"/>
            </a:xfrm>
            <a:custGeom>
              <a:avLst/>
              <a:gdLst/>
              <a:ahLst/>
              <a:cxnLst/>
              <a:rect l="l" t="t" r="r" b="b"/>
              <a:pathLst>
                <a:path w="1886" h="17608" extrusionOk="0">
                  <a:moveTo>
                    <a:pt x="876" y="1"/>
                  </a:moveTo>
                  <a:cubicBezTo>
                    <a:pt x="392" y="4"/>
                    <a:pt x="1" y="403"/>
                    <a:pt x="4" y="885"/>
                  </a:cubicBezTo>
                  <a:lnTo>
                    <a:pt x="127" y="16737"/>
                  </a:lnTo>
                  <a:cubicBezTo>
                    <a:pt x="130" y="17220"/>
                    <a:pt x="521" y="17608"/>
                    <a:pt x="1005" y="17608"/>
                  </a:cubicBezTo>
                  <a:lnTo>
                    <a:pt x="1011" y="17608"/>
                  </a:lnTo>
                  <a:cubicBezTo>
                    <a:pt x="1494" y="17604"/>
                    <a:pt x="1886" y="17207"/>
                    <a:pt x="1882" y="16723"/>
                  </a:cubicBezTo>
                  <a:lnTo>
                    <a:pt x="1760" y="872"/>
                  </a:lnTo>
                  <a:cubicBezTo>
                    <a:pt x="1757" y="392"/>
                    <a:pt x="1365" y="1"/>
                    <a:pt x="882" y="1"/>
                  </a:cubicBezTo>
                  <a:close/>
                </a:path>
              </a:pathLst>
            </a:custGeom>
            <a:solidFill>
              <a:srgbClr val="DE9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22;p35"/>
            <p:cNvSpPr/>
            <p:nvPr/>
          </p:nvSpPr>
          <p:spPr>
            <a:xfrm>
              <a:off x="1097139" y="4561074"/>
              <a:ext cx="391131" cy="174809"/>
            </a:xfrm>
            <a:custGeom>
              <a:avLst/>
              <a:gdLst/>
              <a:ahLst/>
              <a:cxnLst/>
              <a:rect l="l" t="t" r="r" b="b"/>
              <a:pathLst>
                <a:path w="6077" h="2716" extrusionOk="0">
                  <a:moveTo>
                    <a:pt x="2552" y="1"/>
                  </a:moveTo>
                  <a:lnTo>
                    <a:pt x="596" y="4"/>
                  </a:lnTo>
                  <a:cubicBezTo>
                    <a:pt x="0" y="1399"/>
                    <a:pt x="602" y="2716"/>
                    <a:pt x="602" y="2716"/>
                  </a:cubicBezTo>
                  <a:lnTo>
                    <a:pt x="4954" y="2705"/>
                  </a:lnTo>
                  <a:cubicBezTo>
                    <a:pt x="4954" y="2705"/>
                    <a:pt x="6076" y="2334"/>
                    <a:pt x="25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23;p35"/>
            <p:cNvSpPr/>
            <p:nvPr/>
          </p:nvSpPr>
          <p:spPr>
            <a:xfrm>
              <a:off x="1121853" y="4706467"/>
              <a:ext cx="314733" cy="30958"/>
            </a:xfrm>
            <a:custGeom>
              <a:avLst/>
              <a:gdLst/>
              <a:ahLst/>
              <a:cxnLst/>
              <a:rect l="l" t="t" r="r" b="b"/>
              <a:pathLst>
                <a:path w="4890" h="481" extrusionOk="0">
                  <a:moveTo>
                    <a:pt x="4676" y="0"/>
                  </a:moveTo>
                  <a:lnTo>
                    <a:pt x="1" y="11"/>
                  </a:lnTo>
                  <a:lnTo>
                    <a:pt x="127" y="480"/>
                  </a:lnTo>
                  <a:lnTo>
                    <a:pt x="4577" y="470"/>
                  </a:lnTo>
                  <a:cubicBezTo>
                    <a:pt x="4890" y="283"/>
                    <a:pt x="4676" y="0"/>
                    <a:pt x="4676"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24;p35"/>
            <p:cNvSpPr/>
            <p:nvPr/>
          </p:nvSpPr>
          <p:spPr>
            <a:xfrm>
              <a:off x="1287198" y="4633609"/>
              <a:ext cx="140182" cy="73373"/>
            </a:xfrm>
            <a:custGeom>
              <a:avLst/>
              <a:gdLst/>
              <a:ahLst/>
              <a:cxnLst/>
              <a:rect l="l" t="t" r="r" b="b"/>
              <a:pathLst>
                <a:path w="2178" h="1140" extrusionOk="0">
                  <a:moveTo>
                    <a:pt x="965" y="0"/>
                  </a:moveTo>
                  <a:cubicBezTo>
                    <a:pt x="659" y="0"/>
                    <a:pt x="24" y="123"/>
                    <a:pt x="0" y="1140"/>
                  </a:cubicBezTo>
                  <a:lnTo>
                    <a:pt x="2164" y="1132"/>
                  </a:lnTo>
                  <a:cubicBezTo>
                    <a:pt x="2164" y="1132"/>
                    <a:pt x="2178" y="793"/>
                    <a:pt x="1127" y="13"/>
                  </a:cubicBezTo>
                  <a:cubicBezTo>
                    <a:pt x="1127" y="13"/>
                    <a:pt x="1063" y="0"/>
                    <a:pt x="965"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25;p35"/>
            <p:cNvSpPr/>
            <p:nvPr/>
          </p:nvSpPr>
          <p:spPr>
            <a:xfrm>
              <a:off x="1156480" y="4623698"/>
              <a:ext cx="55223" cy="48465"/>
            </a:xfrm>
            <a:custGeom>
              <a:avLst/>
              <a:gdLst/>
              <a:ahLst/>
              <a:cxnLst/>
              <a:rect l="l" t="t" r="r" b="b"/>
              <a:pathLst>
                <a:path w="858" h="753" extrusionOk="0">
                  <a:moveTo>
                    <a:pt x="429" y="0"/>
                  </a:moveTo>
                  <a:cubicBezTo>
                    <a:pt x="191" y="0"/>
                    <a:pt x="0" y="171"/>
                    <a:pt x="0" y="378"/>
                  </a:cubicBezTo>
                  <a:cubicBezTo>
                    <a:pt x="0" y="586"/>
                    <a:pt x="194" y="752"/>
                    <a:pt x="429" y="752"/>
                  </a:cubicBezTo>
                  <a:cubicBezTo>
                    <a:pt x="667" y="752"/>
                    <a:pt x="858" y="582"/>
                    <a:pt x="858" y="375"/>
                  </a:cubicBezTo>
                  <a:cubicBezTo>
                    <a:pt x="858" y="167"/>
                    <a:pt x="663" y="0"/>
                    <a:pt x="429"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426;p35"/>
            <p:cNvSpPr/>
            <p:nvPr/>
          </p:nvSpPr>
          <p:spPr>
            <a:xfrm flipH="1">
              <a:off x="1249550" y="2647855"/>
              <a:ext cx="119843" cy="249019"/>
            </a:xfrm>
            <a:custGeom>
              <a:avLst/>
              <a:gdLst/>
              <a:ahLst/>
              <a:cxnLst/>
              <a:rect l="l" t="t" r="r" b="b"/>
              <a:pathLst>
                <a:path w="1862" h="3869" extrusionOk="0">
                  <a:moveTo>
                    <a:pt x="929" y="0"/>
                  </a:moveTo>
                  <a:cubicBezTo>
                    <a:pt x="419" y="0"/>
                    <a:pt x="1" y="419"/>
                    <a:pt x="1" y="929"/>
                  </a:cubicBezTo>
                  <a:lnTo>
                    <a:pt x="1" y="2940"/>
                  </a:lnTo>
                  <a:cubicBezTo>
                    <a:pt x="1" y="3450"/>
                    <a:pt x="419" y="3869"/>
                    <a:pt x="929" y="3869"/>
                  </a:cubicBezTo>
                  <a:cubicBezTo>
                    <a:pt x="1443" y="3869"/>
                    <a:pt x="1862" y="3450"/>
                    <a:pt x="1862" y="2940"/>
                  </a:cubicBezTo>
                  <a:lnTo>
                    <a:pt x="1862" y="929"/>
                  </a:lnTo>
                  <a:cubicBezTo>
                    <a:pt x="1862" y="419"/>
                    <a:pt x="1443" y="0"/>
                    <a:pt x="929" y="0"/>
                  </a:cubicBezTo>
                  <a:close/>
                </a:path>
              </a:pathLst>
            </a:custGeom>
            <a:solidFill>
              <a:srgbClr val="DE9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427;p35"/>
            <p:cNvSpPr/>
            <p:nvPr/>
          </p:nvSpPr>
          <p:spPr>
            <a:xfrm>
              <a:off x="1250834" y="2670832"/>
              <a:ext cx="119843" cy="112377"/>
            </a:xfrm>
            <a:custGeom>
              <a:avLst/>
              <a:gdLst/>
              <a:ahLst/>
              <a:cxnLst/>
              <a:rect l="l" t="t" r="r" b="b"/>
              <a:pathLst>
                <a:path w="1862" h="1746" extrusionOk="0">
                  <a:moveTo>
                    <a:pt x="1" y="1"/>
                  </a:moveTo>
                  <a:lnTo>
                    <a:pt x="1" y="1552"/>
                  </a:lnTo>
                  <a:cubicBezTo>
                    <a:pt x="1" y="1552"/>
                    <a:pt x="462" y="1746"/>
                    <a:pt x="1013" y="1746"/>
                  </a:cubicBezTo>
                  <a:cubicBezTo>
                    <a:pt x="1289" y="1746"/>
                    <a:pt x="1587" y="1697"/>
                    <a:pt x="1862" y="1552"/>
                  </a:cubicBezTo>
                  <a:lnTo>
                    <a:pt x="1862"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428;p35"/>
            <p:cNvSpPr/>
            <p:nvPr/>
          </p:nvSpPr>
          <p:spPr>
            <a:xfrm>
              <a:off x="1019583" y="2830450"/>
              <a:ext cx="581065" cy="824741"/>
            </a:xfrm>
            <a:custGeom>
              <a:avLst/>
              <a:gdLst/>
              <a:ahLst/>
              <a:cxnLst/>
              <a:rect l="l" t="t" r="r" b="b"/>
              <a:pathLst>
                <a:path w="9028" h="12814" extrusionOk="0">
                  <a:moveTo>
                    <a:pt x="4318" y="1"/>
                  </a:moveTo>
                  <a:cubicBezTo>
                    <a:pt x="1906" y="1"/>
                    <a:pt x="1" y="1491"/>
                    <a:pt x="157" y="3512"/>
                  </a:cubicBezTo>
                  <a:cubicBezTo>
                    <a:pt x="252" y="4716"/>
                    <a:pt x="1423" y="7037"/>
                    <a:pt x="1447" y="7721"/>
                  </a:cubicBezTo>
                  <a:cubicBezTo>
                    <a:pt x="1484" y="8783"/>
                    <a:pt x="1321" y="9636"/>
                    <a:pt x="1290" y="10388"/>
                  </a:cubicBezTo>
                  <a:cubicBezTo>
                    <a:pt x="1243" y="11534"/>
                    <a:pt x="1906" y="12814"/>
                    <a:pt x="4318" y="12814"/>
                  </a:cubicBezTo>
                  <a:lnTo>
                    <a:pt x="4706" y="12814"/>
                  </a:lnTo>
                  <a:cubicBezTo>
                    <a:pt x="7122" y="12814"/>
                    <a:pt x="7782" y="11534"/>
                    <a:pt x="7735" y="10388"/>
                  </a:cubicBezTo>
                  <a:cubicBezTo>
                    <a:pt x="7703" y="9636"/>
                    <a:pt x="7608" y="9037"/>
                    <a:pt x="7608" y="7721"/>
                  </a:cubicBezTo>
                  <a:cubicBezTo>
                    <a:pt x="7608" y="6571"/>
                    <a:pt x="8772" y="4716"/>
                    <a:pt x="8867" y="3512"/>
                  </a:cubicBezTo>
                  <a:cubicBezTo>
                    <a:pt x="9027" y="1491"/>
                    <a:pt x="7122" y="1"/>
                    <a:pt x="4706" y="1"/>
                  </a:cubicBezTo>
                  <a:close/>
                </a:path>
              </a:pathLst>
            </a:custGeom>
            <a:solidFill>
              <a:srgbClr val="DE9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429;p35"/>
            <p:cNvSpPr/>
            <p:nvPr/>
          </p:nvSpPr>
          <p:spPr>
            <a:xfrm>
              <a:off x="1095143" y="3552203"/>
              <a:ext cx="414366" cy="484263"/>
            </a:xfrm>
            <a:custGeom>
              <a:avLst/>
              <a:gdLst/>
              <a:ahLst/>
              <a:cxnLst/>
              <a:rect l="l" t="t" r="r" b="b"/>
              <a:pathLst>
                <a:path w="6438" h="7524" extrusionOk="0">
                  <a:moveTo>
                    <a:pt x="6124" y="7384"/>
                  </a:moveTo>
                  <a:lnTo>
                    <a:pt x="6124" y="7384"/>
                  </a:lnTo>
                  <a:cubicBezTo>
                    <a:pt x="6123" y="7393"/>
                    <a:pt x="6122" y="7402"/>
                    <a:pt x="6121" y="7411"/>
                  </a:cubicBezTo>
                  <a:lnTo>
                    <a:pt x="6138" y="7384"/>
                  </a:lnTo>
                  <a:cubicBezTo>
                    <a:pt x="6134" y="7384"/>
                    <a:pt x="6129" y="7384"/>
                    <a:pt x="6124" y="7384"/>
                  </a:cubicBezTo>
                  <a:close/>
                  <a:moveTo>
                    <a:pt x="5768" y="0"/>
                  </a:moveTo>
                  <a:cubicBezTo>
                    <a:pt x="5220" y="0"/>
                    <a:pt x="4669" y="118"/>
                    <a:pt x="4121" y="191"/>
                  </a:cubicBezTo>
                  <a:cubicBezTo>
                    <a:pt x="3702" y="248"/>
                    <a:pt x="3280" y="276"/>
                    <a:pt x="2858" y="276"/>
                  </a:cubicBezTo>
                  <a:cubicBezTo>
                    <a:pt x="2465" y="276"/>
                    <a:pt x="2072" y="251"/>
                    <a:pt x="1682" y="202"/>
                  </a:cubicBezTo>
                  <a:cubicBezTo>
                    <a:pt x="1329" y="159"/>
                    <a:pt x="976" y="96"/>
                    <a:pt x="623" y="96"/>
                  </a:cubicBezTo>
                  <a:cubicBezTo>
                    <a:pt x="557" y="96"/>
                    <a:pt x="492" y="98"/>
                    <a:pt x="426" y="103"/>
                  </a:cubicBezTo>
                  <a:lnTo>
                    <a:pt x="382" y="86"/>
                  </a:lnTo>
                  <a:cubicBezTo>
                    <a:pt x="75" y="2553"/>
                    <a:pt x="0" y="5047"/>
                    <a:pt x="157" y="7523"/>
                  </a:cubicBezTo>
                  <a:lnTo>
                    <a:pt x="225" y="7449"/>
                  </a:lnTo>
                  <a:cubicBezTo>
                    <a:pt x="1011" y="7435"/>
                    <a:pt x="1800" y="7424"/>
                    <a:pt x="2590" y="7411"/>
                  </a:cubicBezTo>
                  <a:cubicBezTo>
                    <a:pt x="2668" y="7411"/>
                    <a:pt x="2746" y="7411"/>
                    <a:pt x="2825" y="7408"/>
                  </a:cubicBezTo>
                  <a:lnTo>
                    <a:pt x="2845" y="7347"/>
                  </a:lnTo>
                  <a:cubicBezTo>
                    <a:pt x="2746" y="5485"/>
                    <a:pt x="2709" y="3618"/>
                    <a:pt x="2729" y="1753"/>
                  </a:cubicBezTo>
                  <a:cubicBezTo>
                    <a:pt x="2729" y="1682"/>
                    <a:pt x="2736" y="1603"/>
                    <a:pt x="2784" y="1556"/>
                  </a:cubicBezTo>
                  <a:cubicBezTo>
                    <a:pt x="2825" y="1515"/>
                    <a:pt x="2889" y="1504"/>
                    <a:pt x="2943" y="1501"/>
                  </a:cubicBezTo>
                  <a:cubicBezTo>
                    <a:pt x="2995" y="1497"/>
                    <a:pt x="3047" y="1495"/>
                    <a:pt x="3099" y="1495"/>
                  </a:cubicBezTo>
                  <a:cubicBezTo>
                    <a:pt x="3384" y="1495"/>
                    <a:pt x="3667" y="1557"/>
                    <a:pt x="3923" y="1678"/>
                  </a:cubicBezTo>
                  <a:lnTo>
                    <a:pt x="3992" y="1780"/>
                  </a:lnTo>
                  <a:cubicBezTo>
                    <a:pt x="3971" y="2233"/>
                    <a:pt x="3951" y="2685"/>
                    <a:pt x="3927" y="3138"/>
                  </a:cubicBezTo>
                  <a:cubicBezTo>
                    <a:pt x="3859" y="4553"/>
                    <a:pt x="3791" y="5969"/>
                    <a:pt x="3907" y="7377"/>
                  </a:cubicBezTo>
                  <a:cubicBezTo>
                    <a:pt x="4643" y="7380"/>
                    <a:pt x="5383" y="7380"/>
                    <a:pt x="6124" y="7384"/>
                  </a:cubicBezTo>
                  <a:lnTo>
                    <a:pt x="6124" y="7384"/>
                  </a:lnTo>
                  <a:cubicBezTo>
                    <a:pt x="6387" y="4946"/>
                    <a:pt x="6437" y="2486"/>
                    <a:pt x="6275" y="39"/>
                  </a:cubicBezTo>
                  <a:cubicBezTo>
                    <a:pt x="6106" y="11"/>
                    <a:pt x="5937" y="0"/>
                    <a:pt x="5768" y="0"/>
                  </a:cubicBezTo>
                  <a:close/>
                </a:path>
              </a:pathLst>
            </a:cu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430;p35"/>
            <p:cNvSpPr/>
            <p:nvPr/>
          </p:nvSpPr>
          <p:spPr>
            <a:xfrm>
              <a:off x="1089673" y="4002671"/>
              <a:ext cx="199331" cy="56317"/>
            </a:xfrm>
            <a:custGeom>
              <a:avLst/>
              <a:gdLst/>
              <a:ahLst/>
              <a:cxnLst/>
              <a:rect l="l" t="t" r="r" b="b"/>
              <a:pathLst>
                <a:path w="3097" h="875" extrusionOk="0">
                  <a:moveTo>
                    <a:pt x="27" y="1"/>
                  </a:moveTo>
                  <a:cubicBezTo>
                    <a:pt x="11" y="1"/>
                    <a:pt x="0" y="14"/>
                    <a:pt x="0" y="28"/>
                  </a:cubicBezTo>
                  <a:lnTo>
                    <a:pt x="0" y="848"/>
                  </a:lnTo>
                  <a:cubicBezTo>
                    <a:pt x="0" y="861"/>
                    <a:pt x="11" y="875"/>
                    <a:pt x="27" y="875"/>
                  </a:cubicBezTo>
                  <a:lnTo>
                    <a:pt x="3069" y="875"/>
                  </a:lnTo>
                  <a:cubicBezTo>
                    <a:pt x="3086" y="875"/>
                    <a:pt x="3097" y="861"/>
                    <a:pt x="3097" y="848"/>
                  </a:cubicBezTo>
                  <a:lnTo>
                    <a:pt x="3097" y="28"/>
                  </a:lnTo>
                  <a:cubicBezTo>
                    <a:pt x="3097" y="14"/>
                    <a:pt x="3086" y="1"/>
                    <a:pt x="3069" y="1"/>
                  </a:cubicBezTo>
                  <a:close/>
                </a:path>
              </a:pathLst>
            </a:cu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431;p35"/>
            <p:cNvSpPr/>
            <p:nvPr/>
          </p:nvSpPr>
          <p:spPr>
            <a:xfrm>
              <a:off x="1321825" y="4002671"/>
              <a:ext cx="195147" cy="56317"/>
            </a:xfrm>
            <a:custGeom>
              <a:avLst/>
              <a:gdLst/>
              <a:ahLst/>
              <a:cxnLst/>
              <a:rect l="l" t="t" r="r" b="b"/>
              <a:pathLst>
                <a:path w="3032" h="875" extrusionOk="0">
                  <a:moveTo>
                    <a:pt x="27" y="1"/>
                  </a:moveTo>
                  <a:cubicBezTo>
                    <a:pt x="10" y="1"/>
                    <a:pt x="0" y="14"/>
                    <a:pt x="0" y="28"/>
                  </a:cubicBezTo>
                  <a:lnTo>
                    <a:pt x="0" y="848"/>
                  </a:lnTo>
                  <a:cubicBezTo>
                    <a:pt x="0" y="861"/>
                    <a:pt x="10" y="875"/>
                    <a:pt x="27" y="875"/>
                  </a:cubicBezTo>
                  <a:lnTo>
                    <a:pt x="3004" y="875"/>
                  </a:lnTo>
                  <a:cubicBezTo>
                    <a:pt x="3018" y="875"/>
                    <a:pt x="3031" y="861"/>
                    <a:pt x="3031" y="848"/>
                  </a:cubicBezTo>
                  <a:lnTo>
                    <a:pt x="3031" y="28"/>
                  </a:lnTo>
                  <a:cubicBezTo>
                    <a:pt x="3031" y="14"/>
                    <a:pt x="3018" y="1"/>
                    <a:pt x="3004" y="1"/>
                  </a:cubicBezTo>
                  <a:close/>
                </a:path>
              </a:pathLst>
            </a:cu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432;p35"/>
            <p:cNvSpPr/>
            <p:nvPr/>
          </p:nvSpPr>
          <p:spPr>
            <a:xfrm>
              <a:off x="1017008" y="2830450"/>
              <a:ext cx="582288" cy="842248"/>
            </a:xfrm>
            <a:custGeom>
              <a:avLst/>
              <a:gdLst/>
              <a:ahLst/>
              <a:cxnLst/>
              <a:rect l="l" t="t" r="r" b="b"/>
              <a:pathLst>
                <a:path w="9047" h="13086" extrusionOk="0">
                  <a:moveTo>
                    <a:pt x="3368" y="1"/>
                  </a:moveTo>
                  <a:cubicBezTo>
                    <a:pt x="2460" y="188"/>
                    <a:pt x="1810" y="504"/>
                    <a:pt x="1150" y="1032"/>
                  </a:cubicBezTo>
                  <a:cubicBezTo>
                    <a:pt x="803" y="1311"/>
                    <a:pt x="551" y="1957"/>
                    <a:pt x="354" y="2359"/>
                  </a:cubicBezTo>
                  <a:cubicBezTo>
                    <a:pt x="0" y="3080"/>
                    <a:pt x="418" y="4353"/>
                    <a:pt x="619" y="5129"/>
                  </a:cubicBezTo>
                  <a:cubicBezTo>
                    <a:pt x="1269" y="7676"/>
                    <a:pt x="721" y="9694"/>
                    <a:pt x="844" y="12321"/>
                  </a:cubicBezTo>
                  <a:cubicBezTo>
                    <a:pt x="854" y="12531"/>
                    <a:pt x="1147" y="12729"/>
                    <a:pt x="1337" y="12814"/>
                  </a:cubicBezTo>
                  <a:cubicBezTo>
                    <a:pt x="1409" y="12848"/>
                    <a:pt x="1745" y="12872"/>
                    <a:pt x="1823" y="12875"/>
                  </a:cubicBezTo>
                  <a:cubicBezTo>
                    <a:pt x="2550" y="12917"/>
                    <a:pt x="3306" y="13086"/>
                    <a:pt x="4040" y="13086"/>
                  </a:cubicBezTo>
                  <a:cubicBezTo>
                    <a:pt x="4217" y="13086"/>
                    <a:pt x="4392" y="13076"/>
                    <a:pt x="4565" y="13052"/>
                  </a:cubicBezTo>
                  <a:cubicBezTo>
                    <a:pt x="5835" y="12882"/>
                    <a:pt x="6165" y="12998"/>
                    <a:pt x="7492" y="12858"/>
                  </a:cubicBezTo>
                  <a:lnTo>
                    <a:pt x="8342" y="12657"/>
                  </a:lnTo>
                  <a:cubicBezTo>
                    <a:pt x="8621" y="12525"/>
                    <a:pt x="8499" y="11191"/>
                    <a:pt x="8482" y="10885"/>
                  </a:cubicBezTo>
                  <a:cubicBezTo>
                    <a:pt x="8353" y="8527"/>
                    <a:pt x="8216" y="6891"/>
                    <a:pt x="8747" y="4590"/>
                  </a:cubicBezTo>
                  <a:cubicBezTo>
                    <a:pt x="8877" y="4043"/>
                    <a:pt x="9047" y="3482"/>
                    <a:pt x="8962" y="2927"/>
                  </a:cubicBezTo>
                  <a:cubicBezTo>
                    <a:pt x="8901" y="2529"/>
                    <a:pt x="8709" y="2164"/>
                    <a:pt x="8492" y="1828"/>
                  </a:cubicBezTo>
                  <a:cubicBezTo>
                    <a:pt x="7904" y="916"/>
                    <a:pt x="7005" y="113"/>
                    <a:pt x="5923" y="1"/>
                  </a:cubicBezTo>
                  <a:lnTo>
                    <a:pt x="5889" y="62"/>
                  </a:lnTo>
                  <a:cubicBezTo>
                    <a:pt x="5892" y="344"/>
                    <a:pt x="5705" y="613"/>
                    <a:pt x="5447" y="712"/>
                  </a:cubicBezTo>
                  <a:cubicBezTo>
                    <a:pt x="5358" y="746"/>
                    <a:pt x="5267" y="760"/>
                    <a:pt x="5175" y="770"/>
                  </a:cubicBezTo>
                  <a:cubicBezTo>
                    <a:pt x="5113" y="775"/>
                    <a:pt x="5052" y="778"/>
                    <a:pt x="4990" y="778"/>
                  </a:cubicBezTo>
                  <a:cubicBezTo>
                    <a:pt x="4629" y="778"/>
                    <a:pt x="4267" y="684"/>
                    <a:pt x="3953" y="501"/>
                  </a:cubicBezTo>
                  <a:cubicBezTo>
                    <a:pt x="3753" y="385"/>
                    <a:pt x="3562" y="222"/>
                    <a:pt x="3484" y="5"/>
                  </a:cubicBezTo>
                  <a:lnTo>
                    <a:pt x="3368"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33;p35"/>
            <p:cNvSpPr/>
            <p:nvPr/>
          </p:nvSpPr>
          <p:spPr>
            <a:xfrm>
              <a:off x="1132795" y="2916115"/>
              <a:ext cx="565682" cy="489026"/>
            </a:xfrm>
            <a:custGeom>
              <a:avLst/>
              <a:gdLst/>
              <a:ahLst/>
              <a:cxnLst/>
              <a:rect l="l" t="t" r="r" b="b"/>
              <a:pathLst>
                <a:path w="8789" h="7598" extrusionOk="0">
                  <a:moveTo>
                    <a:pt x="6031" y="1"/>
                  </a:moveTo>
                  <a:cubicBezTo>
                    <a:pt x="5885" y="1"/>
                    <a:pt x="5737" y="45"/>
                    <a:pt x="5608" y="136"/>
                  </a:cubicBezTo>
                  <a:cubicBezTo>
                    <a:pt x="5274" y="371"/>
                    <a:pt x="5196" y="830"/>
                    <a:pt x="5431" y="1160"/>
                  </a:cubicBezTo>
                  <a:cubicBezTo>
                    <a:pt x="6394" y="2528"/>
                    <a:pt x="7540" y="4920"/>
                    <a:pt x="6935" y="5720"/>
                  </a:cubicBezTo>
                  <a:cubicBezTo>
                    <a:pt x="6830" y="5856"/>
                    <a:pt x="6509" y="6119"/>
                    <a:pt x="5594" y="6119"/>
                  </a:cubicBezTo>
                  <a:cubicBezTo>
                    <a:pt x="4728" y="6119"/>
                    <a:pt x="3330" y="5884"/>
                    <a:pt x="1079" y="5084"/>
                  </a:cubicBezTo>
                  <a:cubicBezTo>
                    <a:pt x="998" y="5055"/>
                    <a:pt x="914" y="5041"/>
                    <a:pt x="832" y="5041"/>
                  </a:cubicBezTo>
                  <a:cubicBezTo>
                    <a:pt x="528" y="5041"/>
                    <a:pt x="244" y="5229"/>
                    <a:pt x="137" y="5529"/>
                  </a:cubicBezTo>
                  <a:cubicBezTo>
                    <a:pt x="1" y="5913"/>
                    <a:pt x="202" y="6335"/>
                    <a:pt x="586" y="6472"/>
                  </a:cubicBezTo>
                  <a:cubicBezTo>
                    <a:pt x="2702" y="7223"/>
                    <a:pt x="4363" y="7598"/>
                    <a:pt x="5615" y="7598"/>
                  </a:cubicBezTo>
                  <a:cubicBezTo>
                    <a:pt x="6792" y="7598"/>
                    <a:pt x="7609" y="7268"/>
                    <a:pt x="8108" y="6607"/>
                  </a:cubicBezTo>
                  <a:cubicBezTo>
                    <a:pt x="8789" y="5712"/>
                    <a:pt x="8718" y="4345"/>
                    <a:pt x="7904" y="2545"/>
                  </a:cubicBezTo>
                  <a:cubicBezTo>
                    <a:pt x="7356" y="1337"/>
                    <a:pt x="6662" y="354"/>
                    <a:pt x="6632" y="310"/>
                  </a:cubicBezTo>
                  <a:cubicBezTo>
                    <a:pt x="6488" y="109"/>
                    <a:pt x="6262" y="1"/>
                    <a:pt x="6031" y="1"/>
                  </a:cubicBezTo>
                  <a:close/>
                </a:path>
              </a:pathLst>
            </a:custGeom>
            <a:solidFill>
              <a:srgbClr val="DE9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434;p35"/>
            <p:cNvSpPr/>
            <p:nvPr/>
          </p:nvSpPr>
          <p:spPr>
            <a:xfrm>
              <a:off x="897875" y="2916051"/>
              <a:ext cx="646457" cy="508335"/>
            </a:xfrm>
            <a:custGeom>
              <a:avLst/>
              <a:gdLst/>
              <a:ahLst/>
              <a:cxnLst/>
              <a:rect l="l" t="t" r="r" b="b"/>
              <a:pathLst>
                <a:path w="10044" h="7898" extrusionOk="0">
                  <a:moveTo>
                    <a:pt x="3125" y="1"/>
                  </a:moveTo>
                  <a:cubicBezTo>
                    <a:pt x="3000" y="1"/>
                    <a:pt x="2874" y="33"/>
                    <a:pt x="2759" y="100"/>
                  </a:cubicBezTo>
                  <a:cubicBezTo>
                    <a:pt x="2120" y="464"/>
                    <a:pt x="1358" y="1737"/>
                    <a:pt x="919" y="2761"/>
                  </a:cubicBezTo>
                  <a:cubicBezTo>
                    <a:pt x="443" y="3880"/>
                    <a:pt x="0" y="5465"/>
                    <a:pt x="623" y="6636"/>
                  </a:cubicBezTo>
                  <a:cubicBezTo>
                    <a:pt x="936" y="7228"/>
                    <a:pt x="1623" y="7898"/>
                    <a:pt x="3130" y="7898"/>
                  </a:cubicBezTo>
                  <a:cubicBezTo>
                    <a:pt x="3280" y="7898"/>
                    <a:pt x="3433" y="7894"/>
                    <a:pt x="3596" y="7881"/>
                  </a:cubicBezTo>
                  <a:cubicBezTo>
                    <a:pt x="5049" y="7759"/>
                    <a:pt x="7043" y="7085"/>
                    <a:pt x="9527" y="5877"/>
                  </a:cubicBezTo>
                  <a:cubicBezTo>
                    <a:pt x="9894" y="5697"/>
                    <a:pt x="10044" y="5258"/>
                    <a:pt x="9866" y="4890"/>
                  </a:cubicBezTo>
                  <a:cubicBezTo>
                    <a:pt x="9740" y="4629"/>
                    <a:pt x="9476" y="4476"/>
                    <a:pt x="9201" y="4476"/>
                  </a:cubicBezTo>
                  <a:cubicBezTo>
                    <a:pt x="9093" y="4476"/>
                    <a:pt x="8984" y="4500"/>
                    <a:pt x="8880" y="4550"/>
                  </a:cubicBezTo>
                  <a:cubicBezTo>
                    <a:pt x="6070" y="5920"/>
                    <a:pt x="4218" y="6422"/>
                    <a:pt x="3124" y="6422"/>
                  </a:cubicBezTo>
                  <a:cubicBezTo>
                    <a:pt x="2479" y="6422"/>
                    <a:pt x="2098" y="6248"/>
                    <a:pt x="1939" y="5975"/>
                  </a:cubicBezTo>
                  <a:cubicBezTo>
                    <a:pt x="1272" y="4829"/>
                    <a:pt x="2902" y="1784"/>
                    <a:pt x="3497" y="1373"/>
                  </a:cubicBezTo>
                  <a:cubicBezTo>
                    <a:pt x="3844" y="1168"/>
                    <a:pt x="3967" y="723"/>
                    <a:pt x="3763" y="372"/>
                  </a:cubicBezTo>
                  <a:cubicBezTo>
                    <a:pt x="3628" y="134"/>
                    <a:pt x="3380" y="1"/>
                    <a:pt x="3125" y="1"/>
                  </a:cubicBezTo>
                  <a:close/>
                </a:path>
              </a:pathLst>
            </a:custGeom>
            <a:solidFill>
              <a:srgbClr val="DE9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435;p35"/>
            <p:cNvSpPr/>
            <p:nvPr/>
          </p:nvSpPr>
          <p:spPr>
            <a:xfrm>
              <a:off x="914738" y="2883548"/>
              <a:ext cx="244449" cy="323872"/>
            </a:xfrm>
            <a:custGeom>
              <a:avLst/>
              <a:gdLst/>
              <a:ahLst/>
              <a:cxnLst/>
              <a:rect l="l" t="t" r="r" b="b"/>
              <a:pathLst>
                <a:path w="3798" h="5032" extrusionOk="0">
                  <a:moveTo>
                    <a:pt x="3104" y="0"/>
                  </a:moveTo>
                  <a:cubicBezTo>
                    <a:pt x="2961" y="0"/>
                    <a:pt x="2833" y="150"/>
                    <a:pt x="2589" y="302"/>
                  </a:cubicBezTo>
                  <a:cubicBezTo>
                    <a:pt x="2246" y="516"/>
                    <a:pt x="1494" y="1187"/>
                    <a:pt x="1263" y="1520"/>
                  </a:cubicBezTo>
                  <a:cubicBezTo>
                    <a:pt x="660" y="2385"/>
                    <a:pt x="381" y="2840"/>
                    <a:pt x="0" y="3885"/>
                  </a:cubicBezTo>
                  <a:lnTo>
                    <a:pt x="0" y="4184"/>
                  </a:lnTo>
                  <a:cubicBezTo>
                    <a:pt x="657" y="4456"/>
                    <a:pt x="1214" y="4687"/>
                    <a:pt x="1837" y="5031"/>
                  </a:cubicBezTo>
                  <a:cubicBezTo>
                    <a:pt x="2695" y="4010"/>
                    <a:pt x="3337" y="2806"/>
                    <a:pt x="3715" y="1527"/>
                  </a:cubicBezTo>
                  <a:cubicBezTo>
                    <a:pt x="3760" y="1380"/>
                    <a:pt x="3797" y="1231"/>
                    <a:pt x="3794" y="1078"/>
                  </a:cubicBezTo>
                  <a:cubicBezTo>
                    <a:pt x="3786" y="673"/>
                    <a:pt x="3610" y="346"/>
                    <a:pt x="3297" y="88"/>
                  </a:cubicBezTo>
                  <a:cubicBezTo>
                    <a:pt x="3224" y="26"/>
                    <a:pt x="3163" y="0"/>
                    <a:pt x="3104"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436;p35"/>
            <p:cNvSpPr/>
            <p:nvPr/>
          </p:nvSpPr>
          <p:spPr>
            <a:xfrm>
              <a:off x="1446429" y="2881810"/>
              <a:ext cx="246380" cy="328442"/>
            </a:xfrm>
            <a:custGeom>
              <a:avLst/>
              <a:gdLst/>
              <a:ahLst/>
              <a:cxnLst/>
              <a:rect l="l" t="t" r="r" b="b"/>
              <a:pathLst>
                <a:path w="3828" h="5103" extrusionOk="0">
                  <a:moveTo>
                    <a:pt x="796" y="0"/>
                  </a:moveTo>
                  <a:cubicBezTo>
                    <a:pt x="519" y="0"/>
                    <a:pt x="282" y="368"/>
                    <a:pt x="159" y="642"/>
                  </a:cubicBezTo>
                  <a:cubicBezTo>
                    <a:pt x="24" y="948"/>
                    <a:pt x="0" y="1295"/>
                    <a:pt x="3" y="1629"/>
                  </a:cubicBezTo>
                  <a:cubicBezTo>
                    <a:pt x="10" y="1928"/>
                    <a:pt x="34" y="2228"/>
                    <a:pt x="119" y="2514"/>
                  </a:cubicBezTo>
                  <a:cubicBezTo>
                    <a:pt x="368" y="3357"/>
                    <a:pt x="1089" y="3970"/>
                    <a:pt x="1480" y="4755"/>
                  </a:cubicBezTo>
                  <a:lnTo>
                    <a:pt x="1629" y="5102"/>
                  </a:lnTo>
                  <a:cubicBezTo>
                    <a:pt x="2287" y="4687"/>
                    <a:pt x="3157" y="4657"/>
                    <a:pt x="3746" y="4143"/>
                  </a:cubicBezTo>
                  <a:cubicBezTo>
                    <a:pt x="3780" y="4112"/>
                    <a:pt x="3818" y="4075"/>
                    <a:pt x="3824" y="4028"/>
                  </a:cubicBezTo>
                  <a:cubicBezTo>
                    <a:pt x="3827" y="3987"/>
                    <a:pt x="3813" y="3949"/>
                    <a:pt x="3797" y="3915"/>
                  </a:cubicBezTo>
                  <a:cubicBezTo>
                    <a:pt x="3617" y="3524"/>
                    <a:pt x="3439" y="3133"/>
                    <a:pt x="3259" y="2738"/>
                  </a:cubicBezTo>
                  <a:cubicBezTo>
                    <a:pt x="2940" y="2034"/>
                    <a:pt x="2718" y="1758"/>
                    <a:pt x="2246" y="1142"/>
                  </a:cubicBezTo>
                  <a:cubicBezTo>
                    <a:pt x="1939" y="747"/>
                    <a:pt x="1388" y="169"/>
                    <a:pt x="894" y="16"/>
                  </a:cubicBezTo>
                  <a:cubicBezTo>
                    <a:pt x="861" y="5"/>
                    <a:pt x="828" y="0"/>
                    <a:pt x="796"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37;p35"/>
            <p:cNvSpPr/>
            <p:nvPr/>
          </p:nvSpPr>
          <p:spPr>
            <a:xfrm flipH="1">
              <a:off x="1454284" y="2516943"/>
              <a:ext cx="134518" cy="125957"/>
            </a:xfrm>
            <a:custGeom>
              <a:avLst/>
              <a:gdLst/>
              <a:ahLst/>
              <a:cxnLst/>
              <a:rect l="l" t="t" r="r" b="b"/>
              <a:pathLst>
                <a:path w="2090" h="1957" extrusionOk="0">
                  <a:moveTo>
                    <a:pt x="1045" y="0"/>
                  </a:moveTo>
                  <a:cubicBezTo>
                    <a:pt x="564" y="0"/>
                    <a:pt x="144" y="352"/>
                    <a:pt x="75" y="840"/>
                  </a:cubicBezTo>
                  <a:cubicBezTo>
                    <a:pt x="1" y="1378"/>
                    <a:pt x="375" y="1871"/>
                    <a:pt x="909" y="1946"/>
                  </a:cubicBezTo>
                  <a:cubicBezTo>
                    <a:pt x="956" y="1953"/>
                    <a:pt x="1004" y="1956"/>
                    <a:pt x="1050" y="1956"/>
                  </a:cubicBezTo>
                  <a:cubicBezTo>
                    <a:pt x="1528" y="1956"/>
                    <a:pt x="1947" y="1603"/>
                    <a:pt x="2014" y="1115"/>
                  </a:cubicBezTo>
                  <a:cubicBezTo>
                    <a:pt x="2089" y="581"/>
                    <a:pt x="1719" y="85"/>
                    <a:pt x="1181" y="10"/>
                  </a:cubicBezTo>
                  <a:cubicBezTo>
                    <a:pt x="1136" y="3"/>
                    <a:pt x="1090" y="0"/>
                    <a:pt x="1045" y="0"/>
                  </a:cubicBezTo>
                  <a:close/>
                </a:path>
              </a:pathLst>
            </a:custGeom>
            <a:solidFill>
              <a:srgbClr val="DE9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38;p35"/>
            <p:cNvSpPr/>
            <p:nvPr/>
          </p:nvSpPr>
          <p:spPr>
            <a:xfrm flipH="1">
              <a:off x="1034968" y="2515785"/>
              <a:ext cx="134518" cy="126022"/>
            </a:xfrm>
            <a:custGeom>
              <a:avLst/>
              <a:gdLst/>
              <a:ahLst/>
              <a:cxnLst/>
              <a:rect l="l" t="t" r="r" b="b"/>
              <a:pathLst>
                <a:path w="2090" h="1958" extrusionOk="0">
                  <a:moveTo>
                    <a:pt x="1041" y="0"/>
                  </a:moveTo>
                  <a:cubicBezTo>
                    <a:pt x="563" y="0"/>
                    <a:pt x="144" y="354"/>
                    <a:pt x="76" y="841"/>
                  </a:cubicBezTo>
                  <a:cubicBezTo>
                    <a:pt x="1" y="1378"/>
                    <a:pt x="372" y="1872"/>
                    <a:pt x="909" y="1947"/>
                  </a:cubicBezTo>
                  <a:cubicBezTo>
                    <a:pt x="957" y="1954"/>
                    <a:pt x="1004" y="1957"/>
                    <a:pt x="1051" y="1957"/>
                  </a:cubicBezTo>
                  <a:cubicBezTo>
                    <a:pt x="1529" y="1957"/>
                    <a:pt x="1947" y="1603"/>
                    <a:pt x="2015" y="1117"/>
                  </a:cubicBezTo>
                  <a:cubicBezTo>
                    <a:pt x="2090" y="579"/>
                    <a:pt x="1716" y="86"/>
                    <a:pt x="1182" y="11"/>
                  </a:cubicBezTo>
                  <a:cubicBezTo>
                    <a:pt x="1134" y="4"/>
                    <a:pt x="1088" y="0"/>
                    <a:pt x="1041" y="0"/>
                  </a:cubicBezTo>
                  <a:close/>
                </a:path>
              </a:pathLst>
            </a:custGeom>
            <a:solidFill>
              <a:srgbClr val="DE9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39;p35"/>
            <p:cNvSpPr/>
            <p:nvPr/>
          </p:nvSpPr>
          <p:spPr>
            <a:xfrm flipH="1">
              <a:off x="1087032" y="2115004"/>
              <a:ext cx="456845" cy="613954"/>
            </a:xfrm>
            <a:custGeom>
              <a:avLst/>
              <a:gdLst/>
              <a:ahLst/>
              <a:cxnLst/>
              <a:rect l="l" t="t" r="r" b="b"/>
              <a:pathLst>
                <a:path w="7098" h="9539" extrusionOk="0">
                  <a:moveTo>
                    <a:pt x="3514" y="1"/>
                  </a:moveTo>
                  <a:cubicBezTo>
                    <a:pt x="3489" y="1"/>
                    <a:pt x="3464" y="1"/>
                    <a:pt x="3439" y="2"/>
                  </a:cubicBezTo>
                  <a:cubicBezTo>
                    <a:pt x="1528" y="46"/>
                    <a:pt x="0" y="1645"/>
                    <a:pt x="44" y="3557"/>
                  </a:cubicBezTo>
                  <a:lnTo>
                    <a:pt x="102" y="6140"/>
                  </a:lnTo>
                  <a:cubicBezTo>
                    <a:pt x="146" y="8026"/>
                    <a:pt x="1703" y="9539"/>
                    <a:pt x="3582" y="9539"/>
                  </a:cubicBezTo>
                  <a:cubicBezTo>
                    <a:pt x="3607" y="9539"/>
                    <a:pt x="3632" y="9539"/>
                    <a:pt x="3657" y="9538"/>
                  </a:cubicBezTo>
                  <a:cubicBezTo>
                    <a:pt x="5570" y="9494"/>
                    <a:pt x="7097" y="7895"/>
                    <a:pt x="7053" y="5983"/>
                  </a:cubicBezTo>
                  <a:lnTo>
                    <a:pt x="6995" y="3400"/>
                  </a:lnTo>
                  <a:cubicBezTo>
                    <a:pt x="6951" y="1514"/>
                    <a:pt x="5393" y="1"/>
                    <a:pt x="3514" y="1"/>
                  </a:cubicBezTo>
                  <a:close/>
                </a:path>
              </a:pathLst>
            </a:custGeom>
            <a:solidFill>
              <a:srgbClr val="DE9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40;p35"/>
            <p:cNvSpPr/>
            <p:nvPr/>
          </p:nvSpPr>
          <p:spPr>
            <a:xfrm flipH="1">
              <a:off x="1072878" y="2563734"/>
              <a:ext cx="40291" cy="56446"/>
            </a:xfrm>
            <a:custGeom>
              <a:avLst/>
              <a:gdLst/>
              <a:ahLst/>
              <a:cxnLst/>
              <a:rect l="l" t="t" r="r" b="b"/>
              <a:pathLst>
                <a:path w="626" h="877" extrusionOk="0">
                  <a:moveTo>
                    <a:pt x="613" y="1"/>
                  </a:moveTo>
                  <a:cubicBezTo>
                    <a:pt x="238" y="69"/>
                    <a:pt x="0" y="474"/>
                    <a:pt x="68" y="838"/>
                  </a:cubicBezTo>
                  <a:cubicBezTo>
                    <a:pt x="74" y="865"/>
                    <a:pt x="93" y="877"/>
                    <a:pt x="114" y="877"/>
                  </a:cubicBezTo>
                  <a:cubicBezTo>
                    <a:pt x="142" y="877"/>
                    <a:pt x="173" y="855"/>
                    <a:pt x="177" y="824"/>
                  </a:cubicBezTo>
                  <a:cubicBezTo>
                    <a:pt x="214" y="495"/>
                    <a:pt x="374" y="232"/>
                    <a:pt x="619" y="14"/>
                  </a:cubicBezTo>
                  <a:cubicBezTo>
                    <a:pt x="626" y="8"/>
                    <a:pt x="619" y="1"/>
                    <a:pt x="6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41;p35"/>
            <p:cNvSpPr/>
            <p:nvPr/>
          </p:nvSpPr>
          <p:spPr>
            <a:xfrm flipH="1">
              <a:off x="1421203" y="2483797"/>
              <a:ext cx="47628" cy="48980"/>
            </a:xfrm>
            <a:custGeom>
              <a:avLst/>
              <a:gdLst/>
              <a:ahLst/>
              <a:cxnLst/>
              <a:rect l="l" t="t" r="r" b="b"/>
              <a:pathLst>
                <a:path w="740" h="761" extrusionOk="0">
                  <a:moveTo>
                    <a:pt x="370" y="1"/>
                  </a:moveTo>
                  <a:cubicBezTo>
                    <a:pt x="364" y="1"/>
                    <a:pt x="357" y="1"/>
                    <a:pt x="351" y="1"/>
                  </a:cubicBezTo>
                  <a:cubicBezTo>
                    <a:pt x="154" y="11"/>
                    <a:pt x="1" y="188"/>
                    <a:pt x="11" y="396"/>
                  </a:cubicBezTo>
                  <a:cubicBezTo>
                    <a:pt x="21" y="600"/>
                    <a:pt x="178" y="760"/>
                    <a:pt x="372" y="760"/>
                  </a:cubicBezTo>
                  <a:cubicBezTo>
                    <a:pt x="377" y="760"/>
                    <a:pt x="383" y="760"/>
                    <a:pt x="389" y="760"/>
                  </a:cubicBezTo>
                  <a:cubicBezTo>
                    <a:pt x="586" y="749"/>
                    <a:pt x="739" y="573"/>
                    <a:pt x="729" y="365"/>
                  </a:cubicBezTo>
                  <a:cubicBezTo>
                    <a:pt x="719" y="161"/>
                    <a:pt x="562" y="1"/>
                    <a:pt x="370"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42;p35"/>
            <p:cNvSpPr/>
            <p:nvPr/>
          </p:nvSpPr>
          <p:spPr>
            <a:xfrm flipH="1">
              <a:off x="1234683" y="2483153"/>
              <a:ext cx="47757" cy="48915"/>
            </a:xfrm>
            <a:custGeom>
              <a:avLst/>
              <a:gdLst/>
              <a:ahLst/>
              <a:cxnLst/>
              <a:rect l="l" t="t" r="r" b="b"/>
              <a:pathLst>
                <a:path w="742" h="760" extrusionOk="0">
                  <a:moveTo>
                    <a:pt x="371" y="0"/>
                  </a:moveTo>
                  <a:cubicBezTo>
                    <a:pt x="365" y="0"/>
                    <a:pt x="360" y="0"/>
                    <a:pt x="354" y="1"/>
                  </a:cubicBezTo>
                  <a:cubicBezTo>
                    <a:pt x="157" y="11"/>
                    <a:pt x="0" y="188"/>
                    <a:pt x="10" y="395"/>
                  </a:cubicBezTo>
                  <a:cubicBezTo>
                    <a:pt x="20" y="600"/>
                    <a:pt x="180" y="760"/>
                    <a:pt x="370" y="760"/>
                  </a:cubicBezTo>
                  <a:cubicBezTo>
                    <a:pt x="376" y="760"/>
                    <a:pt x="382" y="760"/>
                    <a:pt x="388" y="759"/>
                  </a:cubicBezTo>
                  <a:cubicBezTo>
                    <a:pt x="586" y="750"/>
                    <a:pt x="742" y="572"/>
                    <a:pt x="732" y="365"/>
                  </a:cubicBezTo>
                  <a:cubicBezTo>
                    <a:pt x="722" y="160"/>
                    <a:pt x="561" y="0"/>
                    <a:pt x="371"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43;p35"/>
            <p:cNvSpPr/>
            <p:nvPr/>
          </p:nvSpPr>
          <p:spPr>
            <a:xfrm rot="-10340898" flipH="1">
              <a:off x="1311080" y="2573259"/>
              <a:ext cx="40356" cy="33469"/>
            </a:xfrm>
            <a:custGeom>
              <a:avLst/>
              <a:gdLst/>
              <a:ahLst/>
              <a:cxnLst/>
              <a:rect l="l" t="t" r="r" b="b"/>
              <a:pathLst>
                <a:path w="627" h="520" extrusionOk="0">
                  <a:moveTo>
                    <a:pt x="499" y="1"/>
                  </a:moveTo>
                  <a:cubicBezTo>
                    <a:pt x="167" y="1"/>
                    <a:pt x="62" y="173"/>
                    <a:pt x="8" y="445"/>
                  </a:cubicBezTo>
                  <a:cubicBezTo>
                    <a:pt x="0" y="479"/>
                    <a:pt x="21" y="510"/>
                    <a:pt x="55" y="516"/>
                  </a:cubicBezTo>
                  <a:cubicBezTo>
                    <a:pt x="58" y="516"/>
                    <a:pt x="61" y="520"/>
                    <a:pt x="69" y="520"/>
                  </a:cubicBezTo>
                  <a:cubicBezTo>
                    <a:pt x="96" y="520"/>
                    <a:pt x="119" y="499"/>
                    <a:pt x="127" y="469"/>
                  </a:cubicBezTo>
                  <a:cubicBezTo>
                    <a:pt x="174" y="234"/>
                    <a:pt x="242" y="124"/>
                    <a:pt x="500" y="124"/>
                  </a:cubicBezTo>
                  <a:cubicBezTo>
                    <a:pt x="518" y="124"/>
                    <a:pt x="538" y="124"/>
                    <a:pt x="559" y="125"/>
                  </a:cubicBezTo>
                  <a:cubicBezTo>
                    <a:pt x="561" y="125"/>
                    <a:pt x="562" y="126"/>
                    <a:pt x="564" y="126"/>
                  </a:cubicBezTo>
                  <a:cubicBezTo>
                    <a:pt x="595" y="126"/>
                    <a:pt x="620" y="100"/>
                    <a:pt x="623" y="67"/>
                  </a:cubicBezTo>
                  <a:cubicBezTo>
                    <a:pt x="627" y="33"/>
                    <a:pt x="600" y="6"/>
                    <a:pt x="565" y="3"/>
                  </a:cubicBezTo>
                  <a:cubicBezTo>
                    <a:pt x="542" y="1"/>
                    <a:pt x="520" y="1"/>
                    <a:pt x="4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44;p35"/>
            <p:cNvSpPr/>
            <p:nvPr/>
          </p:nvSpPr>
          <p:spPr>
            <a:xfrm flipH="1">
              <a:off x="1223934" y="2412935"/>
              <a:ext cx="66615" cy="20145"/>
            </a:xfrm>
            <a:custGeom>
              <a:avLst/>
              <a:gdLst/>
              <a:ahLst/>
              <a:cxnLst/>
              <a:rect l="l" t="t" r="r" b="b"/>
              <a:pathLst>
                <a:path w="1035" h="313" extrusionOk="0">
                  <a:moveTo>
                    <a:pt x="500" y="0"/>
                  </a:moveTo>
                  <a:cubicBezTo>
                    <a:pt x="242" y="0"/>
                    <a:pt x="48" y="156"/>
                    <a:pt x="41" y="163"/>
                  </a:cubicBezTo>
                  <a:cubicBezTo>
                    <a:pt x="4" y="194"/>
                    <a:pt x="1" y="245"/>
                    <a:pt x="28" y="282"/>
                  </a:cubicBezTo>
                  <a:cubicBezTo>
                    <a:pt x="45" y="301"/>
                    <a:pt x="68" y="310"/>
                    <a:pt x="91" y="310"/>
                  </a:cubicBezTo>
                  <a:cubicBezTo>
                    <a:pt x="110" y="310"/>
                    <a:pt x="128" y="304"/>
                    <a:pt x="144" y="292"/>
                  </a:cubicBezTo>
                  <a:cubicBezTo>
                    <a:pt x="147" y="289"/>
                    <a:pt x="299" y="163"/>
                    <a:pt x="504" y="163"/>
                  </a:cubicBezTo>
                  <a:cubicBezTo>
                    <a:pt x="704" y="163"/>
                    <a:pt x="888" y="296"/>
                    <a:pt x="891" y="296"/>
                  </a:cubicBezTo>
                  <a:cubicBezTo>
                    <a:pt x="905" y="306"/>
                    <a:pt x="923" y="313"/>
                    <a:pt x="940" y="313"/>
                  </a:cubicBezTo>
                  <a:cubicBezTo>
                    <a:pt x="967" y="313"/>
                    <a:pt x="990" y="299"/>
                    <a:pt x="1007" y="278"/>
                  </a:cubicBezTo>
                  <a:cubicBezTo>
                    <a:pt x="1034" y="241"/>
                    <a:pt x="1025" y="190"/>
                    <a:pt x="990" y="163"/>
                  </a:cubicBezTo>
                  <a:cubicBezTo>
                    <a:pt x="980" y="156"/>
                    <a:pt x="759" y="0"/>
                    <a:pt x="504"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45;p35"/>
            <p:cNvSpPr/>
            <p:nvPr/>
          </p:nvSpPr>
          <p:spPr>
            <a:xfrm flipH="1">
              <a:off x="1415475" y="2427287"/>
              <a:ext cx="66680" cy="28770"/>
            </a:xfrm>
            <a:custGeom>
              <a:avLst/>
              <a:gdLst/>
              <a:ahLst/>
              <a:cxnLst/>
              <a:rect l="l" t="t" r="r" b="b"/>
              <a:pathLst>
                <a:path w="1036" h="447" extrusionOk="0">
                  <a:moveTo>
                    <a:pt x="483" y="0"/>
                  </a:moveTo>
                  <a:cubicBezTo>
                    <a:pt x="280" y="0"/>
                    <a:pt x="75" y="81"/>
                    <a:pt x="65" y="87"/>
                  </a:cubicBezTo>
                  <a:cubicBezTo>
                    <a:pt x="21" y="104"/>
                    <a:pt x="0" y="154"/>
                    <a:pt x="18" y="195"/>
                  </a:cubicBezTo>
                  <a:cubicBezTo>
                    <a:pt x="31" y="226"/>
                    <a:pt x="63" y="245"/>
                    <a:pt x="96" y="245"/>
                  </a:cubicBezTo>
                  <a:cubicBezTo>
                    <a:pt x="106" y="245"/>
                    <a:pt x="116" y="243"/>
                    <a:pt x="126" y="239"/>
                  </a:cubicBezTo>
                  <a:cubicBezTo>
                    <a:pt x="191" y="215"/>
                    <a:pt x="348" y="166"/>
                    <a:pt x="485" y="166"/>
                  </a:cubicBezTo>
                  <a:cubicBezTo>
                    <a:pt x="535" y="166"/>
                    <a:pt x="583" y="172"/>
                    <a:pt x="623" y="189"/>
                  </a:cubicBezTo>
                  <a:cubicBezTo>
                    <a:pt x="817" y="270"/>
                    <a:pt x="861" y="382"/>
                    <a:pt x="861" y="389"/>
                  </a:cubicBezTo>
                  <a:cubicBezTo>
                    <a:pt x="875" y="423"/>
                    <a:pt x="905" y="447"/>
                    <a:pt x="940" y="447"/>
                  </a:cubicBezTo>
                  <a:cubicBezTo>
                    <a:pt x="949" y="447"/>
                    <a:pt x="957" y="443"/>
                    <a:pt x="963" y="443"/>
                  </a:cubicBezTo>
                  <a:cubicBezTo>
                    <a:pt x="1007" y="430"/>
                    <a:pt x="1035" y="382"/>
                    <a:pt x="1021" y="341"/>
                  </a:cubicBezTo>
                  <a:cubicBezTo>
                    <a:pt x="1015" y="321"/>
                    <a:pt x="957" y="148"/>
                    <a:pt x="684" y="35"/>
                  </a:cubicBezTo>
                  <a:cubicBezTo>
                    <a:pt x="622" y="10"/>
                    <a:pt x="553" y="0"/>
                    <a:pt x="48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46;p35"/>
            <p:cNvSpPr/>
            <p:nvPr/>
          </p:nvSpPr>
          <p:spPr>
            <a:xfrm flipH="1">
              <a:off x="1349376" y="2424713"/>
              <a:ext cx="25938" cy="123769"/>
            </a:xfrm>
            <a:custGeom>
              <a:avLst/>
              <a:gdLst/>
              <a:ahLst/>
              <a:cxnLst/>
              <a:rect l="l" t="t" r="r" b="b"/>
              <a:pathLst>
                <a:path w="403" h="1923" extrusionOk="0">
                  <a:moveTo>
                    <a:pt x="275" y="0"/>
                  </a:moveTo>
                  <a:cubicBezTo>
                    <a:pt x="234" y="0"/>
                    <a:pt x="198" y="30"/>
                    <a:pt x="195" y="72"/>
                  </a:cubicBezTo>
                  <a:cubicBezTo>
                    <a:pt x="181" y="232"/>
                    <a:pt x="161" y="395"/>
                    <a:pt x="140" y="552"/>
                  </a:cubicBezTo>
                  <a:cubicBezTo>
                    <a:pt x="69" y="1099"/>
                    <a:pt x="1" y="1617"/>
                    <a:pt x="253" y="1895"/>
                  </a:cubicBezTo>
                  <a:cubicBezTo>
                    <a:pt x="269" y="1912"/>
                    <a:pt x="290" y="1923"/>
                    <a:pt x="310" y="1923"/>
                  </a:cubicBezTo>
                  <a:cubicBezTo>
                    <a:pt x="330" y="1923"/>
                    <a:pt x="351" y="1916"/>
                    <a:pt x="365" y="1903"/>
                  </a:cubicBezTo>
                  <a:cubicBezTo>
                    <a:pt x="399" y="1871"/>
                    <a:pt x="402" y="1821"/>
                    <a:pt x="371" y="1790"/>
                  </a:cubicBezTo>
                  <a:cubicBezTo>
                    <a:pt x="167" y="1562"/>
                    <a:pt x="232" y="1083"/>
                    <a:pt x="300" y="576"/>
                  </a:cubicBezTo>
                  <a:cubicBezTo>
                    <a:pt x="321" y="412"/>
                    <a:pt x="341" y="249"/>
                    <a:pt x="355" y="86"/>
                  </a:cubicBezTo>
                  <a:cubicBezTo>
                    <a:pt x="358" y="42"/>
                    <a:pt x="327" y="4"/>
                    <a:pt x="283" y="1"/>
                  </a:cubicBezTo>
                  <a:cubicBezTo>
                    <a:pt x="280" y="1"/>
                    <a:pt x="278" y="0"/>
                    <a:pt x="27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47;p35"/>
            <p:cNvSpPr/>
            <p:nvPr/>
          </p:nvSpPr>
          <p:spPr>
            <a:xfrm flipH="1">
              <a:off x="1064698" y="2036225"/>
              <a:ext cx="494948" cy="486001"/>
            </a:xfrm>
            <a:custGeom>
              <a:avLst/>
              <a:gdLst/>
              <a:ahLst/>
              <a:cxnLst/>
              <a:rect l="l" t="t" r="r" b="b"/>
              <a:pathLst>
                <a:path w="7690" h="7551" extrusionOk="0">
                  <a:moveTo>
                    <a:pt x="3510" y="1"/>
                  </a:moveTo>
                  <a:cubicBezTo>
                    <a:pt x="3282" y="1"/>
                    <a:pt x="3081" y="139"/>
                    <a:pt x="2909" y="280"/>
                  </a:cubicBezTo>
                  <a:cubicBezTo>
                    <a:pt x="2647" y="501"/>
                    <a:pt x="2415" y="759"/>
                    <a:pt x="2228" y="1042"/>
                  </a:cubicBezTo>
                  <a:lnTo>
                    <a:pt x="2153" y="1025"/>
                  </a:lnTo>
                  <a:cubicBezTo>
                    <a:pt x="2132" y="833"/>
                    <a:pt x="1914" y="703"/>
                    <a:pt x="1702" y="703"/>
                  </a:cubicBezTo>
                  <a:cubicBezTo>
                    <a:pt x="1678" y="703"/>
                    <a:pt x="1654" y="705"/>
                    <a:pt x="1630" y="709"/>
                  </a:cubicBezTo>
                  <a:cubicBezTo>
                    <a:pt x="1402" y="742"/>
                    <a:pt x="1214" y="896"/>
                    <a:pt x="1062" y="1059"/>
                  </a:cubicBezTo>
                  <a:cubicBezTo>
                    <a:pt x="333" y="1841"/>
                    <a:pt x="143" y="2934"/>
                    <a:pt x="78" y="3971"/>
                  </a:cubicBezTo>
                  <a:cubicBezTo>
                    <a:pt x="0" y="5165"/>
                    <a:pt x="55" y="6367"/>
                    <a:pt x="234" y="7551"/>
                  </a:cubicBezTo>
                  <a:lnTo>
                    <a:pt x="364" y="7482"/>
                  </a:lnTo>
                  <a:cubicBezTo>
                    <a:pt x="394" y="6656"/>
                    <a:pt x="490" y="5829"/>
                    <a:pt x="653" y="5012"/>
                  </a:cubicBezTo>
                  <a:cubicBezTo>
                    <a:pt x="708" y="4747"/>
                    <a:pt x="769" y="4478"/>
                    <a:pt x="922" y="4250"/>
                  </a:cubicBezTo>
                  <a:cubicBezTo>
                    <a:pt x="946" y="4216"/>
                    <a:pt x="973" y="4186"/>
                    <a:pt x="1010" y="4165"/>
                  </a:cubicBezTo>
                  <a:cubicBezTo>
                    <a:pt x="1029" y="4158"/>
                    <a:pt x="1049" y="4155"/>
                    <a:pt x="1069" y="4155"/>
                  </a:cubicBezTo>
                  <a:cubicBezTo>
                    <a:pt x="1115" y="4155"/>
                    <a:pt x="1162" y="4170"/>
                    <a:pt x="1204" y="4189"/>
                  </a:cubicBezTo>
                  <a:cubicBezTo>
                    <a:pt x="1327" y="4244"/>
                    <a:pt x="1374" y="4376"/>
                    <a:pt x="1470" y="4471"/>
                  </a:cubicBezTo>
                  <a:lnTo>
                    <a:pt x="1548" y="4478"/>
                  </a:lnTo>
                  <a:cubicBezTo>
                    <a:pt x="1698" y="4349"/>
                    <a:pt x="1837" y="4213"/>
                    <a:pt x="1970" y="4070"/>
                  </a:cubicBezTo>
                  <a:cubicBezTo>
                    <a:pt x="1997" y="4039"/>
                    <a:pt x="2024" y="4008"/>
                    <a:pt x="2065" y="4002"/>
                  </a:cubicBezTo>
                  <a:cubicBezTo>
                    <a:pt x="2071" y="4001"/>
                    <a:pt x="2078" y="4001"/>
                    <a:pt x="2084" y="4001"/>
                  </a:cubicBezTo>
                  <a:cubicBezTo>
                    <a:pt x="2102" y="4001"/>
                    <a:pt x="2119" y="4004"/>
                    <a:pt x="2137" y="4008"/>
                  </a:cubicBezTo>
                  <a:cubicBezTo>
                    <a:pt x="2500" y="4093"/>
                    <a:pt x="2759" y="4410"/>
                    <a:pt x="3120" y="4512"/>
                  </a:cubicBezTo>
                  <a:cubicBezTo>
                    <a:pt x="3154" y="4521"/>
                    <a:pt x="3190" y="4527"/>
                    <a:pt x="3225" y="4527"/>
                  </a:cubicBezTo>
                  <a:cubicBezTo>
                    <a:pt x="3261" y="4527"/>
                    <a:pt x="3297" y="4521"/>
                    <a:pt x="3328" y="4502"/>
                  </a:cubicBezTo>
                  <a:cubicBezTo>
                    <a:pt x="3354" y="4489"/>
                    <a:pt x="3372" y="4465"/>
                    <a:pt x="3392" y="4444"/>
                  </a:cubicBezTo>
                  <a:cubicBezTo>
                    <a:pt x="3521" y="4294"/>
                    <a:pt x="3654" y="4148"/>
                    <a:pt x="3783" y="3999"/>
                  </a:cubicBezTo>
                  <a:lnTo>
                    <a:pt x="3862" y="4066"/>
                  </a:lnTo>
                  <a:cubicBezTo>
                    <a:pt x="4066" y="4206"/>
                    <a:pt x="4273" y="4349"/>
                    <a:pt x="4477" y="4492"/>
                  </a:cubicBezTo>
                  <a:cubicBezTo>
                    <a:pt x="4515" y="4516"/>
                    <a:pt x="4552" y="4539"/>
                    <a:pt x="4593" y="4547"/>
                  </a:cubicBezTo>
                  <a:cubicBezTo>
                    <a:pt x="4602" y="4548"/>
                    <a:pt x="4610" y="4549"/>
                    <a:pt x="4619" y="4549"/>
                  </a:cubicBezTo>
                  <a:cubicBezTo>
                    <a:pt x="4707" y="4549"/>
                    <a:pt x="4783" y="4475"/>
                    <a:pt x="4845" y="4413"/>
                  </a:cubicBezTo>
                  <a:cubicBezTo>
                    <a:pt x="4940" y="4322"/>
                    <a:pt x="5042" y="4244"/>
                    <a:pt x="5154" y="4172"/>
                  </a:cubicBezTo>
                  <a:cubicBezTo>
                    <a:pt x="5177" y="4157"/>
                    <a:pt x="5205" y="4142"/>
                    <a:pt x="5232" y="4142"/>
                  </a:cubicBezTo>
                  <a:cubicBezTo>
                    <a:pt x="5242" y="4142"/>
                    <a:pt x="5251" y="4144"/>
                    <a:pt x="5260" y="4148"/>
                  </a:cubicBezTo>
                  <a:cubicBezTo>
                    <a:pt x="5284" y="4159"/>
                    <a:pt x="5297" y="4179"/>
                    <a:pt x="5308" y="4200"/>
                  </a:cubicBezTo>
                  <a:cubicBezTo>
                    <a:pt x="5447" y="4420"/>
                    <a:pt x="5611" y="4662"/>
                    <a:pt x="5838" y="4805"/>
                  </a:cubicBezTo>
                  <a:lnTo>
                    <a:pt x="5934" y="4839"/>
                  </a:lnTo>
                  <a:cubicBezTo>
                    <a:pt x="6154" y="4798"/>
                    <a:pt x="6372" y="4734"/>
                    <a:pt x="6580" y="4649"/>
                  </a:cubicBezTo>
                  <a:lnTo>
                    <a:pt x="6604" y="4658"/>
                  </a:lnTo>
                  <a:cubicBezTo>
                    <a:pt x="6845" y="5519"/>
                    <a:pt x="7022" y="6400"/>
                    <a:pt x="7131" y="7285"/>
                  </a:cubicBezTo>
                  <a:cubicBezTo>
                    <a:pt x="7138" y="7336"/>
                    <a:pt x="7145" y="7387"/>
                    <a:pt x="7175" y="7428"/>
                  </a:cubicBezTo>
                  <a:cubicBezTo>
                    <a:pt x="7197" y="7460"/>
                    <a:pt x="7237" y="7485"/>
                    <a:pt x="7276" y="7485"/>
                  </a:cubicBezTo>
                  <a:cubicBezTo>
                    <a:pt x="7287" y="7485"/>
                    <a:pt x="7298" y="7483"/>
                    <a:pt x="7308" y="7479"/>
                  </a:cubicBezTo>
                  <a:lnTo>
                    <a:pt x="7356" y="7302"/>
                  </a:lnTo>
                  <a:cubicBezTo>
                    <a:pt x="7553" y="6244"/>
                    <a:pt x="7611" y="5257"/>
                    <a:pt x="7658" y="4182"/>
                  </a:cubicBezTo>
                  <a:cubicBezTo>
                    <a:pt x="7690" y="3515"/>
                    <a:pt x="7645" y="2766"/>
                    <a:pt x="7134" y="2297"/>
                  </a:cubicBezTo>
                  <a:cubicBezTo>
                    <a:pt x="7033" y="2206"/>
                    <a:pt x="6896" y="2128"/>
                    <a:pt x="6764" y="2128"/>
                  </a:cubicBezTo>
                  <a:cubicBezTo>
                    <a:pt x="6719" y="2128"/>
                    <a:pt x="6674" y="2137"/>
                    <a:pt x="6631" y="2158"/>
                  </a:cubicBezTo>
                  <a:lnTo>
                    <a:pt x="6590" y="2086"/>
                  </a:lnTo>
                  <a:cubicBezTo>
                    <a:pt x="6583" y="1750"/>
                    <a:pt x="6532" y="1416"/>
                    <a:pt x="6434" y="1089"/>
                  </a:cubicBezTo>
                  <a:cubicBezTo>
                    <a:pt x="6407" y="1004"/>
                    <a:pt x="6376" y="916"/>
                    <a:pt x="6314" y="844"/>
                  </a:cubicBezTo>
                  <a:cubicBezTo>
                    <a:pt x="6270" y="797"/>
                    <a:pt x="6212" y="759"/>
                    <a:pt x="6154" y="722"/>
                  </a:cubicBezTo>
                  <a:cubicBezTo>
                    <a:pt x="5985" y="620"/>
                    <a:pt x="5804" y="528"/>
                    <a:pt x="5603" y="501"/>
                  </a:cubicBezTo>
                  <a:cubicBezTo>
                    <a:pt x="5557" y="493"/>
                    <a:pt x="5510" y="490"/>
                    <a:pt x="5463" y="490"/>
                  </a:cubicBezTo>
                  <a:cubicBezTo>
                    <a:pt x="5358" y="490"/>
                    <a:pt x="5252" y="507"/>
                    <a:pt x="5151" y="535"/>
                  </a:cubicBezTo>
                  <a:cubicBezTo>
                    <a:pt x="4926" y="596"/>
                    <a:pt x="4719" y="709"/>
                    <a:pt x="4552" y="865"/>
                  </a:cubicBezTo>
                  <a:lnTo>
                    <a:pt x="4436" y="719"/>
                  </a:lnTo>
                  <a:cubicBezTo>
                    <a:pt x="4325" y="579"/>
                    <a:pt x="4307" y="382"/>
                    <a:pt x="4185" y="249"/>
                  </a:cubicBezTo>
                  <a:cubicBezTo>
                    <a:pt x="4086" y="140"/>
                    <a:pt x="3933" y="92"/>
                    <a:pt x="3786" y="51"/>
                  </a:cubicBezTo>
                  <a:cubicBezTo>
                    <a:pt x="3698" y="28"/>
                    <a:pt x="3610" y="4"/>
                    <a:pt x="3518" y="1"/>
                  </a:cubicBezTo>
                  <a:cubicBezTo>
                    <a:pt x="3515" y="1"/>
                    <a:pt x="3512" y="1"/>
                    <a:pt x="3510" y="1"/>
                  </a:cubicBezTo>
                  <a:close/>
                </a:path>
              </a:pathLst>
            </a:custGeom>
            <a:solidFill>
              <a:srgbClr val="002060"/>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48;p35"/>
            <p:cNvSpPr/>
            <p:nvPr/>
          </p:nvSpPr>
          <p:spPr>
            <a:xfrm>
              <a:off x="1460202" y="3201946"/>
              <a:ext cx="122031" cy="100019"/>
            </a:xfrm>
            <a:custGeom>
              <a:avLst/>
              <a:gdLst/>
              <a:ahLst/>
              <a:cxnLst/>
              <a:rect l="l" t="t" r="r" b="b"/>
              <a:pathLst>
                <a:path w="1896" h="1554" extrusionOk="0">
                  <a:moveTo>
                    <a:pt x="955" y="0"/>
                  </a:moveTo>
                  <a:cubicBezTo>
                    <a:pt x="554" y="0"/>
                    <a:pt x="148" y="197"/>
                    <a:pt x="52" y="588"/>
                  </a:cubicBezTo>
                  <a:cubicBezTo>
                    <a:pt x="0" y="802"/>
                    <a:pt x="162" y="952"/>
                    <a:pt x="341" y="952"/>
                  </a:cubicBezTo>
                  <a:cubicBezTo>
                    <a:pt x="375" y="952"/>
                    <a:pt x="409" y="946"/>
                    <a:pt x="443" y="935"/>
                  </a:cubicBezTo>
                  <a:lnTo>
                    <a:pt x="443" y="935"/>
                  </a:lnTo>
                  <a:cubicBezTo>
                    <a:pt x="286" y="1013"/>
                    <a:pt x="157" y="1128"/>
                    <a:pt x="96" y="1292"/>
                  </a:cubicBezTo>
                  <a:cubicBezTo>
                    <a:pt x="47" y="1418"/>
                    <a:pt x="170" y="1554"/>
                    <a:pt x="297" y="1554"/>
                  </a:cubicBezTo>
                  <a:cubicBezTo>
                    <a:pt x="528" y="1551"/>
                    <a:pt x="697" y="1401"/>
                    <a:pt x="915" y="1346"/>
                  </a:cubicBezTo>
                  <a:cubicBezTo>
                    <a:pt x="971" y="1332"/>
                    <a:pt x="1024" y="1326"/>
                    <a:pt x="1076" y="1326"/>
                  </a:cubicBezTo>
                  <a:cubicBezTo>
                    <a:pt x="1238" y="1326"/>
                    <a:pt x="1386" y="1391"/>
                    <a:pt x="1528" y="1496"/>
                  </a:cubicBezTo>
                  <a:cubicBezTo>
                    <a:pt x="1540" y="1506"/>
                    <a:pt x="1555" y="1510"/>
                    <a:pt x="1569" y="1510"/>
                  </a:cubicBezTo>
                  <a:cubicBezTo>
                    <a:pt x="1616" y="1510"/>
                    <a:pt x="1666" y="1467"/>
                    <a:pt x="1660" y="1418"/>
                  </a:cubicBezTo>
                  <a:cubicBezTo>
                    <a:pt x="1644" y="1177"/>
                    <a:pt x="1494" y="1010"/>
                    <a:pt x="1293" y="918"/>
                  </a:cubicBezTo>
                  <a:lnTo>
                    <a:pt x="1358" y="918"/>
                  </a:lnTo>
                  <a:cubicBezTo>
                    <a:pt x="1495" y="924"/>
                    <a:pt x="1622" y="1003"/>
                    <a:pt x="1759" y="1003"/>
                  </a:cubicBezTo>
                  <a:cubicBezTo>
                    <a:pt x="1764" y="1003"/>
                    <a:pt x="1770" y="1003"/>
                    <a:pt x="1776" y="1003"/>
                  </a:cubicBezTo>
                  <a:cubicBezTo>
                    <a:pt x="1834" y="999"/>
                    <a:pt x="1868" y="959"/>
                    <a:pt x="1875" y="901"/>
                  </a:cubicBezTo>
                  <a:cubicBezTo>
                    <a:pt x="1895" y="704"/>
                    <a:pt x="1698" y="567"/>
                    <a:pt x="1531" y="496"/>
                  </a:cubicBezTo>
                  <a:cubicBezTo>
                    <a:pt x="1558" y="492"/>
                    <a:pt x="1589" y="489"/>
                    <a:pt x="1616" y="486"/>
                  </a:cubicBezTo>
                  <a:cubicBezTo>
                    <a:pt x="1712" y="465"/>
                    <a:pt x="1729" y="343"/>
                    <a:pt x="1671" y="278"/>
                  </a:cubicBezTo>
                  <a:cubicBezTo>
                    <a:pt x="1502" y="93"/>
                    <a:pt x="1229" y="0"/>
                    <a:pt x="955" y="0"/>
                  </a:cubicBezTo>
                  <a:close/>
                </a:path>
              </a:pathLst>
            </a:custGeom>
            <a:solidFill>
              <a:srgbClr val="DE9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49;p35"/>
            <p:cNvSpPr/>
            <p:nvPr/>
          </p:nvSpPr>
          <p:spPr>
            <a:xfrm>
              <a:off x="1078281" y="3217972"/>
              <a:ext cx="133874" cy="102916"/>
            </a:xfrm>
            <a:custGeom>
              <a:avLst/>
              <a:gdLst/>
              <a:ahLst/>
              <a:cxnLst/>
              <a:rect l="l" t="t" r="r" b="b"/>
              <a:pathLst>
                <a:path w="2080" h="1599" extrusionOk="0">
                  <a:moveTo>
                    <a:pt x="808" y="0"/>
                  </a:moveTo>
                  <a:cubicBezTo>
                    <a:pt x="648" y="0"/>
                    <a:pt x="494" y="46"/>
                    <a:pt x="385" y="169"/>
                  </a:cubicBezTo>
                  <a:cubicBezTo>
                    <a:pt x="317" y="247"/>
                    <a:pt x="344" y="359"/>
                    <a:pt x="443" y="394"/>
                  </a:cubicBezTo>
                  <a:cubicBezTo>
                    <a:pt x="600" y="444"/>
                    <a:pt x="742" y="468"/>
                    <a:pt x="878" y="512"/>
                  </a:cubicBezTo>
                  <a:cubicBezTo>
                    <a:pt x="845" y="510"/>
                    <a:pt x="809" y="509"/>
                    <a:pt x="772" y="509"/>
                  </a:cubicBezTo>
                  <a:cubicBezTo>
                    <a:pt x="525" y="509"/>
                    <a:pt x="224" y="566"/>
                    <a:pt x="171" y="815"/>
                  </a:cubicBezTo>
                  <a:cubicBezTo>
                    <a:pt x="160" y="873"/>
                    <a:pt x="181" y="917"/>
                    <a:pt x="229" y="955"/>
                  </a:cubicBezTo>
                  <a:cubicBezTo>
                    <a:pt x="334" y="1036"/>
                    <a:pt x="480" y="1030"/>
                    <a:pt x="623" y="1033"/>
                  </a:cubicBezTo>
                  <a:cubicBezTo>
                    <a:pt x="419" y="1097"/>
                    <a:pt x="235" y="1193"/>
                    <a:pt x="116" y="1295"/>
                  </a:cubicBezTo>
                  <a:cubicBezTo>
                    <a:pt x="0" y="1387"/>
                    <a:pt x="106" y="1543"/>
                    <a:pt x="222" y="1553"/>
                  </a:cubicBezTo>
                  <a:cubicBezTo>
                    <a:pt x="252" y="1557"/>
                    <a:pt x="282" y="1558"/>
                    <a:pt x="312" y="1558"/>
                  </a:cubicBezTo>
                  <a:cubicBezTo>
                    <a:pt x="524" y="1558"/>
                    <a:pt x="718" y="1481"/>
                    <a:pt x="933" y="1476"/>
                  </a:cubicBezTo>
                  <a:cubicBezTo>
                    <a:pt x="943" y="1475"/>
                    <a:pt x="953" y="1475"/>
                    <a:pt x="964" y="1475"/>
                  </a:cubicBezTo>
                  <a:cubicBezTo>
                    <a:pt x="1168" y="1475"/>
                    <a:pt x="1345" y="1572"/>
                    <a:pt x="1545" y="1598"/>
                  </a:cubicBezTo>
                  <a:cubicBezTo>
                    <a:pt x="1552" y="1599"/>
                    <a:pt x="1558" y="1599"/>
                    <a:pt x="1564" y="1599"/>
                  </a:cubicBezTo>
                  <a:cubicBezTo>
                    <a:pt x="1626" y="1599"/>
                    <a:pt x="1674" y="1569"/>
                    <a:pt x="1708" y="1526"/>
                  </a:cubicBezTo>
                  <a:cubicBezTo>
                    <a:pt x="1865" y="1476"/>
                    <a:pt x="1991" y="1288"/>
                    <a:pt x="1930" y="1111"/>
                  </a:cubicBezTo>
                  <a:cubicBezTo>
                    <a:pt x="2015" y="1077"/>
                    <a:pt x="2079" y="989"/>
                    <a:pt x="2079" y="897"/>
                  </a:cubicBezTo>
                  <a:cubicBezTo>
                    <a:pt x="2073" y="540"/>
                    <a:pt x="1630" y="267"/>
                    <a:pt x="1338" y="131"/>
                  </a:cubicBezTo>
                  <a:cubicBezTo>
                    <a:pt x="1188" y="60"/>
                    <a:pt x="993" y="0"/>
                    <a:pt x="808" y="0"/>
                  </a:cubicBezTo>
                  <a:close/>
                </a:path>
              </a:pathLst>
            </a:custGeom>
            <a:solidFill>
              <a:srgbClr val="DE9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50;p35"/>
            <p:cNvSpPr/>
            <p:nvPr/>
          </p:nvSpPr>
          <p:spPr>
            <a:xfrm>
              <a:off x="1154099" y="3282591"/>
              <a:ext cx="151831" cy="41771"/>
            </a:xfrm>
            <a:custGeom>
              <a:avLst/>
              <a:gdLst/>
              <a:ahLst/>
              <a:cxnLst/>
              <a:rect l="l" t="t" r="r" b="b"/>
              <a:pathLst>
                <a:path w="2359" h="649" extrusionOk="0">
                  <a:moveTo>
                    <a:pt x="2309" y="1"/>
                  </a:moveTo>
                  <a:cubicBezTo>
                    <a:pt x="2306" y="1"/>
                    <a:pt x="2303" y="1"/>
                    <a:pt x="2300" y="2"/>
                  </a:cubicBezTo>
                  <a:cubicBezTo>
                    <a:pt x="1541" y="196"/>
                    <a:pt x="748" y="390"/>
                    <a:pt x="6" y="638"/>
                  </a:cubicBezTo>
                  <a:cubicBezTo>
                    <a:pt x="1" y="641"/>
                    <a:pt x="2" y="649"/>
                    <a:pt x="7" y="649"/>
                  </a:cubicBezTo>
                  <a:cubicBezTo>
                    <a:pt x="8" y="649"/>
                    <a:pt x="9" y="648"/>
                    <a:pt x="10" y="648"/>
                  </a:cubicBezTo>
                  <a:cubicBezTo>
                    <a:pt x="731" y="549"/>
                    <a:pt x="1680" y="427"/>
                    <a:pt x="2327" y="63"/>
                  </a:cubicBezTo>
                  <a:cubicBezTo>
                    <a:pt x="2358" y="48"/>
                    <a:pt x="2341" y="1"/>
                    <a:pt x="2309" y="1"/>
                  </a:cubicBezTo>
                  <a:close/>
                </a:path>
              </a:pathLst>
            </a:custGeom>
            <a:solidFill>
              <a:srgbClr val="282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51;p35"/>
            <p:cNvSpPr/>
            <p:nvPr/>
          </p:nvSpPr>
          <p:spPr>
            <a:xfrm>
              <a:off x="1318478" y="3306855"/>
              <a:ext cx="162193" cy="72215"/>
            </a:xfrm>
            <a:custGeom>
              <a:avLst/>
              <a:gdLst/>
              <a:ahLst/>
              <a:cxnLst/>
              <a:rect l="l" t="t" r="r" b="b"/>
              <a:pathLst>
                <a:path w="2520" h="1122" extrusionOk="0">
                  <a:moveTo>
                    <a:pt x="2460" y="1"/>
                  </a:moveTo>
                  <a:cubicBezTo>
                    <a:pt x="2454" y="1"/>
                    <a:pt x="2447" y="2"/>
                    <a:pt x="2441" y="6"/>
                  </a:cubicBezTo>
                  <a:cubicBezTo>
                    <a:pt x="2073" y="176"/>
                    <a:pt x="1709" y="349"/>
                    <a:pt x="1341" y="519"/>
                  </a:cubicBezTo>
                  <a:cubicBezTo>
                    <a:pt x="947" y="707"/>
                    <a:pt x="443" y="1047"/>
                    <a:pt x="15" y="1101"/>
                  </a:cubicBezTo>
                  <a:cubicBezTo>
                    <a:pt x="1" y="1101"/>
                    <a:pt x="1" y="1122"/>
                    <a:pt x="15" y="1122"/>
                  </a:cubicBezTo>
                  <a:cubicBezTo>
                    <a:pt x="382" y="1115"/>
                    <a:pt x="723" y="907"/>
                    <a:pt x="1049" y="754"/>
                  </a:cubicBezTo>
                  <a:cubicBezTo>
                    <a:pt x="1525" y="526"/>
                    <a:pt x="2001" y="299"/>
                    <a:pt x="2481" y="74"/>
                  </a:cubicBezTo>
                  <a:cubicBezTo>
                    <a:pt x="2519" y="53"/>
                    <a:pt x="2497" y="1"/>
                    <a:pt x="2460" y="1"/>
                  </a:cubicBezTo>
                  <a:close/>
                </a:path>
              </a:pathLst>
            </a:custGeom>
            <a:solidFill>
              <a:srgbClr val="282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52;p35"/>
            <p:cNvSpPr/>
            <p:nvPr/>
          </p:nvSpPr>
          <p:spPr>
            <a:xfrm>
              <a:off x="1517613" y="3227240"/>
              <a:ext cx="42029" cy="7337"/>
            </a:xfrm>
            <a:custGeom>
              <a:avLst/>
              <a:gdLst/>
              <a:ahLst/>
              <a:cxnLst/>
              <a:rect l="l" t="t" r="r" b="b"/>
              <a:pathLst>
                <a:path w="653" h="114" extrusionOk="0">
                  <a:moveTo>
                    <a:pt x="176" y="0"/>
                  </a:moveTo>
                  <a:cubicBezTo>
                    <a:pt x="131" y="0"/>
                    <a:pt x="85" y="3"/>
                    <a:pt x="37" y="8"/>
                  </a:cubicBezTo>
                  <a:cubicBezTo>
                    <a:pt x="4" y="11"/>
                    <a:pt x="0" y="62"/>
                    <a:pt x="33" y="62"/>
                  </a:cubicBezTo>
                  <a:cubicBezTo>
                    <a:pt x="35" y="62"/>
                    <a:pt x="36" y="62"/>
                    <a:pt x="37" y="62"/>
                  </a:cubicBezTo>
                  <a:cubicBezTo>
                    <a:pt x="76" y="60"/>
                    <a:pt x="116" y="59"/>
                    <a:pt x="156" y="59"/>
                  </a:cubicBezTo>
                  <a:cubicBezTo>
                    <a:pt x="316" y="59"/>
                    <a:pt x="480" y="75"/>
                    <a:pt x="636" y="113"/>
                  </a:cubicBezTo>
                  <a:cubicBezTo>
                    <a:pt x="637" y="113"/>
                    <a:pt x="638" y="114"/>
                    <a:pt x="639" y="114"/>
                  </a:cubicBezTo>
                  <a:cubicBezTo>
                    <a:pt x="650" y="114"/>
                    <a:pt x="652" y="96"/>
                    <a:pt x="639" y="93"/>
                  </a:cubicBezTo>
                  <a:cubicBezTo>
                    <a:pt x="483" y="32"/>
                    <a:pt x="335" y="0"/>
                    <a:pt x="176" y="0"/>
                  </a:cubicBezTo>
                  <a:close/>
                </a:path>
              </a:pathLst>
            </a:custGeom>
            <a:solidFill>
              <a:srgbClr val="282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808;p48"/>
          <p:cNvGrpSpPr/>
          <p:nvPr/>
        </p:nvGrpSpPr>
        <p:grpSpPr>
          <a:xfrm>
            <a:off x="4400134" y="2837749"/>
            <a:ext cx="1345451" cy="2272896"/>
            <a:chOff x="2736175" y="4424625"/>
            <a:chExt cx="439159" cy="1051550"/>
          </a:xfrm>
        </p:grpSpPr>
        <p:sp>
          <p:nvSpPr>
            <p:cNvPr id="250" name="Google Shape;809;p48"/>
            <p:cNvSpPr/>
            <p:nvPr/>
          </p:nvSpPr>
          <p:spPr>
            <a:xfrm>
              <a:off x="3000325" y="4985775"/>
              <a:ext cx="43900" cy="453650"/>
            </a:xfrm>
            <a:custGeom>
              <a:avLst/>
              <a:gdLst/>
              <a:ahLst/>
              <a:cxnLst/>
              <a:rect l="l" t="t" r="r" b="b"/>
              <a:pathLst>
                <a:path w="1756" h="18146" extrusionOk="0">
                  <a:moveTo>
                    <a:pt x="878" y="1"/>
                  </a:moveTo>
                  <a:cubicBezTo>
                    <a:pt x="394" y="1"/>
                    <a:pt x="0" y="395"/>
                    <a:pt x="0" y="879"/>
                  </a:cubicBezTo>
                  <a:lnTo>
                    <a:pt x="0" y="17268"/>
                  </a:lnTo>
                  <a:cubicBezTo>
                    <a:pt x="0" y="17750"/>
                    <a:pt x="394" y="18146"/>
                    <a:pt x="878" y="18146"/>
                  </a:cubicBezTo>
                  <a:cubicBezTo>
                    <a:pt x="1365" y="18146"/>
                    <a:pt x="1756" y="17750"/>
                    <a:pt x="1756" y="17268"/>
                  </a:cubicBezTo>
                  <a:lnTo>
                    <a:pt x="1756" y="879"/>
                  </a:lnTo>
                  <a:cubicBezTo>
                    <a:pt x="1756" y="395"/>
                    <a:pt x="1365" y="1"/>
                    <a:pt x="878" y="1"/>
                  </a:cubicBezTo>
                  <a:close/>
                </a:path>
              </a:pathLst>
            </a:custGeom>
            <a:solidFill>
              <a:srgbClr val="DE9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810;p48"/>
            <p:cNvSpPr/>
            <p:nvPr/>
          </p:nvSpPr>
          <p:spPr>
            <a:xfrm>
              <a:off x="2982100" y="5407750"/>
              <a:ext cx="153325" cy="67825"/>
            </a:xfrm>
            <a:custGeom>
              <a:avLst/>
              <a:gdLst/>
              <a:ahLst/>
              <a:cxnLst/>
              <a:rect l="l" t="t" r="r" b="b"/>
              <a:pathLst>
                <a:path w="6133" h="2713" extrusionOk="0">
                  <a:moveTo>
                    <a:pt x="600" y="1"/>
                  </a:moveTo>
                  <a:cubicBezTo>
                    <a:pt x="1" y="1396"/>
                    <a:pt x="600" y="2713"/>
                    <a:pt x="600" y="2713"/>
                  </a:cubicBezTo>
                  <a:lnTo>
                    <a:pt x="4920" y="2713"/>
                  </a:lnTo>
                  <a:cubicBezTo>
                    <a:pt x="4920" y="2713"/>
                    <a:pt x="6132" y="2376"/>
                    <a:pt x="2610" y="31"/>
                  </a:cubicBezTo>
                  <a:lnTo>
                    <a:pt x="600" y="1"/>
                  </a:lnTo>
                  <a:close/>
                </a:path>
              </a:pathLst>
            </a:cu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811;p48"/>
            <p:cNvSpPr/>
            <p:nvPr/>
          </p:nvSpPr>
          <p:spPr>
            <a:xfrm>
              <a:off x="2991300" y="5464400"/>
              <a:ext cx="122575" cy="11775"/>
            </a:xfrm>
            <a:custGeom>
              <a:avLst/>
              <a:gdLst/>
              <a:ahLst/>
              <a:cxnLst/>
              <a:rect l="l" t="t" r="r" b="b"/>
              <a:pathLst>
                <a:path w="4903" h="471" extrusionOk="0">
                  <a:moveTo>
                    <a:pt x="0" y="1"/>
                  </a:moveTo>
                  <a:lnTo>
                    <a:pt x="130" y="470"/>
                  </a:lnTo>
                  <a:lnTo>
                    <a:pt x="4580" y="470"/>
                  </a:lnTo>
                  <a:cubicBezTo>
                    <a:pt x="4903" y="361"/>
                    <a:pt x="4760" y="1"/>
                    <a:pt x="4760" y="1"/>
                  </a:cubicBezTo>
                  <a:close/>
                </a:path>
              </a:pathLst>
            </a:custGeom>
            <a:solidFill>
              <a:srgbClr val="FBF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812;p48"/>
            <p:cNvSpPr/>
            <p:nvPr/>
          </p:nvSpPr>
          <p:spPr>
            <a:xfrm>
              <a:off x="3058150" y="5434825"/>
              <a:ext cx="52150" cy="29600"/>
            </a:xfrm>
            <a:custGeom>
              <a:avLst/>
              <a:gdLst/>
              <a:ahLst/>
              <a:cxnLst/>
              <a:rect l="l" t="t" r="r" b="b"/>
              <a:pathLst>
                <a:path w="2086" h="1184" extrusionOk="0">
                  <a:moveTo>
                    <a:pt x="903" y="0"/>
                  </a:moveTo>
                  <a:cubicBezTo>
                    <a:pt x="659" y="0"/>
                    <a:pt x="25" y="105"/>
                    <a:pt x="0" y="1184"/>
                  </a:cubicBezTo>
                  <a:lnTo>
                    <a:pt x="2086" y="1184"/>
                  </a:lnTo>
                  <a:cubicBezTo>
                    <a:pt x="2086" y="1184"/>
                    <a:pt x="2049" y="789"/>
                    <a:pt x="997" y="6"/>
                  </a:cubicBezTo>
                  <a:cubicBezTo>
                    <a:pt x="997" y="6"/>
                    <a:pt x="961" y="0"/>
                    <a:pt x="903" y="0"/>
                  </a:cubicBezTo>
                  <a:close/>
                </a:path>
              </a:pathLst>
            </a:custGeom>
            <a:solidFill>
              <a:srgbClr val="FBF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813;p48"/>
            <p:cNvSpPr/>
            <p:nvPr/>
          </p:nvSpPr>
          <p:spPr>
            <a:xfrm>
              <a:off x="3004825" y="5432075"/>
              <a:ext cx="21450" cy="18825"/>
            </a:xfrm>
            <a:custGeom>
              <a:avLst/>
              <a:gdLst/>
              <a:ahLst/>
              <a:cxnLst/>
              <a:rect l="l" t="t" r="r" b="b"/>
              <a:pathLst>
                <a:path w="858" h="753" extrusionOk="0">
                  <a:moveTo>
                    <a:pt x="429" y="0"/>
                  </a:moveTo>
                  <a:cubicBezTo>
                    <a:pt x="194" y="0"/>
                    <a:pt x="1" y="168"/>
                    <a:pt x="1" y="375"/>
                  </a:cubicBezTo>
                  <a:cubicBezTo>
                    <a:pt x="1" y="583"/>
                    <a:pt x="194" y="753"/>
                    <a:pt x="429" y="753"/>
                  </a:cubicBezTo>
                  <a:cubicBezTo>
                    <a:pt x="667" y="753"/>
                    <a:pt x="858" y="583"/>
                    <a:pt x="858" y="375"/>
                  </a:cubicBezTo>
                  <a:cubicBezTo>
                    <a:pt x="858" y="168"/>
                    <a:pt x="667" y="0"/>
                    <a:pt x="429" y="0"/>
                  </a:cubicBezTo>
                  <a:close/>
                </a:path>
              </a:pathLst>
            </a:custGeom>
            <a:solidFill>
              <a:srgbClr val="FBF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814;p48"/>
            <p:cNvSpPr/>
            <p:nvPr/>
          </p:nvSpPr>
          <p:spPr>
            <a:xfrm>
              <a:off x="2909300" y="4985775"/>
              <a:ext cx="47075" cy="440200"/>
            </a:xfrm>
            <a:custGeom>
              <a:avLst/>
              <a:gdLst/>
              <a:ahLst/>
              <a:cxnLst/>
              <a:rect l="l" t="t" r="r" b="b"/>
              <a:pathLst>
                <a:path w="1883" h="17608" extrusionOk="0">
                  <a:moveTo>
                    <a:pt x="875" y="1"/>
                  </a:moveTo>
                  <a:cubicBezTo>
                    <a:pt x="389" y="4"/>
                    <a:pt x="1" y="403"/>
                    <a:pt x="4" y="885"/>
                  </a:cubicBezTo>
                  <a:lnTo>
                    <a:pt x="123" y="16737"/>
                  </a:lnTo>
                  <a:cubicBezTo>
                    <a:pt x="127" y="17220"/>
                    <a:pt x="521" y="17608"/>
                    <a:pt x="1001" y="17608"/>
                  </a:cubicBezTo>
                  <a:lnTo>
                    <a:pt x="1008" y="17608"/>
                  </a:lnTo>
                  <a:cubicBezTo>
                    <a:pt x="1494" y="17604"/>
                    <a:pt x="1882" y="17207"/>
                    <a:pt x="1879" y="16723"/>
                  </a:cubicBezTo>
                  <a:lnTo>
                    <a:pt x="1760" y="872"/>
                  </a:lnTo>
                  <a:cubicBezTo>
                    <a:pt x="1752" y="392"/>
                    <a:pt x="1361" y="1"/>
                    <a:pt x="882" y="1"/>
                  </a:cubicBezTo>
                  <a:close/>
                </a:path>
              </a:pathLst>
            </a:custGeom>
            <a:solidFill>
              <a:srgbClr val="DE9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815;p48"/>
            <p:cNvSpPr/>
            <p:nvPr/>
          </p:nvSpPr>
          <p:spPr>
            <a:xfrm>
              <a:off x="2896375" y="5407675"/>
              <a:ext cx="152025" cy="67900"/>
            </a:xfrm>
            <a:custGeom>
              <a:avLst/>
              <a:gdLst/>
              <a:ahLst/>
              <a:cxnLst/>
              <a:rect l="l" t="t" r="r" b="b"/>
              <a:pathLst>
                <a:path w="6081" h="2716" extrusionOk="0">
                  <a:moveTo>
                    <a:pt x="2552" y="1"/>
                  </a:moveTo>
                  <a:lnTo>
                    <a:pt x="600" y="4"/>
                  </a:lnTo>
                  <a:cubicBezTo>
                    <a:pt x="0" y="1399"/>
                    <a:pt x="603" y="2716"/>
                    <a:pt x="603" y="2716"/>
                  </a:cubicBezTo>
                  <a:lnTo>
                    <a:pt x="4954" y="2705"/>
                  </a:lnTo>
                  <a:cubicBezTo>
                    <a:pt x="4954" y="2705"/>
                    <a:pt x="6080" y="2334"/>
                    <a:pt x="2552" y="1"/>
                  </a:cubicBezTo>
                  <a:close/>
                </a:path>
              </a:pathLst>
            </a:custGeom>
            <a:solidFill>
              <a:schemeClr val="accent6">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816;p48"/>
            <p:cNvSpPr/>
            <p:nvPr/>
          </p:nvSpPr>
          <p:spPr>
            <a:xfrm>
              <a:off x="2905975" y="5464150"/>
              <a:ext cx="122350" cy="12025"/>
            </a:xfrm>
            <a:custGeom>
              <a:avLst/>
              <a:gdLst/>
              <a:ahLst/>
              <a:cxnLst/>
              <a:rect l="l" t="t" r="r" b="b"/>
              <a:pathLst>
                <a:path w="4894" h="481" extrusionOk="0">
                  <a:moveTo>
                    <a:pt x="4679" y="0"/>
                  </a:moveTo>
                  <a:lnTo>
                    <a:pt x="1" y="11"/>
                  </a:lnTo>
                  <a:lnTo>
                    <a:pt x="130" y="480"/>
                  </a:lnTo>
                  <a:lnTo>
                    <a:pt x="4580" y="470"/>
                  </a:lnTo>
                  <a:cubicBezTo>
                    <a:pt x="4894" y="283"/>
                    <a:pt x="4679" y="0"/>
                    <a:pt x="4679" y="0"/>
                  </a:cubicBezTo>
                  <a:close/>
                </a:path>
              </a:pathLst>
            </a:custGeom>
            <a:solidFill>
              <a:srgbClr val="FBF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817;p48"/>
            <p:cNvSpPr/>
            <p:nvPr/>
          </p:nvSpPr>
          <p:spPr>
            <a:xfrm>
              <a:off x="2970275" y="5435850"/>
              <a:ext cx="54475" cy="28500"/>
            </a:xfrm>
            <a:custGeom>
              <a:avLst/>
              <a:gdLst/>
              <a:ahLst/>
              <a:cxnLst/>
              <a:rect l="l" t="t" r="r" b="b"/>
              <a:pathLst>
                <a:path w="2179" h="1140" extrusionOk="0">
                  <a:moveTo>
                    <a:pt x="962" y="0"/>
                  </a:moveTo>
                  <a:cubicBezTo>
                    <a:pt x="656" y="0"/>
                    <a:pt x="21" y="123"/>
                    <a:pt x="1" y="1140"/>
                  </a:cubicBezTo>
                  <a:lnTo>
                    <a:pt x="2165" y="1132"/>
                  </a:lnTo>
                  <a:cubicBezTo>
                    <a:pt x="2165" y="1132"/>
                    <a:pt x="2179" y="793"/>
                    <a:pt x="1124" y="13"/>
                  </a:cubicBezTo>
                  <a:cubicBezTo>
                    <a:pt x="1124" y="13"/>
                    <a:pt x="1060" y="0"/>
                    <a:pt x="962" y="0"/>
                  </a:cubicBezTo>
                  <a:close/>
                </a:path>
              </a:pathLst>
            </a:custGeom>
            <a:solidFill>
              <a:srgbClr val="FBF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818;p48"/>
            <p:cNvSpPr/>
            <p:nvPr/>
          </p:nvSpPr>
          <p:spPr>
            <a:xfrm>
              <a:off x="2919525" y="5432000"/>
              <a:ext cx="21350" cy="18825"/>
            </a:xfrm>
            <a:custGeom>
              <a:avLst/>
              <a:gdLst/>
              <a:ahLst/>
              <a:cxnLst/>
              <a:rect l="l" t="t" r="r" b="b"/>
              <a:pathLst>
                <a:path w="854" h="753" extrusionOk="0">
                  <a:moveTo>
                    <a:pt x="425" y="0"/>
                  </a:moveTo>
                  <a:cubicBezTo>
                    <a:pt x="190" y="0"/>
                    <a:pt x="0" y="171"/>
                    <a:pt x="0" y="378"/>
                  </a:cubicBezTo>
                  <a:cubicBezTo>
                    <a:pt x="0" y="586"/>
                    <a:pt x="190" y="752"/>
                    <a:pt x="429" y="752"/>
                  </a:cubicBezTo>
                  <a:cubicBezTo>
                    <a:pt x="663" y="752"/>
                    <a:pt x="853" y="582"/>
                    <a:pt x="853" y="375"/>
                  </a:cubicBezTo>
                  <a:cubicBezTo>
                    <a:pt x="853" y="167"/>
                    <a:pt x="663" y="0"/>
                    <a:pt x="425" y="0"/>
                  </a:cubicBezTo>
                  <a:close/>
                </a:path>
              </a:pathLst>
            </a:custGeom>
            <a:solidFill>
              <a:srgbClr val="FBF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819;p48"/>
            <p:cNvSpPr/>
            <p:nvPr/>
          </p:nvSpPr>
          <p:spPr>
            <a:xfrm>
              <a:off x="2956075" y="4664525"/>
              <a:ext cx="46550" cy="96725"/>
            </a:xfrm>
            <a:custGeom>
              <a:avLst/>
              <a:gdLst/>
              <a:ahLst/>
              <a:cxnLst/>
              <a:rect l="l" t="t" r="r" b="b"/>
              <a:pathLst>
                <a:path w="1862" h="3869" extrusionOk="0">
                  <a:moveTo>
                    <a:pt x="933" y="0"/>
                  </a:moveTo>
                  <a:cubicBezTo>
                    <a:pt x="420" y="0"/>
                    <a:pt x="1" y="419"/>
                    <a:pt x="1" y="929"/>
                  </a:cubicBezTo>
                  <a:lnTo>
                    <a:pt x="1" y="2940"/>
                  </a:lnTo>
                  <a:cubicBezTo>
                    <a:pt x="1" y="3450"/>
                    <a:pt x="420" y="3869"/>
                    <a:pt x="933" y="3869"/>
                  </a:cubicBezTo>
                  <a:cubicBezTo>
                    <a:pt x="1443" y="3869"/>
                    <a:pt x="1862" y="3450"/>
                    <a:pt x="1862" y="2940"/>
                  </a:cubicBezTo>
                  <a:lnTo>
                    <a:pt x="1862" y="929"/>
                  </a:lnTo>
                  <a:cubicBezTo>
                    <a:pt x="1862" y="419"/>
                    <a:pt x="1443" y="0"/>
                    <a:pt x="933" y="0"/>
                  </a:cubicBezTo>
                  <a:close/>
                </a:path>
              </a:pathLst>
            </a:custGeom>
            <a:solidFill>
              <a:srgbClr val="DE98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820;p48"/>
            <p:cNvSpPr/>
            <p:nvPr/>
          </p:nvSpPr>
          <p:spPr>
            <a:xfrm>
              <a:off x="2956075" y="4673450"/>
              <a:ext cx="46550" cy="43650"/>
            </a:xfrm>
            <a:custGeom>
              <a:avLst/>
              <a:gdLst/>
              <a:ahLst/>
              <a:cxnLst/>
              <a:rect l="l" t="t" r="r" b="b"/>
              <a:pathLst>
                <a:path w="1862" h="1746" extrusionOk="0">
                  <a:moveTo>
                    <a:pt x="1" y="1"/>
                  </a:moveTo>
                  <a:lnTo>
                    <a:pt x="1" y="1552"/>
                  </a:lnTo>
                  <a:cubicBezTo>
                    <a:pt x="1" y="1552"/>
                    <a:pt x="462" y="1746"/>
                    <a:pt x="1013" y="1746"/>
                  </a:cubicBezTo>
                  <a:cubicBezTo>
                    <a:pt x="1289" y="1746"/>
                    <a:pt x="1587" y="1697"/>
                    <a:pt x="1862" y="1552"/>
                  </a:cubicBezTo>
                  <a:lnTo>
                    <a:pt x="1862" y="1"/>
                  </a:lnTo>
                  <a:close/>
                </a:path>
              </a:pathLst>
            </a:custGeom>
            <a:solidFill>
              <a:srgbClr val="282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821;p48"/>
            <p:cNvSpPr/>
            <p:nvPr/>
          </p:nvSpPr>
          <p:spPr>
            <a:xfrm>
              <a:off x="2866250" y="4735450"/>
              <a:ext cx="225675" cy="320350"/>
            </a:xfrm>
            <a:custGeom>
              <a:avLst/>
              <a:gdLst/>
              <a:ahLst/>
              <a:cxnLst/>
              <a:rect l="l" t="t" r="r" b="b"/>
              <a:pathLst>
                <a:path w="9027" h="12814" extrusionOk="0">
                  <a:moveTo>
                    <a:pt x="4319" y="1"/>
                  </a:moveTo>
                  <a:cubicBezTo>
                    <a:pt x="1907" y="1"/>
                    <a:pt x="1" y="1491"/>
                    <a:pt x="158" y="3512"/>
                  </a:cubicBezTo>
                  <a:cubicBezTo>
                    <a:pt x="253" y="4716"/>
                    <a:pt x="1423" y="7037"/>
                    <a:pt x="1447" y="7721"/>
                  </a:cubicBezTo>
                  <a:cubicBezTo>
                    <a:pt x="1484" y="8783"/>
                    <a:pt x="1321" y="9636"/>
                    <a:pt x="1290" y="10388"/>
                  </a:cubicBezTo>
                  <a:cubicBezTo>
                    <a:pt x="1246" y="11534"/>
                    <a:pt x="1907" y="12814"/>
                    <a:pt x="4319" y="12814"/>
                  </a:cubicBezTo>
                  <a:lnTo>
                    <a:pt x="4710" y="12814"/>
                  </a:lnTo>
                  <a:cubicBezTo>
                    <a:pt x="7122" y="12814"/>
                    <a:pt x="7782" y="11534"/>
                    <a:pt x="7738" y="10388"/>
                  </a:cubicBezTo>
                  <a:cubicBezTo>
                    <a:pt x="7707" y="9636"/>
                    <a:pt x="7612" y="9037"/>
                    <a:pt x="7612" y="7721"/>
                  </a:cubicBezTo>
                  <a:cubicBezTo>
                    <a:pt x="7612" y="6571"/>
                    <a:pt x="8775" y="4716"/>
                    <a:pt x="8868" y="3512"/>
                  </a:cubicBezTo>
                  <a:cubicBezTo>
                    <a:pt x="9027" y="1491"/>
                    <a:pt x="7122" y="1"/>
                    <a:pt x="4710" y="1"/>
                  </a:cubicBezTo>
                  <a:close/>
                </a:path>
              </a:pathLst>
            </a:custGeom>
            <a:solidFill>
              <a:srgbClr val="B6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822;p48"/>
            <p:cNvSpPr/>
            <p:nvPr/>
          </p:nvSpPr>
          <p:spPr>
            <a:xfrm>
              <a:off x="2895625" y="5015800"/>
              <a:ext cx="160925" cy="188100"/>
            </a:xfrm>
            <a:custGeom>
              <a:avLst/>
              <a:gdLst/>
              <a:ahLst/>
              <a:cxnLst/>
              <a:rect l="l" t="t" r="r" b="b"/>
              <a:pathLst>
                <a:path w="6437" h="7524" extrusionOk="0">
                  <a:moveTo>
                    <a:pt x="6124" y="7384"/>
                  </a:moveTo>
                  <a:cubicBezTo>
                    <a:pt x="6123" y="7393"/>
                    <a:pt x="6122" y="7402"/>
                    <a:pt x="6121" y="7411"/>
                  </a:cubicBezTo>
                  <a:lnTo>
                    <a:pt x="6137" y="7384"/>
                  </a:lnTo>
                  <a:cubicBezTo>
                    <a:pt x="6133" y="7384"/>
                    <a:pt x="6128" y="7384"/>
                    <a:pt x="6124" y="7384"/>
                  </a:cubicBezTo>
                  <a:close/>
                  <a:moveTo>
                    <a:pt x="5768" y="0"/>
                  </a:moveTo>
                  <a:cubicBezTo>
                    <a:pt x="5221" y="0"/>
                    <a:pt x="4669" y="118"/>
                    <a:pt x="4120" y="191"/>
                  </a:cubicBezTo>
                  <a:cubicBezTo>
                    <a:pt x="3703" y="248"/>
                    <a:pt x="3281" y="276"/>
                    <a:pt x="2859" y="276"/>
                  </a:cubicBezTo>
                  <a:cubicBezTo>
                    <a:pt x="2465" y="276"/>
                    <a:pt x="2071" y="251"/>
                    <a:pt x="1680" y="202"/>
                  </a:cubicBezTo>
                  <a:cubicBezTo>
                    <a:pt x="1328" y="159"/>
                    <a:pt x="977" y="96"/>
                    <a:pt x="624" y="96"/>
                  </a:cubicBezTo>
                  <a:cubicBezTo>
                    <a:pt x="558" y="96"/>
                    <a:pt x="492" y="98"/>
                    <a:pt x="425" y="103"/>
                  </a:cubicBezTo>
                  <a:lnTo>
                    <a:pt x="381" y="86"/>
                  </a:lnTo>
                  <a:cubicBezTo>
                    <a:pt x="74" y="2553"/>
                    <a:pt x="0" y="5047"/>
                    <a:pt x="156" y="7523"/>
                  </a:cubicBezTo>
                  <a:lnTo>
                    <a:pt x="225" y="7449"/>
                  </a:lnTo>
                  <a:cubicBezTo>
                    <a:pt x="1013" y="7435"/>
                    <a:pt x="1800" y="7424"/>
                    <a:pt x="2589" y="7411"/>
                  </a:cubicBezTo>
                  <a:cubicBezTo>
                    <a:pt x="2667" y="7411"/>
                    <a:pt x="2749" y="7411"/>
                    <a:pt x="2827" y="7408"/>
                  </a:cubicBezTo>
                  <a:lnTo>
                    <a:pt x="2844" y="7347"/>
                  </a:lnTo>
                  <a:cubicBezTo>
                    <a:pt x="2749" y="5485"/>
                    <a:pt x="2708" y="3618"/>
                    <a:pt x="2728" y="1753"/>
                  </a:cubicBezTo>
                  <a:cubicBezTo>
                    <a:pt x="2732" y="1682"/>
                    <a:pt x="2735" y="1603"/>
                    <a:pt x="2786" y="1556"/>
                  </a:cubicBezTo>
                  <a:cubicBezTo>
                    <a:pt x="2827" y="1515"/>
                    <a:pt x="2888" y="1504"/>
                    <a:pt x="2946" y="1501"/>
                  </a:cubicBezTo>
                  <a:cubicBezTo>
                    <a:pt x="2997" y="1497"/>
                    <a:pt x="3049" y="1495"/>
                    <a:pt x="3100" y="1495"/>
                  </a:cubicBezTo>
                  <a:cubicBezTo>
                    <a:pt x="3383" y="1495"/>
                    <a:pt x="3666" y="1557"/>
                    <a:pt x="3923" y="1678"/>
                  </a:cubicBezTo>
                  <a:lnTo>
                    <a:pt x="3994" y="1780"/>
                  </a:lnTo>
                  <a:cubicBezTo>
                    <a:pt x="3970" y="2233"/>
                    <a:pt x="3950" y="2685"/>
                    <a:pt x="3929" y="3138"/>
                  </a:cubicBezTo>
                  <a:cubicBezTo>
                    <a:pt x="3861" y="4553"/>
                    <a:pt x="3794" y="5969"/>
                    <a:pt x="3906" y="7377"/>
                  </a:cubicBezTo>
                  <a:cubicBezTo>
                    <a:pt x="4647" y="7380"/>
                    <a:pt x="5384" y="7380"/>
                    <a:pt x="6124" y="7384"/>
                  </a:cubicBezTo>
                  <a:lnTo>
                    <a:pt x="6124" y="7384"/>
                  </a:lnTo>
                  <a:cubicBezTo>
                    <a:pt x="6387" y="4946"/>
                    <a:pt x="6436" y="2486"/>
                    <a:pt x="6274" y="39"/>
                  </a:cubicBezTo>
                  <a:cubicBezTo>
                    <a:pt x="6106" y="11"/>
                    <a:pt x="5937" y="0"/>
                    <a:pt x="5768" y="0"/>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823;p48"/>
            <p:cNvSpPr/>
            <p:nvPr/>
          </p:nvSpPr>
          <p:spPr>
            <a:xfrm>
              <a:off x="2893500" y="5190775"/>
              <a:ext cx="77475" cy="21875"/>
            </a:xfrm>
            <a:custGeom>
              <a:avLst/>
              <a:gdLst/>
              <a:ahLst/>
              <a:cxnLst/>
              <a:rect l="l" t="t" r="r" b="b"/>
              <a:pathLst>
                <a:path w="3099" h="875" extrusionOk="0">
                  <a:moveTo>
                    <a:pt x="27" y="1"/>
                  </a:moveTo>
                  <a:cubicBezTo>
                    <a:pt x="13" y="1"/>
                    <a:pt x="0" y="14"/>
                    <a:pt x="0" y="28"/>
                  </a:cubicBezTo>
                  <a:lnTo>
                    <a:pt x="0" y="848"/>
                  </a:lnTo>
                  <a:cubicBezTo>
                    <a:pt x="0" y="861"/>
                    <a:pt x="13" y="875"/>
                    <a:pt x="27" y="875"/>
                  </a:cubicBezTo>
                  <a:lnTo>
                    <a:pt x="3072" y="875"/>
                  </a:lnTo>
                  <a:cubicBezTo>
                    <a:pt x="3086" y="875"/>
                    <a:pt x="3099" y="861"/>
                    <a:pt x="3099" y="848"/>
                  </a:cubicBezTo>
                  <a:lnTo>
                    <a:pt x="3099" y="28"/>
                  </a:lnTo>
                  <a:cubicBezTo>
                    <a:pt x="3099" y="14"/>
                    <a:pt x="3086" y="1"/>
                    <a:pt x="3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824;p48"/>
            <p:cNvSpPr/>
            <p:nvPr/>
          </p:nvSpPr>
          <p:spPr>
            <a:xfrm>
              <a:off x="2983625" y="5190775"/>
              <a:ext cx="75825" cy="21875"/>
            </a:xfrm>
            <a:custGeom>
              <a:avLst/>
              <a:gdLst/>
              <a:ahLst/>
              <a:cxnLst/>
              <a:rect l="l" t="t" r="r" b="b"/>
              <a:pathLst>
                <a:path w="3033" h="875" extrusionOk="0">
                  <a:moveTo>
                    <a:pt x="29" y="1"/>
                  </a:moveTo>
                  <a:cubicBezTo>
                    <a:pt x="12" y="1"/>
                    <a:pt x="1" y="14"/>
                    <a:pt x="1" y="28"/>
                  </a:cubicBezTo>
                  <a:lnTo>
                    <a:pt x="1" y="848"/>
                  </a:lnTo>
                  <a:cubicBezTo>
                    <a:pt x="1" y="861"/>
                    <a:pt x="12" y="875"/>
                    <a:pt x="29" y="875"/>
                  </a:cubicBezTo>
                  <a:lnTo>
                    <a:pt x="3005" y="875"/>
                  </a:lnTo>
                  <a:cubicBezTo>
                    <a:pt x="3019" y="875"/>
                    <a:pt x="3033" y="861"/>
                    <a:pt x="3033" y="848"/>
                  </a:cubicBezTo>
                  <a:lnTo>
                    <a:pt x="3033" y="28"/>
                  </a:lnTo>
                  <a:cubicBezTo>
                    <a:pt x="3033" y="14"/>
                    <a:pt x="3019" y="1"/>
                    <a:pt x="30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825;p48"/>
            <p:cNvSpPr/>
            <p:nvPr/>
          </p:nvSpPr>
          <p:spPr>
            <a:xfrm>
              <a:off x="2861195" y="4735453"/>
              <a:ext cx="230147" cy="327150"/>
            </a:xfrm>
            <a:custGeom>
              <a:avLst/>
              <a:gdLst/>
              <a:ahLst/>
              <a:cxnLst/>
              <a:rect l="l" t="t" r="r" b="b"/>
              <a:pathLst>
                <a:path w="9052" h="13086" extrusionOk="0">
                  <a:moveTo>
                    <a:pt x="3369" y="1"/>
                  </a:moveTo>
                  <a:cubicBezTo>
                    <a:pt x="2461" y="188"/>
                    <a:pt x="1815" y="504"/>
                    <a:pt x="1155" y="1032"/>
                  </a:cubicBezTo>
                  <a:cubicBezTo>
                    <a:pt x="804" y="1311"/>
                    <a:pt x="552" y="1957"/>
                    <a:pt x="355" y="2359"/>
                  </a:cubicBezTo>
                  <a:cubicBezTo>
                    <a:pt x="1" y="3080"/>
                    <a:pt x="423" y="4353"/>
                    <a:pt x="621" y="5129"/>
                  </a:cubicBezTo>
                  <a:cubicBezTo>
                    <a:pt x="1270" y="7676"/>
                    <a:pt x="723" y="9694"/>
                    <a:pt x="849" y="12321"/>
                  </a:cubicBezTo>
                  <a:cubicBezTo>
                    <a:pt x="858" y="12531"/>
                    <a:pt x="1147" y="12729"/>
                    <a:pt x="1338" y="12814"/>
                  </a:cubicBezTo>
                  <a:cubicBezTo>
                    <a:pt x="1413" y="12848"/>
                    <a:pt x="1747" y="12872"/>
                    <a:pt x="1828" y="12875"/>
                  </a:cubicBezTo>
                  <a:cubicBezTo>
                    <a:pt x="2555" y="12917"/>
                    <a:pt x="3308" y="13086"/>
                    <a:pt x="4042" y="13086"/>
                  </a:cubicBezTo>
                  <a:cubicBezTo>
                    <a:pt x="4218" y="13086"/>
                    <a:pt x="4394" y="13076"/>
                    <a:pt x="4567" y="13052"/>
                  </a:cubicBezTo>
                  <a:cubicBezTo>
                    <a:pt x="5836" y="12882"/>
                    <a:pt x="6169" y="12998"/>
                    <a:pt x="7496" y="12858"/>
                  </a:cubicBezTo>
                  <a:lnTo>
                    <a:pt x="8347" y="12657"/>
                  </a:lnTo>
                  <a:cubicBezTo>
                    <a:pt x="8623" y="12525"/>
                    <a:pt x="8504" y="11191"/>
                    <a:pt x="8487" y="10885"/>
                  </a:cubicBezTo>
                  <a:cubicBezTo>
                    <a:pt x="8358" y="8527"/>
                    <a:pt x="8218" y="6891"/>
                    <a:pt x="8752" y="4590"/>
                  </a:cubicBezTo>
                  <a:cubicBezTo>
                    <a:pt x="8878" y="4043"/>
                    <a:pt x="9052" y="3482"/>
                    <a:pt x="8963" y="2927"/>
                  </a:cubicBezTo>
                  <a:cubicBezTo>
                    <a:pt x="8901" y="2529"/>
                    <a:pt x="8711" y="2164"/>
                    <a:pt x="8496" y="1828"/>
                  </a:cubicBezTo>
                  <a:cubicBezTo>
                    <a:pt x="7904" y="916"/>
                    <a:pt x="7006" y="113"/>
                    <a:pt x="5928" y="1"/>
                  </a:cubicBezTo>
                  <a:lnTo>
                    <a:pt x="5894" y="62"/>
                  </a:lnTo>
                  <a:cubicBezTo>
                    <a:pt x="5894" y="344"/>
                    <a:pt x="5710" y="613"/>
                    <a:pt x="5448" y="712"/>
                  </a:cubicBezTo>
                  <a:cubicBezTo>
                    <a:pt x="5360" y="746"/>
                    <a:pt x="5268" y="760"/>
                    <a:pt x="5176" y="770"/>
                  </a:cubicBezTo>
                  <a:cubicBezTo>
                    <a:pt x="5115" y="775"/>
                    <a:pt x="5053" y="778"/>
                    <a:pt x="4992" y="778"/>
                  </a:cubicBezTo>
                  <a:cubicBezTo>
                    <a:pt x="4630" y="778"/>
                    <a:pt x="4269" y="684"/>
                    <a:pt x="3955" y="501"/>
                  </a:cubicBezTo>
                  <a:cubicBezTo>
                    <a:pt x="3754" y="385"/>
                    <a:pt x="3564" y="222"/>
                    <a:pt x="3485" y="5"/>
                  </a:cubicBezTo>
                  <a:lnTo>
                    <a:pt x="3369" y="1"/>
                  </a:ln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826;p48"/>
            <p:cNvSpPr/>
            <p:nvPr/>
          </p:nvSpPr>
          <p:spPr>
            <a:xfrm>
              <a:off x="3033609" y="4765950"/>
              <a:ext cx="136100" cy="281275"/>
            </a:xfrm>
            <a:custGeom>
              <a:avLst/>
              <a:gdLst/>
              <a:ahLst/>
              <a:cxnLst/>
              <a:rect l="l" t="t" r="r" b="b"/>
              <a:pathLst>
                <a:path w="5444" h="11251" extrusionOk="0">
                  <a:moveTo>
                    <a:pt x="953" y="1"/>
                  </a:moveTo>
                  <a:cubicBezTo>
                    <a:pt x="826" y="1"/>
                    <a:pt x="696" y="30"/>
                    <a:pt x="575" y="91"/>
                  </a:cubicBezTo>
                  <a:cubicBezTo>
                    <a:pt x="167" y="302"/>
                    <a:pt x="0" y="806"/>
                    <a:pt x="211" y="1217"/>
                  </a:cubicBezTo>
                  <a:cubicBezTo>
                    <a:pt x="235" y="1261"/>
                    <a:pt x="2617" y="5977"/>
                    <a:pt x="3708" y="10608"/>
                  </a:cubicBezTo>
                  <a:cubicBezTo>
                    <a:pt x="3801" y="10992"/>
                    <a:pt x="4144" y="11250"/>
                    <a:pt x="4522" y="11250"/>
                  </a:cubicBezTo>
                  <a:cubicBezTo>
                    <a:pt x="4586" y="11250"/>
                    <a:pt x="4651" y="11244"/>
                    <a:pt x="4716" y="11226"/>
                  </a:cubicBezTo>
                  <a:cubicBezTo>
                    <a:pt x="5165" y="11121"/>
                    <a:pt x="5443" y="10672"/>
                    <a:pt x="5338" y="10223"/>
                  </a:cubicBezTo>
                  <a:cubicBezTo>
                    <a:pt x="4198" y="5391"/>
                    <a:pt x="1803" y="655"/>
                    <a:pt x="1701" y="459"/>
                  </a:cubicBezTo>
                  <a:cubicBezTo>
                    <a:pt x="1553" y="168"/>
                    <a:pt x="1258" y="1"/>
                    <a:pt x="953" y="1"/>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827;p48"/>
            <p:cNvSpPr/>
            <p:nvPr/>
          </p:nvSpPr>
          <p:spPr>
            <a:xfrm>
              <a:off x="2746925" y="4490925"/>
              <a:ext cx="173875" cy="316950"/>
            </a:xfrm>
            <a:custGeom>
              <a:avLst/>
              <a:gdLst/>
              <a:ahLst/>
              <a:cxnLst/>
              <a:rect l="l" t="t" r="r" b="b"/>
              <a:pathLst>
                <a:path w="6955" h="12678" extrusionOk="0">
                  <a:moveTo>
                    <a:pt x="837" y="0"/>
                  </a:moveTo>
                  <a:cubicBezTo>
                    <a:pt x="375" y="0"/>
                    <a:pt x="0" y="375"/>
                    <a:pt x="0" y="837"/>
                  </a:cubicBezTo>
                  <a:cubicBezTo>
                    <a:pt x="0" y="5981"/>
                    <a:pt x="1028" y="9533"/>
                    <a:pt x="3056" y="11398"/>
                  </a:cubicBezTo>
                  <a:cubicBezTo>
                    <a:pt x="4321" y="12562"/>
                    <a:pt x="5563" y="12677"/>
                    <a:pt x="6002" y="12677"/>
                  </a:cubicBezTo>
                  <a:cubicBezTo>
                    <a:pt x="6077" y="12677"/>
                    <a:pt x="6128" y="12674"/>
                    <a:pt x="6152" y="12671"/>
                  </a:cubicBezTo>
                  <a:cubicBezTo>
                    <a:pt x="6614" y="12633"/>
                    <a:pt x="6955" y="12228"/>
                    <a:pt x="6917" y="11769"/>
                  </a:cubicBezTo>
                  <a:cubicBezTo>
                    <a:pt x="6882" y="11329"/>
                    <a:pt x="6515" y="11000"/>
                    <a:pt x="6082" y="11000"/>
                  </a:cubicBezTo>
                  <a:cubicBezTo>
                    <a:pt x="6059" y="11000"/>
                    <a:pt x="6036" y="11001"/>
                    <a:pt x="6013" y="11003"/>
                  </a:cubicBezTo>
                  <a:cubicBezTo>
                    <a:pt x="6012" y="11003"/>
                    <a:pt x="6004" y="11004"/>
                    <a:pt x="5989" y="11004"/>
                  </a:cubicBezTo>
                  <a:cubicBezTo>
                    <a:pt x="5844" y="11004"/>
                    <a:pt x="5045" y="10955"/>
                    <a:pt x="4189" y="10169"/>
                  </a:cubicBezTo>
                  <a:cubicBezTo>
                    <a:pt x="3039" y="9112"/>
                    <a:pt x="1671" y="6635"/>
                    <a:pt x="1671" y="837"/>
                  </a:cubicBezTo>
                  <a:cubicBezTo>
                    <a:pt x="1671" y="375"/>
                    <a:pt x="1297" y="0"/>
                    <a:pt x="837" y="0"/>
                  </a:cubicBezTo>
                  <a:close/>
                </a:path>
              </a:pathLst>
            </a:cu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828;p48"/>
            <p:cNvSpPr/>
            <p:nvPr/>
          </p:nvSpPr>
          <p:spPr>
            <a:xfrm>
              <a:off x="2957950" y="4664175"/>
              <a:ext cx="46550" cy="96825"/>
            </a:xfrm>
            <a:custGeom>
              <a:avLst/>
              <a:gdLst/>
              <a:ahLst/>
              <a:cxnLst/>
              <a:rect l="l" t="t" r="r" b="b"/>
              <a:pathLst>
                <a:path w="1862" h="3873" extrusionOk="0">
                  <a:moveTo>
                    <a:pt x="933" y="1"/>
                  </a:moveTo>
                  <a:cubicBezTo>
                    <a:pt x="419" y="1"/>
                    <a:pt x="1" y="419"/>
                    <a:pt x="1" y="933"/>
                  </a:cubicBezTo>
                  <a:lnTo>
                    <a:pt x="1" y="2941"/>
                  </a:lnTo>
                  <a:cubicBezTo>
                    <a:pt x="1" y="3454"/>
                    <a:pt x="419" y="3872"/>
                    <a:pt x="933" y="3872"/>
                  </a:cubicBezTo>
                  <a:cubicBezTo>
                    <a:pt x="1444" y="3872"/>
                    <a:pt x="1862" y="3454"/>
                    <a:pt x="1862" y="2941"/>
                  </a:cubicBezTo>
                  <a:lnTo>
                    <a:pt x="1862" y="933"/>
                  </a:lnTo>
                  <a:cubicBezTo>
                    <a:pt x="1862" y="419"/>
                    <a:pt x="1444" y="1"/>
                    <a:pt x="933" y="1"/>
                  </a:cubicBezTo>
                  <a:close/>
                </a:path>
              </a:pathLst>
            </a:custGeom>
            <a:solidFill>
              <a:srgbClr val="B6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829;p48"/>
            <p:cNvSpPr/>
            <p:nvPr/>
          </p:nvSpPr>
          <p:spPr>
            <a:xfrm>
              <a:off x="2957950" y="4673200"/>
              <a:ext cx="46550" cy="43575"/>
            </a:xfrm>
            <a:custGeom>
              <a:avLst/>
              <a:gdLst/>
              <a:ahLst/>
              <a:cxnLst/>
              <a:rect l="l" t="t" r="r" b="b"/>
              <a:pathLst>
                <a:path w="1862" h="1743" extrusionOk="0">
                  <a:moveTo>
                    <a:pt x="1" y="0"/>
                  </a:moveTo>
                  <a:lnTo>
                    <a:pt x="1" y="1548"/>
                  </a:lnTo>
                  <a:cubicBezTo>
                    <a:pt x="1" y="1548"/>
                    <a:pt x="462" y="1742"/>
                    <a:pt x="1013" y="1742"/>
                  </a:cubicBezTo>
                  <a:cubicBezTo>
                    <a:pt x="1289" y="1742"/>
                    <a:pt x="1587" y="1694"/>
                    <a:pt x="1862" y="1548"/>
                  </a:cubicBezTo>
                  <a:lnTo>
                    <a:pt x="186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830;p48"/>
            <p:cNvSpPr/>
            <p:nvPr/>
          </p:nvSpPr>
          <p:spPr>
            <a:xfrm>
              <a:off x="2872725" y="4613400"/>
              <a:ext cx="52250" cy="48925"/>
            </a:xfrm>
            <a:custGeom>
              <a:avLst/>
              <a:gdLst/>
              <a:ahLst/>
              <a:cxnLst/>
              <a:rect l="l" t="t" r="r" b="b"/>
              <a:pathLst>
                <a:path w="2090" h="1957" extrusionOk="0">
                  <a:moveTo>
                    <a:pt x="1042" y="1"/>
                  </a:moveTo>
                  <a:cubicBezTo>
                    <a:pt x="563" y="1"/>
                    <a:pt x="147" y="354"/>
                    <a:pt x="79" y="841"/>
                  </a:cubicBezTo>
                  <a:cubicBezTo>
                    <a:pt x="1" y="1375"/>
                    <a:pt x="375" y="1872"/>
                    <a:pt x="909" y="1947"/>
                  </a:cubicBezTo>
                  <a:cubicBezTo>
                    <a:pt x="955" y="1953"/>
                    <a:pt x="1001" y="1957"/>
                    <a:pt x="1046" y="1957"/>
                  </a:cubicBezTo>
                  <a:cubicBezTo>
                    <a:pt x="1528" y="1957"/>
                    <a:pt x="1946" y="1605"/>
                    <a:pt x="2015" y="1117"/>
                  </a:cubicBezTo>
                  <a:cubicBezTo>
                    <a:pt x="2089" y="579"/>
                    <a:pt x="1719" y="85"/>
                    <a:pt x="1185" y="11"/>
                  </a:cubicBezTo>
                  <a:cubicBezTo>
                    <a:pt x="1137" y="4"/>
                    <a:pt x="1089" y="1"/>
                    <a:pt x="1042" y="1"/>
                  </a:cubicBezTo>
                  <a:close/>
                </a:path>
              </a:pathLst>
            </a:custGeom>
            <a:solidFill>
              <a:srgbClr val="B6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831;p48"/>
            <p:cNvSpPr/>
            <p:nvPr/>
          </p:nvSpPr>
          <p:spPr>
            <a:xfrm>
              <a:off x="3035600" y="4612900"/>
              <a:ext cx="52250" cy="49000"/>
            </a:xfrm>
            <a:custGeom>
              <a:avLst/>
              <a:gdLst/>
              <a:ahLst/>
              <a:cxnLst/>
              <a:rect l="l" t="t" r="r" b="b"/>
              <a:pathLst>
                <a:path w="2090" h="1960" extrusionOk="0">
                  <a:moveTo>
                    <a:pt x="1047" y="1"/>
                  </a:moveTo>
                  <a:cubicBezTo>
                    <a:pt x="566" y="1"/>
                    <a:pt x="148" y="355"/>
                    <a:pt x="76" y="844"/>
                  </a:cubicBezTo>
                  <a:cubicBezTo>
                    <a:pt x="1" y="1378"/>
                    <a:pt x="375" y="1875"/>
                    <a:pt x="910" y="1950"/>
                  </a:cubicBezTo>
                  <a:cubicBezTo>
                    <a:pt x="956" y="1956"/>
                    <a:pt x="1001" y="1959"/>
                    <a:pt x="1046" y="1959"/>
                  </a:cubicBezTo>
                  <a:cubicBezTo>
                    <a:pt x="1526" y="1959"/>
                    <a:pt x="1947" y="1607"/>
                    <a:pt x="2015" y="1116"/>
                  </a:cubicBezTo>
                  <a:cubicBezTo>
                    <a:pt x="2090" y="582"/>
                    <a:pt x="1719" y="89"/>
                    <a:pt x="1185" y="11"/>
                  </a:cubicBezTo>
                  <a:cubicBezTo>
                    <a:pt x="1139" y="4"/>
                    <a:pt x="1093" y="1"/>
                    <a:pt x="1047" y="1"/>
                  </a:cubicBezTo>
                  <a:close/>
                </a:path>
              </a:pathLst>
            </a:custGeom>
            <a:solidFill>
              <a:srgbClr val="B6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832;p48"/>
            <p:cNvSpPr/>
            <p:nvPr/>
          </p:nvSpPr>
          <p:spPr>
            <a:xfrm>
              <a:off x="2890250" y="4457300"/>
              <a:ext cx="177375" cy="238400"/>
            </a:xfrm>
            <a:custGeom>
              <a:avLst/>
              <a:gdLst/>
              <a:ahLst/>
              <a:cxnLst/>
              <a:rect l="l" t="t" r="r" b="b"/>
              <a:pathLst>
                <a:path w="7095" h="9536" extrusionOk="0">
                  <a:moveTo>
                    <a:pt x="3521" y="0"/>
                  </a:moveTo>
                  <a:cubicBezTo>
                    <a:pt x="3494" y="0"/>
                    <a:pt x="3467" y="0"/>
                    <a:pt x="3440" y="1"/>
                  </a:cubicBezTo>
                  <a:cubicBezTo>
                    <a:pt x="1528" y="46"/>
                    <a:pt x="0" y="1645"/>
                    <a:pt x="41" y="3557"/>
                  </a:cubicBezTo>
                  <a:lnTo>
                    <a:pt x="102" y="6139"/>
                  </a:lnTo>
                  <a:cubicBezTo>
                    <a:pt x="143" y="8024"/>
                    <a:pt x="1700" y="9535"/>
                    <a:pt x="3572" y="9535"/>
                  </a:cubicBezTo>
                  <a:cubicBezTo>
                    <a:pt x="3600" y="9535"/>
                    <a:pt x="3627" y="9535"/>
                    <a:pt x="3654" y="9534"/>
                  </a:cubicBezTo>
                  <a:cubicBezTo>
                    <a:pt x="5567" y="9493"/>
                    <a:pt x="7094" y="7891"/>
                    <a:pt x="7054" y="5982"/>
                  </a:cubicBezTo>
                  <a:lnTo>
                    <a:pt x="6992" y="3397"/>
                  </a:lnTo>
                  <a:cubicBezTo>
                    <a:pt x="6952" y="1515"/>
                    <a:pt x="5393" y="0"/>
                    <a:pt x="3521" y="0"/>
                  </a:cubicBezTo>
                  <a:close/>
                </a:path>
              </a:pathLst>
            </a:custGeom>
            <a:solidFill>
              <a:srgbClr val="B6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833;p48"/>
            <p:cNvSpPr/>
            <p:nvPr/>
          </p:nvSpPr>
          <p:spPr>
            <a:xfrm>
              <a:off x="3057550" y="4631600"/>
              <a:ext cx="15675" cy="21925"/>
            </a:xfrm>
            <a:custGeom>
              <a:avLst/>
              <a:gdLst/>
              <a:ahLst/>
              <a:cxnLst/>
              <a:rect l="l" t="t" r="r" b="b"/>
              <a:pathLst>
                <a:path w="627" h="877" extrusionOk="0">
                  <a:moveTo>
                    <a:pt x="616" y="0"/>
                  </a:moveTo>
                  <a:cubicBezTo>
                    <a:pt x="615" y="0"/>
                    <a:pt x="614" y="0"/>
                    <a:pt x="613" y="1"/>
                  </a:cubicBezTo>
                  <a:cubicBezTo>
                    <a:pt x="236" y="69"/>
                    <a:pt x="1" y="470"/>
                    <a:pt x="68" y="838"/>
                  </a:cubicBezTo>
                  <a:cubicBezTo>
                    <a:pt x="73" y="865"/>
                    <a:pt x="91" y="877"/>
                    <a:pt x="112" y="877"/>
                  </a:cubicBezTo>
                  <a:cubicBezTo>
                    <a:pt x="139" y="877"/>
                    <a:pt x="170" y="855"/>
                    <a:pt x="175" y="824"/>
                  </a:cubicBezTo>
                  <a:cubicBezTo>
                    <a:pt x="215" y="494"/>
                    <a:pt x="371" y="229"/>
                    <a:pt x="620" y="15"/>
                  </a:cubicBezTo>
                  <a:cubicBezTo>
                    <a:pt x="626" y="8"/>
                    <a:pt x="621" y="0"/>
                    <a:pt x="6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834;p48"/>
            <p:cNvSpPr/>
            <p:nvPr/>
          </p:nvSpPr>
          <p:spPr>
            <a:xfrm>
              <a:off x="2931325" y="4591525"/>
              <a:ext cx="18500" cy="19025"/>
            </a:xfrm>
            <a:custGeom>
              <a:avLst/>
              <a:gdLst/>
              <a:ahLst/>
              <a:cxnLst/>
              <a:rect l="l" t="t" r="r" b="b"/>
              <a:pathLst>
                <a:path w="740" h="761" extrusionOk="0">
                  <a:moveTo>
                    <a:pt x="363" y="1"/>
                  </a:moveTo>
                  <a:cubicBezTo>
                    <a:pt x="359" y="1"/>
                    <a:pt x="355" y="1"/>
                    <a:pt x="351" y="1"/>
                  </a:cubicBezTo>
                  <a:cubicBezTo>
                    <a:pt x="154" y="11"/>
                    <a:pt x="1" y="189"/>
                    <a:pt x="11" y="399"/>
                  </a:cubicBezTo>
                  <a:cubicBezTo>
                    <a:pt x="18" y="601"/>
                    <a:pt x="178" y="761"/>
                    <a:pt x="369" y="761"/>
                  </a:cubicBezTo>
                  <a:cubicBezTo>
                    <a:pt x="374" y="761"/>
                    <a:pt x="380" y="761"/>
                    <a:pt x="386" y="760"/>
                  </a:cubicBezTo>
                  <a:cubicBezTo>
                    <a:pt x="586" y="753"/>
                    <a:pt x="739" y="577"/>
                    <a:pt x="729" y="365"/>
                  </a:cubicBezTo>
                  <a:cubicBezTo>
                    <a:pt x="719" y="159"/>
                    <a:pt x="559" y="1"/>
                    <a:pt x="363"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835;p48"/>
            <p:cNvSpPr/>
            <p:nvPr/>
          </p:nvSpPr>
          <p:spPr>
            <a:xfrm>
              <a:off x="3003725" y="4591275"/>
              <a:ext cx="18475" cy="19025"/>
            </a:xfrm>
            <a:custGeom>
              <a:avLst/>
              <a:gdLst/>
              <a:ahLst/>
              <a:cxnLst/>
              <a:rect l="l" t="t" r="r" b="b"/>
              <a:pathLst>
                <a:path w="739" h="761" extrusionOk="0">
                  <a:moveTo>
                    <a:pt x="366" y="1"/>
                  </a:moveTo>
                  <a:cubicBezTo>
                    <a:pt x="362" y="1"/>
                    <a:pt x="358" y="1"/>
                    <a:pt x="354" y="1"/>
                  </a:cubicBezTo>
                  <a:cubicBezTo>
                    <a:pt x="153" y="11"/>
                    <a:pt x="0" y="188"/>
                    <a:pt x="10" y="399"/>
                  </a:cubicBezTo>
                  <a:cubicBezTo>
                    <a:pt x="21" y="601"/>
                    <a:pt x="180" y="760"/>
                    <a:pt x="370" y="760"/>
                  </a:cubicBezTo>
                  <a:cubicBezTo>
                    <a:pt x="376" y="760"/>
                    <a:pt x="382" y="760"/>
                    <a:pt x="388" y="760"/>
                  </a:cubicBezTo>
                  <a:cubicBezTo>
                    <a:pt x="585" y="753"/>
                    <a:pt x="739" y="576"/>
                    <a:pt x="731" y="365"/>
                  </a:cubicBezTo>
                  <a:cubicBezTo>
                    <a:pt x="722" y="158"/>
                    <a:pt x="558" y="1"/>
                    <a:pt x="366"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836;p48"/>
            <p:cNvSpPr/>
            <p:nvPr/>
          </p:nvSpPr>
          <p:spPr>
            <a:xfrm>
              <a:off x="2963725" y="4625525"/>
              <a:ext cx="28950" cy="13850"/>
            </a:xfrm>
            <a:custGeom>
              <a:avLst/>
              <a:gdLst/>
              <a:ahLst/>
              <a:cxnLst/>
              <a:rect l="l" t="t" r="r" b="b"/>
              <a:pathLst>
                <a:path w="1158" h="554" extrusionOk="0">
                  <a:moveTo>
                    <a:pt x="70" y="0"/>
                  </a:moveTo>
                  <a:cubicBezTo>
                    <a:pt x="62" y="0"/>
                    <a:pt x="53" y="2"/>
                    <a:pt x="45" y="5"/>
                  </a:cubicBezTo>
                  <a:cubicBezTo>
                    <a:pt x="15" y="19"/>
                    <a:pt x="1" y="53"/>
                    <a:pt x="15" y="84"/>
                  </a:cubicBezTo>
                  <a:cubicBezTo>
                    <a:pt x="151" y="414"/>
                    <a:pt x="376" y="553"/>
                    <a:pt x="549" y="553"/>
                  </a:cubicBezTo>
                  <a:cubicBezTo>
                    <a:pt x="569" y="553"/>
                    <a:pt x="586" y="553"/>
                    <a:pt x="607" y="550"/>
                  </a:cubicBezTo>
                  <a:cubicBezTo>
                    <a:pt x="624" y="547"/>
                    <a:pt x="641" y="543"/>
                    <a:pt x="661" y="539"/>
                  </a:cubicBezTo>
                  <a:cubicBezTo>
                    <a:pt x="804" y="516"/>
                    <a:pt x="971" y="489"/>
                    <a:pt x="1144" y="121"/>
                  </a:cubicBezTo>
                  <a:cubicBezTo>
                    <a:pt x="1158" y="90"/>
                    <a:pt x="1147" y="57"/>
                    <a:pt x="1117" y="40"/>
                  </a:cubicBezTo>
                  <a:cubicBezTo>
                    <a:pt x="1109" y="36"/>
                    <a:pt x="1100" y="34"/>
                    <a:pt x="1092" y="34"/>
                  </a:cubicBezTo>
                  <a:cubicBezTo>
                    <a:pt x="1068" y="34"/>
                    <a:pt x="1046" y="48"/>
                    <a:pt x="1035" y="70"/>
                  </a:cubicBezTo>
                  <a:cubicBezTo>
                    <a:pt x="886" y="380"/>
                    <a:pt x="767" y="396"/>
                    <a:pt x="641" y="417"/>
                  </a:cubicBezTo>
                  <a:cubicBezTo>
                    <a:pt x="621" y="421"/>
                    <a:pt x="600" y="424"/>
                    <a:pt x="583" y="427"/>
                  </a:cubicBezTo>
                  <a:cubicBezTo>
                    <a:pt x="572" y="430"/>
                    <a:pt x="560" y="431"/>
                    <a:pt x="546" y="431"/>
                  </a:cubicBezTo>
                  <a:cubicBezTo>
                    <a:pt x="431" y="431"/>
                    <a:pt x="249" y="332"/>
                    <a:pt x="127" y="36"/>
                  </a:cubicBezTo>
                  <a:cubicBezTo>
                    <a:pt x="117" y="13"/>
                    <a:pt x="94" y="0"/>
                    <a:pt x="70"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837;p48"/>
            <p:cNvSpPr/>
            <p:nvPr/>
          </p:nvSpPr>
          <p:spPr>
            <a:xfrm>
              <a:off x="3000550" y="4563975"/>
              <a:ext cx="25825" cy="7875"/>
            </a:xfrm>
            <a:custGeom>
              <a:avLst/>
              <a:gdLst/>
              <a:ahLst/>
              <a:cxnLst/>
              <a:rect l="l" t="t" r="r" b="b"/>
              <a:pathLst>
                <a:path w="1033" h="315" extrusionOk="0">
                  <a:moveTo>
                    <a:pt x="501" y="0"/>
                  </a:moveTo>
                  <a:cubicBezTo>
                    <a:pt x="243" y="0"/>
                    <a:pt x="49" y="161"/>
                    <a:pt x="38" y="168"/>
                  </a:cubicBezTo>
                  <a:cubicBezTo>
                    <a:pt x="5" y="195"/>
                    <a:pt x="1" y="245"/>
                    <a:pt x="29" y="283"/>
                  </a:cubicBezTo>
                  <a:cubicBezTo>
                    <a:pt x="46" y="302"/>
                    <a:pt x="70" y="313"/>
                    <a:pt x="93" y="313"/>
                  </a:cubicBezTo>
                  <a:cubicBezTo>
                    <a:pt x="111" y="313"/>
                    <a:pt x="129" y="307"/>
                    <a:pt x="144" y="294"/>
                  </a:cubicBezTo>
                  <a:cubicBezTo>
                    <a:pt x="148" y="294"/>
                    <a:pt x="304" y="168"/>
                    <a:pt x="501" y="164"/>
                  </a:cubicBezTo>
                  <a:cubicBezTo>
                    <a:pt x="706" y="164"/>
                    <a:pt x="889" y="297"/>
                    <a:pt x="893" y="300"/>
                  </a:cubicBezTo>
                  <a:cubicBezTo>
                    <a:pt x="906" y="311"/>
                    <a:pt x="924" y="314"/>
                    <a:pt x="940" y="314"/>
                  </a:cubicBezTo>
                  <a:cubicBezTo>
                    <a:pt x="964" y="314"/>
                    <a:pt x="991" y="303"/>
                    <a:pt x="1009" y="280"/>
                  </a:cubicBezTo>
                  <a:cubicBezTo>
                    <a:pt x="1032" y="242"/>
                    <a:pt x="1026" y="192"/>
                    <a:pt x="988" y="164"/>
                  </a:cubicBezTo>
                  <a:cubicBezTo>
                    <a:pt x="981" y="157"/>
                    <a:pt x="760" y="0"/>
                    <a:pt x="5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838;p48"/>
            <p:cNvSpPr/>
            <p:nvPr/>
          </p:nvSpPr>
          <p:spPr>
            <a:xfrm>
              <a:off x="2926150" y="4566100"/>
              <a:ext cx="25800" cy="9625"/>
            </a:xfrm>
            <a:custGeom>
              <a:avLst/>
              <a:gdLst/>
              <a:ahLst/>
              <a:cxnLst/>
              <a:rect l="l" t="t" r="r" b="b"/>
              <a:pathLst>
                <a:path w="1032" h="385" extrusionOk="0">
                  <a:moveTo>
                    <a:pt x="521" y="0"/>
                  </a:moveTo>
                  <a:cubicBezTo>
                    <a:pt x="509" y="0"/>
                    <a:pt x="498" y="0"/>
                    <a:pt x="486" y="1"/>
                  </a:cubicBezTo>
                  <a:cubicBezTo>
                    <a:pt x="221" y="22"/>
                    <a:pt x="37" y="242"/>
                    <a:pt x="31" y="253"/>
                  </a:cubicBezTo>
                  <a:cubicBezTo>
                    <a:pt x="1" y="287"/>
                    <a:pt x="7" y="338"/>
                    <a:pt x="41" y="369"/>
                  </a:cubicBezTo>
                  <a:cubicBezTo>
                    <a:pt x="58" y="382"/>
                    <a:pt x="75" y="385"/>
                    <a:pt x="95" y="385"/>
                  </a:cubicBezTo>
                  <a:cubicBezTo>
                    <a:pt x="119" y="385"/>
                    <a:pt x="143" y="375"/>
                    <a:pt x="157" y="358"/>
                  </a:cubicBezTo>
                  <a:cubicBezTo>
                    <a:pt x="160" y="355"/>
                    <a:pt x="307" y="181"/>
                    <a:pt x="500" y="168"/>
                  </a:cubicBezTo>
                  <a:cubicBezTo>
                    <a:pt x="510" y="167"/>
                    <a:pt x="520" y="167"/>
                    <a:pt x="530" y="167"/>
                  </a:cubicBezTo>
                  <a:cubicBezTo>
                    <a:pt x="710" y="167"/>
                    <a:pt x="885" y="308"/>
                    <a:pt x="888" y="311"/>
                  </a:cubicBezTo>
                  <a:cubicBezTo>
                    <a:pt x="903" y="322"/>
                    <a:pt x="921" y="328"/>
                    <a:pt x="939" y="328"/>
                  </a:cubicBezTo>
                  <a:cubicBezTo>
                    <a:pt x="963" y="328"/>
                    <a:pt x="987" y="318"/>
                    <a:pt x="1004" y="297"/>
                  </a:cubicBezTo>
                  <a:cubicBezTo>
                    <a:pt x="1031" y="263"/>
                    <a:pt x="1028" y="212"/>
                    <a:pt x="993" y="181"/>
                  </a:cubicBezTo>
                  <a:cubicBezTo>
                    <a:pt x="984" y="175"/>
                    <a:pt x="771" y="0"/>
                    <a:pt x="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839;p48"/>
            <p:cNvSpPr/>
            <p:nvPr/>
          </p:nvSpPr>
          <p:spPr>
            <a:xfrm>
              <a:off x="2967575" y="4568550"/>
              <a:ext cx="10150" cy="48125"/>
            </a:xfrm>
            <a:custGeom>
              <a:avLst/>
              <a:gdLst/>
              <a:ahLst/>
              <a:cxnLst/>
              <a:rect l="l" t="t" r="r" b="b"/>
              <a:pathLst>
                <a:path w="406" h="1925" extrusionOk="0">
                  <a:moveTo>
                    <a:pt x="280" y="1"/>
                  </a:moveTo>
                  <a:cubicBezTo>
                    <a:pt x="238" y="1"/>
                    <a:pt x="201" y="31"/>
                    <a:pt x="197" y="73"/>
                  </a:cubicBezTo>
                  <a:cubicBezTo>
                    <a:pt x="184" y="233"/>
                    <a:pt x="164" y="396"/>
                    <a:pt x="143" y="556"/>
                  </a:cubicBezTo>
                  <a:cubicBezTo>
                    <a:pt x="68" y="1100"/>
                    <a:pt x="0" y="1618"/>
                    <a:pt x="255" y="1900"/>
                  </a:cubicBezTo>
                  <a:cubicBezTo>
                    <a:pt x="269" y="1917"/>
                    <a:pt x="293" y="1924"/>
                    <a:pt x="313" y="1924"/>
                  </a:cubicBezTo>
                  <a:cubicBezTo>
                    <a:pt x="334" y="1924"/>
                    <a:pt x="354" y="1917"/>
                    <a:pt x="368" y="1904"/>
                  </a:cubicBezTo>
                  <a:cubicBezTo>
                    <a:pt x="401" y="1873"/>
                    <a:pt x="405" y="1825"/>
                    <a:pt x="374" y="1791"/>
                  </a:cubicBezTo>
                  <a:cubicBezTo>
                    <a:pt x="170" y="1567"/>
                    <a:pt x="235" y="1087"/>
                    <a:pt x="299" y="577"/>
                  </a:cubicBezTo>
                  <a:cubicBezTo>
                    <a:pt x="324" y="417"/>
                    <a:pt x="344" y="250"/>
                    <a:pt x="357" y="87"/>
                  </a:cubicBezTo>
                  <a:cubicBezTo>
                    <a:pt x="360" y="46"/>
                    <a:pt x="330" y="5"/>
                    <a:pt x="286" y="1"/>
                  </a:cubicBezTo>
                  <a:cubicBezTo>
                    <a:pt x="284" y="1"/>
                    <a:pt x="282" y="1"/>
                    <a:pt x="2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840;p48"/>
            <p:cNvSpPr/>
            <p:nvPr/>
          </p:nvSpPr>
          <p:spPr>
            <a:xfrm>
              <a:off x="2874175" y="4424625"/>
              <a:ext cx="198200" cy="192375"/>
            </a:xfrm>
            <a:custGeom>
              <a:avLst/>
              <a:gdLst/>
              <a:ahLst/>
              <a:cxnLst/>
              <a:rect l="l" t="t" r="r" b="b"/>
              <a:pathLst>
                <a:path w="7928" h="7695" extrusionOk="0">
                  <a:moveTo>
                    <a:pt x="3193" y="0"/>
                  </a:moveTo>
                  <a:cubicBezTo>
                    <a:pt x="2931" y="0"/>
                    <a:pt x="2684" y="191"/>
                    <a:pt x="2508" y="400"/>
                  </a:cubicBezTo>
                  <a:cubicBezTo>
                    <a:pt x="2304" y="645"/>
                    <a:pt x="2133" y="965"/>
                    <a:pt x="2215" y="1278"/>
                  </a:cubicBezTo>
                  <a:lnTo>
                    <a:pt x="2130" y="1298"/>
                  </a:lnTo>
                  <a:cubicBezTo>
                    <a:pt x="1998" y="1108"/>
                    <a:pt x="1858" y="907"/>
                    <a:pt x="1654" y="791"/>
                  </a:cubicBezTo>
                  <a:cubicBezTo>
                    <a:pt x="1560" y="735"/>
                    <a:pt x="1448" y="704"/>
                    <a:pt x="1338" y="704"/>
                  </a:cubicBezTo>
                  <a:cubicBezTo>
                    <a:pt x="1213" y="704"/>
                    <a:pt x="1091" y="745"/>
                    <a:pt x="1004" y="835"/>
                  </a:cubicBezTo>
                  <a:cubicBezTo>
                    <a:pt x="926" y="917"/>
                    <a:pt x="885" y="1026"/>
                    <a:pt x="865" y="1138"/>
                  </a:cubicBezTo>
                  <a:cubicBezTo>
                    <a:pt x="797" y="1519"/>
                    <a:pt x="953" y="1934"/>
                    <a:pt x="1256" y="2173"/>
                  </a:cubicBezTo>
                  <a:lnTo>
                    <a:pt x="1266" y="2285"/>
                  </a:lnTo>
                  <a:cubicBezTo>
                    <a:pt x="1052" y="2162"/>
                    <a:pt x="807" y="2088"/>
                    <a:pt x="562" y="2063"/>
                  </a:cubicBezTo>
                  <a:cubicBezTo>
                    <a:pt x="539" y="2062"/>
                    <a:pt x="515" y="2061"/>
                    <a:pt x="492" y="2061"/>
                  </a:cubicBezTo>
                  <a:cubicBezTo>
                    <a:pt x="372" y="2061"/>
                    <a:pt x="249" y="2086"/>
                    <a:pt x="181" y="2179"/>
                  </a:cubicBezTo>
                  <a:cubicBezTo>
                    <a:pt x="130" y="2251"/>
                    <a:pt x="14" y="2561"/>
                    <a:pt x="10" y="2649"/>
                  </a:cubicBezTo>
                  <a:cubicBezTo>
                    <a:pt x="1" y="2897"/>
                    <a:pt x="48" y="2972"/>
                    <a:pt x="112" y="3211"/>
                  </a:cubicBezTo>
                  <a:cubicBezTo>
                    <a:pt x="177" y="3451"/>
                    <a:pt x="375" y="3639"/>
                    <a:pt x="582" y="3775"/>
                  </a:cubicBezTo>
                  <a:lnTo>
                    <a:pt x="569" y="3843"/>
                  </a:lnTo>
                  <a:cubicBezTo>
                    <a:pt x="497" y="5075"/>
                    <a:pt x="541" y="6309"/>
                    <a:pt x="701" y="7534"/>
                  </a:cubicBezTo>
                  <a:lnTo>
                    <a:pt x="841" y="7694"/>
                  </a:lnTo>
                  <a:cubicBezTo>
                    <a:pt x="861" y="7473"/>
                    <a:pt x="797" y="7096"/>
                    <a:pt x="817" y="6878"/>
                  </a:cubicBezTo>
                  <a:cubicBezTo>
                    <a:pt x="902" y="5937"/>
                    <a:pt x="990" y="4983"/>
                    <a:pt x="1342" y="4110"/>
                  </a:cubicBezTo>
                  <a:lnTo>
                    <a:pt x="1342" y="4110"/>
                  </a:lnTo>
                  <a:cubicBezTo>
                    <a:pt x="1571" y="4389"/>
                    <a:pt x="1937" y="4519"/>
                    <a:pt x="2302" y="4519"/>
                  </a:cubicBezTo>
                  <a:cubicBezTo>
                    <a:pt x="2404" y="4519"/>
                    <a:pt x="2505" y="4509"/>
                    <a:pt x="2603" y="4489"/>
                  </a:cubicBezTo>
                  <a:cubicBezTo>
                    <a:pt x="3066" y="4398"/>
                    <a:pt x="3468" y="4125"/>
                    <a:pt x="3831" y="3826"/>
                  </a:cubicBezTo>
                  <a:lnTo>
                    <a:pt x="3879" y="3785"/>
                  </a:lnTo>
                  <a:cubicBezTo>
                    <a:pt x="3967" y="3972"/>
                    <a:pt x="4151" y="4105"/>
                    <a:pt x="4346" y="4180"/>
                  </a:cubicBezTo>
                  <a:cubicBezTo>
                    <a:pt x="4542" y="4252"/>
                    <a:pt x="4754" y="4272"/>
                    <a:pt x="4964" y="4288"/>
                  </a:cubicBezTo>
                  <a:cubicBezTo>
                    <a:pt x="5076" y="4296"/>
                    <a:pt x="5191" y="4303"/>
                    <a:pt x="5305" y="4303"/>
                  </a:cubicBezTo>
                  <a:cubicBezTo>
                    <a:pt x="5584" y="4303"/>
                    <a:pt x="5861" y="4264"/>
                    <a:pt x="6090" y="4112"/>
                  </a:cubicBezTo>
                  <a:lnTo>
                    <a:pt x="6145" y="4255"/>
                  </a:lnTo>
                  <a:cubicBezTo>
                    <a:pt x="6927" y="5207"/>
                    <a:pt x="7373" y="6490"/>
                    <a:pt x="7639" y="7694"/>
                  </a:cubicBezTo>
                  <a:lnTo>
                    <a:pt x="7782" y="7364"/>
                  </a:lnTo>
                  <a:cubicBezTo>
                    <a:pt x="7928" y="6460"/>
                    <a:pt x="7914" y="5370"/>
                    <a:pt x="7901" y="4452"/>
                  </a:cubicBezTo>
                  <a:cubicBezTo>
                    <a:pt x="7890" y="3823"/>
                    <a:pt x="7812" y="3125"/>
                    <a:pt x="7336" y="2721"/>
                  </a:cubicBezTo>
                  <a:lnTo>
                    <a:pt x="7319" y="2547"/>
                  </a:lnTo>
                  <a:cubicBezTo>
                    <a:pt x="7278" y="2223"/>
                    <a:pt x="7111" y="1920"/>
                    <a:pt x="6860" y="1713"/>
                  </a:cubicBezTo>
                  <a:cubicBezTo>
                    <a:pt x="6637" y="1530"/>
                    <a:pt x="6345" y="1426"/>
                    <a:pt x="6054" y="1426"/>
                  </a:cubicBezTo>
                  <a:cubicBezTo>
                    <a:pt x="6021" y="1426"/>
                    <a:pt x="5987" y="1428"/>
                    <a:pt x="5954" y="1430"/>
                  </a:cubicBezTo>
                  <a:lnTo>
                    <a:pt x="5958" y="1390"/>
                  </a:lnTo>
                  <a:cubicBezTo>
                    <a:pt x="5900" y="995"/>
                    <a:pt x="5556" y="659"/>
                    <a:pt x="5162" y="611"/>
                  </a:cubicBezTo>
                  <a:cubicBezTo>
                    <a:pt x="5127" y="606"/>
                    <a:pt x="5091" y="604"/>
                    <a:pt x="5056" y="604"/>
                  </a:cubicBezTo>
                  <a:cubicBezTo>
                    <a:pt x="4692" y="604"/>
                    <a:pt x="4335" y="835"/>
                    <a:pt x="4199" y="1172"/>
                  </a:cubicBezTo>
                  <a:lnTo>
                    <a:pt x="4168" y="1118"/>
                  </a:lnTo>
                  <a:cubicBezTo>
                    <a:pt x="4087" y="958"/>
                    <a:pt x="4005" y="802"/>
                    <a:pt x="3920" y="642"/>
                  </a:cubicBezTo>
                  <a:cubicBezTo>
                    <a:pt x="3780" y="373"/>
                    <a:pt x="3603" y="73"/>
                    <a:pt x="3304" y="12"/>
                  </a:cubicBezTo>
                  <a:cubicBezTo>
                    <a:pt x="3267" y="4"/>
                    <a:pt x="3230" y="0"/>
                    <a:pt x="3193"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841;p48"/>
            <p:cNvSpPr/>
            <p:nvPr/>
          </p:nvSpPr>
          <p:spPr>
            <a:xfrm>
              <a:off x="2736175" y="4448250"/>
              <a:ext cx="67225" cy="83175"/>
            </a:xfrm>
            <a:custGeom>
              <a:avLst/>
              <a:gdLst/>
              <a:ahLst/>
              <a:cxnLst/>
              <a:rect l="l" t="t" r="r" b="b"/>
              <a:pathLst>
                <a:path w="2689" h="3327" extrusionOk="0">
                  <a:moveTo>
                    <a:pt x="1112" y="1"/>
                  </a:moveTo>
                  <a:cubicBezTo>
                    <a:pt x="1029" y="1"/>
                    <a:pt x="938" y="64"/>
                    <a:pt x="945" y="156"/>
                  </a:cubicBezTo>
                  <a:cubicBezTo>
                    <a:pt x="961" y="506"/>
                    <a:pt x="951" y="864"/>
                    <a:pt x="928" y="1220"/>
                  </a:cubicBezTo>
                  <a:cubicBezTo>
                    <a:pt x="733" y="819"/>
                    <a:pt x="455" y="459"/>
                    <a:pt x="216" y="265"/>
                  </a:cubicBezTo>
                  <a:cubicBezTo>
                    <a:pt x="193" y="246"/>
                    <a:pt x="164" y="238"/>
                    <a:pt x="136" y="238"/>
                  </a:cubicBezTo>
                  <a:cubicBezTo>
                    <a:pt x="66" y="238"/>
                    <a:pt x="0" y="291"/>
                    <a:pt x="29" y="374"/>
                  </a:cubicBezTo>
                  <a:cubicBezTo>
                    <a:pt x="158" y="775"/>
                    <a:pt x="315" y="1156"/>
                    <a:pt x="383" y="1571"/>
                  </a:cubicBezTo>
                  <a:cubicBezTo>
                    <a:pt x="434" y="1891"/>
                    <a:pt x="386" y="2228"/>
                    <a:pt x="516" y="2514"/>
                  </a:cubicBezTo>
                  <a:cubicBezTo>
                    <a:pt x="577" y="2853"/>
                    <a:pt x="808" y="3164"/>
                    <a:pt x="1162" y="3262"/>
                  </a:cubicBezTo>
                  <a:cubicBezTo>
                    <a:pt x="1203" y="3272"/>
                    <a:pt x="1244" y="3279"/>
                    <a:pt x="1284" y="3282"/>
                  </a:cubicBezTo>
                  <a:cubicBezTo>
                    <a:pt x="1346" y="3310"/>
                    <a:pt x="1411" y="3327"/>
                    <a:pt x="1475" y="3327"/>
                  </a:cubicBezTo>
                  <a:cubicBezTo>
                    <a:pt x="1550" y="3327"/>
                    <a:pt x="1624" y="3305"/>
                    <a:pt x="1689" y="3255"/>
                  </a:cubicBezTo>
                  <a:cubicBezTo>
                    <a:pt x="1716" y="3235"/>
                    <a:pt x="1751" y="3208"/>
                    <a:pt x="1782" y="3180"/>
                  </a:cubicBezTo>
                  <a:cubicBezTo>
                    <a:pt x="1880" y="3129"/>
                    <a:pt x="1969" y="3058"/>
                    <a:pt x="2043" y="2976"/>
                  </a:cubicBezTo>
                  <a:cubicBezTo>
                    <a:pt x="2129" y="2919"/>
                    <a:pt x="2217" y="2864"/>
                    <a:pt x="2295" y="2800"/>
                  </a:cubicBezTo>
                  <a:cubicBezTo>
                    <a:pt x="2526" y="2605"/>
                    <a:pt x="2659" y="2384"/>
                    <a:pt x="2676" y="2082"/>
                  </a:cubicBezTo>
                  <a:cubicBezTo>
                    <a:pt x="2688" y="1855"/>
                    <a:pt x="2508" y="1736"/>
                    <a:pt x="2322" y="1736"/>
                  </a:cubicBezTo>
                  <a:cubicBezTo>
                    <a:pt x="2253" y="1736"/>
                    <a:pt x="2183" y="1752"/>
                    <a:pt x="2121" y="1785"/>
                  </a:cubicBezTo>
                  <a:cubicBezTo>
                    <a:pt x="2162" y="1289"/>
                    <a:pt x="2091" y="785"/>
                    <a:pt x="1914" y="298"/>
                  </a:cubicBezTo>
                  <a:cubicBezTo>
                    <a:pt x="1893" y="241"/>
                    <a:pt x="1847" y="215"/>
                    <a:pt x="1802" y="215"/>
                  </a:cubicBezTo>
                  <a:cubicBezTo>
                    <a:pt x="1746" y="215"/>
                    <a:pt x="1690" y="256"/>
                    <a:pt x="1683" y="330"/>
                  </a:cubicBezTo>
                  <a:cubicBezTo>
                    <a:pt x="1655" y="564"/>
                    <a:pt x="1622" y="796"/>
                    <a:pt x="1577" y="1027"/>
                  </a:cubicBezTo>
                  <a:cubicBezTo>
                    <a:pt x="1509" y="694"/>
                    <a:pt x="1377" y="394"/>
                    <a:pt x="1234" y="77"/>
                  </a:cubicBezTo>
                  <a:cubicBezTo>
                    <a:pt x="1211" y="24"/>
                    <a:pt x="1163" y="1"/>
                    <a:pt x="1112" y="1"/>
                  </a:cubicBezTo>
                  <a:close/>
                </a:path>
              </a:pathLst>
            </a:custGeom>
            <a:solidFill>
              <a:srgbClr val="B6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842;p48"/>
            <p:cNvSpPr/>
            <p:nvPr/>
          </p:nvSpPr>
          <p:spPr>
            <a:xfrm>
              <a:off x="3126084" y="5023706"/>
              <a:ext cx="49250" cy="48750"/>
            </a:xfrm>
            <a:custGeom>
              <a:avLst/>
              <a:gdLst/>
              <a:ahLst/>
              <a:cxnLst/>
              <a:rect l="l" t="t" r="r" b="b"/>
              <a:pathLst>
                <a:path w="1970" h="1950" extrusionOk="0">
                  <a:moveTo>
                    <a:pt x="953" y="1"/>
                  </a:moveTo>
                  <a:cubicBezTo>
                    <a:pt x="785" y="1"/>
                    <a:pt x="592" y="63"/>
                    <a:pt x="445" y="166"/>
                  </a:cubicBezTo>
                  <a:cubicBezTo>
                    <a:pt x="330" y="166"/>
                    <a:pt x="245" y="248"/>
                    <a:pt x="197" y="360"/>
                  </a:cubicBezTo>
                  <a:cubicBezTo>
                    <a:pt x="136" y="510"/>
                    <a:pt x="112" y="683"/>
                    <a:pt x="75" y="847"/>
                  </a:cubicBezTo>
                  <a:cubicBezTo>
                    <a:pt x="37" y="1007"/>
                    <a:pt x="0" y="1153"/>
                    <a:pt x="17" y="1323"/>
                  </a:cubicBezTo>
                  <a:cubicBezTo>
                    <a:pt x="26" y="1426"/>
                    <a:pt x="129" y="1524"/>
                    <a:pt x="230" y="1524"/>
                  </a:cubicBezTo>
                  <a:cubicBezTo>
                    <a:pt x="273" y="1524"/>
                    <a:pt x="316" y="1506"/>
                    <a:pt x="351" y="1462"/>
                  </a:cubicBezTo>
                  <a:cubicBezTo>
                    <a:pt x="432" y="1364"/>
                    <a:pt x="497" y="1241"/>
                    <a:pt x="552" y="1112"/>
                  </a:cubicBezTo>
                  <a:cubicBezTo>
                    <a:pt x="555" y="1119"/>
                    <a:pt x="555" y="1126"/>
                    <a:pt x="555" y="1132"/>
                  </a:cubicBezTo>
                  <a:cubicBezTo>
                    <a:pt x="572" y="1330"/>
                    <a:pt x="527" y="1520"/>
                    <a:pt x="497" y="1715"/>
                  </a:cubicBezTo>
                  <a:cubicBezTo>
                    <a:pt x="480" y="1823"/>
                    <a:pt x="581" y="1950"/>
                    <a:pt x="684" y="1950"/>
                  </a:cubicBezTo>
                  <a:cubicBezTo>
                    <a:pt x="724" y="1950"/>
                    <a:pt x="763" y="1932"/>
                    <a:pt x="797" y="1888"/>
                  </a:cubicBezTo>
                  <a:cubicBezTo>
                    <a:pt x="871" y="1792"/>
                    <a:pt x="932" y="1670"/>
                    <a:pt x="973" y="1537"/>
                  </a:cubicBezTo>
                  <a:lnTo>
                    <a:pt x="973" y="1537"/>
                  </a:lnTo>
                  <a:cubicBezTo>
                    <a:pt x="970" y="1568"/>
                    <a:pt x="966" y="1599"/>
                    <a:pt x="956" y="1629"/>
                  </a:cubicBezTo>
                  <a:cubicBezTo>
                    <a:pt x="939" y="1690"/>
                    <a:pt x="956" y="1779"/>
                    <a:pt x="1007" y="1820"/>
                  </a:cubicBezTo>
                  <a:cubicBezTo>
                    <a:pt x="1017" y="1830"/>
                    <a:pt x="1031" y="1840"/>
                    <a:pt x="1042" y="1847"/>
                  </a:cubicBezTo>
                  <a:cubicBezTo>
                    <a:pt x="1045" y="1847"/>
                    <a:pt x="1045" y="1850"/>
                    <a:pt x="1048" y="1850"/>
                  </a:cubicBezTo>
                  <a:cubicBezTo>
                    <a:pt x="1076" y="1870"/>
                    <a:pt x="1107" y="1879"/>
                    <a:pt x="1138" y="1879"/>
                  </a:cubicBezTo>
                  <a:cubicBezTo>
                    <a:pt x="1207" y="1879"/>
                    <a:pt x="1277" y="1836"/>
                    <a:pt x="1317" y="1779"/>
                  </a:cubicBezTo>
                  <a:cubicBezTo>
                    <a:pt x="1402" y="1657"/>
                    <a:pt x="1439" y="1514"/>
                    <a:pt x="1442" y="1360"/>
                  </a:cubicBezTo>
                  <a:cubicBezTo>
                    <a:pt x="1446" y="1371"/>
                    <a:pt x="1446" y="1381"/>
                    <a:pt x="1450" y="1391"/>
                  </a:cubicBezTo>
                  <a:cubicBezTo>
                    <a:pt x="1464" y="1495"/>
                    <a:pt x="1486" y="1826"/>
                    <a:pt x="1649" y="1826"/>
                  </a:cubicBezTo>
                  <a:cubicBezTo>
                    <a:pt x="1668" y="1826"/>
                    <a:pt x="1689" y="1822"/>
                    <a:pt x="1711" y="1813"/>
                  </a:cubicBezTo>
                  <a:cubicBezTo>
                    <a:pt x="1970" y="1701"/>
                    <a:pt x="1865" y="1241"/>
                    <a:pt x="1821" y="1027"/>
                  </a:cubicBezTo>
                  <a:cubicBezTo>
                    <a:pt x="1800" y="939"/>
                    <a:pt x="1776" y="843"/>
                    <a:pt x="1745" y="755"/>
                  </a:cubicBezTo>
                  <a:cubicBezTo>
                    <a:pt x="1708" y="424"/>
                    <a:pt x="1384" y="77"/>
                    <a:pt x="1075" y="13"/>
                  </a:cubicBezTo>
                  <a:cubicBezTo>
                    <a:pt x="1037" y="5"/>
                    <a:pt x="996" y="1"/>
                    <a:pt x="953" y="1"/>
                  </a:cubicBezTo>
                  <a:close/>
                </a:path>
              </a:pathLst>
            </a:custGeom>
            <a:solidFill>
              <a:srgbClr val="B6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0"/>
                                        </p:tgtEl>
                                        <p:attrNameLst>
                                          <p:attrName>style.visibility</p:attrName>
                                        </p:attrNameLst>
                                      </p:cBhvr>
                                      <p:to>
                                        <p:strVal val="visible"/>
                                      </p:to>
                                    </p:set>
                                    <p:anim calcmode="lin" valueType="num">
                                      <p:cBhvr additive="base">
                                        <p:cTn id="14" dur="500" fill="hold"/>
                                        <p:tgtEl>
                                          <p:spTgt spid="100"/>
                                        </p:tgtEl>
                                        <p:attrNameLst>
                                          <p:attrName>ppt_x</p:attrName>
                                        </p:attrNameLst>
                                      </p:cBhvr>
                                      <p:tavLst>
                                        <p:tav tm="0">
                                          <p:val>
                                            <p:strVal val="#ppt_x"/>
                                          </p:val>
                                        </p:tav>
                                        <p:tav tm="100000">
                                          <p:val>
                                            <p:strVal val="#ppt_x"/>
                                          </p:val>
                                        </p:tav>
                                      </p:tavLst>
                                    </p:anim>
                                    <p:anim calcmode="lin" valueType="num">
                                      <p:cBhvr additive="base">
                                        <p:cTn id="15"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97"/>
                                        </p:tgtEl>
                                        <p:attrNameLst>
                                          <p:attrName>style.visibility</p:attrName>
                                        </p:attrNameLst>
                                      </p:cBhvr>
                                      <p:to>
                                        <p:strVal val="visible"/>
                                      </p:to>
                                    </p:set>
                                    <p:anim calcmode="lin" valueType="num">
                                      <p:cBhvr>
                                        <p:cTn id="20" dur="1000" fill="hold"/>
                                        <p:tgtEl>
                                          <p:spTgt spid="97"/>
                                        </p:tgtEl>
                                        <p:attrNameLst>
                                          <p:attrName>ppt_w</p:attrName>
                                        </p:attrNameLst>
                                      </p:cBhvr>
                                      <p:tavLst>
                                        <p:tav tm="0">
                                          <p:val>
                                            <p:fltVal val="0"/>
                                          </p:val>
                                        </p:tav>
                                        <p:tav tm="100000">
                                          <p:val>
                                            <p:strVal val="#ppt_w"/>
                                          </p:val>
                                        </p:tav>
                                      </p:tavLst>
                                    </p:anim>
                                    <p:anim calcmode="lin" valueType="num">
                                      <p:cBhvr>
                                        <p:cTn id="21" dur="1000" fill="hold"/>
                                        <p:tgtEl>
                                          <p:spTgt spid="97"/>
                                        </p:tgtEl>
                                        <p:attrNameLst>
                                          <p:attrName>ppt_h</p:attrName>
                                        </p:attrNameLst>
                                      </p:cBhvr>
                                      <p:tavLst>
                                        <p:tav tm="0">
                                          <p:val>
                                            <p:fltVal val="0"/>
                                          </p:val>
                                        </p:tav>
                                        <p:tav tm="100000">
                                          <p:val>
                                            <p:strVal val="#ppt_h"/>
                                          </p:val>
                                        </p:tav>
                                      </p:tavLst>
                                    </p:anim>
                                    <p:anim calcmode="lin" valueType="num">
                                      <p:cBhvr>
                                        <p:cTn id="22" dur="1000" fill="hold"/>
                                        <p:tgtEl>
                                          <p:spTgt spid="97"/>
                                        </p:tgtEl>
                                        <p:attrNameLst>
                                          <p:attrName>style.rotation</p:attrName>
                                        </p:attrNameLst>
                                      </p:cBhvr>
                                      <p:tavLst>
                                        <p:tav tm="0">
                                          <p:val>
                                            <p:fltVal val="90"/>
                                          </p:val>
                                        </p:tav>
                                        <p:tav tm="100000">
                                          <p:val>
                                            <p:fltVal val="0"/>
                                          </p:val>
                                        </p:tav>
                                      </p:tavLst>
                                    </p:anim>
                                    <p:animEffect transition="in" filter="fade">
                                      <p:cBhvr>
                                        <p:cTn id="23"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FFC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3732"/>
            <a:ext cx="6979640" cy="4329768"/>
          </a:xfrm>
          <a:prstGeom prst="rect">
            <a:avLst/>
          </a:prstGeom>
        </p:spPr>
      </p:pic>
      <p:pic>
        <p:nvPicPr>
          <p:cNvPr id="20" name="Picture 4" descr="children holding hands around world earth globe | Children holding hands,  Kids around the world, Globe art"/>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41" b="96420" l="3210" r="96173"/>
                    </a14:imgEffect>
                  </a14:imgLayer>
                </a14:imgProps>
              </a:ext>
              <a:ext uri="{28A0092B-C50C-407E-A947-70E740481C1C}">
                <a14:useLocalDpi xmlns:a14="http://schemas.microsoft.com/office/drawing/2010/main" val="0"/>
              </a:ext>
            </a:extLst>
          </a:blip>
          <a:srcRect l="1848" t="1953" r="1771" b="3401"/>
          <a:stretch/>
        </p:blipFill>
        <p:spPr bwMode="auto">
          <a:xfrm>
            <a:off x="6102456" y="0"/>
            <a:ext cx="3464652" cy="26545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247793" y="1753299"/>
            <a:ext cx="1628054" cy="369332"/>
          </a:xfrm>
          <a:prstGeom prst="rect">
            <a:avLst/>
          </a:prstGeom>
          <a:noFill/>
        </p:spPr>
        <p:txBody>
          <a:bodyPr wrap="square" rtlCol="0">
            <a:spAutoFit/>
          </a:bodyPr>
          <a:lstStyle/>
          <a:p>
            <a:r>
              <a:rPr lang="vi-VN" sz="1800">
                <a:latin typeface="#9Slide03 Arima Madurai Black" panose="00000A00000000000000" pitchFamily="2" charset="0"/>
                <a:cs typeface="#9Slide03 Arima Madurai Black" panose="00000A00000000000000" pitchFamily="2" charset="0"/>
              </a:rPr>
              <a:t>Nam Cực</a:t>
            </a:r>
            <a:endParaRPr lang="en-US" sz="1800">
              <a:latin typeface="#9Slide03 Arima Madurai Black" panose="00000A00000000000000" pitchFamily="2" charset="0"/>
              <a:cs typeface="#9Slide03 Arima Madurai Black" panose="00000A00000000000000" pitchFamily="2" charset="0"/>
            </a:endParaRPr>
          </a:p>
        </p:txBody>
      </p:sp>
      <p:grpSp>
        <p:nvGrpSpPr>
          <p:cNvPr id="6" name="Group 5"/>
          <p:cNvGrpSpPr/>
          <p:nvPr/>
        </p:nvGrpSpPr>
        <p:grpSpPr>
          <a:xfrm>
            <a:off x="-71844" y="88616"/>
            <a:ext cx="3657600" cy="1371600"/>
            <a:chOff x="-71844" y="88616"/>
            <a:chExt cx="3657600" cy="1371600"/>
          </a:xfrm>
        </p:grpSpPr>
        <p:sp>
          <p:nvSpPr>
            <p:cNvPr id="24" name="AutoShape 5" descr="Parchment"/>
            <p:cNvSpPr txBox="1">
              <a:spLocks noChangeArrowheads="1"/>
            </p:cNvSpPr>
            <p:nvPr/>
          </p:nvSpPr>
          <p:spPr>
            <a:xfrm>
              <a:off x="-71844" y="88616"/>
              <a:ext cx="3657600" cy="1371600"/>
            </a:xfrm>
            <a:prstGeom prst="cloudCallout">
              <a:avLst>
                <a:gd name="adj1" fmla="val -22889"/>
                <a:gd name="adj2" fmla="val 105301"/>
              </a:avLst>
            </a:prstGeom>
            <a:solidFill>
              <a:schemeClr val="bg1"/>
            </a:solidFill>
            <a:ln>
              <a:noFill/>
              <a:prstDash val="dashDot"/>
              <a:round/>
              <a:headEnd/>
              <a:tailEnd/>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80000"/>
                </a:lnSpc>
                <a:spcBef>
                  <a:spcPct val="0"/>
                </a:spcBef>
                <a:buFontTx/>
                <a:buNone/>
              </a:pPr>
              <a:endParaRPr lang="en-US" altLang="en-US" sz="1800" b="1">
                <a:latin typeface="#9Slide03 Arima Madurai Black" panose="00000A00000000000000" pitchFamily="2" charset="0"/>
                <a:cs typeface="#9Slide03 Arima Madurai Black" panose="00000A00000000000000" pitchFamily="2" charset="0"/>
              </a:endParaRPr>
            </a:p>
          </p:txBody>
        </p:sp>
        <p:sp>
          <p:nvSpPr>
            <p:cNvPr id="25" name="Rectangle 24"/>
            <p:cNvSpPr/>
            <p:nvPr/>
          </p:nvSpPr>
          <p:spPr>
            <a:xfrm>
              <a:off x="123083" y="395851"/>
              <a:ext cx="3267745" cy="757130"/>
            </a:xfrm>
            <a:prstGeom prst="rect">
              <a:avLst/>
            </a:prstGeom>
          </p:spPr>
          <p:txBody>
            <a:bodyPr wrap="square">
              <a:spAutoFit/>
            </a:bodyPr>
            <a:lstStyle/>
            <a:p>
              <a:pPr algn="ctr">
                <a:lnSpc>
                  <a:spcPct val="80000"/>
                </a:lnSpc>
                <a:spcBef>
                  <a:spcPct val="0"/>
                </a:spcBef>
                <a:buFontTx/>
                <a:buNone/>
              </a:pPr>
              <a:r>
                <a:rPr lang="en-US" altLang="en-US" sz="1800" b="1">
                  <a:latin typeface="#9Slide03 Arima Madurai Bold" panose="00000800000000000000" pitchFamily="2" charset="0"/>
                  <a:cs typeface="#9Slide03 Arima Madurai Bold" panose="00000800000000000000" pitchFamily="2" charset="0"/>
                </a:rPr>
                <a:t>Bố ơi! Tại sao người đứng ở Nam Cực không bị rơi ra ngoài Trái Đất?</a:t>
              </a:r>
            </a:p>
          </p:txBody>
        </p:sp>
      </p:grpSp>
      <p:grpSp>
        <p:nvGrpSpPr>
          <p:cNvPr id="7" name="Group 6"/>
          <p:cNvGrpSpPr/>
          <p:nvPr/>
        </p:nvGrpSpPr>
        <p:grpSpPr>
          <a:xfrm>
            <a:off x="3078607" y="813732"/>
            <a:ext cx="3657600" cy="1521794"/>
            <a:chOff x="3078607" y="813732"/>
            <a:chExt cx="3657600" cy="1521794"/>
          </a:xfrm>
        </p:grpSpPr>
        <p:sp>
          <p:nvSpPr>
            <p:cNvPr id="27" name="AutoShape 5" descr="Parchment"/>
            <p:cNvSpPr txBox="1">
              <a:spLocks noChangeArrowheads="1"/>
            </p:cNvSpPr>
            <p:nvPr/>
          </p:nvSpPr>
          <p:spPr>
            <a:xfrm>
              <a:off x="3078607" y="813732"/>
              <a:ext cx="3657600" cy="1371600"/>
            </a:xfrm>
            <a:prstGeom prst="cloudCallout">
              <a:avLst>
                <a:gd name="adj1" fmla="val -22889"/>
                <a:gd name="adj2" fmla="val 105301"/>
              </a:avLst>
            </a:prstGeom>
            <a:solidFill>
              <a:schemeClr val="bg1"/>
            </a:solidFill>
            <a:ln>
              <a:noFill/>
              <a:prstDash val="dashDot"/>
              <a:round/>
              <a:headEnd/>
              <a:tailEnd/>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80000"/>
                </a:lnSpc>
                <a:spcBef>
                  <a:spcPct val="0"/>
                </a:spcBef>
                <a:buFontTx/>
                <a:buNone/>
              </a:pPr>
              <a:endParaRPr lang="en-US" altLang="en-US" sz="1800" b="1">
                <a:solidFill>
                  <a:srgbClr val="0070C0"/>
                </a:solidFill>
                <a:latin typeface="#9Slide03 Arima Madurai Black" panose="00000A00000000000000" pitchFamily="2" charset="0"/>
                <a:cs typeface="#9Slide03 Arima Madurai Black" panose="00000A00000000000000" pitchFamily="2" charset="0"/>
              </a:endParaRPr>
            </a:p>
          </p:txBody>
        </p:sp>
        <p:sp>
          <p:nvSpPr>
            <p:cNvPr id="28" name="Rectangle 27"/>
            <p:cNvSpPr/>
            <p:nvPr/>
          </p:nvSpPr>
          <p:spPr>
            <a:xfrm>
              <a:off x="3390828" y="1098264"/>
              <a:ext cx="3033159" cy="1237262"/>
            </a:xfrm>
            <a:prstGeom prst="rect">
              <a:avLst/>
            </a:prstGeom>
          </p:spPr>
          <p:txBody>
            <a:bodyPr wrap="square">
              <a:spAutoFit/>
            </a:bodyPr>
            <a:lstStyle/>
            <a:p>
              <a:pPr algn="ctr"/>
              <a:r>
                <a:rPr lang="en-US" altLang="en-US" sz="1800" b="1">
                  <a:solidFill>
                    <a:schemeClr val="accent1">
                      <a:lumMod val="75000"/>
                    </a:schemeClr>
                  </a:solidFill>
                  <a:latin typeface="#9Slide03 Arima Madurai Bold" panose="00000800000000000000" pitchFamily="2" charset="0"/>
                  <a:cs typeface="#9Slide03 Arima Madurai Bold" panose="00000800000000000000" pitchFamily="2" charset="0"/>
                </a:rPr>
                <a:t>Con </a:t>
              </a:r>
              <a:r>
                <a:rPr lang="vi-VN" altLang="en-US" sz="1800" b="1">
                  <a:solidFill>
                    <a:schemeClr val="accent1">
                      <a:lumMod val="75000"/>
                    </a:schemeClr>
                  </a:solidFill>
                  <a:latin typeface="#9Slide03 Arima Madurai Bold" panose="00000800000000000000" pitchFamily="2" charset="0"/>
                  <a:cs typeface="#9Slide03 Arima Madurai Bold" panose="00000800000000000000" pitchFamily="2" charset="0"/>
                </a:rPr>
                <a:t>à!</a:t>
              </a:r>
              <a:r>
                <a:rPr lang="en-US" altLang="en-US" sz="1800" b="1">
                  <a:solidFill>
                    <a:schemeClr val="accent1">
                      <a:lumMod val="75000"/>
                    </a:schemeClr>
                  </a:solidFill>
                  <a:latin typeface="#9Slide03 Arima Madurai Bold" panose="00000800000000000000" pitchFamily="2" charset="0"/>
                  <a:cs typeface="#9Slide03 Arima Madurai Bold" panose="00000800000000000000" pitchFamily="2" charset="0"/>
                </a:rPr>
                <a:t> Trái Đất hút tất cả mọi vật, </a:t>
              </a:r>
              <a:r>
                <a:rPr lang="vi-VN" altLang="en-US" sz="1800" b="1">
                  <a:solidFill>
                    <a:schemeClr val="accent1">
                      <a:lumMod val="75000"/>
                    </a:schemeClr>
                  </a:solidFill>
                  <a:latin typeface="#9Slide03 Arima Madurai Bold" panose="00000800000000000000" pitchFamily="2" charset="0"/>
                  <a:cs typeface="#9Slide03 Arima Madurai Bold" panose="00000800000000000000" pitchFamily="2" charset="0"/>
                </a:rPr>
                <a:t>bao gồm</a:t>
              </a:r>
              <a:r>
                <a:rPr lang="en-US" altLang="en-US" sz="1800" b="1">
                  <a:solidFill>
                    <a:schemeClr val="accent1">
                      <a:lumMod val="75000"/>
                    </a:schemeClr>
                  </a:solidFill>
                  <a:latin typeface="#9Slide03 Arima Madurai Bold" panose="00000800000000000000" pitchFamily="2" charset="0"/>
                  <a:cs typeface="#9Slide03 Arima Madurai Bold" panose="00000800000000000000" pitchFamily="2" charset="0"/>
                </a:rPr>
                <a:t> các vật ở Nam Cực</a:t>
              </a:r>
              <a:r>
                <a:rPr lang="vi-VN" altLang="en-US" sz="1800" b="1">
                  <a:solidFill>
                    <a:schemeClr val="accent1">
                      <a:lumMod val="75000"/>
                    </a:schemeClr>
                  </a:solidFill>
                  <a:latin typeface="#9Slide03 Arima Madurai Bold" panose="00000800000000000000" pitchFamily="2" charset="0"/>
                  <a:cs typeface="#9Slide03 Arima Madurai Bold" panose="00000800000000000000" pitchFamily="2" charset="0"/>
                </a:rPr>
                <a:t>.</a:t>
              </a:r>
              <a:endParaRPr lang="en-US" altLang="en-US" sz="1800" b="1">
                <a:solidFill>
                  <a:schemeClr val="accent1">
                    <a:lumMod val="75000"/>
                  </a:schemeClr>
                </a:solidFill>
                <a:latin typeface="#9Slide03 Arima Madurai Bold" panose="00000800000000000000" pitchFamily="2" charset="0"/>
                <a:cs typeface="#9Slide03 Arima Madurai Bold" panose="00000800000000000000" pitchFamily="2" charset="0"/>
              </a:endParaRPr>
            </a:p>
            <a:p>
              <a:pPr algn="ctr">
                <a:lnSpc>
                  <a:spcPct val="80000"/>
                </a:lnSpc>
              </a:pPr>
              <a:endParaRPr lang="en-US" altLang="en-US" sz="2400" b="1">
                <a:solidFill>
                  <a:schemeClr val="accent1">
                    <a:lumMod val="75000"/>
                  </a:schemeClr>
                </a:solidFill>
                <a:latin typeface="#9Slide03 Arima Madurai Bold" panose="00000800000000000000" pitchFamily="2" charset="0"/>
                <a:cs typeface="#9Slide03 Arima Madurai Bold" panose="00000800000000000000" pitchFamily="2" charset="0"/>
              </a:endParaRPr>
            </a:p>
          </p:txBody>
        </p:sp>
      </p:grpSp>
    </p:spTree>
    <p:extLst>
      <p:ext uri="{BB962C8B-B14F-4D97-AF65-F5344CB8AC3E}">
        <p14:creationId xmlns:p14="http://schemas.microsoft.com/office/powerpoint/2010/main" val="341102339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93;p31"/>
          <p:cNvGrpSpPr/>
          <p:nvPr/>
        </p:nvGrpSpPr>
        <p:grpSpPr>
          <a:xfrm>
            <a:off x="2876679" y="1353762"/>
            <a:ext cx="6327532" cy="3789738"/>
            <a:chOff x="-26" y="1343351"/>
            <a:chExt cx="9144028" cy="3789738"/>
          </a:xfrm>
        </p:grpSpPr>
        <p:sp>
          <p:nvSpPr>
            <p:cNvPr id="12" name="Google Shape;294;p31"/>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5;p31"/>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6;p31"/>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7;p31"/>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8;p31"/>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9;p31"/>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0;p31"/>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1;p31"/>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2;p31"/>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p31"/>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4;p31"/>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5;p31"/>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6;p31"/>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7;p31"/>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8;p31"/>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9;p31"/>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0;p31"/>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1;p31"/>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2;p31"/>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3;p31"/>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4;p31"/>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5;p31"/>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6;p31"/>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7;p31"/>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8;p31"/>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9;p31"/>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0;p31"/>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1;p31"/>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2;p31"/>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3;p31"/>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4;p31"/>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325;p31"/>
            <p:cNvGrpSpPr/>
            <p:nvPr/>
          </p:nvGrpSpPr>
          <p:grpSpPr>
            <a:xfrm>
              <a:off x="-26" y="2942175"/>
              <a:ext cx="1575668" cy="2015021"/>
              <a:chOff x="-25" y="2942175"/>
              <a:chExt cx="1575668" cy="2015021"/>
            </a:xfrm>
          </p:grpSpPr>
          <p:sp>
            <p:nvSpPr>
              <p:cNvPr id="44" name="Google Shape;326;p31"/>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7;p31"/>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8;p31"/>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9;p31"/>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0;p31"/>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1;p31"/>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2;p31"/>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3;p31"/>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34;p31"/>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35;p31"/>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6;p31"/>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7;p31"/>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8;p31"/>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9;p31"/>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0;p31"/>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1;p31"/>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2;p31"/>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3;p31"/>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4;p31"/>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5;p31"/>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6;p31"/>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7;p31"/>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8;p31"/>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9;p31"/>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0;p31"/>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1;p31"/>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2;p31"/>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3;p31"/>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4;p31"/>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5;p31"/>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6;p31"/>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7;p31"/>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8;p31"/>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59;p31"/>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0;p31"/>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1;p31"/>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2;p31"/>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3;p31"/>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4;p31"/>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5;p31"/>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6;p31"/>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67;p31"/>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8;p31"/>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9;p31"/>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0;p31"/>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1;p31"/>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 name="TextBox 91"/>
          <p:cNvSpPr txBox="1"/>
          <p:nvPr/>
        </p:nvSpPr>
        <p:spPr>
          <a:xfrm>
            <a:off x="2410715" y="895276"/>
            <a:ext cx="4521516" cy="1200329"/>
          </a:xfrm>
          <a:prstGeom prst="rect">
            <a:avLst/>
          </a:prstGeom>
          <a:noFill/>
        </p:spPr>
        <p:txBody>
          <a:bodyPr wrap="square" rtlCol="0">
            <a:spAutoFit/>
          </a:bodyPr>
          <a:lstStyle/>
          <a:p>
            <a:pPr algn="ctr"/>
            <a:r>
              <a:rPr lang="vi-VN" sz="2400">
                <a:latin typeface="#9Slide03 Arima Madurai Bold" panose="00000800000000000000" pitchFamily="2" charset="0"/>
                <a:cs typeface="#9Slide03 Arima Madurai Bold" panose="00000800000000000000" pitchFamily="2" charset="0"/>
              </a:rPr>
              <a:t>Người đứng ở Nam Cực không bị rơi ra ngoài vì Trái đất tác dụng lên con người một lực hút</a:t>
            </a:r>
            <a:endParaRPr lang="en-US" sz="2400">
              <a:latin typeface="#9Slide03 Arima Madurai Bold" panose="00000800000000000000" pitchFamily="2" charset="0"/>
              <a:cs typeface="#9Slide03 Arima Madurai Bold" panose="00000800000000000000" pitchFamily="2" charset="0"/>
            </a:endParaRPr>
          </a:p>
        </p:txBody>
      </p:sp>
      <p:sp>
        <p:nvSpPr>
          <p:cNvPr id="5" name="Cloud 4"/>
          <p:cNvSpPr/>
          <p:nvPr/>
        </p:nvSpPr>
        <p:spPr>
          <a:xfrm>
            <a:off x="2030051" y="435445"/>
            <a:ext cx="5388657" cy="2207317"/>
          </a:xfrm>
          <a:prstGeom prst="cloud">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321292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2"/>
                                        </p:tgtEl>
                                        <p:attrNameLst>
                                          <p:attrName>style.visibility</p:attrName>
                                        </p:attrNameLst>
                                      </p:cBhvr>
                                      <p:to>
                                        <p:strVal val="visible"/>
                                      </p:to>
                                    </p:set>
                                    <p:anim calcmode="lin" valueType="num">
                                      <p:cBhvr>
                                        <p:cTn id="12" dur="500" fill="hold"/>
                                        <p:tgtEl>
                                          <p:spTgt spid="92"/>
                                        </p:tgtEl>
                                        <p:attrNameLst>
                                          <p:attrName>ppt_w</p:attrName>
                                        </p:attrNameLst>
                                      </p:cBhvr>
                                      <p:tavLst>
                                        <p:tav tm="0">
                                          <p:val>
                                            <p:fltVal val="0"/>
                                          </p:val>
                                        </p:tav>
                                        <p:tav tm="100000">
                                          <p:val>
                                            <p:strVal val="#ppt_w"/>
                                          </p:val>
                                        </p:tav>
                                      </p:tavLst>
                                    </p:anim>
                                    <p:anim calcmode="lin" valueType="num">
                                      <p:cBhvr>
                                        <p:cTn id="13" dur="500" fill="hold"/>
                                        <p:tgtEl>
                                          <p:spTgt spid="92"/>
                                        </p:tgtEl>
                                        <p:attrNameLst>
                                          <p:attrName>ppt_h</p:attrName>
                                        </p:attrNameLst>
                                      </p:cBhvr>
                                      <p:tavLst>
                                        <p:tav tm="0">
                                          <p:val>
                                            <p:fltVal val="0"/>
                                          </p:val>
                                        </p:tav>
                                        <p:tav tm="100000">
                                          <p:val>
                                            <p:strVal val="#ppt_h"/>
                                          </p:val>
                                        </p:tav>
                                      </p:tavLst>
                                    </p:anim>
                                    <p:animEffect transition="in" filter="fade">
                                      <p:cBhvr>
                                        <p:cTn id="14"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组合 108"/>
          <p:cNvGrpSpPr/>
          <p:nvPr/>
        </p:nvGrpSpPr>
        <p:grpSpPr>
          <a:xfrm>
            <a:off x="3567908" y="-879297"/>
            <a:ext cx="1756222" cy="1756222"/>
            <a:chOff x="2894659" y="1465288"/>
            <a:chExt cx="1727827" cy="1727827"/>
          </a:xfrm>
        </p:grpSpPr>
        <p:grpSp>
          <p:nvGrpSpPr>
            <p:cNvPr id="110" name="组合 109"/>
            <p:cNvGrpSpPr/>
            <p:nvPr/>
          </p:nvGrpSpPr>
          <p:grpSpPr>
            <a:xfrm rot="1771504">
              <a:off x="2914532" y="1485269"/>
              <a:ext cx="1688083" cy="1687866"/>
              <a:chOff x="1827622" y="1343919"/>
              <a:chExt cx="2304000" cy="2304000"/>
            </a:xfrm>
          </p:grpSpPr>
          <p:sp>
            <p:nvSpPr>
              <p:cNvPr id="112" name="椭圆 111"/>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13" name="椭圆 112"/>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sp>
          <p:nvSpPr>
            <p:cNvPr id="111" name="流程图: 联系 110"/>
            <p:cNvSpPr/>
            <p:nvPr/>
          </p:nvSpPr>
          <p:spPr>
            <a:xfrm>
              <a:off x="2894659" y="1465288"/>
              <a:ext cx="1727827" cy="1727827"/>
            </a:xfrm>
            <a:prstGeom prst="flowChartConnector">
              <a:avLst/>
            </a:prstGeom>
            <a:noFill/>
            <a:ln w="3175">
              <a:solidFill>
                <a:srgbClr val="00B7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 name="组合 113"/>
          <p:cNvGrpSpPr/>
          <p:nvPr/>
        </p:nvGrpSpPr>
        <p:grpSpPr>
          <a:xfrm rot="1771504">
            <a:off x="3575961" y="378942"/>
            <a:ext cx="272244" cy="272209"/>
            <a:chOff x="1827622" y="1343919"/>
            <a:chExt cx="2304000" cy="2304000"/>
          </a:xfrm>
        </p:grpSpPr>
        <p:sp>
          <p:nvSpPr>
            <p:cNvPr id="115" name="椭圆 114"/>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16" name="椭圆 115"/>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17" name="组合 116"/>
          <p:cNvGrpSpPr/>
          <p:nvPr/>
        </p:nvGrpSpPr>
        <p:grpSpPr>
          <a:xfrm rot="1771504">
            <a:off x="5177750" y="37314"/>
            <a:ext cx="272244" cy="272209"/>
            <a:chOff x="1827622" y="1343919"/>
            <a:chExt cx="2304000" cy="2304000"/>
          </a:xfrm>
        </p:grpSpPr>
        <p:sp>
          <p:nvSpPr>
            <p:cNvPr id="118" name="椭圆 117"/>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19" name="椭圆 118"/>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20" name="组合 119"/>
          <p:cNvGrpSpPr/>
          <p:nvPr/>
        </p:nvGrpSpPr>
        <p:grpSpPr>
          <a:xfrm rot="1771504">
            <a:off x="4219534" y="449833"/>
            <a:ext cx="216832" cy="216804"/>
            <a:chOff x="1827622" y="1343919"/>
            <a:chExt cx="2304000" cy="2304000"/>
          </a:xfrm>
        </p:grpSpPr>
        <p:sp>
          <p:nvSpPr>
            <p:cNvPr id="121" name="椭圆 120"/>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22" name="椭圆 121"/>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23" name="组合 122"/>
          <p:cNvGrpSpPr/>
          <p:nvPr/>
        </p:nvGrpSpPr>
        <p:grpSpPr>
          <a:xfrm rot="1771504">
            <a:off x="4695048" y="474506"/>
            <a:ext cx="402249" cy="402197"/>
            <a:chOff x="1827622" y="1343919"/>
            <a:chExt cx="2304000" cy="2304000"/>
          </a:xfrm>
        </p:grpSpPr>
        <p:sp>
          <p:nvSpPr>
            <p:cNvPr id="124" name="椭圆 123"/>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25" name="椭圆 124"/>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26" name="组合 125"/>
          <p:cNvGrpSpPr/>
          <p:nvPr/>
        </p:nvGrpSpPr>
        <p:grpSpPr>
          <a:xfrm rot="1771504">
            <a:off x="3507274" y="-102313"/>
            <a:ext cx="166140" cy="166119"/>
            <a:chOff x="1827622" y="1343919"/>
            <a:chExt cx="2304000" cy="2304000"/>
          </a:xfrm>
        </p:grpSpPr>
        <p:sp>
          <p:nvSpPr>
            <p:cNvPr id="127" name="椭圆 126"/>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28" name="椭圆 127"/>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29" name="组合 128"/>
          <p:cNvGrpSpPr/>
          <p:nvPr/>
        </p:nvGrpSpPr>
        <p:grpSpPr>
          <a:xfrm rot="1771504">
            <a:off x="3898802" y="816764"/>
            <a:ext cx="202768" cy="202742"/>
            <a:chOff x="1827622" y="1343919"/>
            <a:chExt cx="2304000" cy="2304000"/>
          </a:xfrm>
        </p:grpSpPr>
        <p:sp>
          <p:nvSpPr>
            <p:cNvPr id="130" name="椭圆 129"/>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31" name="椭圆 130"/>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sp>
        <p:nvSpPr>
          <p:cNvPr id="132" name="文本框 131"/>
          <p:cNvSpPr txBox="1"/>
          <p:nvPr/>
        </p:nvSpPr>
        <p:spPr>
          <a:xfrm>
            <a:off x="3793953" y="75052"/>
            <a:ext cx="1634623" cy="584775"/>
          </a:xfrm>
          <a:prstGeom prst="rect">
            <a:avLst/>
          </a:prstGeom>
          <a:noFill/>
        </p:spPr>
        <p:txBody>
          <a:bodyPr wrap="square" rtlCol="0">
            <a:spAutoFit/>
          </a:bodyPr>
          <a:lstStyle/>
          <a:p>
            <a:r>
              <a:rPr lang="vi-VN" altLang="zh-CN" sz="3200">
                <a:solidFill>
                  <a:srgbClr val="00B7CA"/>
                </a:solidFill>
                <a:latin typeface="#9Slide03 Arima Madurai Black" panose="00000A00000000000000" pitchFamily="2" charset="0"/>
                <a:ea typeface="黑体" panose="02010609060101010101" pitchFamily="49" charset="-122"/>
                <a:cs typeface="#9Slide03 Arima Madurai Black" panose="00000A00000000000000" pitchFamily="2" charset="0"/>
              </a:rPr>
              <a:t>Bài 37</a:t>
            </a:r>
            <a:endParaRPr lang="zh-CN" altLang="en-US" sz="3200" dirty="0">
              <a:solidFill>
                <a:srgbClr val="00B7CA"/>
              </a:solidFill>
              <a:latin typeface="#9Slide03 Arima Madurai Black" panose="00000A00000000000000" pitchFamily="2" charset="0"/>
              <a:ea typeface="黑体" panose="02010609060101010101" pitchFamily="49" charset="-122"/>
              <a:cs typeface="#9Slide03 Arima Madurai Black" panose="00000A00000000000000" pitchFamily="2" charset="0"/>
            </a:endParaRPr>
          </a:p>
        </p:txBody>
      </p:sp>
      <p:grpSp>
        <p:nvGrpSpPr>
          <p:cNvPr id="133" name="组合 132"/>
          <p:cNvGrpSpPr/>
          <p:nvPr/>
        </p:nvGrpSpPr>
        <p:grpSpPr>
          <a:xfrm>
            <a:off x="1390746" y="1838826"/>
            <a:ext cx="762943" cy="762943"/>
            <a:chOff x="1254722" y="1864234"/>
            <a:chExt cx="762943" cy="762943"/>
          </a:xfrm>
        </p:grpSpPr>
        <p:grpSp>
          <p:nvGrpSpPr>
            <p:cNvPr id="134" name="组合 133"/>
            <p:cNvGrpSpPr/>
            <p:nvPr/>
          </p:nvGrpSpPr>
          <p:grpSpPr>
            <a:xfrm>
              <a:off x="1254722" y="1864234"/>
              <a:ext cx="762943" cy="762943"/>
              <a:chOff x="2894659" y="1465288"/>
              <a:chExt cx="1727827" cy="1727827"/>
            </a:xfrm>
          </p:grpSpPr>
          <p:grpSp>
            <p:nvGrpSpPr>
              <p:cNvPr id="136" name="组合 135"/>
              <p:cNvGrpSpPr/>
              <p:nvPr/>
            </p:nvGrpSpPr>
            <p:grpSpPr>
              <a:xfrm rot="1771504">
                <a:off x="2914532" y="1485269"/>
                <a:ext cx="1688083" cy="1687866"/>
                <a:chOff x="1827622" y="1343919"/>
                <a:chExt cx="2304000" cy="2304000"/>
              </a:xfrm>
            </p:grpSpPr>
            <p:sp>
              <p:nvSpPr>
                <p:cNvPr id="138" name="椭圆 137"/>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00B7CA"/>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sp>
              <p:nvSpPr>
                <p:cNvPr id="139" name="椭圆 138"/>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00B7CA"/>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137" name="流程图: 联系 136"/>
              <p:cNvSpPr/>
              <p:nvPr/>
            </p:nvSpPr>
            <p:spPr>
              <a:xfrm>
                <a:off x="2894659" y="1465288"/>
                <a:ext cx="1727827" cy="1727827"/>
              </a:xfrm>
              <a:prstGeom prst="flowChartConnector">
                <a:avLst/>
              </a:prstGeom>
              <a:noFill/>
              <a:ln w="3175">
                <a:solidFill>
                  <a:srgbClr val="00B7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00B7CA"/>
                  </a:solidFill>
                  <a:latin typeface="#9Slide03 Arima Madurai Black" panose="00000A00000000000000" pitchFamily="2" charset="0"/>
                  <a:cs typeface="#9Slide03 Arima Madurai Black" panose="00000A00000000000000" pitchFamily="2" charset="0"/>
                </a:endParaRPr>
              </a:p>
            </p:txBody>
          </p:sp>
        </p:grpSp>
        <p:sp>
          <p:nvSpPr>
            <p:cNvPr id="135" name="文本框 134"/>
            <p:cNvSpPr txBox="1"/>
            <p:nvPr/>
          </p:nvSpPr>
          <p:spPr>
            <a:xfrm>
              <a:off x="1378895" y="2045650"/>
              <a:ext cx="526473" cy="400110"/>
            </a:xfrm>
            <a:prstGeom prst="rect">
              <a:avLst/>
            </a:prstGeom>
            <a:noFill/>
          </p:spPr>
          <p:txBody>
            <a:bodyPr wrap="square" rtlCol="0">
              <a:spAutoFit/>
            </a:bodyPr>
            <a:lstStyle/>
            <a:p>
              <a:r>
                <a:rPr lang="en-US" altLang="zh-CN" sz="2000" b="1" dirty="0">
                  <a:solidFill>
                    <a:srgbClr val="00B7CA"/>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01</a:t>
              </a:r>
              <a:endParaRPr lang="zh-CN" altLang="en-US" sz="2000" b="1" dirty="0">
                <a:solidFill>
                  <a:srgbClr val="00B7CA"/>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endParaRPr>
            </a:p>
          </p:txBody>
        </p:sp>
      </p:grpSp>
      <p:grpSp>
        <p:nvGrpSpPr>
          <p:cNvPr id="147" name="组合 146"/>
          <p:cNvGrpSpPr/>
          <p:nvPr/>
        </p:nvGrpSpPr>
        <p:grpSpPr>
          <a:xfrm>
            <a:off x="3768030" y="1801771"/>
            <a:ext cx="887335" cy="1313922"/>
            <a:chOff x="3999215" y="1873057"/>
            <a:chExt cx="887335" cy="1313922"/>
          </a:xfrm>
        </p:grpSpPr>
        <p:grpSp>
          <p:nvGrpSpPr>
            <p:cNvPr id="148" name="组合 147"/>
            <p:cNvGrpSpPr/>
            <p:nvPr/>
          </p:nvGrpSpPr>
          <p:grpSpPr>
            <a:xfrm>
              <a:off x="3999215" y="1873057"/>
              <a:ext cx="887335" cy="1313922"/>
              <a:chOff x="2593080" y="1485269"/>
              <a:chExt cx="2009535" cy="2975620"/>
            </a:xfrm>
          </p:grpSpPr>
          <p:grpSp>
            <p:nvGrpSpPr>
              <p:cNvPr id="150" name="组合 149"/>
              <p:cNvGrpSpPr/>
              <p:nvPr/>
            </p:nvGrpSpPr>
            <p:grpSpPr>
              <a:xfrm rot="1771504">
                <a:off x="2914532" y="1485269"/>
                <a:ext cx="1688083" cy="1687866"/>
                <a:chOff x="1827622" y="1343919"/>
                <a:chExt cx="2304000" cy="2304000"/>
              </a:xfrm>
            </p:grpSpPr>
            <p:sp>
              <p:nvSpPr>
                <p:cNvPr id="152" name="椭圆 151"/>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solidFill>
                    <a:srgbClr val="E56666"/>
                  </a:solid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FF0000"/>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sp>
              <p:nvSpPr>
                <p:cNvPr id="153" name="椭圆 152"/>
                <p:cNvSpPr/>
                <p:nvPr/>
              </p:nvSpPr>
              <p:spPr>
                <a:xfrm>
                  <a:off x="1885385" y="1356569"/>
                  <a:ext cx="2204282" cy="2204281"/>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FF0000"/>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151" name="流程图: 联系 150"/>
              <p:cNvSpPr/>
              <p:nvPr/>
            </p:nvSpPr>
            <p:spPr>
              <a:xfrm>
                <a:off x="2593080" y="2733063"/>
                <a:ext cx="1727827" cy="1727826"/>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9Slide03 Arima Madurai Black" panose="00000A00000000000000" pitchFamily="2" charset="0"/>
                  <a:cs typeface="#9Slide03 Arima Madurai Black" panose="00000A00000000000000" pitchFamily="2" charset="0"/>
                </a:endParaRPr>
              </a:p>
            </p:txBody>
          </p:sp>
        </p:grpSp>
        <p:sp>
          <p:nvSpPr>
            <p:cNvPr id="149" name="文本框 148"/>
            <p:cNvSpPr txBox="1"/>
            <p:nvPr/>
          </p:nvSpPr>
          <p:spPr>
            <a:xfrm>
              <a:off x="4247986" y="2048949"/>
              <a:ext cx="526473" cy="400110"/>
            </a:xfrm>
            <a:prstGeom prst="rect">
              <a:avLst/>
            </a:prstGeom>
            <a:noFill/>
            <a:ln>
              <a:noFill/>
            </a:ln>
          </p:spPr>
          <p:txBody>
            <a:bodyPr wrap="square" rtlCol="0">
              <a:spAutoFit/>
            </a:bodyPr>
            <a:lstStyle/>
            <a:p>
              <a:r>
                <a:rPr lang="en-US" altLang="zh-CN" sz="2000" b="1">
                  <a:solidFill>
                    <a:srgbClr val="ECAAAA"/>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0</a:t>
              </a:r>
              <a:r>
                <a:rPr lang="vi-VN" altLang="zh-CN" sz="2000" b="1">
                  <a:solidFill>
                    <a:srgbClr val="ECAAAA"/>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2</a:t>
              </a:r>
              <a:endParaRPr lang="en-US" altLang="zh-CN" sz="2000" b="1" dirty="0">
                <a:solidFill>
                  <a:srgbClr val="ECAAAA"/>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endParaRPr>
            </a:p>
          </p:txBody>
        </p:sp>
      </p:grpSp>
      <p:grpSp>
        <p:nvGrpSpPr>
          <p:cNvPr id="161" name="组合 160"/>
          <p:cNvGrpSpPr/>
          <p:nvPr/>
        </p:nvGrpSpPr>
        <p:grpSpPr>
          <a:xfrm>
            <a:off x="411668" y="3088312"/>
            <a:ext cx="2097445" cy="736835"/>
            <a:chOff x="1096942" y="3103294"/>
            <a:chExt cx="1107240" cy="736835"/>
          </a:xfrm>
        </p:grpSpPr>
        <p:sp>
          <p:nvSpPr>
            <p:cNvPr id="162" name="文本框 161"/>
            <p:cNvSpPr txBox="1"/>
            <p:nvPr/>
          </p:nvSpPr>
          <p:spPr>
            <a:xfrm>
              <a:off x="1096942" y="3103294"/>
              <a:ext cx="1085222" cy="369332"/>
            </a:xfrm>
            <a:prstGeom prst="rect">
              <a:avLst/>
            </a:prstGeom>
            <a:noFill/>
          </p:spPr>
          <p:txBody>
            <a:bodyPr wrap="square" rtlCol="0">
              <a:spAutoFit/>
            </a:bodyPr>
            <a:lstStyle/>
            <a:p>
              <a:pPr algn="ctr"/>
              <a:r>
                <a:rPr lang="vi-VN" altLang="zh-CN" sz="1800">
                  <a:solidFill>
                    <a:srgbClr val="00B7CA"/>
                  </a:solidFill>
                  <a:latin typeface="#9Slide03 Arima Madurai Black" panose="00000A00000000000000" pitchFamily="2" charset="0"/>
                  <a:ea typeface="SimSun-ExtB" panose="02010609060101010101" pitchFamily="49" charset="-122"/>
                  <a:cs typeface="#9Slide03 Arima Madurai Black" panose="00000A00000000000000" pitchFamily="2" charset="0"/>
                </a:rPr>
                <a:t>KHỐI LƯỢNG</a:t>
              </a:r>
              <a:endParaRPr lang="zh-CN" altLang="en-US" sz="1800" dirty="0">
                <a:solidFill>
                  <a:srgbClr val="00B7CA"/>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sp>
          <p:nvSpPr>
            <p:cNvPr id="163" name="文本框 162"/>
            <p:cNvSpPr txBox="1"/>
            <p:nvPr/>
          </p:nvSpPr>
          <p:spPr>
            <a:xfrm>
              <a:off x="1096942" y="3470797"/>
              <a:ext cx="1107240" cy="369332"/>
            </a:xfrm>
            <a:prstGeom prst="rect">
              <a:avLst/>
            </a:prstGeom>
            <a:noFill/>
          </p:spPr>
          <p:txBody>
            <a:bodyPr wrap="square" rtlCol="0">
              <a:spAutoFit/>
            </a:bodyPr>
            <a:lstStyle/>
            <a:p>
              <a:pPr algn="ctr"/>
              <a:endParaRPr lang="zh-CN" altLang="en-US" sz="1800" dirty="0">
                <a:solidFill>
                  <a:schemeClr val="tx1">
                    <a:lumMod val="50000"/>
                    <a:lumOff val="50000"/>
                  </a:schemeClr>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grpSp>
      <p:sp>
        <p:nvSpPr>
          <p:cNvPr id="166" name="文本框 165"/>
          <p:cNvSpPr txBox="1"/>
          <p:nvPr/>
        </p:nvSpPr>
        <p:spPr>
          <a:xfrm>
            <a:off x="2427092" y="3434597"/>
            <a:ext cx="1165359" cy="261610"/>
          </a:xfrm>
          <a:prstGeom prst="rect">
            <a:avLst/>
          </a:prstGeom>
          <a:noFill/>
        </p:spPr>
        <p:txBody>
          <a:bodyPr wrap="square" rtlCol="0">
            <a:spAutoFit/>
          </a:bodyPr>
          <a:lstStyle/>
          <a:p>
            <a:pPr algn="ctr"/>
            <a:endParaRPr lang="zh-CN" altLang="en-US" sz="1100" dirty="0">
              <a:solidFill>
                <a:schemeClr val="tx1">
                  <a:lumMod val="50000"/>
                  <a:lumOff val="50000"/>
                </a:schemeClr>
              </a:solidFill>
              <a:latin typeface="华文细黑" panose="02010600040101010101" pitchFamily="2" charset="-122"/>
              <a:ea typeface="华文细黑" panose="02010600040101010101" pitchFamily="2" charset="-122"/>
            </a:endParaRPr>
          </a:p>
        </p:txBody>
      </p:sp>
      <p:grpSp>
        <p:nvGrpSpPr>
          <p:cNvPr id="170" name="组合 169"/>
          <p:cNvGrpSpPr/>
          <p:nvPr/>
        </p:nvGrpSpPr>
        <p:grpSpPr>
          <a:xfrm>
            <a:off x="1900731" y="3077754"/>
            <a:ext cx="4040810" cy="767153"/>
            <a:chOff x="4937117" y="3078862"/>
            <a:chExt cx="2133141" cy="767153"/>
          </a:xfrm>
        </p:grpSpPr>
        <p:sp>
          <p:nvSpPr>
            <p:cNvPr id="171" name="文本框 170"/>
            <p:cNvSpPr txBox="1"/>
            <p:nvPr/>
          </p:nvSpPr>
          <p:spPr>
            <a:xfrm>
              <a:off x="4937117" y="3078862"/>
              <a:ext cx="2133141" cy="369332"/>
            </a:xfrm>
            <a:prstGeom prst="rect">
              <a:avLst/>
            </a:prstGeom>
            <a:noFill/>
          </p:spPr>
          <p:txBody>
            <a:bodyPr wrap="square" rtlCol="0">
              <a:spAutoFit/>
            </a:bodyPr>
            <a:lstStyle/>
            <a:p>
              <a:pPr algn="ctr"/>
              <a:r>
                <a:rPr lang="vi-VN" altLang="zh-CN" sz="1800">
                  <a:solidFill>
                    <a:srgbClr val="E56666"/>
                  </a:solidFill>
                  <a:latin typeface="#9Slide03 Arima Madurai Black" panose="00000A00000000000000" pitchFamily="2" charset="0"/>
                  <a:ea typeface="SimSun-ExtB" panose="02010609060101010101" pitchFamily="49" charset="-122"/>
                  <a:cs typeface="#9Slide03 Arima Madurai Black" panose="00000A00000000000000" pitchFamily="2" charset="0"/>
                </a:rPr>
                <a:t>LỰC HẤP DẪN</a:t>
              </a:r>
              <a:endParaRPr lang="zh-CN" altLang="en-US" sz="1800" dirty="0">
                <a:solidFill>
                  <a:srgbClr val="E56666"/>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sp>
          <p:nvSpPr>
            <p:cNvPr id="172" name="文本框 171"/>
            <p:cNvSpPr txBox="1"/>
            <p:nvPr/>
          </p:nvSpPr>
          <p:spPr>
            <a:xfrm>
              <a:off x="5491146" y="3476683"/>
              <a:ext cx="1165359" cy="369332"/>
            </a:xfrm>
            <a:prstGeom prst="rect">
              <a:avLst/>
            </a:prstGeom>
            <a:noFill/>
          </p:spPr>
          <p:txBody>
            <a:bodyPr wrap="square" rtlCol="0">
              <a:spAutoFit/>
            </a:bodyPr>
            <a:lstStyle/>
            <a:p>
              <a:pPr algn="ctr"/>
              <a:endParaRPr lang="en-US" altLang="zh-CN" sz="1800" dirty="0">
                <a:solidFill>
                  <a:schemeClr val="tx1">
                    <a:lumMod val="50000"/>
                    <a:lumOff val="50000"/>
                  </a:schemeClr>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grpSp>
      <p:grpSp>
        <p:nvGrpSpPr>
          <p:cNvPr id="173" name="组合 172"/>
          <p:cNvGrpSpPr/>
          <p:nvPr/>
        </p:nvGrpSpPr>
        <p:grpSpPr>
          <a:xfrm rot="1771504">
            <a:off x="1927253" y="2365383"/>
            <a:ext cx="272244" cy="272209"/>
            <a:chOff x="1827622" y="1343919"/>
            <a:chExt cx="2304000" cy="2304000"/>
          </a:xfrm>
        </p:grpSpPr>
        <p:sp>
          <p:nvSpPr>
            <p:cNvPr id="174" name="椭圆 173"/>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75" name="椭圆 174"/>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79" name="组合 178"/>
          <p:cNvGrpSpPr/>
          <p:nvPr/>
        </p:nvGrpSpPr>
        <p:grpSpPr>
          <a:xfrm rot="1771504">
            <a:off x="4505885" y="2300637"/>
            <a:ext cx="272244" cy="272209"/>
            <a:chOff x="1827622" y="1343919"/>
            <a:chExt cx="2304000" cy="2304000"/>
          </a:xfrm>
        </p:grpSpPr>
        <p:sp>
          <p:nvSpPr>
            <p:cNvPr id="180" name="椭圆 179"/>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81" name="椭圆 180"/>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98" name="组合 197"/>
          <p:cNvGrpSpPr/>
          <p:nvPr/>
        </p:nvGrpSpPr>
        <p:grpSpPr>
          <a:xfrm>
            <a:off x="6634129" y="1830493"/>
            <a:ext cx="762943" cy="762943"/>
            <a:chOff x="5617616" y="1872229"/>
            <a:chExt cx="762943" cy="762943"/>
          </a:xfrm>
        </p:grpSpPr>
        <p:grpSp>
          <p:nvGrpSpPr>
            <p:cNvPr id="199" name="组合 198"/>
            <p:cNvGrpSpPr/>
            <p:nvPr/>
          </p:nvGrpSpPr>
          <p:grpSpPr>
            <a:xfrm>
              <a:off x="5617616" y="1872229"/>
              <a:ext cx="762943" cy="762943"/>
              <a:chOff x="2894659" y="1465288"/>
              <a:chExt cx="1727827" cy="1727827"/>
            </a:xfrm>
          </p:grpSpPr>
          <p:grpSp>
            <p:nvGrpSpPr>
              <p:cNvPr id="201" name="组合 200"/>
              <p:cNvGrpSpPr/>
              <p:nvPr/>
            </p:nvGrpSpPr>
            <p:grpSpPr>
              <a:xfrm rot="1771504">
                <a:off x="2914532" y="1485269"/>
                <a:ext cx="1688083" cy="1687866"/>
                <a:chOff x="1827622" y="1343919"/>
                <a:chExt cx="2304000" cy="2304000"/>
              </a:xfrm>
            </p:grpSpPr>
            <p:sp>
              <p:nvSpPr>
                <p:cNvPr id="203" name="椭圆 20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7030A0"/>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sp>
              <p:nvSpPr>
                <p:cNvPr id="204" name="椭圆 203"/>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7030A0"/>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202" name="流程图: 联系 201"/>
              <p:cNvSpPr/>
              <p:nvPr/>
            </p:nvSpPr>
            <p:spPr>
              <a:xfrm>
                <a:off x="2894659" y="1465288"/>
                <a:ext cx="1727827" cy="1727827"/>
              </a:xfrm>
              <a:prstGeom prst="flowChartConnector">
                <a:avLst/>
              </a:pr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7030A0"/>
                  </a:solidFill>
                  <a:latin typeface="#9Slide03 Arima Madurai Black" panose="00000A00000000000000" pitchFamily="2" charset="0"/>
                  <a:cs typeface="#9Slide03 Arima Madurai Black" panose="00000A00000000000000" pitchFamily="2" charset="0"/>
                </a:endParaRPr>
              </a:p>
            </p:txBody>
          </p:sp>
        </p:grpSp>
        <p:sp>
          <p:nvSpPr>
            <p:cNvPr id="200" name="文本框 199"/>
            <p:cNvSpPr txBox="1"/>
            <p:nvPr/>
          </p:nvSpPr>
          <p:spPr>
            <a:xfrm>
              <a:off x="5735850" y="2053130"/>
              <a:ext cx="526473" cy="400110"/>
            </a:xfrm>
            <a:prstGeom prst="rect">
              <a:avLst/>
            </a:prstGeom>
            <a:noFill/>
          </p:spPr>
          <p:txBody>
            <a:bodyPr wrap="square" rtlCol="0">
              <a:spAutoFit/>
            </a:bodyPr>
            <a:lstStyle/>
            <a:p>
              <a:r>
                <a:rPr lang="en-US" altLang="zh-CN" sz="2000" b="1">
                  <a:solidFill>
                    <a:srgbClr val="7030A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0</a:t>
              </a:r>
              <a:r>
                <a:rPr lang="vi-VN" altLang="zh-CN" sz="2000" b="1">
                  <a:solidFill>
                    <a:srgbClr val="7030A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3</a:t>
              </a:r>
              <a:endParaRPr lang="zh-CN" altLang="en-US" sz="2000" b="1" dirty="0">
                <a:solidFill>
                  <a:srgbClr val="7030A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endParaRPr>
            </a:p>
          </p:txBody>
        </p:sp>
      </p:grpSp>
      <p:grpSp>
        <p:nvGrpSpPr>
          <p:cNvPr id="205" name="组合 204"/>
          <p:cNvGrpSpPr/>
          <p:nvPr/>
        </p:nvGrpSpPr>
        <p:grpSpPr>
          <a:xfrm>
            <a:off x="4998756" y="3078919"/>
            <a:ext cx="4040810" cy="745812"/>
            <a:chOff x="4999811" y="3100203"/>
            <a:chExt cx="2133141" cy="745812"/>
          </a:xfrm>
        </p:grpSpPr>
        <p:sp>
          <p:nvSpPr>
            <p:cNvPr id="206" name="文本框 205"/>
            <p:cNvSpPr txBox="1"/>
            <p:nvPr/>
          </p:nvSpPr>
          <p:spPr>
            <a:xfrm>
              <a:off x="4999811" y="3100203"/>
              <a:ext cx="2133141" cy="369332"/>
            </a:xfrm>
            <a:prstGeom prst="rect">
              <a:avLst/>
            </a:prstGeom>
            <a:noFill/>
          </p:spPr>
          <p:txBody>
            <a:bodyPr wrap="square" rtlCol="0">
              <a:spAutoFit/>
            </a:bodyPr>
            <a:lstStyle/>
            <a:p>
              <a:pPr algn="ctr"/>
              <a:r>
                <a:rPr lang="vi-VN" altLang="zh-CN" sz="1800">
                  <a:solidFill>
                    <a:srgbClr val="7030A0"/>
                  </a:solidFill>
                  <a:latin typeface="#9Slide03 Arima Madurai Black" panose="00000A00000000000000" pitchFamily="2" charset="0"/>
                  <a:ea typeface="SimSun-ExtB" panose="02010609060101010101" pitchFamily="49" charset="-122"/>
                  <a:cs typeface="#9Slide03 Arima Madurai Black" panose="00000A00000000000000" pitchFamily="2" charset="0"/>
                </a:rPr>
                <a:t>TRỌNG LƯỢNG CỦA VẬT</a:t>
              </a:r>
              <a:endParaRPr lang="zh-CN" altLang="en-US" sz="1800" dirty="0">
                <a:solidFill>
                  <a:srgbClr val="7030A0"/>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sp>
          <p:nvSpPr>
            <p:cNvPr id="207" name="文本框 206"/>
            <p:cNvSpPr txBox="1"/>
            <p:nvPr/>
          </p:nvSpPr>
          <p:spPr>
            <a:xfrm>
              <a:off x="5491146" y="3476683"/>
              <a:ext cx="1165359" cy="369332"/>
            </a:xfrm>
            <a:prstGeom prst="rect">
              <a:avLst/>
            </a:prstGeom>
            <a:noFill/>
          </p:spPr>
          <p:txBody>
            <a:bodyPr wrap="square" rtlCol="0">
              <a:spAutoFit/>
            </a:bodyPr>
            <a:lstStyle/>
            <a:p>
              <a:pPr algn="ctr"/>
              <a:endParaRPr lang="en-US" altLang="zh-CN" sz="1800" dirty="0">
                <a:solidFill>
                  <a:schemeClr val="tx1">
                    <a:lumMod val="50000"/>
                    <a:lumOff val="50000"/>
                  </a:schemeClr>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grpSp>
      <p:grpSp>
        <p:nvGrpSpPr>
          <p:cNvPr id="208" name="组合 207"/>
          <p:cNvGrpSpPr/>
          <p:nvPr/>
        </p:nvGrpSpPr>
        <p:grpSpPr>
          <a:xfrm rot="1771504">
            <a:off x="7232163" y="2322628"/>
            <a:ext cx="272244" cy="272209"/>
            <a:chOff x="1827622" y="1343919"/>
            <a:chExt cx="2304000" cy="2304000"/>
          </a:xfrm>
        </p:grpSpPr>
        <p:sp>
          <p:nvSpPr>
            <p:cNvPr id="209" name="椭圆 208"/>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210" name="椭圆 209"/>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spTree>
    <p:extLst>
      <p:ext uri="{BB962C8B-B14F-4D97-AF65-F5344CB8AC3E}">
        <p14:creationId xmlns:p14="http://schemas.microsoft.com/office/powerpoint/2010/main" val="1469102122"/>
      </p:ext>
    </p:extLst>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0000" fill="hold" nodeType="afterEffect" p14:presetBounceEnd="30000">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14:bounceEnd="30000">
                                          <p:cBhvr additive="base">
                                            <p:cTn id="7" dur="2000" fill="hold"/>
                                            <p:tgtEl>
                                              <p:spTgt spid="109"/>
                                            </p:tgtEl>
                                            <p:attrNameLst>
                                              <p:attrName>ppt_x</p:attrName>
                                            </p:attrNameLst>
                                          </p:cBhvr>
                                          <p:tavLst>
                                            <p:tav tm="0">
                                              <p:val>
                                                <p:strVal val="#ppt_x"/>
                                              </p:val>
                                            </p:tav>
                                            <p:tav tm="100000">
                                              <p:val>
                                                <p:strVal val="#ppt_x"/>
                                              </p:val>
                                            </p:tav>
                                          </p:tavLst>
                                        </p:anim>
                                        <p:anim calcmode="lin" valueType="num" p14:bounceEnd="30000">
                                          <p:cBhvr additive="base">
                                            <p:cTn id="8" dur="2000" fill="hold"/>
                                            <p:tgtEl>
                                              <p:spTgt spid="109"/>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accel="30000" fill="hold" nodeType="afterEffect" p14:presetBounceEnd="30000">
                                      <p:stCondLst>
                                        <p:cond delay="0"/>
                                      </p:stCondLst>
                                      <p:childTnLst>
                                        <p:set>
                                          <p:cBhvr>
                                            <p:cTn id="11" dur="1" fill="hold">
                                              <p:stCondLst>
                                                <p:cond delay="0"/>
                                              </p:stCondLst>
                                            </p:cTn>
                                            <p:tgtEl>
                                              <p:spTgt spid="126"/>
                                            </p:tgtEl>
                                            <p:attrNameLst>
                                              <p:attrName>style.visibility</p:attrName>
                                            </p:attrNameLst>
                                          </p:cBhvr>
                                          <p:to>
                                            <p:strVal val="visible"/>
                                          </p:to>
                                        </p:set>
                                        <p:anim calcmode="lin" valueType="num" p14:bounceEnd="30000">
                                          <p:cBhvr additive="base">
                                            <p:cTn id="12" dur="2000" fill="hold"/>
                                            <p:tgtEl>
                                              <p:spTgt spid="126"/>
                                            </p:tgtEl>
                                            <p:attrNameLst>
                                              <p:attrName>ppt_x</p:attrName>
                                            </p:attrNameLst>
                                          </p:cBhvr>
                                          <p:tavLst>
                                            <p:tav tm="0">
                                              <p:val>
                                                <p:strVal val="0-#ppt_w/2"/>
                                              </p:val>
                                            </p:tav>
                                            <p:tav tm="100000">
                                              <p:val>
                                                <p:strVal val="#ppt_x"/>
                                              </p:val>
                                            </p:tav>
                                          </p:tavLst>
                                        </p:anim>
                                        <p:anim calcmode="lin" valueType="num" p14:bounceEnd="30000">
                                          <p:cBhvr additive="base">
                                            <p:cTn id="13" dur="2000" fill="hold"/>
                                            <p:tgtEl>
                                              <p:spTgt spid="126"/>
                                            </p:tgtEl>
                                            <p:attrNameLst>
                                              <p:attrName>ppt_y</p:attrName>
                                            </p:attrNameLst>
                                          </p:cBhvr>
                                          <p:tavLst>
                                            <p:tav tm="0">
                                              <p:val>
                                                <p:strVal val="#ppt_y"/>
                                              </p:val>
                                            </p:tav>
                                            <p:tav tm="100000">
                                              <p:val>
                                                <p:strVal val="#ppt_y"/>
                                              </p:val>
                                            </p:tav>
                                          </p:tavLst>
                                        </p:anim>
                                      </p:childTnLst>
                                    </p:cTn>
                                  </p:par>
                                  <p:par>
                                    <p:cTn id="14" presetID="2" presetClass="entr" presetSubtype="3" accel="30000" fill="hold" nodeType="withEffect" p14:presetBounceEnd="30000">
                                      <p:stCondLst>
                                        <p:cond delay="0"/>
                                      </p:stCondLst>
                                      <p:childTnLst>
                                        <p:set>
                                          <p:cBhvr>
                                            <p:cTn id="15" dur="1" fill="hold">
                                              <p:stCondLst>
                                                <p:cond delay="0"/>
                                              </p:stCondLst>
                                            </p:cTn>
                                            <p:tgtEl>
                                              <p:spTgt spid="117"/>
                                            </p:tgtEl>
                                            <p:attrNameLst>
                                              <p:attrName>style.visibility</p:attrName>
                                            </p:attrNameLst>
                                          </p:cBhvr>
                                          <p:to>
                                            <p:strVal val="visible"/>
                                          </p:to>
                                        </p:set>
                                        <p:anim calcmode="lin" valueType="num" p14:bounceEnd="30000">
                                          <p:cBhvr additive="base">
                                            <p:cTn id="16" dur="2000" fill="hold"/>
                                            <p:tgtEl>
                                              <p:spTgt spid="117"/>
                                            </p:tgtEl>
                                            <p:attrNameLst>
                                              <p:attrName>ppt_x</p:attrName>
                                            </p:attrNameLst>
                                          </p:cBhvr>
                                          <p:tavLst>
                                            <p:tav tm="0">
                                              <p:val>
                                                <p:strVal val="1+#ppt_w/2"/>
                                              </p:val>
                                            </p:tav>
                                            <p:tav tm="100000">
                                              <p:val>
                                                <p:strVal val="#ppt_x"/>
                                              </p:val>
                                            </p:tav>
                                          </p:tavLst>
                                        </p:anim>
                                        <p:anim calcmode="lin" valueType="num" p14:bounceEnd="30000">
                                          <p:cBhvr additive="base">
                                            <p:cTn id="17" dur="2000" fill="hold"/>
                                            <p:tgtEl>
                                              <p:spTgt spid="117"/>
                                            </p:tgtEl>
                                            <p:attrNameLst>
                                              <p:attrName>ppt_y</p:attrName>
                                            </p:attrNameLst>
                                          </p:cBhvr>
                                          <p:tavLst>
                                            <p:tav tm="0">
                                              <p:val>
                                                <p:strVal val="0-#ppt_h/2"/>
                                              </p:val>
                                            </p:tav>
                                            <p:tav tm="100000">
                                              <p:val>
                                                <p:strVal val="#ppt_y"/>
                                              </p:val>
                                            </p:tav>
                                          </p:tavLst>
                                        </p:anim>
                                      </p:childTnLst>
                                    </p:cTn>
                                  </p:par>
                                  <p:par>
                                    <p:cTn id="18" presetID="2" presetClass="entr" presetSubtype="12" accel="30000" fill="hold" nodeType="withEffect" p14:presetBounceEnd="30000">
                                      <p:stCondLst>
                                        <p:cond delay="0"/>
                                      </p:stCondLst>
                                      <p:childTnLst>
                                        <p:set>
                                          <p:cBhvr>
                                            <p:cTn id="19" dur="1" fill="hold">
                                              <p:stCondLst>
                                                <p:cond delay="0"/>
                                              </p:stCondLst>
                                            </p:cTn>
                                            <p:tgtEl>
                                              <p:spTgt spid="114"/>
                                            </p:tgtEl>
                                            <p:attrNameLst>
                                              <p:attrName>style.visibility</p:attrName>
                                            </p:attrNameLst>
                                          </p:cBhvr>
                                          <p:to>
                                            <p:strVal val="visible"/>
                                          </p:to>
                                        </p:set>
                                        <p:anim calcmode="lin" valueType="num" p14:bounceEnd="30000">
                                          <p:cBhvr additive="base">
                                            <p:cTn id="20" dur="2000" fill="hold"/>
                                            <p:tgtEl>
                                              <p:spTgt spid="114"/>
                                            </p:tgtEl>
                                            <p:attrNameLst>
                                              <p:attrName>ppt_x</p:attrName>
                                            </p:attrNameLst>
                                          </p:cBhvr>
                                          <p:tavLst>
                                            <p:tav tm="0">
                                              <p:val>
                                                <p:strVal val="0-#ppt_w/2"/>
                                              </p:val>
                                            </p:tav>
                                            <p:tav tm="100000">
                                              <p:val>
                                                <p:strVal val="#ppt_x"/>
                                              </p:val>
                                            </p:tav>
                                          </p:tavLst>
                                        </p:anim>
                                        <p:anim calcmode="lin" valueType="num" p14:bounceEnd="30000">
                                          <p:cBhvr additive="base">
                                            <p:cTn id="21" dur="2000" fill="hold"/>
                                            <p:tgtEl>
                                              <p:spTgt spid="114"/>
                                            </p:tgtEl>
                                            <p:attrNameLst>
                                              <p:attrName>ppt_y</p:attrName>
                                            </p:attrNameLst>
                                          </p:cBhvr>
                                          <p:tavLst>
                                            <p:tav tm="0">
                                              <p:val>
                                                <p:strVal val="1+#ppt_h/2"/>
                                              </p:val>
                                            </p:tav>
                                            <p:tav tm="100000">
                                              <p:val>
                                                <p:strVal val="#ppt_y"/>
                                              </p:val>
                                            </p:tav>
                                          </p:tavLst>
                                        </p:anim>
                                      </p:childTnLst>
                                    </p:cTn>
                                  </p:par>
                                  <p:par>
                                    <p:cTn id="22" presetID="2" presetClass="entr" presetSubtype="6" accel="30000" fill="hold" nodeType="withEffect" p14:presetBounceEnd="30000">
                                      <p:stCondLst>
                                        <p:cond delay="0"/>
                                      </p:stCondLst>
                                      <p:childTnLst>
                                        <p:set>
                                          <p:cBhvr>
                                            <p:cTn id="23" dur="1" fill="hold">
                                              <p:stCondLst>
                                                <p:cond delay="0"/>
                                              </p:stCondLst>
                                            </p:cTn>
                                            <p:tgtEl>
                                              <p:spTgt spid="120"/>
                                            </p:tgtEl>
                                            <p:attrNameLst>
                                              <p:attrName>style.visibility</p:attrName>
                                            </p:attrNameLst>
                                          </p:cBhvr>
                                          <p:to>
                                            <p:strVal val="visible"/>
                                          </p:to>
                                        </p:set>
                                        <p:anim calcmode="lin" valueType="num" p14:bounceEnd="30000">
                                          <p:cBhvr additive="base">
                                            <p:cTn id="24" dur="2000" fill="hold"/>
                                            <p:tgtEl>
                                              <p:spTgt spid="120"/>
                                            </p:tgtEl>
                                            <p:attrNameLst>
                                              <p:attrName>ppt_x</p:attrName>
                                            </p:attrNameLst>
                                          </p:cBhvr>
                                          <p:tavLst>
                                            <p:tav tm="0">
                                              <p:val>
                                                <p:strVal val="1+#ppt_w/2"/>
                                              </p:val>
                                            </p:tav>
                                            <p:tav tm="100000">
                                              <p:val>
                                                <p:strVal val="#ppt_x"/>
                                              </p:val>
                                            </p:tav>
                                          </p:tavLst>
                                        </p:anim>
                                        <p:anim calcmode="lin" valueType="num" p14:bounceEnd="30000">
                                          <p:cBhvr additive="base">
                                            <p:cTn id="25" dur="2000" fill="hold"/>
                                            <p:tgtEl>
                                              <p:spTgt spid="120"/>
                                            </p:tgtEl>
                                            <p:attrNameLst>
                                              <p:attrName>ppt_y</p:attrName>
                                            </p:attrNameLst>
                                          </p:cBhvr>
                                          <p:tavLst>
                                            <p:tav tm="0">
                                              <p:val>
                                                <p:strVal val="1+#ppt_h/2"/>
                                              </p:val>
                                            </p:tav>
                                            <p:tav tm="100000">
                                              <p:val>
                                                <p:strVal val="#ppt_y"/>
                                              </p:val>
                                            </p:tav>
                                          </p:tavLst>
                                        </p:anim>
                                      </p:childTnLst>
                                    </p:cTn>
                                  </p:par>
                                  <p:par>
                                    <p:cTn id="26" presetID="2" presetClass="entr" presetSubtype="4" accel="30000" fill="hold" nodeType="withEffect" p14:presetBounceEnd="30000">
                                      <p:stCondLst>
                                        <p:cond delay="0"/>
                                      </p:stCondLst>
                                      <p:childTnLst>
                                        <p:set>
                                          <p:cBhvr>
                                            <p:cTn id="27" dur="1" fill="hold">
                                              <p:stCondLst>
                                                <p:cond delay="0"/>
                                              </p:stCondLst>
                                            </p:cTn>
                                            <p:tgtEl>
                                              <p:spTgt spid="129"/>
                                            </p:tgtEl>
                                            <p:attrNameLst>
                                              <p:attrName>style.visibility</p:attrName>
                                            </p:attrNameLst>
                                          </p:cBhvr>
                                          <p:to>
                                            <p:strVal val="visible"/>
                                          </p:to>
                                        </p:set>
                                        <p:anim calcmode="lin" valueType="num" p14:bounceEnd="30000">
                                          <p:cBhvr additive="base">
                                            <p:cTn id="28" dur="2000" fill="hold"/>
                                            <p:tgtEl>
                                              <p:spTgt spid="129"/>
                                            </p:tgtEl>
                                            <p:attrNameLst>
                                              <p:attrName>ppt_x</p:attrName>
                                            </p:attrNameLst>
                                          </p:cBhvr>
                                          <p:tavLst>
                                            <p:tav tm="0">
                                              <p:val>
                                                <p:strVal val="#ppt_x"/>
                                              </p:val>
                                            </p:tav>
                                            <p:tav tm="100000">
                                              <p:val>
                                                <p:strVal val="#ppt_x"/>
                                              </p:val>
                                            </p:tav>
                                          </p:tavLst>
                                        </p:anim>
                                        <p:anim calcmode="lin" valueType="num" p14:bounceEnd="30000">
                                          <p:cBhvr additive="base">
                                            <p:cTn id="29" dur="2000" fill="hold"/>
                                            <p:tgtEl>
                                              <p:spTgt spid="129"/>
                                            </p:tgtEl>
                                            <p:attrNameLst>
                                              <p:attrName>ppt_y</p:attrName>
                                            </p:attrNameLst>
                                          </p:cBhvr>
                                          <p:tavLst>
                                            <p:tav tm="0">
                                              <p:val>
                                                <p:strVal val="1+#ppt_h/2"/>
                                              </p:val>
                                            </p:tav>
                                            <p:tav tm="100000">
                                              <p:val>
                                                <p:strVal val="#ppt_y"/>
                                              </p:val>
                                            </p:tav>
                                          </p:tavLst>
                                        </p:anim>
                                      </p:childTnLst>
                                    </p:cTn>
                                  </p:par>
                                  <p:par>
                                    <p:cTn id="30" presetID="2" presetClass="entr" presetSubtype="2" accel="30000" fill="hold" nodeType="withEffect" p14:presetBounceEnd="30000">
                                      <p:stCondLst>
                                        <p:cond delay="0"/>
                                      </p:stCondLst>
                                      <p:childTnLst>
                                        <p:set>
                                          <p:cBhvr>
                                            <p:cTn id="31" dur="1" fill="hold">
                                              <p:stCondLst>
                                                <p:cond delay="0"/>
                                              </p:stCondLst>
                                            </p:cTn>
                                            <p:tgtEl>
                                              <p:spTgt spid="123"/>
                                            </p:tgtEl>
                                            <p:attrNameLst>
                                              <p:attrName>style.visibility</p:attrName>
                                            </p:attrNameLst>
                                          </p:cBhvr>
                                          <p:to>
                                            <p:strVal val="visible"/>
                                          </p:to>
                                        </p:set>
                                        <p:anim calcmode="lin" valueType="num" p14:bounceEnd="30000">
                                          <p:cBhvr additive="base">
                                            <p:cTn id="32" dur="2000" fill="hold"/>
                                            <p:tgtEl>
                                              <p:spTgt spid="123"/>
                                            </p:tgtEl>
                                            <p:attrNameLst>
                                              <p:attrName>ppt_x</p:attrName>
                                            </p:attrNameLst>
                                          </p:cBhvr>
                                          <p:tavLst>
                                            <p:tav tm="0">
                                              <p:val>
                                                <p:strVal val="1+#ppt_w/2"/>
                                              </p:val>
                                            </p:tav>
                                            <p:tav tm="100000">
                                              <p:val>
                                                <p:strVal val="#ppt_x"/>
                                              </p:val>
                                            </p:tav>
                                          </p:tavLst>
                                        </p:anim>
                                        <p:anim calcmode="lin" valueType="num" p14:bounceEnd="30000">
                                          <p:cBhvr additive="base">
                                            <p:cTn id="33" dur="2000" fill="hold"/>
                                            <p:tgtEl>
                                              <p:spTgt spid="123"/>
                                            </p:tgtEl>
                                            <p:attrNameLst>
                                              <p:attrName>ppt_y</p:attrName>
                                            </p:attrNameLst>
                                          </p:cBhvr>
                                          <p:tavLst>
                                            <p:tav tm="0">
                                              <p:val>
                                                <p:strVal val="#ppt_y"/>
                                              </p:val>
                                            </p:tav>
                                            <p:tav tm="100000">
                                              <p:val>
                                                <p:strVal val="#ppt_y"/>
                                              </p:val>
                                            </p:tav>
                                          </p:tavLst>
                                        </p:anim>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fade">
                                          <p:cBhvr>
                                            <p:cTn id="37" dur="500"/>
                                            <p:tgtEl>
                                              <p:spTgt spid="132"/>
                                            </p:tgtEl>
                                          </p:cBhvr>
                                        </p:animEffect>
                                      </p:childTnLst>
                                    </p:cTn>
                                  </p:par>
                                </p:childTnLst>
                              </p:cTn>
                            </p:par>
                            <p:par>
                              <p:cTn id="38" fill="hold">
                                <p:stCondLst>
                                  <p:cond delay="4500"/>
                                </p:stCondLst>
                                <p:childTnLst>
                                  <p:par>
                                    <p:cTn id="39" presetID="2" presetClass="entr" presetSubtype="9" accel="30000" fill="hold" nodeType="afterEffect" p14:presetBounceEnd="30000">
                                      <p:stCondLst>
                                        <p:cond delay="0"/>
                                      </p:stCondLst>
                                      <p:childTnLst>
                                        <p:set>
                                          <p:cBhvr>
                                            <p:cTn id="40" dur="1" fill="hold">
                                              <p:stCondLst>
                                                <p:cond delay="0"/>
                                              </p:stCondLst>
                                            </p:cTn>
                                            <p:tgtEl>
                                              <p:spTgt spid="133"/>
                                            </p:tgtEl>
                                            <p:attrNameLst>
                                              <p:attrName>style.visibility</p:attrName>
                                            </p:attrNameLst>
                                          </p:cBhvr>
                                          <p:to>
                                            <p:strVal val="visible"/>
                                          </p:to>
                                        </p:set>
                                        <p:anim calcmode="lin" valueType="num" p14:bounceEnd="30000">
                                          <p:cBhvr additive="base">
                                            <p:cTn id="41" dur="2000" fill="hold"/>
                                            <p:tgtEl>
                                              <p:spTgt spid="133"/>
                                            </p:tgtEl>
                                            <p:attrNameLst>
                                              <p:attrName>ppt_x</p:attrName>
                                            </p:attrNameLst>
                                          </p:cBhvr>
                                          <p:tavLst>
                                            <p:tav tm="0">
                                              <p:val>
                                                <p:strVal val="0-#ppt_w/2"/>
                                              </p:val>
                                            </p:tav>
                                            <p:tav tm="100000">
                                              <p:val>
                                                <p:strVal val="#ppt_x"/>
                                              </p:val>
                                            </p:tav>
                                          </p:tavLst>
                                        </p:anim>
                                        <p:anim calcmode="lin" valueType="num" p14:bounceEnd="30000">
                                          <p:cBhvr additive="base">
                                            <p:cTn id="42" dur="2000" fill="hold"/>
                                            <p:tgtEl>
                                              <p:spTgt spid="133"/>
                                            </p:tgtEl>
                                            <p:attrNameLst>
                                              <p:attrName>ppt_y</p:attrName>
                                            </p:attrNameLst>
                                          </p:cBhvr>
                                          <p:tavLst>
                                            <p:tav tm="0">
                                              <p:val>
                                                <p:strVal val="0-#ppt_h/2"/>
                                              </p:val>
                                            </p:tav>
                                            <p:tav tm="100000">
                                              <p:val>
                                                <p:strVal val="#ppt_y"/>
                                              </p:val>
                                            </p:tav>
                                          </p:tavLst>
                                        </p:anim>
                                      </p:childTnLst>
                                    </p:cTn>
                                  </p:par>
                                  <p:par>
                                    <p:cTn id="43" presetID="2" presetClass="entr" presetSubtype="9" accel="30000" fill="hold" nodeType="withEffect" p14:presetBounceEnd="30000">
                                      <p:stCondLst>
                                        <p:cond delay="0"/>
                                      </p:stCondLst>
                                      <p:childTnLst>
                                        <p:set>
                                          <p:cBhvr>
                                            <p:cTn id="44" dur="1" fill="hold">
                                              <p:stCondLst>
                                                <p:cond delay="0"/>
                                              </p:stCondLst>
                                            </p:cTn>
                                            <p:tgtEl>
                                              <p:spTgt spid="147"/>
                                            </p:tgtEl>
                                            <p:attrNameLst>
                                              <p:attrName>style.visibility</p:attrName>
                                            </p:attrNameLst>
                                          </p:cBhvr>
                                          <p:to>
                                            <p:strVal val="visible"/>
                                          </p:to>
                                        </p:set>
                                        <p:anim calcmode="lin" valueType="num" p14:bounceEnd="30000">
                                          <p:cBhvr additive="base">
                                            <p:cTn id="45" dur="2000" fill="hold"/>
                                            <p:tgtEl>
                                              <p:spTgt spid="147"/>
                                            </p:tgtEl>
                                            <p:attrNameLst>
                                              <p:attrName>ppt_x</p:attrName>
                                            </p:attrNameLst>
                                          </p:cBhvr>
                                          <p:tavLst>
                                            <p:tav tm="0">
                                              <p:val>
                                                <p:strVal val="0-#ppt_w/2"/>
                                              </p:val>
                                            </p:tav>
                                            <p:tav tm="100000">
                                              <p:val>
                                                <p:strVal val="#ppt_x"/>
                                              </p:val>
                                            </p:tav>
                                          </p:tavLst>
                                        </p:anim>
                                        <p:anim calcmode="lin" valueType="num" p14:bounceEnd="30000">
                                          <p:cBhvr additive="base">
                                            <p:cTn id="46" dur="2000" fill="hold"/>
                                            <p:tgtEl>
                                              <p:spTgt spid="147"/>
                                            </p:tgtEl>
                                            <p:attrNameLst>
                                              <p:attrName>ppt_y</p:attrName>
                                            </p:attrNameLst>
                                          </p:cBhvr>
                                          <p:tavLst>
                                            <p:tav tm="0">
                                              <p:val>
                                                <p:strVal val="0-#ppt_h/2"/>
                                              </p:val>
                                            </p:tav>
                                            <p:tav tm="100000">
                                              <p:val>
                                                <p:strVal val="#ppt_y"/>
                                              </p:val>
                                            </p:tav>
                                          </p:tavLst>
                                        </p:anim>
                                      </p:childTnLst>
                                    </p:cTn>
                                  </p:par>
                                  <p:par>
                                    <p:cTn id="47" presetID="2" presetClass="entr" presetSubtype="6" accel="30000" fill="hold" nodeType="withEffect" p14:presetBounceEnd="30000">
                                      <p:stCondLst>
                                        <p:cond delay="0"/>
                                      </p:stCondLst>
                                      <p:childTnLst>
                                        <p:set>
                                          <p:cBhvr>
                                            <p:cTn id="48" dur="1" fill="hold">
                                              <p:stCondLst>
                                                <p:cond delay="0"/>
                                              </p:stCondLst>
                                            </p:cTn>
                                            <p:tgtEl>
                                              <p:spTgt spid="173"/>
                                            </p:tgtEl>
                                            <p:attrNameLst>
                                              <p:attrName>style.visibility</p:attrName>
                                            </p:attrNameLst>
                                          </p:cBhvr>
                                          <p:to>
                                            <p:strVal val="visible"/>
                                          </p:to>
                                        </p:set>
                                        <p:anim calcmode="lin" valueType="num" p14:bounceEnd="30000">
                                          <p:cBhvr additive="base">
                                            <p:cTn id="49" dur="2000" fill="hold"/>
                                            <p:tgtEl>
                                              <p:spTgt spid="173"/>
                                            </p:tgtEl>
                                            <p:attrNameLst>
                                              <p:attrName>ppt_x</p:attrName>
                                            </p:attrNameLst>
                                          </p:cBhvr>
                                          <p:tavLst>
                                            <p:tav tm="0">
                                              <p:val>
                                                <p:strVal val="1+#ppt_w/2"/>
                                              </p:val>
                                            </p:tav>
                                            <p:tav tm="100000">
                                              <p:val>
                                                <p:strVal val="#ppt_x"/>
                                              </p:val>
                                            </p:tav>
                                          </p:tavLst>
                                        </p:anim>
                                        <p:anim calcmode="lin" valueType="num" p14:bounceEnd="30000">
                                          <p:cBhvr additive="base">
                                            <p:cTn id="50" dur="2000" fill="hold"/>
                                            <p:tgtEl>
                                              <p:spTgt spid="173"/>
                                            </p:tgtEl>
                                            <p:attrNameLst>
                                              <p:attrName>ppt_y</p:attrName>
                                            </p:attrNameLst>
                                          </p:cBhvr>
                                          <p:tavLst>
                                            <p:tav tm="0">
                                              <p:val>
                                                <p:strVal val="1+#ppt_h/2"/>
                                              </p:val>
                                            </p:tav>
                                            <p:tav tm="100000">
                                              <p:val>
                                                <p:strVal val="#ppt_y"/>
                                              </p:val>
                                            </p:tav>
                                          </p:tavLst>
                                        </p:anim>
                                      </p:childTnLst>
                                    </p:cTn>
                                  </p:par>
                                  <p:par>
                                    <p:cTn id="51" presetID="2" presetClass="entr" presetSubtype="6" accel="30000" fill="hold" nodeType="withEffect" p14:presetBounceEnd="30000">
                                      <p:stCondLst>
                                        <p:cond delay="0"/>
                                      </p:stCondLst>
                                      <p:childTnLst>
                                        <p:set>
                                          <p:cBhvr>
                                            <p:cTn id="52" dur="1" fill="hold">
                                              <p:stCondLst>
                                                <p:cond delay="0"/>
                                              </p:stCondLst>
                                            </p:cTn>
                                            <p:tgtEl>
                                              <p:spTgt spid="179"/>
                                            </p:tgtEl>
                                            <p:attrNameLst>
                                              <p:attrName>style.visibility</p:attrName>
                                            </p:attrNameLst>
                                          </p:cBhvr>
                                          <p:to>
                                            <p:strVal val="visible"/>
                                          </p:to>
                                        </p:set>
                                        <p:anim calcmode="lin" valueType="num" p14:bounceEnd="30000">
                                          <p:cBhvr additive="base">
                                            <p:cTn id="53" dur="2000" fill="hold"/>
                                            <p:tgtEl>
                                              <p:spTgt spid="179"/>
                                            </p:tgtEl>
                                            <p:attrNameLst>
                                              <p:attrName>ppt_x</p:attrName>
                                            </p:attrNameLst>
                                          </p:cBhvr>
                                          <p:tavLst>
                                            <p:tav tm="0">
                                              <p:val>
                                                <p:strVal val="1+#ppt_w/2"/>
                                              </p:val>
                                            </p:tav>
                                            <p:tav tm="100000">
                                              <p:val>
                                                <p:strVal val="#ppt_x"/>
                                              </p:val>
                                            </p:tav>
                                          </p:tavLst>
                                        </p:anim>
                                        <p:anim calcmode="lin" valueType="num" p14:bounceEnd="30000">
                                          <p:cBhvr additive="base">
                                            <p:cTn id="54" dur="2000" fill="hold"/>
                                            <p:tgtEl>
                                              <p:spTgt spid="179"/>
                                            </p:tgtEl>
                                            <p:attrNameLst>
                                              <p:attrName>ppt_y</p:attrName>
                                            </p:attrNameLst>
                                          </p:cBhvr>
                                          <p:tavLst>
                                            <p:tav tm="0">
                                              <p:val>
                                                <p:strVal val="1+#ppt_h/2"/>
                                              </p:val>
                                            </p:tav>
                                            <p:tav tm="100000">
                                              <p:val>
                                                <p:strVal val="#ppt_y"/>
                                              </p:val>
                                            </p:tav>
                                          </p:tavLst>
                                        </p:anim>
                                      </p:childTnLst>
                                    </p:cTn>
                                  </p:par>
                                  <p:par>
                                    <p:cTn id="55" presetID="2" presetClass="entr" presetSubtype="9" accel="30000" fill="hold" nodeType="withEffect" p14:presetBounceEnd="30000">
                                      <p:stCondLst>
                                        <p:cond delay="0"/>
                                      </p:stCondLst>
                                      <p:childTnLst>
                                        <p:set>
                                          <p:cBhvr>
                                            <p:cTn id="56" dur="1" fill="hold">
                                              <p:stCondLst>
                                                <p:cond delay="0"/>
                                              </p:stCondLst>
                                            </p:cTn>
                                            <p:tgtEl>
                                              <p:spTgt spid="198"/>
                                            </p:tgtEl>
                                            <p:attrNameLst>
                                              <p:attrName>style.visibility</p:attrName>
                                            </p:attrNameLst>
                                          </p:cBhvr>
                                          <p:to>
                                            <p:strVal val="visible"/>
                                          </p:to>
                                        </p:set>
                                        <p:anim calcmode="lin" valueType="num" p14:bounceEnd="30000">
                                          <p:cBhvr additive="base">
                                            <p:cTn id="57" dur="2000" fill="hold"/>
                                            <p:tgtEl>
                                              <p:spTgt spid="198"/>
                                            </p:tgtEl>
                                            <p:attrNameLst>
                                              <p:attrName>ppt_x</p:attrName>
                                            </p:attrNameLst>
                                          </p:cBhvr>
                                          <p:tavLst>
                                            <p:tav tm="0">
                                              <p:val>
                                                <p:strVal val="0-#ppt_w/2"/>
                                              </p:val>
                                            </p:tav>
                                            <p:tav tm="100000">
                                              <p:val>
                                                <p:strVal val="#ppt_x"/>
                                              </p:val>
                                            </p:tav>
                                          </p:tavLst>
                                        </p:anim>
                                        <p:anim calcmode="lin" valueType="num" p14:bounceEnd="30000">
                                          <p:cBhvr additive="base">
                                            <p:cTn id="58" dur="2000" fill="hold"/>
                                            <p:tgtEl>
                                              <p:spTgt spid="198"/>
                                            </p:tgtEl>
                                            <p:attrNameLst>
                                              <p:attrName>ppt_y</p:attrName>
                                            </p:attrNameLst>
                                          </p:cBhvr>
                                          <p:tavLst>
                                            <p:tav tm="0">
                                              <p:val>
                                                <p:strVal val="0-#ppt_h/2"/>
                                              </p:val>
                                            </p:tav>
                                            <p:tav tm="100000">
                                              <p:val>
                                                <p:strVal val="#ppt_y"/>
                                              </p:val>
                                            </p:tav>
                                          </p:tavLst>
                                        </p:anim>
                                      </p:childTnLst>
                                    </p:cTn>
                                  </p:par>
                                  <p:par>
                                    <p:cTn id="59" presetID="2" presetClass="entr" presetSubtype="6" accel="30000" fill="hold" nodeType="withEffect" p14:presetBounceEnd="30000">
                                      <p:stCondLst>
                                        <p:cond delay="0"/>
                                      </p:stCondLst>
                                      <p:childTnLst>
                                        <p:set>
                                          <p:cBhvr>
                                            <p:cTn id="60" dur="1" fill="hold">
                                              <p:stCondLst>
                                                <p:cond delay="0"/>
                                              </p:stCondLst>
                                            </p:cTn>
                                            <p:tgtEl>
                                              <p:spTgt spid="208"/>
                                            </p:tgtEl>
                                            <p:attrNameLst>
                                              <p:attrName>style.visibility</p:attrName>
                                            </p:attrNameLst>
                                          </p:cBhvr>
                                          <p:to>
                                            <p:strVal val="visible"/>
                                          </p:to>
                                        </p:set>
                                        <p:anim calcmode="lin" valueType="num" p14:bounceEnd="30000">
                                          <p:cBhvr additive="base">
                                            <p:cTn id="61" dur="2000" fill="hold"/>
                                            <p:tgtEl>
                                              <p:spTgt spid="208"/>
                                            </p:tgtEl>
                                            <p:attrNameLst>
                                              <p:attrName>ppt_x</p:attrName>
                                            </p:attrNameLst>
                                          </p:cBhvr>
                                          <p:tavLst>
                                            <p:tav tm="0">
                                              <p:val>
                                                <p:strVal val="1+#ppt_w/2"/>
                                              </p:val>
                                            </p:tav>
                                            <p:tav tm="100000">
                                              <p:val>
                                                <p:strVal val="#ppt_x"/>
                                              </p:val>
                                            </p:tav>
                                          </p:tavLst>
                                        </p:anim>
                                        <p:anim calcmode="lin" valueType="num" p14:bounceEnd="30000">
                                          <p:cBhvr additive="base">
                                            <p:cTn id="62" dur="2000" fill="hold"/>
                                            <p:tgtEl>
                                              <p:spTgt spid="208"/>
                                            </p:tgtEl>
                                            <p:attrNameLst>
                                              <p:attrName>ppt_y</p:attrName>
                                            </p:attrNameLst>
                                          </p:cBhvr>
                                          <p:tavLst>
                                            <p:tav tm="0">
                                              <p:val>
                                                <p:strVal val="1+#ppt_h/2"/>
                                              </p:val>
                                            </p:tav>
                                            <p:tav tm="100000">
                                              <p:val>
                                                <p:strVal val="#ppt_y"/>
                                              </p:val>
                                            </p:tav>
                                          </p:tavLst>
                                        </p:anim>
                                      </p:childTnLst>
                                    </p:cTn>
                                  </p:par>
                                </p:childTnLst>
                              </p:cTn>
                            </p:par>
                            <p:par>
                              <p:cTn id="63" fill="hold">
                                <p:stCondLst>
                                  <p:cond delay="6500"/>
                                </p:stCondLst>
                                <p:childTnLst>
                                  <p:par>
                                    <p:cTn id="64" presetID="12" presetClass="entr" presetSubtype="1" fill="hold" nodeType="afterEffect">
                                      <p:stCondLst>
                                        <p:cond delay="0"/>
                                      </p:stCondLst>
                                      <p:childTnLst>
                                        <p:set>
                                          <p:cBhvr>
                                            <p:cTn id="65" dur="1" fill="hold">
                                              <p:stCondLst>
                                                <p:cond delay="0"/>
                                              </p:stCondLst>
                                            </p:cTn>
                                            <p:tgtEl>
                                              <p:spTgt spid="161"/>
                                            </p:tgtEl>
                                            <p:attrNameLst>
                                              <p:attrName>style.visibility</p:attrName>
                                            </p:attrNameLst>
                                          </p:cBhvr>
                                          <p:to>
                                            <p:strVal val="visible"/>
                                          </p:to>
                                        </p:set>
                                        <p:anim calcmode="lin" valueType="num">
                                          <p:cBhvr additive="base">
                                            <p:cTn id="66" dur="800"/>
                                            <p:tgtEl>
                                              <p:spTgt spid="161"/>
                                            </p:tgtEl>
                                            <p:attrNameLst>
                                              <p:attrName>ppt_y</p:attrName>
                                            </p:attrNameLst>
                                          </p:cBhvr>
                                          <p:tavLst>
                                            <p:tav tm="0">
                                              <p:val>
                                                <p:strVal val="#ppt_y-#ppt_h*1.125000"/>
                                              </p:val>
                                            </p:tav>
                                            <p:tav tm="100000">
                                              <p:val>
                                                <p:strVal val="#ppt_y"/>
                                              </p:val>
                                            </p:tav>
                                          </p:tavLst>
                                        </p:anim>
                                        <p:animEffect transition="in" filter="wipe(down)">
                                          <p:cBhvr>
                                            <p:cTn id="67" dur="800"/>
                                            <p:tgtEl>
                                              <p:spTgt spid="161"/>
                                            </p:tgtEl>
                                          </p:cBhvr>
                                        </p:animEffect>
                                      </p:childTnLst>
                                    </p:cTn>
                                  </p:par>
                                  <p:par>
                                    <p:cTn id="68" presetID="12" presetClass="entr" presetSubtype="1" fill="hold" nodeType="withEffect">
                                      <p:stCondLst>
                                        <p:cond delay="300"/>
                                      </p:stCondLst>
                                      <p:childTnLst>
                                        <p:set>
                                          <p:cBhvr>
                                            <p:cTn id="69" dur="1" fill="hold">
                                              <p:stCondLst>
                                                <p:cond delay="0"/>
                                              </p:stCondLst>
                                            </p:cTn>
                                            <p:tgtEl>
                                              <p:spTgt spid="170"/>
                                            </p:tgtEl>
                                            <p:attrNameLst>
                                              <p:attrName>style.visibility</p:attrName>
                                            </p:attrNameLst>
                                          </p:cBhvr>
                                          <p:to>
                                            <p:strVal val="visible"/>
                                          </p:to>
                                        </p:set>
                                        <p:anim calcmode="lin" valueType="num">
                                          <p:cBhvr additive="base">
                                            <p:cTn id="70" dur="800"/>
                                            <p:tgtEl>
                                              <p:spTgt spid="170"/>
                                            </p:tgtEl>
                                            <p:attrNameLst>
                                              <p:attrName>ppt_y</p:attrName>
                                            </p:attrNameLst>
                                          </p:cBhvr>
                                          <p:tavLst>
                                            <p:tav tm="0">
                                              <p:val>
                                                <p:strVal val="#ppt_y-#ppt_h*1.125000"/>
                                              </p:val>
                                            </p:tav>
                                            <p:tav tm="100000">
                                              <p:val>
                                                <p:strVal val="#ppt_y"/>
                                              </p:val>
                                            </p:tav>
                                          </p:tavLst>
                                        </p:anim>
                                        <p:animEffect transition="in" filter="wipe(down)">
                                          <p:cBhvr>
                                            <p:cTn id="71" dur="800"/>
                                            <p:tgtEl>
                                              <p:spTgt spid="170"/>
                                            </p:tgtEl>
                                          </p:cBhvr>
                                        </p:animEffect>
                                      </p:childTnLst>
                                    </p:cTn>
                                  </p:par>
                                  <p:par>
                                    <p:cTn id="72" presetID="12" presetClass="entr" presetSubtype="1" fill="hold" nodeType="withEffect">
                                      <p:stCondLst>
                                        <p:cond delay="300"/>
                                      </p:stCondLst>
                                      <p:childTnLst>
                                        <p:set>
                                          <p:cBhvr>
                                            <p:cTn id="73" dur="1" fill="hold">
                                              <p:stCondLst>
                                                <p:cond delay="0"/>
                                              </p:stCondLst>
                                            </p:cTn>
                                            <p:tgtEl>
                                              <p:spTgt spid="205"/>
                                            </p:tgtEl>
                                            <p:attrNameLst>
                                              <p:attrName>style.visibility</p:attrName>
                                            </p:attrNameLst>
                                          </p:cBhvr>
                                          <p:to>
                                            <p:strVal val="visible"/>
                                          </p:to>
                                        </p:set>
                                        <p:anim calcmode="lin" valueType="num">
                                          <p:cBhvr additive="base">
                                            <p:cTn id="74" dur="800"/>
                                            <p:tgtEl>
                                              <p:spTgt spid="205"/>
                                            </p:tgtEl>
                                            <p:attrNameLst>
                                              <p:attrName>ppt_y</p:attrName>
                                            </p:attrNameLst>
                                          </p:cBhvr>
                                          <p:tavLst>
                                            <p:tav tm="0">
                                              <p:val>
                                                <p:strVal val="#ppt_y-#ppt_h*1.125000"/>
                                              </p:val>
                                            </p:tav>
                                            <p:tav tm="100000">
                                              <p:val>
                                                <p:strVal val="#ppt_y"/>
                                              </p:val>
                                            </p:tav>
                                          </p:tavLst>
                                        </p:anim>
                                        <p:animEffect transition="in" filter="wipe(down)">
                                          <p:cBhvr>
                                            <p:cTn id="75" dur="800"/>
                                            <p:tgtEl>
                                              <p:spTgt spid="205"/>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mph" presetSubtype="0" fill="hold" nodeType="clickEffect">
                                      <p:stCondLst>
                                        <p:cond delay="0"/>
                                      </p:stCondLst>
                                      <p:childTnLst>
                                        <p:animScale>
                                          <p:cBhvr>
                                            <p:cTn id="79" dur="2000" fill="hold"/>
                                            <p:tgtEl>
                                              <p:spTgt spid="198"/>
                                            </p:tgtEl>
                                          </p:cBhvr>
                                          <p:by x="150000" y="150000"/>
                                        </p:animScale>
                                      </p:childTnLst>
                                    </p:cTn>
                                  </p:par>
                                  <p:par>
                                    <p:cTn id="80" presetID="6" presetClass="emph" presetSubtype="0" fill="hold" nodeType="withEffect">
                                      <p:stCondLst>
                                        <p:cond delay="0"/>
                                      </p:stCondLst>
                                      <p:childTnLst>
                                        <p:animScale>
                                          <p:cBhvr>
                                            <p:cTn id="81" dur="2000" fill="hold"/>
                                            <p:tgtEl>
                                              <p:spTgt spid="20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0000" fill="hold" nodeType="after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2000" fill="hold"/>
                                            <p:tgtEl>
                                              <p:spTgt spid="109"/>
                                            </p:tgtEl>
                                            <p:attrNameLst>
                                              <p:attrName>ppt_x</p:attrName>
                                            </p:attrNameLst>
                                          </p:cBhvr>
                                          <p:tavLst>
                                            <p:tav tm="0">
                                              <p:val>
                                                <p:strVal val="#ppt_x"/>
                                              </p:val>
                                            </p:tav>
                                            <p:tav tm="100000">
                                              <p:val>
                                                <p:strVal val="#ppt_x"/>
                                              </p:val>
                                            </p:tav>
                                          </p:tavLst>
                                        </p:anim>
                                        <p:anim calcmode="lin" valueType="num">
                                          <p:cBhvr additive="base">
                                            <p:cTn id="8" dur="2000" fill="hold"/>
                                            <p:tgtEl>
                                              <p:spTgt spid="109"/>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accel="30000" fill="hold" nodeType="afterEffect">
                                      <p:stCondLst>
                                        <p:cond delay="0"/>
                                      </p:stCondLst>
                                      <p:childTnLst>
                                        <p:set>
                                          <p:cBhvr>
                                            <p:cTn id="11" dur="1" fill="hold">
                                              <p:stCondLst>
                                                <p:cond delay="0"/>
                                              </p:stCondLst>
                                            </p:cTn>
                                            <p:tgtEl>
                                              <p:spTgt spid="126"/>
                                            </p:tgtEl>
                                            <p:attrNameLst>
                                              <p:attrName>style.visibility</p:attrName>
                                            </p:attrNameLst>
                                          </p:cBhvr>
                                          <p:to>
                                            <p:strVal val="visible"/>
                                          </p:to>
                                        </p:set>
                                        <p:anim calcmode="lin" valueType="num">
                                          <p:cBhvr additive="base">
                                            <p:cTn id="12" dur="2000" fill="hold"/>
                                            <p:tgtEl>
                                              <p:spTgt spid="126"/>
                                            </p:tgtEl>
                                            <p:attrNameLst>
                                              <p:attrName>ppt_x</p:attrName>
                                            </p:attrNameLst>
                                          </p:cBhvr>
                                          <p:tavLst>
                                            <p:tav tm="0">
                                              <p:val>
                                                <p:strVal val="0-#ppt_w/2"/>
                                              </p:val>
                                            </p:tav>
                                            <p:tav tm="100000">
                                              <p:val>
                                                <p:strVal val="#ppt_x"/>
                                              </p:val>
                                            </p:tav>
                                          </p:tavLst>
                                        </p:anim>
                                        <p:anim calcmode="lin" valueType="num">
                                          <p:cBhvr additive="base">
                                            <p:cTn id="13" dur="2000" fill="hold"/>
                                            <p:tgtEl>
                                              <p:spTgt spid="126"/>
                                            </p:tgtEl>
                                            <p:attrNameLst>
                                              <p:attrName>ppt_y</p:attrName>
                                            </p:attrNameLst>
                                          </p:cBhvr>
                                          <p:tavLst>
                                            <p:tav tm="0">
                                              <p:val>
                                                <p:strVal val="#ppt_y"/>
                                              </p:val>
                                            </p:tav>
                                            <p:tav tm="100000">
                                              <p:val>
                                                <p:strVal val="#ppt_y"/>
                                              </p:val>
                                            </p:tav>
                                          </p:tavLst>
                                        </p:anim>
                                      </p:childTnLst>
                                    </p:cTn>
                                  </p:par>
                                  <p:par>
                                    <p:cTn id="14" presetID="2" presetClass="entr" presetSubtype="3" accel="30000" fill="hold" nodeType="withEffect">
                                      <p:stCondLst>
                                        <p:cond delay="0"/>
                                      </p:stCondLst>
                                      <p:childTnLst>
                                        <p:set>
                                          <p:cBhvr>
                                            <p:cTn id="15" dur="1" fill="hold">
                                              <p:stCondLst>
                                                <p:cond delay="0"/>
                                              </p:stCondLst>
                                            </p:cTn>
                                            <p:tgtEl>
                                              <p:spTgt spid="117"/>
                                            </p:tgtEl>
                                            <p:attrNameLst>
                                              <p:attrName>style.visibility</p:attrName>
                                            </p:attrNameLst>
                                          </p:cBhvr>
                                          <p:to>
                                            <p:strVal val="visible"/>
                                          </p:to>
                                        </p:set>
                                        <p:anim calcmode="lin" valueType="num">
                                          <p:cBhvr additive="base">
                                            <p:cTn id="16" dur="2000" fill="hold"/>
                                            <p:tgtEl>
                                              <p:spTgt spid="117"/>
                                            </p:tgtEl>
                                            <p:attrNameLst>
                                              <p:attrName>ppt_x</p:attrName>
                                            </p:attrNameLst>
                                          </p:cBhvr>
                                          <p:tavLst>
                                            <p:tav tm="0">
                                              <p:val>
                                                <p:strVal val="1+#ppt_w/2"/>
                                              </p:val>
                                            </p:tav>
                                            <p:tav tm="100000">
                                              <p:val>
                                                <p:strVal val="#ppt_x"/>
                                              </p:val>
                                            </p:tav>
                                          </p:tavLst>
                                        </p:anim>
                                        <p:anim calcmode="lin" valueType="num">
                                          <p:cBhvr additive="base">
                                            <p:cTn id="17" dur="2000" fill="hold"/>
                                            <p:tgtEl>
                                              <p:spTgt spid="117"/>
                                            </p:tgtEl>
                                            <p:attrNameLst>
                                              <p:attrName>ppt_y</p:attrName>
                                            </p:attrNameLst>
                                          </p:cBhvr>
                                          <p:tavLst>
                                            <p:tav tm="0">
                                              <p:val>
                                                <p:strVal val="0-#ppt_h/2"/>
                                              </p:val>
                                            </p:tav>
                                            <p:tav tm="100000">
                                              <p:val>
                                                <p:strVal val="#ppt_y"/>
                                              </p:val>
                                            </p:tav>
                                          </p:tavLst>
                                        </p:anim>
                                      </p:childTnLst>
                                    </p:cTn>
                                  </p:par>
                                  <p:par>
                                    <p:cTn id="18" presetID="2" presetClass="entr" presetSubtype="12" accel="30000" fill="hold" nodeType="withEffect">
                                      <p:stCondLst>
                                        <p:cond delay="0"/>
                                      </p:stCondLst>
                                      <p:childTnLst>
                                        <p:set>
                                          <p:cBhvr>
                                            <p:cTn id="19" dur="1" fill="hold">
                                              <p:stCondLst>
                                                <p:cond delay="0"/>
                                              </p:stCondLst>
                                            </p:cTn>
                                            <p:tgtEl>
                                              <p:spTgt spid="114"/>
                                            </p:tgtEl>
                                            <p:attrNameLst>
                                              <p:attrName>style.visibility</p:attrName>
                                            </p:attrNameLst>
                                          </p:cBhvr>
                                          <p:to>
                                            <p:strVal val="visible"/>
                                          </p:to>
                                        </p:set>
                                        <p:anim calcmode="lin" valueType="num">
                                          <p:cBhvr additive="base">
                                            <p:cTn id="20" dur="2000" fill="hold"/>
                                            <p:tgtEl>
                                              <p:spTgt spid="114"/>
                                            </p:tgtEl>
                                            <p:attrNameLst>
                                              <p:attrName>ppt_x</p:attrName>
                                            </p:attrNameLst>
                                          </p:cBhvr>
                                          <p:tavLst>
                                            <p:tav tm="0">
                                              <p:val>
                                                <p:strVal val="0-#ppt_w/2"/>
                                              </p:val>
                                            </p:tav>
                                            <p:tav tm="100000">
                                              <p:val>
                                                <p:strVal val="#ppt_x"/>
                                              </p:val>
                                            </p:tav>
                                          </p:tavLst>
                                        </p:anim>
                                        <p:anim calcmode="lin" valueType="num">
                                          <p:cBhvr additive="base">
                                            <p:cTn id="21" dur="2000" fill="hold"/>
                                            <p:tgtEl>
                                              <p:spTgt spid="114"/>
                                            </p:tgtEl>
                                            <p:attrNameLst>
                                              <p:attrName>ppt_y</p:attrName>
                                            </p:attrNameLst>
                                          </p:cBhvr>
                                          <p:tavLst>
                                            <p:tav tm="0">
                                              <p:val>
                                                <p:strVal val="1+#ppt_h/2"/>
                                              </p:val>
                                            </p:tav>
                                            <p:tav tm="100000">
                                              <p:val>
                                                <p:strVal val="#ppt_y"/>
                                              </p:val>
                                            </p:tav>
                                          </p:tavLst>
                                        </p:anim>
                                      </p:childTnLst>
                                    </p:cTn>
                                  </p:par>
                                  <p:par>
                                    <p:cTn id="22" presetID="2" presetClass="entr" presetSubtype="6" accel="30000" fill="hold" nodeType="withEffect">
                                      <p:stCondLst>
                                        <p:cond delay="0"/>
                                      </p:stCondLst>
                                      <p:childTnLst>
                                        <p:set>
                                          <p:cBhvr>
                                            <p:cTn id="23" dur="1" fill="hold">
                                              <p:stCondLst>
                                                <p:cond delay="0"/>
                                              </p:stCondLst>
                                            </p:cTn>
                                            <p:tgtEl>
                                              <p:spTgt spid="120"/>
                                            </p:tgtEl>
                                            <p:attrNameLst>
                                              <p:attrName>style.visibility</p:attrName>
                                            </p:attrNameLst>
                                          </p:cBhvr>
                                          <p:to>
                                            <p:strVal val="visible"/>
                                          </p:to>
                                        </p:set>
                                        <p:anim calcmode="lin" valueType="num">
                                          <p:cBhvr additive="base">
                                            <p:cTn id="24" dur="2000" fill="hold"/>
                                            <p:tgtEl>
                                              <p:spTgt spid="120"/>
                                            </p:tgtEl>
                                            <p:attrNameLst>
                                              <p:attrName>ppt_x</p:attrName>
                                            </p:attrNameLst>
                                          </p:cBhvr>
                                          <p:tavLst>
                                            <p:tav tm="0">
                                              <p:val>
                                                <p:strVal val="1+#ppt_w/2"/>
                                              </p:val>
                                            </p:tav>
                                            <p:tav tm="100000">
                                              <p:val>
                                                <p:strVal val="#ppt_x"/>
                                              </p:val>
                                            </p:tav>
                                          </p:tavLst>
                                        </p:anim>
                                        <p:anim calcmode="lin" valueType="num">
                                          <p:cBhvr additive="base">
                                            <p:cTn id="25" dur="2000" fill="hold"/>
                                            <p:tgtEl>
                                              <p:spTgt spid="120"/>
                                            </p:tgtEl>
                                            <p:attrNameLst>
                                              <p:attrName>ppt_y</p:attrName>
                                            </p:attrNameLst>
                                          </p:cBhvr>
                                          <p:tavLst>
                                            <p:tav tm="0">
                                              <p:val>
                                                <p:strVal val="1+#ppt_h/2"/>
                                              </p:val>
                                            </p:tav>
                                            <p:tav tm="100000">
                                              <p:val>
                                                <p:strVal val="#ppt_y"/>
                                              </p:val>
                                            </p:tav>
                                          </p:tavLst>
                                        </p:anim>
                                      </p:childTnLst>
                                    </p:cTn>
                                  </p:par>
                                  <p:par>
                                    <p:cTn id="26" presetID="2" presetClass="entr" presetSubtype="4" accel="30000" fill="hold" nodeType="withEffect">
                                      <p:stCondLst>
                                        <p:cond delay="0"/>
                                      </p:stCondLst>
                                      <p:childTnLst>
                                        <p:set>
                                          <p:cBhvr>
                                            <p:cTn id="27" dur="1" fill="hold">
                                              <p:stCondLst>
                                                <p:cond delay="0"/>
                                              </p:stCondLst>
                                            </p:cTn>
                                            <p:tgtEl>
                                              <p:spTgt spid="129"/>
                                            </p:tgtEl>
                                            <p:attrNameLst>
                                              <p:attrName>style.visibility</p:attrName>
                                            </p:attrNameLst>
                                          </p:cBhvr>
                                          <p:to>
                                            <p:strVal val="visible"/>
                                          </p:to>
                                        </p:set>
                                        <p:anim calcmode="lin" valueType="num">
                                          <p:cBhvr additive="base">
                                            <p:cTn id="28" dur="2000" fill="hold"/>
                                            <p:tgtEl>
                                              <p:spTgt spid="129"/>
                                            </p:tgtEl>
                                            <p:attrNameLst>
                                              <p:attrName>ppt_x</p:attrName>
                                            </p:attrNameLst>
                                          </p:cBhvr>
                                          <p:tavLst>
                                            <p:tav tm="0">
                                              <p:val>
                                                <p:strVal val="#ppt_x"/>
                                              </p:val>
                                            </p:tav>
                                            <p:tav tm="100000">
                                              <p:val>
                                                <p:strVal val="#ppt_x"/>
                                              </p:val>
                                            </p:tav>
                                          </p:tavLst>
                                        </p:anim>
                                        <p:anim calcmode="lin" valueType="num">
                                          <p:cBhvr additive="base">
                                            <p:cTn id="29" dur="2000" fill="hold"/>
                                            <p:tgtEl>
                                              <p:spTgt spid="129"/>
                                            </p:tgtEl>
                                            <p:attrNameLst>
                                              <p:attrName>ppt_y</p:attrName>
                                            </p:attrNameLst>
                                          </p:cBhvr>
                                          <p:tavLst>
                                            <p:tav tm="0">
                                              <p:val>
                                                <p:strVal val="1+#ppt_h/2"/>
                                              </p:val>
                                            </p:tav>
                                            <p:tav tm="100000">
                                              <p:val>
                                                <p:strVal val="#ppt_y"/>
                                              </p:val>
                                            </p:tav>
                                          </p:tavLst>
                                        </p:anim>
                                      </p:childTnLst>
                                    </p:cTn>
                                  </p:par>
                                  <p:par>
                                    <p:cTn id="30" presetID="2" presetClass="entr" presetSubtype="2" accel="30000" fill="hold" nodeType="withEffect">
                                      <p:stCondLst>
                                        <p:cond delay="0"/>
                                      </p:stCondLst>
                                      <p:childTnLst>
                                        <p:set>
                                          <p:cBhvr>
                                            <p:cTn id="31" dur="1" fill="hold">
                                              <p:stCondLst>
                                                <p:cond delay="0"/>
                                              </p:stCondLst>
                                            </p:cTn>
                                            <p:tgtEl>
                                              <p:spTgt spid="123"/>
                                            </p:tgtEl>
                                            <p:attrNameLst>
                                              <p:attrName>style.visibility</p:attrName>
                                            </p:attrNameLst>
                                          </p:cBhvr>
                                          <p:to>
                                            <p:strVal val="visible"/>
                                          </p:to>
                                        </p:set>
                                        <p:anim calcmode="lin" valueType="num">
                                          <p:cBhvr additive="base">
                                            <p:cTn id="32" dur="2000" fill="hold"/>
                                            <p:tgtEl>
                                              <p:spTgt spid="123"/>
                                            </p:tgtEl>
                                            <p:attrNameLst>
                                              <p:attrName>ppt_x</p:attrName>
                                            </p:attrNameLst>
                                          </p:cBhvr>
                                          <p:tavLst>
                                            <p:tav tm="0">
                                              <p:val>
                                                <p:strVal val="1+#ppt_w/2"/>
                                              </p:val>
                                            </p:tav>
                                            <p:tav tm="100000">
                                              <p:val>
                                                <p:strVal val="#ppt_x"/>
                                              </p:val>
                                            </p:tav>
                                          </p:tavLst>
                                        </p:anim>
                                        <p:anim calcmode="lin" valueType="num">
                                          <p:cBhvr additive="base">
                                            <p:cTn id="33" dur="2000" fill="hold"/>
                                            <p:tgtEl>
                                              <p:spTgt spid="123"/>
                                            </p:tgtEl>
                                            <p:attrNameLst>
                                              <p:attrName>ppt_y</p:attrName>
                                            </p:attrNameLst>
                                          </p:cBhvr>
                                          <p:tavLst>
                                            <p:tav tm="0">
                                              <p:val>
                                                <p:strVal val="#ppt_y"/>
                                              </p:val>
                                            </p:tav>
                                            <p:tav tm="100000">
                                              <p:val>
                                                <p:strVal val="#ppt_y"/>
                                              </p:val>
                                            </p:tav>
                                          </p:tavLst>
                                        </p:anim>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fade">
                                          <p:cBhvr>
                                            <p:cTn id="37" dur="500"/>
                                            <p:tgtEl>
                                              <p:spTgt spid="132"/>
                                            </p:tgtEl>
                                          </p:cBhvr>
                                        </p:animEffect>
                                      </p:childTnLst>
                                    </p:cTn>
                                  </p:par>
                                </p:childTnLst>
                              </p:cTn>
                            </p:par>
                            <p:par>
                              <p:cTn id="38" fill="hold">
                                <p:stCondLst>
                                  <p:cond delay="4500"/>
                                </p:stCondLst>
                                <p:childTnLst>
                                  <p:par>
                                    <p:cTn id="39" presetID="2" presetClass="entr" presetSubtype="9" accel="30000" fill="hold" nodeType="afterEffect">
                                      <p:stCondLst>
                                        <p:cond delay="0"/>
                                      </p:stCondLst>
                                      <p:childTnLst>
                                        <p:set>
                                          <p:cBhvr>
                                            <p:cTn id="40" dur="1" fill="hold">
                                              <p:stCondLst>
                                                <p:cond delay="0"/>
                                              </p:stCondLst>
                                            </p:cTn>
                                            <p:tgtEl>
                                              <p:spTgt spid="133"/>
                                            </p:tgtEl>
                                            <p:attrNameLst>
                                              <p:attrName>style.visibility</p:attrName>
                                            </p:attrNameLst>
                                          </p:cBhvr>
                                          <p:to>
                                            <p:strVal val="visible"/>
                                          </p:to>
                                        </p:set>
                                        <p:anim calcmode="lin" valueType="num">
                                          <p:cBhvr additive="base">
                                            <p:cTn id="41" dur="2000" fill="hold"/>
                                            <p:tgtEl>
                                              <p:spTgt spid="133"/>
                                            </p:tgtEl>
                                            <p:attrNameLst>
                                              <p:attrName>ppt_x</p:attrName>
                                            </p:attrNameLst>
                                          </p:cBhvr>
                                          <p:tavLst>
                                            <p:tav tm="0">
                                              <p:val>
                                                <p:strVal val="0-#ppt_w/2"/>
                                              </p:val>
                                            </p:tav>
                                            <p:tav tm="100000">
                                              <p:val>
                                                <p:strVal val="#ppt_x"/>
                                              </p:val>
                                            </p:tav>
                                          </p:tavLst>
                                        </p:anim>
                                        <p:anim calcmode="lin" valueType="num">
                                          <p:cBhvr additive="base">
                                            <p:cTn id="42" dur="2000" fill="hold"/>
                                            <p:tgtEl>
                                              <p:spTgt spid="133"/>
                                            </p:tgtEl>
                                            <p:attrNameLst>
                                              <p:attrName>ppt_y</p:attrName>
                                            </p:attrNameLst>
                                          </p:cBhvr>
                                          <p:tavLst>
                                            <p:tav tm="0">
                                              <p:val>
                                                <p:strVal val="0-#ppt_h/2"/>
                                              </p:val>
                                            </p:tav>
                                            <p:tav tm="100000">
                                              <p:val>
                                                <p:strVal val="#ppt_y"/>
                                              </p:val>
                                            </p:tav>
                                          </p:tavLst>
                                        </p:anim>
                                      </p:childTnLst>
                                    </p:cTn>
                                  </p:par>
                                  <p:par>
                                    <p:cTn id="43" presetID="2" presetClass="entr" presetSubtype="9" accel="30000" fill="hold" nodeType="withEffect">
                                      <p:stCondLst>
                                        <p:cond delay="0"/>
                                      </p:stCondLst>
                                      <p:childTnLst>
                                        <p:set>
                                          <p:cBhvr>
                                            <p:cTn id="44" dur="1" fill="hold">
                                              <p:stCondLst>
                                                <p:cond delay="0"/>
                                              </p:stCondLst>
                                            </p:cTn>
                                            <p:tgtEl>
                                              <p:spTgt spid="147"/>
                                            </p:tgtEl>
                                            <p:attrNameLst>
                                              <p:attrName>style.visibility</p:attrName>
                                            </p:attrNameLst>
                                          </p:cBhvr>
                                          <p:to>
                                            <p:strVal val="visible"/>
                                          </p:to>
                                        </p:set>
                                        <p:anim calcmode="lin" valueType="num">
                                          <p:cBhvr additive="base">
                                            <p:cTn id="45" dur="2000" fill="hold"/>
                                            <p:tgtEl>
                                              <p:spTgt spid="147"/>
                                            </p:tgtEl>
                                            <p:attrNameLst>
                                              <p:attrName>ppt_x</p:attrName>
                                            </p:attrNameLst>
                                          </p:cBhvr>
                                          <p:tavLst>
                                            <p:tav tm="0">
                                              <p:val>
                                                <p:strVal val="0-#ppt_w/2"/>
                                              </p:val>
                                            </p:tav>
                                            <p:tav tm="100000">
                                              <p:val>
                                                <p:strVal val="#ppt_x"/>
                                              </p:val>
                                            </p:tav>
                                          </p:tavLst>
                                        </p:anim>
                                        <p:anim calcmode="lin" valueType="num">
                                          <p:cBhvr additive="base">
                                            <p:cTn id="46" dur="2000" fill="hold"/>
                                            <p:tgtEl>
                                              <p:spTgt spid="147"/>
                                            </p:tgtEl>
                                            <p:attrNameLst>
                                              <p:attrName>ppt_y</p:attrName>
                                            </p:attrNameLst>
                                          </p:cBhvr>
                                          <p:tavLst>
                                            <p:tav tm="0">
                                              <p:val>
                                                <p:strVal val="0-#ppt_h/2"/>
                                              </p:val>
                                            </p:tav>
                                            <p:tav tm="100000">
                                              <p:val>
                                                <p:strVal val="#ppt_y"/>
                                              </p:val>
                                            </p:tav>
                                          </p:tavLst>
                                        </p:anim>
                                      </p:childTnLst>
                                    </p:cTn>
                                  </p:par>
                                  <p:par>
                                    <p:cTn id="47" presetID="2" presetClass="entr" presetSubtype="6" accel="30000" fill="hold" nodeType="withEffect">
                                      <p:stCondLst>
                                        <p:cond delay="0"/>
                                      </p:stCondLst>
                                      <p:childTnLst>
                                        <p:set>
                                          <p:cBhvr>
                                            <p:cTn id="48" dur="1" fill="hold">
                                              <p:stCondLst>
                                                <p:cond delay="0"/>
                                              </p:stCondLst>
                                            </p:cTn>
                                            <p:tgtEl>
                                              <p:spTgt spid="173"/>
                                            </p:tgtEl>
                                            <p:attrNameLst>
                                              <p:attrName>style.visibility</p:attrName>
                                            </p:attrNameLst>
                                          </p:cBhvr>
                                          <p:to>
                                            <p:strVal val="visible"/>
                                          </p:to>
                                        </p:set>
                                        <p:anim calcmode="lin" valueType="num">
                                          <p:cBhvr additive="base">
                                            <p:cTn id="49" dur="2000" fill="hold"/>
                                            <p:tgtEl>
                                              <p:spTgt spid="173"/>
                                            </p:tgtEl>
                                            <p:attrNameLst>
                                              <p:attrName>ppt_x</p:attrName>
                                            </p:attrNameLst>
                                          </p:cBhvr>
                                          <p:tavLst>
                                            <p:tav tm="0">
                                              <p:val>
                                                <p:strVal val="1+#ppt_w/2"/>
                                              </p:val>
                                            </p:tav>
                                            <p:tav tm="100000">
                                              <p:val>
                                                <p:strVal val="#ppt_x"/>
                                              </p:val>
                                            </p:tav>
                                          </p:tavLst>
                                        </p:anim>
                                        <p:anim calcmode="lin" valueType="num">
                                          <p:cBhvr additive="base">
                                            <p:cTn id="50" dur="2000" fill="hold"/>
                                            <p:tgtEl>
                                              <p:spTgt spid="173"/>
                                            </p:tgtEl>
                                            <p:attrNameLst>
                                              <p:attrName>ppt_y</p:attrName>
                                            </p:attrNameLst>
                                          </p:cBhvr>
                                          <p:tavLst>
                                            <p:tav tm="0">
                                              <p:val>
                                                <p:strVal val="1+#ppt_h/2"/>
                                              </p:val>
                                            </p:tav>
                                            <p:tav tm="100000">
                                              <p:val>
                                                <p:strVal val="#ppt_y"/>
                                              </p:val>
                                            </p:tav>
                                          </p:tavLst>
                                        </p:anim>
                                      </p:childTnLst>
                                    </p:cTn>
                                  </p:par>
                                  <p:par>
                                    <p:cTn id="51" presetID="2" presetClass="entr" presetSubtype="6" accel="30000" fill="hold" nodeType="withEffect">
                                      <p:stCondLst>
                                        <p:cond delay="0"/>
                                      </p:stCondLst>
                                      <p:childTnLst>
                                        <p:set>
                                          <p:cBhvr>
                                            <p:cTn id="52" dur="1" fill="hold">
                                              <p:stCondLst>
                                                <p:cond delay="0"/>
                                              </p:stCondLst>
                                            </p:cTn>
                                            <p:tgtEl>
                                              <p:spTgt spid="179"/>
                                            </p:tgtEl>
                                            <p:attrNameLst>
                                              <p:attrName>style.visibility</p:attrName>
                                            </p:attrNameLst>
                                          </p:cBhvr>
                                          <p:to>
                                            <p:strVal val="visible"/>
                                          </p:to>
                                        </p:set>
                                        <p:anim calcmode="lin" valueType="num">
                                          <p:cBhvr additive="base">
                                            <p:cTn id="53" dur="2000" fill="hold"/>
                                            <p:tgtEl>
                                              <p:spTgt spid="179"/>
                                            </p:tgtEl>
                                            <p:attrNameLst>
                                              <p:attrName>ppt_x</p:attrName>
                                            </p:attrNameLst>
                                          </p:cBhvr>
                                          <p:tavLst>
                                            <p:tav tm="0">
                                              <p:val>
                                                <p:strVal val="1+#ppt_w/2"/>
                                              </p:val>
                                            </p:tav>
                                            <p:tav tm="100000">
                                              <p:val>
                                                <p:strVal val="#ppt_x"/>
                                              </p:val>
                                            </p:tav>
                                          </p:tavLst>
                                        </p:anim>
                                        <p:anim calcmode="lin" valueType="num">
                                          <p:cBhvr additive="base">
                                            <p:cTn id="54" dur="2000" fill="hold"/>
                                            <p:tgtEl>
                                              <p:spTgt spid="179"/>
                                            </p:tgtEl>
                                            <p:attrNameLst>
                                              <p:attrName>ppt_y</p:attrName>
                                            </p:attrNameLst>
                                          </p:cBhvr>
                                          <p:tavLst>
                                            <p:tav tm="0">
                                              <p:val>
                                                <p:strVal val="1+#ppt_h/2"/>
                                              </p:val>
                                            </p:tav>
                                            <p:tav tm="100000">
                                              <p:val>
                                                <p:strVal val="#ppt_y"/>
                                              </p:val>
                                            </p:tav>
                                          </p:tavLst>
                                        </p:anim>
                                      </p:childTnLst>
                                    </p:cTn>
                                  </p:par>
                                  <p:par>
                                    <p:cTn id="55" presetID="2" presetClass="entr" presetSubtype="9" accel="30000" fill="hold" nodeType="withEffect">
                                      <p:stCondLst>
                                        <p:cond delay="0"/>
                                      </p:stCondLst>
                                      <p:childTnLst>
                                        <p:set>
                                          <p:cBhvr>
                                            <p:cTn id="56" dur="1" fill="hold">
                                              <p:stCondLst>
                                                <p:cond delay="0"/>
                                              </p:stCondLst>
                                            </p:cTn>
                                            <p:tgtEl>
                                              <p:spTgt spid="198"/>
                                            </p:tgtEl>
                                            <p:attrNameLst>
                                              <p:attrName>style.visibility</p:attrName>
                                            </p:attrNameLst>
                                          </p:cBhvr>
                                          <p:to>
                                            <p:strVal val="visible"/>
                                          </p:to>
                                        </p:set>
                                        <p:anim calcmode="lin" valueType="num">
                                          <p:cBhvr additive="base">
                                            <p:cTn id="57" dur="2000" fill="hold"/>
                                            <p:tgtEl>
                                              <p:spTgt spid="198"/>
                                            </p:tgtEl>
                                            <p:attrNameLst>
                                              <p:attrName>ppt_x</p:attrName>
                                            </p:attrNameLst>
                                          </p:cBhvr>
                                          <p:tavLst>
                                            <p:tav tm="0">
                                              <p:val>
                                                <p:strVal val="0-#ppt_w/2"/>
                                              </p:val>
                                            </p:tav>
                                            <p:tav tm="100000">
                                              <p:val>
                                                <p:strVal val="#ppt_x"/>
                                              </p:val>
                                            </p:tav>
                                          </p:tavLst>
                                        </p:anim>
                                        <p:anim calcmode="lin" valueType="num">
                                          <p:cBhvr additive="base">
                                            <p:cTn id="58" dur="2000" fill="hold"/>
                                            <p:tgtEl>
                                              <p:spTgt spid="198"/>
                                            </p:tgtEl>
                                            <p:attrNameLst>
                                              <p:attrName>ppt_y</p:attrName>
                                            </p:attrNameLst>
                                          </p:cBhvr>
                                          <p:tavLst>
                                            <p:tav tm="0">
                                              <p:val>
                                                <p:strVal val="0-#ppt_h/2"/>
                                              </p:val>
                                            </p:tav>
                                            <p:tav tm="100000">
                                              <p:val>
                                                <p:strVal val="#ppt_y"/>
                                              </p:val>
                                            </p:tav>
                                          </p:tavLst>
                                        </p:anim>
                                      </p:childTnLst>
                                    </p:cTn>
                                  </p:par>
                                  <p:par>
                                    <p:cTn id="59" presetID="2" presetClass="entr" presetSubtype="6" accel="30000" fill="hold" nodeType="withEffect">
                                      <p:stCondLst>
                                        <p:cond delay="0"/>
                                      </p:stCondLst>
                                      <p:childTnLst>
                                        <p:set>
                                          <p:cBhvr>
                                            <p:cTn id="60" dur="1" fill="hold">
                                              <p:stCondLst>
                                                <p:cond delay="0"/>
                                              </p:stCondLst>
                                            </p:cTn>
                                            <p:tgtEl>
                                              <p:spTgt spid="208"/>
                                            </p:tgtEl>
                                            <p:attrNameLst>
                                              <p:attrName>style.visibility</p:attrName>
                                            </p:attrNameLst>
                                          </p:cBhvr>
                                          <p:to>
                                            <p:strVal val="visible"/>
                                          </p:to>
                                        </p:set>
                                        <p:anim calcmode="lin" valueType="num">
                                          <p:cBhvr additive="base">
                                            <p:cTn id="61" dur="2000" fill="hold"/>
                                            <p:tgtEl>
                                              <p:spTgt spid="208"/>
                                            </p:tgtEl>
                                            <p:attrNameLst>
                                              <p:attrName>ppt_x</p:attrName>
                                            </p:attrNameLst>
                                          </p:cBhvr>
                                          <p:tavLst>
                                            <p:tav tm="0">
                                              <p:val>
                                                <p:strVal val="1+#ppt_w/2"/>
                                              </p:val>
                                            </p:tav>
                                            <p:tav tm="100000">
                                              <p:val>
                                                <p:strVal val="#ppt_x"/>
                                              </p:val>
                                            </p:tav>
                                          </p:tavLst>
                                        </p:anim>
                                        <p:anim calcmode="lin" valueType="num">
                                          <p:cBhvr additive="base">
                                            <p:cTn id="62" dur="2000" fill="hold"/>
                                            <p:tgtEl>
                                              <p:spTgt spid="208"/>
                                            </p:tgtEl>
                                            <p:attrNameLst>
                                              <p:attrName>ppt_y</p:attrName>
                                            </p:attrNameLst>
                                          </p:cBhvr>
                                          <p:tavLst>
                                            <p:tav tm="0">
                                              <p:val>
                                                <p:strVal val="1+#ppt_h/2"/>
                                              </p:val>
                                            </p:tav>
                                            <p:tav tm="100000">
                                              <p:val>
                                                <p:strVal val="#ppt_y"/>
                                              </p:val>
                                            </p:tav>
                                          </p:tavLst>
                                        </p:anim>
                                      </p:childTnLst>
                                    </p:cTn>
                                  </p:par>
                                </p:childTnLst>
                              </p:cTn>
                            </p:par>
                            <p:par>
                              <p:cTn id="63" fill="hold">
                                <p:stCondLst>
                                  <p:cond delay="6500"/>
                                </p:stCondLst>
                                <p:childTnLst>
                                  <p:par>
                                    <p:cTn id="64" presetID="12" presetClass="entr" presetSubtype="1" fill="hold" nodeType="afterEffect">
                                      <p:stCondLst>
                                        <p:cond delay="0"/>
                                      </p:stCondLst>
                                      <p:childTnLst>
                                        <p:set>
                                          <p:cBhvr>
                                            <p:cTn id="65" dur="1" fill="hold">
                                              <p:stCondLst>
                                                <p:cond delay="0"/>
                                              </p:stCondLst>
                                            </p:cTn>
                                            <p:tgtEl>
                                              <p:spTgt spid="161"/>
                                            </p:tgtEl>
                                            <p:attrNameLst>
                                              <p:attrName>style.visibility</p:attrName>
                                            </p:attrNameLst>
                                          </p:cBhvr>
                                          <p:to>
                                            <p:strVal val="visible"/>
                                          </p:to>
                                        </p:set>
                                        <p:anim calcmode="lin" valueType="num">
                                          <p:cBhvr additive="base">
                                            <p:cTn id="66" dur="800"/>
                                            <p:tgtEl>
                                              <p:spTgt spid="161"/>
                                            </p:tgtEl>
                                            <p:attrNameLst>
                                              <p:attrName>ppt_y</p:attrName>
                                            </p:attrNameLst>
                                          </p:cBhvr>
                                          <p:tavLst>
                                            <p:tav tm="0">
                                              <p:val>
                                                <p:strVal val="#ppt_y-#ppt_h*1.125000"/>
                                              </p:val>
                                            </p:tav>
                                            <p:tav tm="100000">
                                              <p:val>
                                                <p:strVal val="#ppt_y"/>
                                              </p:val>
                                            </p:tav>
                                          </p:tavLst>
                                        </p:anim>
                                        <p:animEffect transition="in" filter="wipe(down)">
                                          <p:cBhvr>
                                            <p:cTn id="67" dur="800"/>
                                            <p:tgtEl>
                                              <p:spTgt spid="161"/>
                                            </p:tgtEl>
                                          </p:cBhvr>
                                        </p:animEffect>
                                      </p:childTnLst>
                                    </p:cTn>
                                  </p:par>
                                  <p:par>
                                    <p:cTn id="68" presetID="12" presetClass="entr" presetSubtype="1" fill="hold" nodeType="withEffect">
                                      <p:stCondLst>
                                        <p:cond delay="300"/>
                                      </p:stCondLst>
                                      <p:childTnLst>
                                        <p:set>
                                          <p:cBhvr>
                                            <p:cTn id="69" dur="1" fill="hold">
                                              <p:stCondLst>
                                                <p:cond delay="0"/>
                                              </p:stCondLst>
                                            </p:cTn>
                                            <p:tgtEl>
                                              <p:spTgt spid="170"/>
                                            </p:tgtEl>
                                            <p:attrNameLst>
                                              <p:attrName>style.visibility</p:attrName>
                                            </p:attrNameLst>
                                          </p:cBhvr>
                                          <p:to>
                                            <p:strVal val="visible"/>
                                          </p:to>
                                        </p:set>
                                        <p:anim calcmode="lin" valueType="num">
                                          <p:cBhvr additive="base">
                                            <p:cTn id="70" dur="800"/>
                                            <p:tgtEl>
                                              <p:spTgt spid="170"/>
                                            </p:tgtEl>
                                            <p:attrNameLst>
                                              <p:attrName>ppt_y</p:attrName>
                                            </p:attrNameLst>
                                          </p:cBhvr>
                                          <p:tavLst>
                                            <p:tav tm="0">
                                              <p:val>
                                                <p:strVal val="#ppt_y-#ppt_h*1.125000"/>
                                              </p:val>
                                            </p:tav>
                                            <p:tav tm="100000">
                                              <p:val>
                                                <p:strVal val="#ppt_y"/>
                                              </p:val>
                                            </p:tav>
                                          </p:tavLst>
                                        </p:anim>
                                        <p:animEffect transition="in" filter="wipe(down)">
                                          <p:cBhvr>
                                            <p:cTn id="71" dur="800"/>
                                            <p:tgtEl>
                                              <p:spTgt spid="170"/>
                                            </p:tgtEl>
                                          </p:cBhvr>
                                        </p:animEffect>
                                      </p:childTnLst>
                                    </p:cTn>
                                  </p:par>
                                  <p:par>
                                    <p:cTn id="72" presetID="12" presetClass="entr" presetSubtype="1" fill="hold" nodeType="withEffect">
                                      <p:stCondLst>
                                        <p:cond delay="300"/>
                                      </p:stCondLst>
                                      <p:childTnLst>
                                        <p:set>
                                          <p:cBhvr>
                                            <p:cTn id="73" dur="1" fill="hold">
                                              <p:stCondLst>
                                                <p:cond delay="0"/>
                                              </p:stCondLst>
                                            </p:cTn>
                                            <p:tgtEl>
                                              <p:spTgt spid="205"/>
                                            </p:tgtEl>
                                            <p:attrNameLst>
                                              <p:attrName>style.visibility</p:attrName>
                                            </p:attrNameLst>
                                          </p:cBhvr>
                                          <p:to>
                                            <p:strVal val="visible"/>
                                          </p:to>
                                        </p:set>
                                        <p:anim calcmode="lin" valueType="num">
                                          <p:cBhvr additive="base">
                                            <p:cTn id="74" dur="800"/>
                                            <p:tgtEl>
                                              <p:spTgt spid="205"/>
                                            </p:tgtEl>
                                            <p:attrNameLst>
                                              <p:attrName>ppt_y</p:attrName>
                                            </p:attrNameLst>
                                          </p:cBhvr>
                                          <p:tavLst>
                                            <p:tav tm="0">
                                              <p:val>
                                                <p:strVal val="#ppt_y-#ppt_h*1.125000"/>
                                              </p:val>
                                            </p:tav>
                                            <p:tav tm="100000">
                                              <p:val>
                                                <p:strVal val="#ppt_y"/>
                                              </p:val>
                                            </p:tav>
                                          </p:tavLst>
                                        </p:anim>
                                        <p:animEffect transition="in" filter="wipe(down)">
                                          <p:cBhvr>
                                            <p:cTn id="75" dur="800"/>
                                            <p:tgtEl>
                                              <p:spTgt spid="205"/>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mph" presetSubtype="0" fill="hold" nodeType="clickEffect">
                                      <p:stCondLst>
                                        <p:cond delay="0"/>
                                      </p:stCondLst>
                                      <p:childTnLst>
                                        <p:animScale>
                                          <p:cBhvr>
                                            <p:cTn id="79" dur="2000" fill="hold"/>
                                            <p:tgtEl>
                                              <p:spTgt spid="198"/>
                                            </p:tgtEl>
                                          </p:cBhvr>
                                          <p:by x="150000" y="150000"/>
                                        </p:animScale>
                                      </p:childTnLst>
                                    </p:cTn>
                                  </p:par>
                                  <p:par>
                                    <p:cTn id="80" presetID="6" presetClass="emph" presetSubtype="0" fill="hold" nodeType="withEffect">
                                      <p:stCondLst>
                                        <p:cond delay="0"/>
                                      </p:stCondLst>
                                      <p:childTnLst>
                                        <p:animScale>
                                          <p:cBhvr>
                                            <p:cTn id="81" dur="2000" fill="hold"/>
                                            <p:tgtEl>
                                              <p:spTgt spid="20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48322" y="1526135"/>
            <a:ext cx="2065817" cy="2584754"/>
            <a:chOff x="3295850" y="1895995"/>
            <a:chExt cx="3725149" cy="4660916"/>
          </a:xfrm>
        </p:grpSpPr>
        <p:sp>
          <p:nvSpPr>
            <p:cNvPr id="3" name="圆角矩形 2"/>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5" name="圆角矩形 4"/>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77468A"/>
                </a:gs>
                <a:gs pos="100000">
                  <a:srgbClr val="553363"/>
                </a:gs>
              </a:gsLst>
              <a:lin ang="2700000" scaled="1"/>
              <a:tileRect/>
            </a:gradFill>
            <a:ln w="25400">
              <a:gradFill flip="none" rotWithShape="1">
                <a:gsLst>
                  <a:gs pos="100000">
                    <a:srgbClr val="8F54A6"/>
                  </a:gs>
                  <a:gs pos="0">
                    <a:srgbClr val="4A2C56"/>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ndParaRPr>
            </a:p>
          </p:txBody>
        </p:sp>
      </p:grpSp>
      <p:sp>
        <p:nvSpPr>
          <p:cNvPr id="7" name="圆角矩形 6"/>
          <p:cNvSpPr/>
          <p:nvPr/>
        </p:nvSpPr>
        <p:spPr>
          <a:xfrm>
            <a:off x="3502644" y="1998759"/>
            <a:ext cx="3894951" cy="751080"/>
          </a:xfrm>
          <a:prstGeom prst="roundRect">
            <a:avLst>
              <a:gd name="adj" fmla="val 9976"/>
            </a:avLst>
          </a:prstGeom>
          <a:solidFill>
            <a:srgbClr val="663B77"/>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8" name="组合 7"/>
          <p:cNvGrpSpPr/>
          <p:nvPr/>
        </p:nvGrpSpPr>
        <p:grpSpPr>
          <a:xfrm>
            <a:off x="3466744" y="2294564"/>
            <a:ext cx="118508" cy="118509"/>
            <a:chOff x="4486616" y="3001075"/>
            <a:chExt cx="274695" cy="274699"/>
          </a:xfrm>
        </p:grpSpPr>
        <p:sp>
          <p:nvSpPr>
            <p:cNvPr id="9"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1" name="组合 10"/>
          <p:cNvGrpSpPr/>
          <p:nvPr/>
        </p:nvGrpSpPr>
        <p:grpSpPr>
          <a:xfrm>
            <a:off x="3167241" y="2294564"/>
            <a:ext cx="118508" cy="118509"/>
            <a:chOff x="4486616" y="3001075"/>
            <a:chExt cx="274695" cy="274699"/>
          </a:xfrm>
        </p:grpSpPr>
        <p:sp>
          <p:nvSpPr>
            <p:cNvPr id="12"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4" name="组合 13"/>
          <p:cNvGrpSpPr/>
          <p:nvPr/>
        </p:nvGrpSpPr>
        <p:grpSpPr>
          <a:xfrm>
            <a:off x="3233799" y="2328226"/>
            <a:ext cx="288238" cy="46073"/>
            <a:chOff x="4311730" y="3104300"/>
            <a:chExt cx="384317" cy="61430"/>
          </a:xfrm>
        </p:grpSpPr>
        <p:sp>
          <p:nvSpPr>
            <p:cNvPr id="15" name="圆角矩形 14"/>
            <p:cNvSpPr/>
            <p:nvPr/>
          </p:nvSpPr>
          <p:spPr>
            <a:xfrm rot="16200000">
              <a:off x="4492683" y="296236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6" name="圆角矩形 15"/>
            <p:cNvSpPr/>
            <p:nvPr/>
          </p:nvSpPr>
          <p:spPr>
            <a:xfrm rot="16200000">
              <a:off x="4492684" y="292334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7" name="组合 16"/>
          <p:cNvGrpSpPr/>
          <p:nvPr/>
        </p:nvGrpSpPr>
        <p:grpSpPr>
          <a:xfrm>
            <a:off x="3589799" y="2163231"/>
            <a:ext cx="529900" cy="422057"/>
            <a:chOff x="4993170" y="2884106"/>
            <a:chExt cx="706533" cy="562743"/>
          </a:xfrm>
        </p:grpSpPr>
        <p:sp>
          <p:nvSpPr>
            <p:cNvPr id="18" name="椭圆 1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9" name="文本框 18"/>
            <p:cNvSpPr txBox="1"/>
            <p:nvPr/>
          </p:nvSpPr>
          <p:spPr>
            <a:xfrm>
              <a:off x="4993170" y="2892853"/>
              <a:ext cx="706533" cy="553996"/>
            </a:xfrm>
            <a:prstGeom prst="rect">
              <a:avLst/>
            </a:prstGeom>
            <a:noFill/>
          </p:spPr>
          <p:txBody>
            <a:bodyPr wrap="square" rtlCol="0">
              <a:spAutoFit/>
            </a:bodyPr>
            <a:lstStyle/>
            <a:p>
              <a:pPr algn="ctr"/>
              <a:r>
                <a:rPr lang="en-US" altLang="zh-CN" sz="2100" dirty="0">
                  <a:solidFill>
                    <a:srgbClr val="663B77"/>
                  </a:solidFill>
                  <a:latin typeface="Impact" panose="020B0806030902050204" pitchFamily="34" charset="0"/>
                </a:rPr>
                <a:t>04</a:t>
              </a:r>
              <a:endParaRPr lang="zh-CN" altLang="en-US" sz="2100" dirty="0">
                <a:solidFill>
                  <a:srgbClr val="663B77"/>
                </a:solidFill>
                <a:latin typeface="Impact" panose="020B0806030902050204" pitchFamily="34" charset="0"/>
              </a:endParaRPr>
            </a:p>
          </p:txBody>
        </p:sp>
      </p:grpSp>
      <p:grpSp>
        <p:nvGrpSpPr>
          <p:cNvPr id="20" name="组合 19"/>
          <p:cNvGrpSpPr/>
          <p:nvPr/>
        </p:nvGrpSpPr>
        <p:grpSpPr>
          <a:xfrm>
            <a:off x="2275915" y="2126945"/>
            <a:ext cx="619481" cy="460881"/>
            <a:chOff x="6233338" y="4924592"/>
            <a:chExt cx="808555" cy="601547"/>
          </a:xfrm>
          <a:solidFill>
            <a:schemeClr val="bg1"/>
          </a:solidFill>
        </p:grpSpPr>
        <p:sp>
          <p:nvSpPr>
            <p:cNvPr id="21" name="Freeform 389"/>
            <p:cNvSpPr>
              <a:spLocks noEditPoints="1"/>
            </p:cNvSpPr>
            <p:nvPr/>
          </p:nvSpPr>
          <p:spPr bwMode="auto">
            <a:xfrm>
              <a:off x="6795936" y="5282347"/>
              <a:ext cx="245957" cy="243792"/>
            </a:xfrm>
            <a:custGeom>
              <a:avLst/>
              <a:gdLst>
                <a:gd name="T0" fmla="*/ 128 w 144"/>
                <a:gd name="T1" fmla="*/ 65 h 143"/>
                <a:gd name="T2" fmla="*/ 144 w 144"/>
                <a:gd name="T3" fmla="*/ 57 h 143"/>
                <a:gd name="T4" fmla="*/ 139 w 144"/>
                <a:gd name="T5" fmla="*/ 43 h 143"/>
                <a:gd name="T6" fmla="*/ 121 w 144"/>
                <a:gd name="T7" fmla="*/ 45 h 143"/>
                <a:gd name="T8" fmla="*/ 115 w 144"/>
                <a:gd name="T9" fmla="*/ 35 h 143"/>
                <a:gd name="T10" fmla="*/ 121 w 144"/>
                <a:gd name="T11" fmla="*/ 18 h 143"/>
                <a:gd name="T12" fmla="*/ 111 w 144"/>
                <a:gd name="T13" fmla="*/ 10 h 143"/>
                <a:gd name="T14" fmla="*/ 97 w 144"/>
                <a:gd name="T15" fmla="*/ 23 h 143"/>
                <a:gd name="T16" fmla="*/ 85 w 144"/>
                <a:gd name="T17" fmla="*/ 19 h 143"/>
                <a:gd name="T18" fmla="*/ 80 w 144"/>
                <a:gd name="T19" fmla="*/ 0 h 143"/>
                <a:gd name="T20" fmla="*/ 65 w 144"/>
                <a:gd name="T21" fmla="*/ 0 h 143"/>
                <a:gd name="T22" fmla="*/ 60 w 144"/>
                <a:gd name="T23" fmla="*/ 19 h 143"/>
                <a:gd name="T24" fmla="*/ 47 w 144"/>
                <a:gd name="T25" fmla="*/ 21 h 143"/>
                <a:gd name="T26" fmla="*/ 34 w 144"/>
                <a:gd name="T27" fmla="*/ 10 h 143"/>
                <a:gd name="T28" fmla="*/ 23 w 144"/>
                <a:gd name="T29" fmla="*/ 19 h 143"/>
                <a:gd name="T30" fmla="*/ 29 w 144"/>
                <a:gd name="T31" fmla="*/ 36 h 143"/>
                <a:gd name="T32" fmla="*/ 24 w 144"/>
                <a:gd name="T33" fmla="*/ 43 h 143"/>
                <a:gd name="T34" fmla="*/ 4 w 144"/>
                <a:gd name="T35" fmla="*/ 43 h 143"/>
                <a:gd name="T36" fmla="*/ 0 w 144"/>
                <a:gd name="T37" fmla="*/ 54 h 143"/>
                <a:gd name="T38" fmla="*/ 17 w 144"/>
                <a:gd name="T39" fmla="*/ 64 h 143"/>
                <a:gd name="T40" fmla="*/ 16 w 144"/>
                <a:gd name="T41" fmla="*/ 76 h 143"/>
                <a:gd name="T42" fmla="*/ 0 w 144"/>
                <a:gd name="T43" fmla="*/ 87 h 143"/>
                <a:gd name="T44" fmla="*/ 5 w 144"/>
                <a:gd name="T45" fmla="*/ 100 h 143"/>
                <a:gd name="T46" fmla="*/ 23 w 144"/>
                <a:gd name="T47" fmla="*/ 98 h 143"/>
                <a:gd name="T48" fmla="*/ 29 w 144"/>
                <a:gd name="T49" fmla="*/ 108 h 143"/>
                <a:gd name="T50" fmla="*/ 23 w 144"/>
                <a:gd name="T51" fmla="*/ 125 h 143"/>
                <a:gd name="T52" fmla="*/ 34 w 144"/>
                <a:gd name="T53" fmla="*/ 133 h 143"/>
                <a:gd name="T54" fmla="*/ 49 w 144"/>
                <a:gd name="T55" fmla="*/ 122 h 143"/>
                <a:gd name="T56" fmla="*/ 60 w 144"/>
                <a:gd name="T57" fmla="*/ 126 h 143"/>
                <a:gd name="T58" fmla="*/ 65 w 144"/>
                <a:gd name="T59" fmla="*/ 143 h 143"/>
                <a:gd name="T60" fmla="*/ 78 w 144"/>
                <a:gd name="T61" fmla="*/ 143 h 143"/>
                <a:gd name="T62" fmla="*/ 83 w 144"/>
                <a:gd name="T63" fmla="*/ 125 h 143"/>
                <a:gd name="T64" fmla="*/ 97 w 144"/>
                <a:gd name="T65" fmla="*/ 122 h 143"/>
                <a:gd name="T66" fmla="*/ 109 w 144"/>
                <a:gd name="T67" fmla="*/ 133 h 143"/>
                <a:gd name="T68" fmla="*/ 120 w 144"/>
                <a:gd name="T69" fmla="*/ 125 h 143"/>
                <a:gd name="T70" fmla="*/ 114 w 144"/>
                <a:gd name="T71" fmla="*/ 108 h 143"/>
                <a:gd name="T72" fmla="*/ 121 w 144"/>
                <a:gd name="T73" fmla="*/ 100 h 143"/>
                <a:gd name="T74" fmla="*/ 140 w 144"/>
                <a:gd name="T75" fmla="*/ 100 h 143"/>
                <a:gd name="T76" fmla="*/ 144 w 144"/>
                <a:gd name="T77" fmla="*/ 87 h 143"/>
                <a:gd name="T78" fmla="*/ 128 w 144"/>
                <a:gd name="T79" fmla="*/ 78 h 143"/>
                <a:gd name="T80" fmla="*/ 128 w 144"/>
                <a:gd name="T81" fmla="*/ 65 h 143"/>
                <a:gd name="T82" fmla="*/ 72 w 144"/>
                <a:gd name="T83" fmla="*/ 101 h 143"/>
                <a:gd name="T84" fmla="*/ 43 w 144"/>
                <a:gd name="T85" fmla="*/ 72 h 143"/>
                <a:gd name="T86" fmla="*/ 72 w 144"/>
                <a:gd name="T87" fmla="*/ 43 h 143"/>
                <a:gd name="T88" fmla="*/ 101 w 144"/>
                <a:gd name="T89" fmla="*/ 72 h 143"/>
                <a:gd name="T90" fmla="*/ 72 w 144"/>
                <a:gd name="T91" fmla="*/ 101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143">
                  <a:moveTo>
                    <a:pt x="128" y="65"/>
                  </a:moveTo>
                  <a:cubicBezTo>
                    <a:pt x="144" y="57"/>
                    <a:pt x="144" y="57"/>
                    <a:pt x="144" y="57"/>
                  </a:cubicBezTo>
                  <a:cubicBezTo>
                    <a:pt x="139" y="43"/>
                    <a:pt x="139" y="43"/>
                    <a:pt x="139" y="43"/>
                  </a:cubicBezTo>
                  <a:cubicBezTo>
                    <a:pt x="121" y="45"/>
                    <a:pt x="121" y="45"/>
                    <a:pt x="121" y="45"/>
                  </a:cubicBezTo>
                  <a:cubicBezTo>
                    <a:pt x="115" y="35"/>
                    <a:pt x="115" y="35"/>
                    <a:pt x="115" y="35"/>
                  </a:cubicBezTo>
                  <a:cubicBezTo>
                    <a:pt x="121" y="18"/>
                    <a:pt x="121" y="18"/>
                    <a:pt x="121" y="18"/>
                  </a:cubicBezTo>
                  <a:cubicBezTo>
                    <a:pt x="111" y="10"/>
                    <a:pt x="111" y="10"/>
                    <a:pt x="111" y="10"/>
                  </a:cubicBezTo>
                  <a:cubicBezTo>
                    <a:pt x="97" y="23"/>
                    <a:pt x="97" y="23"/>
                    <a:pt x="97" y="23"/>
                  </a:cubicBezTo>
                  <a:cubicBezTo>
                    <a:pt x="85" y="19"/>
                    <a:pt x="85" y="19"/>
                    <a:pt x="85" y="19"/>
                  </a:cubicBezTo>
                  <a:cubicBezTo>
                    <a:pt x="80" y="0"/>
                    <a:pt x="80" y="0"/>
                    <a:pt x="80" y="0"/>
                  </a:cubicBezTo>
                  <a:cubicBezTo>
                    <a:pt x="65" y="0"/>
                    <a:pt x="65" y="0"/>
                    <a:pt x="65" y="0"/>
                  </a:cubicBezTo>
                  <a:cubicBezTo>
                    <a:pt x="60" y="19"/>
                    <a:pt x="60" y="19"/>
                    <a:pt x="60" y="19"/>
                  </a:cubicBezTo>
                  <a:cubicBezTo>
                    <a:pt x="47" y="21"/>
                    <a:pt x="47" y="21"/>
                    <a:pt x="47" y="21"/>
                  </a:cubicBezTo>
                  <a:cubicBezTo>
                    <a:pt x="34" y="10"/>
                    <a:pt x="34" y="10"/>
                    <a:pt x="34" y="10"/>
                  </a:cubicBezTo>
                  <a:cubicBezTo>
                    <a:pt x="23" y="19"/>
                    <a:pt x="23" y="19"/>
                    <a:pt x="23" y="19"/>
                  </a:cubicBezTo>
                  <a:cubicBezTo>
                    <a:pt x="29" y="36"/>
                    <a:pt x="29" y="36"/>
                    <a:pt x="29" y="36"/>
                  </a:cubicBezTo>
                  <a:cubicBezTo>
                    <a:pt x="24" y="43"/>
                    <a:pt x="24" y="43"/>
                    <a:pt x="24" y="43"/>
                  </a:cubicBezTo>
                  <a:cubicBezTo>
                    <a:pt x="4" y="43"/>
                    <a:pt x="4" y="43"/>
                    <a:pt x="4" y="43"/>
                  </a:cubicBezTo>
                  <a:cubicBezTo>
                    <a:pt x="0" y="54"/>
                    <a:pt x="0" y="54"/>
                    <a:pt x="0" y="54"/>
                  </a:cubicBezTo>
                  <a:cubicBezTo>
                    <a:pt x="17" y="64"/>
                    <a:pt x="17" y="64"/>
                    <a:pt x="17" y="64"/>
                  </a:cubicBezTo>
                  <a:cubicBezTo>
                    <a:pt x="16" y="76"/>
                    <a:pt x="16" y="76"/>
                    <a:pt x="16" y="76"/>
                  </a:cubicBezTo>
                  <a:cubicBezTo>
                    <a:pt x="0" y="87"/>
                    <a:pt x="0" y="87"/>
                    <a:pt x="0" y="87"/>
                  </a:cubicBezTo>
                  <a:cubicBezTo>
                    <a:pt x="5" y="100"/>
                    <a:pt x="5" y="100"/>
                    <a:pt x="5" y="100"/>
                  </a:cubicBezTo>
                  <a:cubicBezTo>
                    <a:pt x="23" y="98"/>
                    <a:pt x="23" y="98"/>
                    <a:pt x="23" y="98"/>
                  </a:cubicBezTo>
                  <a:cubicBezTo>
                    <a:pt x="29" y="108"/>
                    <a:pt x="29" y="108"/>
                    <a:pt x="29" y="108"/>
                  </a:cubicBezTo>
                  <a:cubicBezTo>
                    <a:pt x="23" y="125"/>
                    <a:pt x="23" y="125"/>
                    <a:pt x="23" y="125"/>
                  </a:cubicBezTo>
                  <a:cubicBezTo>
                    <a:pt x="34" y="133"/>
                    <a:pt x="34" y="133"/>
                    <a:pt x="34" y="133"/>
                  </a:cubicBezTo>
                  <a:cubicBezTo>
                    <a:pt x="49" y="122"/>
                    <a:pt x="49" y="122"/>
                    <a:pt x="49" y="122"/>
                  </a:cubicBezTo>
                  <a:cubicBezTo>
                    <a:pt x="60" y="126"/>
                    <a:pt x="60" y="126"/>
                    <a:pt x="60" y="126"/>
                  </a:cubicBezTo>
                  <a:cubicBezTo>
                    <a:pt x="65" y="143"/>
                    <a:pt x="65" y="143"/>
                    <a:pt x="65" y="143"/>
                  </a:cubicBezTo>
                  <a:cubicBezTo>
                    <a:pt x="78" y="143"/>
                    <a:pt x="78" y="143"/>
                    <a:pt x="78" y="143"/>
                  </a:cubicBezTo>
                  <a:cubicBezTo>
                    <a:pt x="83" y="125"/>
                    <a:pt x="83" y="125"/>
                    <a:pt x="83" y="125"/>
                  </a:cubicBezTo>
                  <a:cubicBezTo>
                    <a:pt x="97" y="122"/>
                    <a:pt x="97" y="122"/>
                    <a:pt x="97" y="122"/>
                  </a:cubicBezTo>
                  <a:cubicBezTo>
                    <a:pt x="109" y="133"/>
                    <a:pt x="109" y="133"/>
                    <a:pt x="109" y="133"/>
                  </a:cubicBezTo>
                  <a:cubicBezTo>
                    <a:pt x="120" y="125"/>
                    <a:pt x="120" y="125"/>
                    <a:pt x="120" y="125"/>
                  </a:cubicBezTo>
                  <a:cubicBezTo>
                    <a:pt x="114" y="108"/>
                    <a:pt x="114" y="108"/>
                    <a:pt x="114" y="108"/>
                  </a:cubicBezTo>
                  <a:cubicBezTo>
                    <a:pt x="121" y="100"/>
                    <a:pt x="121" y="100"/>
                    <a:pt x="121" y="100"/>
                  </a:cubicBezTo>
                  <a:cubicBezTo>
                    <a:pt x="140" y="100"/>
                    <a:pt x="140" y="100"/>
                    <a:pt x="140" y="100"/>
                  </a:cubicBezTo>
                  <a:cubicBezTo>
                    <a:pt x="144" y="87"/>
                    <a:pt x="144" y="87"/>
                    <a:pt x="144" y="87"/>
                  </a:cubicBezTo>
                  <a:cubicBezTo>
                    <a:pt x="128" y="78"/>
                    <a:pt x="128" y="78"/>
                    <a:pt x="128" y="78"/>
                  </a:cubicBezTo>
                  <a:lnTo>
                    <a:pt x="128" y="65"/>
                  </a:lnTo>
                  <a:close/>
                  <a:moveTo>
                    <a:pt x="72" y="101"/>
                  </a:moveTo>
                  <a:cubicBezTo>
                    <a:pt x="56" y="101"/>
                    <a:pt x="43" y="88"/>
                    <a:pt x="43" y="72"/>
                  </a:cubicBezTo>
                  <a:cubicBezTo>
                    <a:pt x="43" y="56"/>
                    <a:pt x="56" y="43"/>
                    <a:pt x="72" y="43"/>
                  </a:cubicBezTo>
                  <a:cubicBezTo>
                    <a:pt x="88" y="43"/>
                    <a:pt x="101" y="56"/>
                    <a:pt x="101" y="72"/>
                  </a:cubicBezTo>
                  <a:cubicBezTo>
                    <a:pt x="101" y="88"/>
                    <a:pt x="88" y="101"/>
                    <a:pt x="72"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2" name="Freeform 390"/>
            <p:cNvSpPr>
              <a:spLocks noEditPoints="1"/>
            </p:cNvSpPr>
            <p:nvPr/>
          </p:nvSpPr>
          <p:spPr bwMode="auto">
            <a:xfrm>
              <a:off x="6875998" y="5362409"/>
              <a:ext cx="85832" cy="83668"/>
            </a:xfrm>
            <a:custGeom>
              <a:avLst/>
              <a:gdLst>
                <a:gd name="T0" fmla="*/ 25 w 50"/>
                <a:gd name="T1" fmla="*/ 0 h 49"/>
                <a:gd name="T2" fmla="*/ 0 w 50"/>
                <a:gd name="T3" fmla="*/ 25 h 49"/>
                <a:gd name="T4" fmla="*/ 25 w 50"/>
                <a:gd name="T5" fmla="*/ 49 h 49"/>
                <a:gd name="T6" fmla="*/ 50 w 50"/>
                <a:gd name="T7" fmla="*/ 25 h 49"/>
                <a:gd name="T8" fmla="*/ 25 w 50"/>
                <a:gd name="T9" fmla="*/ 0 h 49"/>
                <a:gd name="T10" fmla="*/ 25 w 50"/>
                <a:gd name="T11" fmla="*/ 43 h 49"/>
                <a:gd name="T12" fmla="*/ 6 w 50"/>
                <a:gd name="T13" fmla="*/ 25 h 49"/>
                <a:gd name="T14" fmla="*/ 25 w 50"/>
                <a:gd name="T15" fmla="*/ 6 h 49"/>
                <a:gd name="T16" fmla="*/ 44 w 50"/>
                <a:gd name="T17" fmla="*/ 25 h 49"/>
                <a:gd name="T18" fmla="*/ 25 w 50"/>
                <a:gd name="T19" fmla="*/ 4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49">
                  <a:moveTo>
                    <a:pt x="25" y="0"/>
                  </a:moveTo>
                  <a:cubicBezTo>
                    <a:pt x="11" y="0"/>
                    <a:pt x="0" y="11"/>
                    <a:pt x="0" y="25"/>
                  </a:cubicBezTo>
                  <a:cubicBezTo>
                    <a:pt x="0" y="38"/>
                    <a:pt x="11" y="49"/>
                    <a:pt x="25" y="49"/>
                  </a:cubicBezTo>
                  <a:cubicBezTo>
                    <a:pt x="39" y="49"/>
                    <a:pt x="50" y="38"/>
                    <a:pt x="50" y="25"/>
                  </a:cubicBezTo>
                  <a:cubicBezTo>
                    <a:pt x="50" y="11"/>
                    <a:pt x="39" y="0"/>
                    <a:pt x="25" y="0"/>
                  </a:cubicBezTo>
                  <a:close/>
                  <a:moveTo>
                    <a:pt x="25" y="43"/>
                  </a:moveTo>
                  <a:cubicBezTo>
                    <a:pt x="15" y="43"/>
                    <a:pt x="6" y="35"/>
                    <a:pt x="6" y="25"/>
                  </a:cubicBezTo>
                  <a:cubicBezTo>
                    <a:pt x="6" y="14"/>
                    <a:pt x="15" y="6"/>
                    <a:pt x="25" y="6"/>
                  </a:cubicBezTo>
                  <a:cubicBezTo>
                    <a:pt x="35" y="6"/>
                    <a:pt x="44" y="14"/>
                    <a:pt x="44" y="25"/>
                  </a:cubicBezTo>
                  <a:cubicBezTo>
                    <a:pt x="44" y="35"/>
                    <a:pt x="35" y="43"/>
                    <a:pt x="25"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3" name="Freeform 391"/>
            <p:cNvSpPr>
              <a:spLocks noEditPoints="1"/>
            </p:cNvSpPr>
            <p:nvPr/>
          </p:nvSpPr>
          <p:spPr bwMode="auto">
            <a:xfrm>
              <a:off x="6233338" y="4924592"/>
              <a:ext cx="598662" cy="595056"/>
            </a:xfrm>
            <a:custGeom>
              <a:avLst/>
              <a:gdLst>
                <a:gd name="T0" fmla="*/ 341 w 351"/>
                <a:gd name="T1" fmla="*/ 243 h 349"/>
                <a:gd name="T2" fmla="*/ 351 w 351"/>
                <a:gd name="T3" fmla="*/ 213 h 349"/>
                <a:gd name="T4" fmla="*/ 313 w 351"/>
                <a:gd name="T5" fmla="*/ 189 h 349"/>
                <a:gd name="T6" fmla="*/ 313 w 351"/>
                <a:gd name="T7" fmla="*/ 159 h 349"/>
                <a:gd name="T8" fmla="*/ 351 w 351"/>
                <a:gd name="T9" fmla="*/ 137 h 349"/>
                <a:gd name="T10" fmla="*/ 339 w 351"/>
                <a:gd name="T11" fmla="*/ 106 h 349"/>
                <a:gd name="T12" fmla="*/ 295 w 351"/>
                <a:gd name="T13" fmla="*/ 109 h 349"/>
                <a:gd name="T14" fmla="*/ 280 w 351"/>
                <a:gd name="T15" fmla="*/ 86 h 349"/>
                <a:gd name="T16" fmla="*/ 295 w 351"/>
                <a:gd name="T17" fmla="*/ 42 h 349"/>
                <a:gd name="T18" fmla="*/ 270 w 351"/>
                <a:gd name="T19" fmla="*/ 23 h 349"/>
                <a:gd name="T20" fmla="*/ 236 w 351"/>
                <a:gd name="T21" fmla="*/ 55 h 349"/>
                <a:gd name="T22" fmla="*/ 206 w 351"/>
                <a:gd name="T23" fmla="*/ 47 h 349"/>
                <a:gd name="T24" fmla="*/ 194 w 351"/>
                <a:gd name="T25" fmla="*/ 0 h 349"/>
                <a:gd name="T26" fmla="*/ 159 w 351"/>
                <a:gd name="T27" fmla="*/ 0 h 349"/>
                <a:gd name="T28" fmla="*/ 147 w 351"/>
                <a:gd name="T29" fmla="*/ 46 h 349"/>
                <a:gd name="T30" fmla="*/ 115 w 351"/>
                <a:gd name="T31" fmla="*/ 51 h 349"/>
                <a:gd name="T32" fmla="*/ 84 w 351"/>
                <a:gd name="T33" fmla="*/ 23 h 349"/>
                <a:gd name="T34" fmla="*/ 55 w 351"/>
                <a:gd name="T35" fmla="*/ 47 h 349"/>
                <a:gd name="T36" fmla="*/ 71 w 351"/>
                <a:gd name="T37" fmla="*/ 87 h 349"/>
                <a:gd name="T38" fmla="*/ 57 w 351"/>
                <a:gd name="T39" fmla="*/ 106 h 349"/>
                <a:gd name="T40" fmla="*/ 10 w 351"/>
                <a:gd name="T41" fmla="*/ 104 h 349"/>
                <a:gd name="T42" fmla="*/ 0 w 351"/>
                <a:gd name="T43" fmla="*/ 132 h 349"/>
                <a:gd name="T44" fmla="*/ 41 w 351"/>
                <a:gd name="T45" fmla="*/ 156 h 349"/>
                <a:gd name="T46" fmla="*/ 38 w 351"/>
                <a:gd name="T47" fmla="*/ 186 h 349"/>
                <a:gd name="T48" fmla="*/ 0 w 351"/>
                <a:gd name="T49" fmla="*/ 211 h 349"/>
                <a:gd name="T50" fmla="*/ 12 w 351"/>
                <a:gd name="T51" fmla="*/ 244 h 349"/>
                <a:gd name="T52" fmla="*/ 55 w 351"/>
                <a:gd name="T53" fmla="*/ 239 h 349"/>
                <a:gd name="T54" fmla="*/ 69 w 351"/>
                <a:gd name="T55" fmla="*/ 264 h 349"/>
                <a:gd name="T56" fmla="*/ 55 w 351"/>
                <a:gd name="T57" fmla="*/ 304 h 349"/>
                <a:gd name="T58" fmla="*/ 84 w 351"/>
                <a:gd name="T59" fmla="*/ 324 h 349"/>
                <a:gd name="T60" fmla="*/ 119 w 351"/>
                <a:gd name="T61" fmla="*/ 296 h 349"/>
                <a:gd name="T62" fmla="*/ 146 w 351"/>
                <a:gd name="T63" fmla="*/ 307 h 349"/>
                <a:gd name="T64" fmla="*/ 158 w 351"/>
                <a:gd name="T65" fmla="*/ 349 h 349"/>
                <a:gd name="T66" fmla="*/ 190 w 351"/>
                <a:gd name="T67" fmla="*/ 349 h 349"/>
                <a:gd name="T68" fmla="*/ 202 w 351"/>
                <a:gd name="T69" fmla="*/ 305 h 349"/>
                <a:gd name="T70" fmla="*/ 236 w 351"/>
                <a:gd name="T71" fmla="*/ 297 h 349"/>
                <a:gd name="T72" fmla="*/ 266 w 351"/>
                <a:gd name="T73" fmla="*/ 324 h 349"/>
                <a:gd name="T74" fmla="*/ 293 w 351"/>
                <a:gd name="T75" fmla="*/ 306 h 349"/>
                <a:gd name="T76" fmla="*/ 277 w 351"/>
                <a:gd name="T77" fmla="*/ 265 h 349"/>
                <a:gd name="T78" fmla="*/ 296 w 351"/>
                <a:gd name="T79" fmla="*/ 243 h 349"/>
                <a:gd name="T80" fmla="*/ 341 w 351"/>
                <a:gd name="T81" fmla="*/ 243 h 349"/>
                <a:gd name="T82" fmla="*/ 175 w 351"/>
                <a:gd name="T83" fmla="*/ 246 h 349"/>
                <a:gd name="T84" fmla="*/ 104 w 351"/>
                <a:gd name="T85" fmla="*/ 175 h 349"/>
                <a:gd name="T86" fmla="*/ 175 w 351"/>
                <a:gd name="T87" fmla="*/ 103 h 349"/>
                <a:gd name="T88" fmla="*/ 247 w 351"/>
                <a:gd name="T89" fmla="*/ 175 h 349"/>
                <a:gd name="T90" fmla="*/ 175 w 351"/>
                <a:gd name="T91" fmla="*/ 24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1" h="349">
                  <a:moveTo>
                    <a:pt x="341" y="243"/>
                  </a:moveTo>
                  <a:cubicBezTo>
                    <a:pt x="351" y="213"/>
                    <a:pt x="351" y="213"/>
                    <a:pt x="351" y="213"/>
                  </a:cubicBezTo>
                  <a:cubicBezTo>
                    <a:pt x="313" y="189"/>
                    <a:pt x="313" y="189"/>
                    <a:pt x="313" y="189"/>
                  </a:cubicBezTo>
                  <a:cubicBezTo>
                    <a:pt x="313" y="159"/>
                    <a:pt x="313" y="159"/>
                    <a:pt x="313" y="159"/>
                  </a:cubicBezTo>
                  <a:cubicBezTo>
                    <a:pt x="351" y="137"/>
                    <a:pt x="351" y="137"/>
                    <a:pt x="351" y="137"/>
                  </a:cubicBezTo>
                  <a:cubicBezTo>
                    <a:pt x="339" y="106"/>
                    <a:pt x="339" y="106"/>
                    <a:pt x="339" y="106"/>
                  </a:cubicBezTo>
                  <a:cubicBezTo>
                    <a:pt x="295" y="109"/>
                    <a:pt x="295" y="109"/>
                    <a:pt x="295" y="109"/>
                  </a:cubicBezTo>
                  <a:cubicBezTo>
                    <a:pt x="280" y="86"/>
                    <a:pt x="280" y="86"/>
                    <a:pt x="280" y="86"/>
                  </a:cubicBezTo>
                  <a:cubicBezTo>
                    <a:pt x="295" y="42"/>
                    <a:pt x="295" y="42"/>
                    <a:pt x="295" y="42"/>
                  </a:cubicBezTo>
                  <a:cubicBezTo>
                    <a:pt x="270" y="23"/>
                    <a:pt x="270" y="23"/>
                    <a:pt x="270" y="23"/>
                  </a:cubicBezTo>
                  <a:cubicBezTo>
                    <a:pt x="236" y="55"/>
                    <a:pt x="236" y="55"/>
                    <a:pt x="236" y="55"/>
                  </a:cubicBezTo>
                  <a:cubicBezTo>
                    <a:pt x="206" y="47"/>
                    <a:pt x="206" y="47"/>
                    <a:pt x="206" y="47"/>
                  </a:cubicBezTo>
                  <a:cubicBezTo>
                    <a:pt x="194" y="0"/>
                    <a:pt x="194" y="0"/>
                    <a:pt x="194" y="0"/>
                  </a:cubicBezTo>
                  <a:cubicBezTo>
                    <a:pt x="159" y="0"/>
                    <a:pt x="159" y="0"/>
                    <a:pt x="159" y="0"/>
                  </a:cubicBezTo>
                  <a:cubicBezTo>
                    <a:pt x="147" y="46"/>
                    <a:pt x="147" y="46"/>
                    <a:pt x="147" y="46"/>
                  </a:cubicBezTo>
                  <a:cubicBezTo>
                    <a:pt x="115" y="51"/>
                    <a:pt x="115" y="51"/>
                    <a:pt x="115" y="51"/>
                  </a:cubicBezTo>
                  <a:cubicBezTo>
                    <a:pt x="84" y="23"/>
                    <a:pt x="84" y="23"/>
                    <a:pt x="84" y="23"/>
                  </a:cubicBezTo>
                  <a:cubicBezTo>
                    <a:pt x="55" y="47"/>
                    <a:pt x="55" y="47"/>
                    <a:pt x="55" y="47"/>
                  </a:cubicBezTo>
                  <a:cubicBezTo>
                    <a:pt x="71" y="87"/>
                    <a:pt x="71" y="87"/>
                    <a:pt x="71" y="87"/>
                  </a:cubicBezTo>
                  <a:cubicBezTo>
                    <a:pt x="57" y="106"/>
                    <a:pt x="57" y="106"/>
                    <a:pt x="57" y="106"/>
                  </a:cubicBezTo>
                  <a:cubicBezTo>
                    <a:pt x="10" y="104"/>
                    <a:pt x="10" y="104"/>
                    <a:pt x="10" y="104"/>
                  </a:cubicBezTo>
                  <a:cubicBezTo>
                    <a:pt x="0" y="132"/>
                    <a:pt x="0" y="132"/>
                    <a:pt x="0" y="132"/>
                  </a:cubicBezTo>
                  <a:cubicBezTo>
                    <a:pt x="41" y="156"/>
                    <a:pt x="41" y="156"/>
                    <a:pt x="41" y="156"/>
                  </a:cubicBezTo>
                  <a:cubicBezTo>
                    <a:pt x="38" y="186"/>
                    <a:pt x="38" y="186"/>
                    <a:pt x="38" y="186"/>
                  </a:cubicBezTo>
                  <a:cubicBezTo>
                    <a:pt x="0" y="211"/>
                    <a:pt x="0" y="211"/>
                    <a:pt x="0" y="211"/>
                  </a:cubicBezTo>
                  <a:cubicBezTo>
                    <a:pt x="12" y="244"/>
                    <a:pt x="12" y="244"/>
                    <a:pt x="12" y="244"/>
                  </a:cubicBezTo>
                  <a:cubicBezTo>
                    <a:pt x="55" y="239"/>
                    <a:pt x="55" y="239"/>
                    <a:pt x="55" y="239"/>
                  </a:cubicBezTo>
                  <a:cubicBezTo>
                    <a:pt x="69" y="264"/>
                    <a:pt x="69" y="264"/>
                    <a:pt x="69" y="264"/>
                  </a:cubicBezTo>
                  <a:cubicBezTo>
                    <a:pt x="55" y="304"/>
                    <a:pt x="55" y="304"/>
                    <a:pt x="55" y="304"/>
                  </a:cubicBezTo>
                  <a:cubicBezTo>
                    <a:pt x="84" y="324"/>
                    <a:pt x="84" y="324"/>
                    <a:pt x="84" y="324"/>
                  </a:cubicBezTo>
                  <a:cubicBezTo>
                    <a:pt x="119" y="296"/>
                    <a:pt x="119" y="296"/>
                    <a:pt x="119" y="296"/>
                  </a:cubicBezTo>
                  <a:cubicBezTo>
                    <a:pt x="146" y="307"/>
                    <a:pt x="146" y="307"/>
                    <a:pt x="146" y="307"/>
                  </a:cubicBezTo>
                  <a:cubicBezTo>
                    <a:pt x="158" y="349"/>
                    <a:pt x="158" y="349"/>
                    <a:pt x="158" y="349"/>
                  </a:cubicBezTo>
                  <a:cubicBezTo>
                    <a:pt x="190" y="349"/>
                    <a:pt x="190" y="349"/>
                    <a:pt x="190" y="349"/>
                  </a:cubicBezTo>
                  <a:cubicBezTo>
                    <a:pt x="202" y="305"/>
                    <a:pt x="202" y="305"/>
                    <a:pt x="202" y="305"/>
                  </a:cubicBezTo>
                  <a:cubicBezTo>
                    <a:pt x="236" y="297"/>
                    <a:pt x="236" y="297"/>
                    <a:pt x="236" y="297"/>
                  </a:cubicBezTo>
                  <a:cubicBezTo>
                    <a:pt x="266" y="324"/>
                    <a:pt x="266" y="324"/>
                    <a:pt x="266" y="324"/>
                  </a:cubicBezTo>
                  <a:cubicBezTo>
                    <a:pt x="293" y="306"/>
                    <a:pt x="293" y="306"/>
                    <a:pt x="293" y="306"/>
                  </a:cubicBezTo>
                  <a:cubicBezTo>
                    <a:pt x="277" y="265"/>
                    <a:pt x="277" y="265"/>
                    <a:pt x="277" y="265"/>
                  </a:cubicBezTo>
                  <a:cubicBezTo>
                    <a:pt x="296" y="243"/>
                    <a:pt x="296" y="243"/>
                    <a:pt x="296" y="243"/>
                  </a:cubicBezTo>
                  <a:lnTo>
                    <a:pt x="341" y="243"/>
                  </a:lnTo>
                  <a:close/>
                  <a:moveTo>
                    <a:pt x="175" y="246"/>
                  </a:moveTo>
                  <a:cubicBezTo>
                    <a:pt x="136" y="246"/>
                    <a:pt x="104" y="214"/>
                    <a:pt x="104" y="175"/>
                  </a:cubicBezTo>
                  <a:cubicBezTo>
                    <a:pt x="104" y="135"/>
                    <a:pt x="136" y="103"/>
                    <a:pt x="175" y="103"/>
                  </a:cubicBezTo>
                  <a:cubicBezTo>
                    <a:pt x="215" y="103"/>
                    <a:pt x="247" y="135"/>
                    <a:pt x="247" y="175"/>
                  </a:cubicBezTo>
                  <a:cubicBezTo>
                    <a:pt x="247" y="214"/>
                    <a:pt x="215" y="246"/>
                    <a:pt x="175" y="2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4" name="Freeform 392"/>
            <p:cNvSpPr>
              <a:spLocks noEditPoints="1"/>
            </p:cNvSpPr>
            <p:nvPr/>
          </p:nvSpPr>
          <p:spPr bwMode="auto">
            <a:xfrm>
              <a:off x="6429526" y="5118616"/>
              <a:ext cx="206286" cy="206286"/>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06 h 121"/>
                <a:gd name="T12" fmla="*/ 15 w 121"/>
                <a:gd name="T13" fmla="*/ 61 h 121"/>
                <a:gd name="T14" fmla="*/ 60 w 121"/>
                <a:gd name="T15" fmla="*/ 15 h 121"/>
                <a:gd name="T16" fmla="*/ 106 w 121"/>
                <a:gd name="T17" fmla="*/ 61 h 121"/>
                <a:gd name="T18" fmla="*/ 60 w 121"/>
                <a:gd name="T19" fmla="*/ 10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06"/>
                  </a:moveTo>
                  <a:cubicBezTo>
                    <a:pt x="35" y="106"/>
                    <a:pt x="15" y="86"/>
                    <a:pt x="15" y="61"/>
                  </a:cubicBezTo>
                  <a:cubicBezTo>
                    <a:pt x="15" y="35"/>
                    <a:pt x="35" y="15"/>
                    <a:pt x="60" y="15"/>
                  </a:cubicBezTo>
                  <a:cubicBezTo>
                    <a:pt x="86" y="15"/>
                    <a:pt x="106" y="35"/>
                    <a:pt x="106" y="61"/>
                  </a:cubicBezTo>
                  <a:cubicBezTo>
                    <a:pt x="106" y="86"/>
                    <a:pt x="86" y="106"/>
                    <a:pt x="60" y="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sp>
        <p:nvSpPr>
          <p:cNvPr id="25" name="文本框 24"/>
          <p:cNvSpPr txBox="1"/>
          <p:nvPr/>
        </p:nvSpPr>
        <p:spPr>
          <a:xfrm>
            <a:off x="4037090" y="2182241"/>
            <a:ext cx="3454054"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造字工房悦黑体验版细体" pitchFamily="50" charset="-122"/>
                <a:cs typeface="#9Slide03 Arima Madurai Black" panose="00000A00000000000000" pitchFamily="2" charset="0"/>
              </a:rPr>
              <a:t>TRỌNG LƯỢNG CỦA VẬT</a:t>
            </a:r>
            <a:endParaRPr lang="zh-CN" altLang="en-US" sz="2400" dirty="0">
              <a:solidFill>
                <a:schemeClr val="bg1"/>
              </a:solidFill>
              <a:latin typeface="#9Slide03 Arima Madurai Black" panose="00000A00000000000000" pitchFamily="2" charset="0"/>
              <a:ea typeface="造字工房悦黑体验版细体" pitchFamily="50" charset="-122"/>
              <a:cs typeface="#9Slide03 Arima Madurai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50" fill="hold">
                                              <p:stCondLst>
                                                <p:cond delay="0"/>
                                              </p:stCondLst>
                                            </p:cTn>
                                            <p:tgtEl>
                                              <p:spTgt spid="2"/>
                                            </p:tgtEl>
                                            <p:attrNameLst>
                                              <p:attrName>r</p:attrName>
                                            </p:attrNameLst>
                                          </p:cBhvr>
                                        </p:animRot>
                                        <p:animRot by="-240000">
                                          <p:cBhvr>
                                            <p:cTn id="13" dur="100" fill="hold">
                                              <p:stCondLst>
                                                <p:cond delay="100"/>
                                              </p:stCondLst>
                                            </p:cTn>
                                            <p:tgtEl>
                                              <p:spTgt spid="2"/>
                                            </p:tgtEl>
                                            <p:attrNameLst>
                                              <p:attrName>r</p:attrName>
                                            </p:attrNameLst>
                                          </p:cBhvr>
                                        </p:animRot>
                                        <p:animRot by="240000">
                                          <p:cBhvr>
                                            <p:cTn id="14" dur="100" fill="hold">
                                              <p:stCondLst>
                                                <p:cond delay="200"/>
                                              </p:stCondLst>
                                            </p:cTn>
                                            <p:tgtEl>
                                              <p:spTgt spid="2"/>
                                            </p:tgtEl>
                                            <p:attrNameLst>
                                              <p:attrName>r</p:attrName>
                                            </p:attrNameLst>
                                          </p:cBhvr>
                                        </p:animRot>
                                        <p:animRot by="-240000">
                                          <p:cBhvr>
                                            <p:cTn id="15" dur="100" fill="hold">
                                              <p:stCondLst>
                                                <p:cond delay="300"/>
                                              </p:stCondLst>
                                            </p:cTn>
                                            <p:tgtEl>
                                              <p:spTgt spid="2"/>
                                            </p:tgtEl>
                                            <p:attrNameLst>
                                              <p:attrName>r</p:attrName>
                                            </p:attrNameLst>
                                          </p:cBhvr>
                                        </p:animRot>
                                        <p:animRot by="120000">
                                          <p:cBhvr>
                                            <p:cTn id="16" dur="100" fill="hold">
                                              <p:stCondLst>
                                                <p:cond delay="400"/>
                                              </p:stCondLst>
                                            </p:cTn>
                                            <p:tgtEl>
                                              <p:spTgt spid="2"/>
                                            </p:tgtEl>
                                            <p:attrNameLst>
                                              <p:attrName>r</p:attrName>
                                            </p:attrNameLst>
                                          </p:cBhvr>
                                        </p:animRo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700"/>
                                            <p:tgtEl>
                                              <p:spTgt spid="20"/>
                                            </p:tgtEl>
                                          </p:cBhvr>
                                        </p:animEffect>
                                        <p:anim calcmode="lin" valueType="num">
                                          <p:cBhvr>
                                            <p:cTn id="21" dur="700" fill="hold"/>
                                            <p:tgtEl>
                                              <p:spTgt spid="20"/>
                                            </p:tgtEl>
                                            <p:attrNameLst>
                                              <p:attrName>ppt_x</p:attrName>
                                            </p:attrNameLst>
                                          </p:cBhvr>
                                          <p:tavLst>
                                            <p:tav tm="0">
                                              <p:val>
                                                <p:strVal val="#ppt_x"/>
                                              </p:val>
                                            </p:tav>
                                            <p:tav tm="100000">
                                              <p:val>
                                                <p:strVal val="#ppt_x"/>
                                              </p:val>
                                            </p:tav>
                                          </p:tavLst>
                                        </p:anim>
                                        <p:anim calcmode="lin" valueType="num">
                                          <p:cBhvr>
                                            <p:cTn id="22" dur="630" decel="100000" fill="hold"/>
                                            <p:tgtEl>
                                              <p:spTgt spid="20"/>
                                            </p:tgtEl>
                                            <p:attrNameLst>
                                              <p:attrName>ppt_y</p:attrName>
                                            </p:attrNameLst>
                                          </p:cBhvr>
                                          <p:tavLst>
                                            <p:tav tm="0">
                                              <p:val>
                                                <p:strVal val="#ppt_y+1"/>
                                              </p:val>
                                            </p:tav>
                                            <p:tav tm="100000">
                                              <p:val>
                                                <p:strVal val="#ppt_y-.03"/>
                                              </p:val>
                                            </p:tav>
                                          </p:tavLst>
                                        </p:anim>
                                        <p:anim calcmode="lin" valueType="num">
                                          <p:cBhvr>
                                            <p:cTn id="23" dur="70" accel="100000" fill="hold">
                                              <p:stCondLst>
                                                <p:cond delay="630"/>
                                              </p:stCondLst>
                                            </p:cTn>
                                            <p:tgtEl>
                                              <p:spTgt spid="20"/>
                                            </p:tgtEl>
                                            <p:attrNameLst>
                                              <p:attrName>ppt_y</p:attrName>
                                            </p:attrNameLst>
                                          </p:cBhvr>
                                          <p:tavLst>
                                            <p:tav tm="0">
                                              <p:val>
                                                <p:strVal val="#ppt_y-.03"/>
                                              </p:val>
                                            </p:tav>
                                            <p:tav tm="100000">
                                              <p:val>
                                                <p:strVal val="#ppt_y"/>
                                              </p:val>
                                            </p:tav>
                                          </p:tavLst>
                                        </p:anim>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2500"/>
                                </p:stCondLst>
                                <p:childTnLst>
                                  <p:par>
                                    <p:cTn id="32" presetID="1"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2500"/>
                                </p:stCondLst>
                                <p:childTnLst>
                                  <p:par>
                                    <p:cTn id="35" presetID="2" presetClass="entr" presetSubtype="2" accel="70000" fill="hold" grpId="0" nodeType="afterEffect" p14:presetBounceEnd="50000">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14:bounceEnd="50000">
                                          <p:cBhvr additive="base">
                                            <p:cTn id="3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300" fill="hold"/>
                                            <p:tgtEl>
                                              <p:spTgt spid="17"/>
                                            </p:tgtEl>
                                            <p:attrNameLst>
                                              <p:attrName>ppt_w</p:attrName>
                                            </p:attrNameLst>
                                          </p:cBhvr>
                                          <p:tavLst>
                                            <p:tav tm="0">
                                              <p:val>
                                                <p:fltVal val="0"/>
                                              </p:val>
                                            </p:tav>
                                            <p:tav tm="100000">
                                              <p:val>
                                                <p:strVal val="#ppt_w"/>
                                              </p:val>
                                            </p:tav>
                                          </p:tavLst>
                                        </p:anim>
                                        <p:anim calcmode="lin" valueType="num">
                                          <p:cBhvr>
                                            <p:cTn id="43" dur="300" fill="hold"/>
                                            <p:tgtEl>
                                              <p:spTgt spid="17"/>
                                            </p:tgtEl>
                                            <p:attrNameLst>
                                              <p:attrName>ppt_h</p:attrName>
                                            </p:attrNameLst>
                                          </p:cBhvr>
                                          <p:tavLst>
                                            <p:tav tm="0">
                                              <p:val>
                                                <p:fltVal val="0"/>
                                              </p:val>
                                            </p:tav>
                                            <p:tav tm="100000">
                                              <p:val>
                                                <p:strVal val="#ppt_h"/>
                                              </p:val>
                                            </p:tav>
                                          </p:tavLst>
                                        </p:anim>
                                        <p:animEffect transition="in" filter="fade">
                                          <p:cBhvr>
                                            <p:cTn id="44" dur="300"/>
                                            <p:tgtEl>
                                              <p:spTgt spid="17"/>
                                            </p:tgtEl>
                                          </p:cBhvr>
                                        </p:animEffect>
                                      </p:childTnLst>
                                    </p:cTn>
                                  </p:par>
                                </p:childTnLst>
                              </p:cTn>
                            </p:par>
                            <p:par>
                              <p:cTn id="45" fill="hold">
                                <p:stCondLst>
                                  <p:cond delay="3500"/>
                                </p:stCondLst>
                                <p:childTnLst>
                                  <p:par>
                                    <p:cTn id="46" presetID="26" presetClass="emph" presetSubtype="0" fill="hold" nodeType="afterEffect">
                                      <p:stCondLst>
                                        <p:cond delay="0"/>
                                      </p:stCondLst>
                                      <p:childTnLst>
                                        <p:animEffect transition="out" filter="fade">
                                          <p:cBhvr>
                                            <p:cTn id="47" dur="500" tmFilter="0, 0; .2, .5; .8, .5; 1, 0"/>
                                            <p:tgtEl>
                                              <p:spTgt spid="17"/>
                                            </p:tgtEl>
                                          </p:cBhvr>
                                        </p:animEffect>
                                        <p:animScale>
                                          <p:cBhvr>
                                            <p:cTn id="48" dur="250" autoRev="1" fill="hold"/>
                                            <p:tgtEl>
                                              <p:spTgt spid="17"/>
                                            </p:tgtEl>
                                          </p:cBhvr>
                                          <p:by x="105000" y="105000"/>
                                        </p:animScale>
                                      </p:childTnLst>
                                    </p:cTn>
                                  </p:par>
                                </p:childTnLst>
                              </p:cTn>
                            </p:par>
                            <p:par>
                              <p:cTn id="49" fill="hold">
                                <p:stCondLst>
                                  <p:cond delay="4000"/>
                                </p:stCondLst>
                                <p:childTnLst>
                                  <p:par>
                                    <p:cTn id="50" presetID="16" presetClass="entr" presetSubtype="37" fill="hold" grpId="0" nodeType="afterEffect">
                                      <p:stCondLst>
                                        <p:cond delay="300"/>
                                      </p:stCondLst>
                                      <p:childTnLst>
                                        <p:set>
                                          <p:cBhvr>
                                            <p:cTn id="51" dur="1" fill="hold">
                                              <p:stCondLst>
                                                <p:cond delay="0"/>
                                              </p:stCondLst>
                                            </p:cTn>
                                            <p:tgtEl>
                                              <p:spTgt spid="25"/>
                                            </p:tgtEl>
                                            <p:attrNameLst>
                                              <p:attrName>style.visibility</p:attrName>
                                            </p:attrNameLst>
                                          </p:cBhvr>
                                          <p:to>
                                            <p:strVal val="visible"/>
                                          </p:to>
                                        </p:set>
                                        <p:animEffect transition="in" filter="barn(outVertic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ppt_w</p:attrName>
                                            </p:attrNameLst>
                                          </p:cBhvr>
                                          <p:tavLst>
                                            <p:tav tm="0">
                                              <p:val>
                                                <p:fltVal val="0"/>
                                              </p:val>
                                            </p:tav>
                                            <p:tav tm="100000">
                                              <p:val>
                                                <p:strVal val="#ppt_w"/>
                                              </p:val>
                                            </p:tav>
                                          </p:tavLst>
                                        </p:anim>
                                        <p:anim calcmode="lin" valueType="num">
                                          <p:cBhvr>
                                            <p:cTn id="8" dur="300" fill="hold"/>
                                            <p:tgtEl>
                                              <p:spTgt spid="2"/>
                                            </p:tgtEl>
                                            <p:attrNameLst>
                                              <p:attrName>ppt_h</p:attrName>
                                            </p:attrNameLst>
                                          </p:cBhvr>
                                          <p:tavLst>
                                            <p:tav tm="0">
                                              <p:val>
                                                <p:fltVal val="0"/>
                                              </p:val>
                                            </p:tav>
                                            <p:tav tm="100000">
                                              <p:val>
                                                <p:strVal val="#ppt_h"/>
                                              </p:val>
                                            </p:tav>
                                          </p:tavLst>
                                        </p:anim>
                                        <p:animEffect transition="in" filter="fade">
                                          <p:cBhvr>
                                            <p:cTn id="9" dur="3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50" fill="hold">
                                              <p:stCondLst>
                                                <p:cond delay="0"/>
                                              </p:stCondLst>
                                            </p:cTn>
                                            <p:tgtEl>
                                              <p:spTgt spid="2"/>
                                            </p:tgtEl>
                                            <p:attrNameLst>
                                              <p:attrName>r</p:attrName>
                                            </p:attrNameLst>
                                          </p:cBhvr>
                                        </p:animRot>
                                        <p:animRot by="-240000">
                                          <p:cBhvr>
                                            <p:cTn id="13" dur="100" fill="hold">
                                              <p:stCondLst>
                                                <p:cond delay="100"/>
                                              </p:stCondLst>
                                            </p:cTn>
                                            <p:tgtEl>
                                              <p:spTgt spid="2"/>
                                            </p:tgtEl>
                                            <p:attrNameLst>
                                              <p:attrName>r</p:attrName>
                                            </p:attrNameLst>
                                          </p:cBhvr>
                                        </p:animRot>
                                        <p:animRot by="240000">
                                          <p:cBhvr>
                                            <p:cTn id="14" dur="100" fill="hold">
                                              <p:stCondLst>
                                                <p:cond delay="200"/>
                                              </p:stCondLst>
                                            </p:cTn>
                                            <p:tgtEl>
                                              <p:spTgt spid="2"/>
                                            </p:tgtEl>
                                            <p:attrNameLst>
                                              <p:attrName>r</p:attrName>
                                            </p:attrNameLst>
                                          </p:cBhvr>
                                        </p:animRot>
                                        <p:animRot by="-240000">
                                          <p:cBhvr>
                                            <p:cTn id="15" dur="100" fill="hold">
                                              <p:stCondLst>
                                                <p:cond delay="300"/>
                                              </p:stCondLst>
                                            </p:cTn>
                                            <p:tgtEl>
                                              <p:spTgt spid="2"/>
                                            </p:tgtEl>
                                            <p:attrNameLst>
                                              <p:attrName>r</p:attrName>
                                            </p:attrNameLst>
                                          </p:cBhvr>
                                        </p:animRot>
                                        <p:animRot by="120000">
                                          <p:cBhvr>
                                            <p:cTn id="16" dur="100" fill="hold">
                                              <p:stCondLst>
                                                <p:cond delay="400"/>
                                              </p:stCondLst>
                                            </p:cTn>
                                            <p:tgtEl>
                                              <p:spTgt spid="2"/>
                                            </p:tgtEl>
                                            <p:attrNameLst>
                                              <p:attrName>r</p:attrName>
                                            </p:attrNameLst>
                                          </p:cBhvr>
                                        </p:animRo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700"/>
                                            <p:tgtEl>
                                              <p:spTgt spid="20"/>
                                            </p:tgtEl>
                                          </p:cBhvr>
                                        </p:animEffect>
                                        <p:anim calcmode="lin" valueType="num">
                                          <p:cBhvr>
                                            <p:cTn id="21" dur="700" fill="hold"/>
                                            <p:tgtEl>
                                              <p:spTgt spid="20"/>
                                            </p:tgtEl>
                                            <p:attrNameLst>
                                              <p:attrName>ppt_x</p:attrName>
                                            </p:attrNameLst>
                                          </p:cBhvr>
                                          <p:tavLst>
                                            <p:tav tm="0">
                                              <p:val>
                                                <p:strVal val="#ppt_x"/>
                                              </p:val>
                                            </p:tav>
                                            <p:tav tm="100000">
                                              <p:val>
                                                <p:strVal val="#ppt_x"/>
                                              </p:val>
                                            </p:tav>
                                          </p:tavLst>
                                        </p:anim>
                                        <p:anim calcmode="lin" valueType="num">
                                          <p:cBhvr>
                                            <p:cTn id="22" dur="630" decel="100000" fill="hold"/>
                                            <p:tgtEl>
                                              <p:spTgt spid="20"/>
                                            </p:tgtEl>
                                            <p:attrNameLst>
                                              <p:attrName>ppt_y</p:attrName>
                                            </p:attrNameLst>
                                          </p:cBhvr>
                                          <p:tavLst>
                                            <p:tav tm="0">
                                              <p:val>
                                                <p:strVal val="#ppt_y+1"/>
                                              </p:val>
                                            </p:tav>
                                            <p:tav tm="100000">
                                              <p:val>
                                                <p:strVal val="#ppt_y-.03"/>
                                              </p:val>
                                            </p:tav>
                                          </p:tavLst>
                                        </p:anim>
                                        <p:anim calcmode="lin" valueType="num">
                                          <p:cBhvr>
                                            <p:cTn id="23" dur="70" accel="100000" fill="hold">
                                              <p:stCondLst>
                                                <p:cond delay="630"/>
                                              </p:stCondLst>
                                            </p:cTn>
                                            <p:tgtEl>
                                              <p:spTgt spid="20"/>
                                            </p:tgtEl>
                                            <p:attrNameLst>
                                              <p:attrName>ppt_y</p:attrName>
                                            </p:attrNameLst>
                                          </p:cBhvr>
                                          <p:tavLst>
                                            <p:tav tm="0">
                                              <p:val>
                                                <p:strVal val="#ppt_y-.03"/>
                                              </p:val>
                                            </p:tav>
                                            <p:tav tm="100000">
                                              <p:val>
                                                <p:strVal val="#ppt_y"/>
                                              </p:val>
                                            </p:tav>
                                          </p:tavLst>
                                        </p:anim>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2500"/>
                                </p:stCondLst>
                                <p:childTnLst>
                                  <p:par>
                                    <p:cTn id="32" presetID="1"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2500"/>
                                </p:stCondLst>
                                <p:childTnLst>
                                  <p:par>
                                    <p:cTn id="35" presetID="2" presetClass="entr" presetSubtype="2" accel="7000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300" fill="hold"/>
                                            <p:tgtEl>
                                              <p:spTgt spid="17"/>
                                            </p:tgtEl>
                                            <p:attrNameLst>
                                              <p:attrName>ppt_w</p:attrName>
                                            </p:attrNameLst>
                                          </p:cBhvr>
                                          <p:tavLst>
                                            <p:tav tm="0">
                                              <p:val>
                                                <p:fltVal val="0"/>
                                              </p:val>
                                            </p:tav>
                                            <p:tav tm="100000">
                                              <p:val>
                                                <p:strVal val="#ppt_w"/>
                                              </p:val>
                                            </p:tav>
                                          </p:tavLst>
                                        </p:anim>
                                        <p:anim calcmode="lin" valueType="num">
                                          <p:cBhvr>
                                            <p:cTn id="43" dur="300" fill="hold"/>
                                            <p:tgtEl>
                                              <p:spTgt spid="17"/>
                                            </p:tgtEl>
                                            <p:attrNameLst>
                                              <p:attrName>ppt_h</p:attrName>
                                            </p:attrNameLst>
                                          </p:cBhvr>
                                          <p:tavLst>
                                            <p:tav tm="0">
                                              <p:val>
                                                <p:fltVal val="0"/>
                                              </p:val>
                                            </p:tav>
                                            <p:tav tm="100000">
                                              <p:val>
                                                <p:strVal val="#ppt_h"/>
                                              </p:val>
                                            </p:tav>
                                          </p:tavLst>
                                        </p:anim>
                                        <p:animEffect transition="in" filter="fade">
                                          <p:cBhvr>
                                            <p:cTn id="44" dur="300"/>
                                            <p:tgtEl>
                                              <p:spTgt spid="17"/>
                                            </p:tgtEl>
                                          </p:cBhvr>
                                        </p:animEffect>
                                      </p:childTnLst>
                                    </p:cTn>
                                  </p:par>
                                </p:childTnLst>
                              </p:cTn>
                            </p:par>
                            <p:par>
                              <p:cTn id="45" fill="hold">
                                <p:stCondLst>
                                  <p:cond delay="3500"/>
                                </p:stCondLst>
                                <p:childTnLst>
                                  <p:par>
                                    <p:cTn id="46" presetID="26" presetClass="emph" presetSubtype="0" fill="hold" nodeType="afterEffect">
                                      <p:stCondLst>
                                        <p:cond delay="0"/>
                                      </p:stCondLst>
                                      <p:childTnLst>
                                        <p:animEffect transition="out" filter="fade">
                                          <p:cBhvr>
                                            <p:cTn id="47" dur="500" tmFilter="0, 0; .2, .5; .8, .5; 1, 0"/>
                                            <p:tgtEl>
                                              <p:spTgt spid="17"/>
                                            </p:tgtEl>
                                          </p:cBhvr>
                                        </p:animEffect>
                                        <p:animScale>
                                          <p:cBhvr>
                                            <p:cTn id="48" dur="250" autoRev="1" fill="hold"/>
                                            <p:tgtEl>
                                              <p:spTgt spid="17"/>
                                            </p:tgtEl>
                                          </p:cBhvr>
                                          <p:by x="105000" y="105000"/>
                                        </p:animScale>
                                      </p:childTnLst>
                                    </p:cTn>
                                  </p:par>
                                </p:childTnLst>
                              </p:cTn>
                            </p:par>
                            <p:par>
                              <p:cTn id="49" fill="hold">
                                <p:stCondLst>
                                  <p:cond delay="4000"/>
                                </p:stCondLst>
                                <p:childTnLst>
                                  <p:par>
                                    <p:cTn id="50" presetID="16" presetClass="entr" presetSubtype="37" fill="hold" grpId="0" nodeType="afterEffect">
                                      <p:stCondLst>
                                        <p:cond delay="300"/>
                                      </p:stCondLst>
                                      <p:childTnLst>
                                        <p:set>
                                          <p:cBhvr>
                                            <p:cTn id="51" dur="1" fill="hold">
                                              <p:stCondLst>
                                                <p:cond delay="0"/>
                                              </p:stCondLst>
                                            </p:cTn>
                                            <p:tgtEl>
                                              <p:spTgt spid="25"/>
                                            </p:tgtEl>
                                            <p:attrNameLst>
                                              <p:attrName>style.visibility</p:attrName>
                                            </p:attrNameLst>
                                          </p:cBhvr>
                                          <p:to>
                                            <p:strVal val="visible"/>
                                          </p:to>
                                        </p:set>
                                        <p:animEffect transition="in" filter="barn(outVertic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0"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Tìm hiểu về trọng lượng</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sp>
        <p:nvSpPr>
          <p:cNvPr id="2" name="TextBox 1"/>
          <p:cNvSpPr txBox="1"/>
          <p:nvPr/>
        </p:nvSpPr>
        <p:spPr>
          <a:xfrm>
            <a:off x="336717" y="1081366"/>
            <a:ext cx="5375838" cy="400110"/>
          </a:xfrm>
          <a:prstGeom prst="rect">
            <a:avLst/>
          </a:prstGeom>
          <a:noFill/>
        </p:spPr>
        <p:txBody>
          <a:bodyPr wrap="square" rtlCol="0">
            <a:spAutoFit/>
          </a:bodyPr>
          <a:lstStyle/>
          <a:p>
            <a:r>
              <a:rPr lang="vi-VN" sz="2000">
                <a:latin typeface="#9Slide03 Arima Madurai Bold" panose="00000800000000000000" pitchFamily="2" charset="0"/>
                <a:cs typeface="#9Slide03 Arima Madurai Bold" panose="00000800000000000000" pitchFamily="2" charset="0"/>
              </a:rPr>
              <a:t>1.Treo quả nặng vào lò xò</a:t>
            </a:r>
          </a:p>
        </p:txBody>
      </p:sp>
      <p:sp>
        <p:nvSpPr>
          <p:cNvPr id="3" name="Rectangle 2"/>
          <p:cNvSpPr/>
          <p:nvPr/>
        </p:nvSpPr>
        <p:spPr>
          <a:xfrm>
            <a:off x="5731052" y="1066560"/>
            <a:ext cx="2448106" cy="400110"/>
          </a:xfrm>
          <a:prstGeom prst="rect">
            <a:avLst/>
          </a:prstGeom>
        </p:spPr>
        <p:txBody>
          <a:bodyPr wrap="none">
            <a:spAutoFit/>
          </a:bodyPr>
          <a:lstStyle/>
          <a:p>
            <a:r>
              <a:rPr lang="vi-VN" sz="2000">
                <a:latin typeface="#9Slide03 Arima Madurai Bold" panose="00000800000000000000" pitchFamily="2" charset="0"/>
                <a:cs typeface="#9Slide03 Arima Madurai Bold" panose="00000800000000000000" pitchFamily="2" charset="0"/>
              </a:rPr>
              <a:t>2. Thả viên phấn rơi</a:t>
            </a:r>
            <a:endParaRPr lang="en-US" sz="2000">
              <a:latin typeface="#9Slide03 Arima Madurai Bold" panose="00000800000000000000" pitchFamily="2" charset="0"/>
              <a:cs typeface="#9Slide03 Arima Madurai Bold" panose="00000800000000000000" pitchFamily="2" charset="0"/>
            </a:endParaRPr>
          </a:p>
        </p:txBody>
      </p:sp>
      <p:sp>
        <p:nvSpPr>
          <p:cNvPr id="4" name="Rectangle 3"/>
          <p:cNvSpPr/>
          <p:nvPr/>
        </p:nvSpPr>
        <p:spPr>
          <a:xfrm>
            <a:off x="3704748" y="835728"/>
            <a:ext cx="1702710" cy="461665"/>
          </a:xfrm>
          <a:prstGeom prst="rect">
            <a:avLst/>
          </a:prstGeom>
        </p:spPr>
        <p:txBody>
          <a:bodyPr wrap="none">
            <a:spAutoFit/>
          </a:bodyPr>
          <a:lstStyle/>
          <a:p>
            <a:r>
              <a:rPr lang="vi-VN" sz="2400">
                <a:solidFill>
                  <a:srgbClr val="C00000"/>
                </a:solidFill>
                <a:latin typeface="#9Slide03 Arima Madurai Bold" panose="00000800000000000000" pitchFamily="2" charset="0"/>
                <a:cs typeface="#9Slide03 Arima Madurai Bold" panose="00000800000000000000" pitchFamily="2" charset="0"/>
              </a:rPr>
              <a:t>Thí nghiệm</a:t>
            </a:r>
          </a:p>
        </p:txBody>
      </p:sp>
      <p:cxnSp>
        <p:nvCxnSpPr>
          <p:cNvPr id="6" name="Straight Connector 5"/>
          <p:cNvCxnSpPr/>
          <p:nvPr/>
        </p:nvCxnSpPr>
        <p:spPr>
          <a:xfrm>
            <a:off x="4431069" y="1482059"/>
            <a:ext cx="16778" cy="2216205"/>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72700" y="1481476"/>
            <a:ext cx="4094199" cy="2476731"/>
            <a:chOff x="525703" y="1580231"/>
            <a:chExt cx="4094199" cy="2476731"/>
          </a:xfrm>
        </p:grpSpPr>
        <p:grpSp>
          <p:nvGrpSpPr>
            <p:cNvPr id="15" name="Group 8"/>
            <p:cNvGrpSpPr>
              <a:grpSpLocks/>
            </p:cNvGrpSpPr>
            <p:nvPr/>
          </p:nvGrpSpPr>
          <p:grpSpPr bwMode="auto">
            <a:xfrm>
              <a:off x="1444839" y="1580231"/>
              <a:ext cx="1748925" cy="2476731"/>
              <a:chOff x="5864225" y="1676400"/>
              <a:chExt cx="1641475" cy="3382170"/>
            </a:xfrm>
          </p:grpSpPr>
          <p:pic>
            <p:nvPicPr>
              <p:cNvPr id="16" name="Picture 6" descr="5"/>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500000">
                <a:off x="6869113" y="2667000"/>
                <a:ext cx="5238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loxodo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6881232">
                <a:off x="6654801" y="2881312"/>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8"/>
              <p:cNvSpPr>
                <a:spLocks noChangeArrowheads="1"/>
              </p:cNvSpPr>
              <p:nvPr/>
            </p:nvSpPr>
            <p:spPr bwMode="auto">
              <a:xfrm rot="2700000" flipV="1">
                <a:off x="7161213" y="4551363"/>
                <a:ext cx="69850" cy="71437"/>
              </a:xfrm>
              <a:prstGeom prst="rect">
                <a:avLst/>
              </a:prstGeom>
              <a:solidFill>
                <a:schemeClr val="bg2"/>
              </a:solidFill>
              <a:ln w="9525">
                <a:miter lim="800000"/>
                <a:headEnd/>
                <a:tailEnd/>
              </a:ln>
              <a:scene3d>
                <a:camera prst="legacyPerspectiveFront">
                  <a:rot lat="18000000" lon="0" rev="0"/>
                </a:camera>
                <a:lightRig rig="legacyFlat4" dir="b"/>
              </a:scene3d>
              <a:sp3d extrusionH="49200" prstMaterial="legacyMatte">
                <a:bevelT w="13500" h="13500" prst="angle"/>
                <a:bevelB w="13500" h="13500" prst="angle"/>
                <a:extrusionClr>
                  <a:schemeClr val="bg2"/>
                </a:extrusionClr>
                <a:contourClr>
                  <a:schemeClr val="bg2"/>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 name="Rectangle 9"/>
              <p:cNvSpPr>
                <a:spLocks noChangeArrowheads="1"/>
              </p:cNvSpPr>
              <p:nvPr/>
            </p:nvSpPr>
            <p:spPr bwMode="auto">
              <a:xfrm rot="2700000" flipV="1">
                <a:off x="5864225" y="4384675"/>
                <a:ext cx="69850" cy="69850"/>
              </a:xfrm>
              <a:prstGeom prst="rect">
                <a:avLst/>
              </a:prstGeom>
              <a:solidFill>
                <a:schemeClr val="bg2"/>
              </a:solidFill>
              <a:ln w="9525">
                <a:miter lim="800000"/>
                <a:headEnd/>
                <a:tailEnd/>
              </a:ln>
              <a:scene3d>
                <a:camera prst="legacyPerspectiveFront">
                  <a:rot lat="18600000" lon="0" rev="0"/>
                </a:camera>
                <a:lightRig rig="legacyFlat4" dir="b"/>
              </a:scene3d>
              <a:sp3d extrusionH="49200" prstMaterial="legacyMatte">
                <a:bevelT w="13500" h="13500" prst="angle"/>
                <a:bevelB w="13500" h="13500" prst="angle"/>
                <a:extrusionClr>
                  <a:schemeClr val="bg2"/>
                </a:extrusionClr>
                <a:contourClr>
                  <a:schemeClr val="bg2"/>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0" name="AutoShape 10"/>
              <p:cNvSpPr>
                <a:spLocks noChangeArrowheads="1"/>
              </p:cNvSpPr>
              <p:nvPr/>
            </p:nvSpPr>
            <p:spPr bwMode="auto">
              <a:xfrm rot="7020000">
                <a:off x="6065846" y="1693808"/>
                <a:ext cx="79356" cy="438150"/>
              </a:xfrm>
              <a:prstGeom prst="can">
                <a:avLst>
                  <a:gd name="adj" fmla="val 713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21" name="Rectangle 11"/>
              <p:cNvSpPr>
                <a:spLocks noChangeArrowheads="1"/>
              </p:cNvSpPr>
              <p:nvPr/>
            </p:nvSpPr>
            <p:spPr bwMode="auto">
              <a:xfrm rot="2700000" flipV="1">
                <a:off x="6218238" y="1881188"/>
                <a:ext cx="265112" cy="174625"/>
              </a:xfrm>
              <a:prstGeom prst="rect">
                <a:avLst/>
              </a:prstGeom>
              <a:solidFill>
                <a:srgbClr val="5F5F5F"/>
              </a:solidFill>
              <a:ln w="9525">
                <a:miter lim="800000"/>
                <a:headEnd/>
                <a:tailEnd/>
              </a:ln>
              <a:scene3d>
                <a:camera prst="legacyPerspectiveFront">
                  <a:rot lat="18000000" lon="0" rev="0"/>
                </a:camera>
                <a:lightRig rig="legacyFlat4" dir="b"/>
              </a:scene3d>
              <a:sp3d extrusionH="163500" prstMaterial="legacyMatte">
                <a:bevelT w="13500" h="13500" prst="angle"/>
                <a:bevelB w="13500" h="13500" prst="angle"/>
                <a:extrusionClr>
                  <a:schemeClr val="bg2"/>
                </a:extrusionClr>
                <a:contourClr>
                  <a:srgbClr val="5F5F5F"/>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2" name="Rectangle 12"/>
              <p:cNvSpPr>
                <a:spLocks noChangeArrowheads="1"/>
              </p:cNvSpPr>
              <p:nvPr/>
            </p:nvSpPr>
            <p:spPr bwMode="auto">
              <a:xfrm rot="2700000" flipV="1">
                <a:off x="6648450" y="4881563"/>
                <a:ext cx="69850" cy="71437"/>
              </a:xfrm>
              <a:prstGeom prst="rect">
                <a:avLst/>
              </a:prstGeom>
              <a:solidFill>
                <a:schemeClr val="bg2"/>
              </a:solidFill>
              <a:ln w="9525">
                <a:miter lim="800000"/>
                <a:headEnd/>
                <a:tailEnd/>
              </a:ln>
              <a:scene3d>
                <a:camera prst="legacyPerspectiveFront">
                  <a:rot lat="18000000" lon="0" rev="0"/>
                </a:camera>
                <a:lightRig rig="legacyFlat4" dir="b"/>
              </a:scene3d>
              <a:sp3d extrusionH="49200" prstMaterial="legacyMatte">
                <a:bevelT w="13500" h="13500" prst="angle"/>
                <a:bevelB w="13500" h="13500" prst="angle"/>
                <a:extrusionClr>
                  <a:schemeClr val="bg2"/>
                </a:extrusionClr>
                <a:contourClr>
                  <a:schemeClr val="bg2"/>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Rectangle 13"/>
              <p:cNvSpPr>
                <a:spLocks noChangeArrowheads="1"/>
              </p:cNvSpPr>
              <p:nvPr/>
            </p:nvSpPr>
            <p:spPr bwMode="auto">
              <a:xfrm rot="2700000" flipV="1">
                <a:off x="5940425" y="4068763"/>
                <a:ext cx="1189038" cy="790575"/>
              </a:xfrm>
              <a:prstGeom prst="rect">
                <a:avLst/>
              </a:prstGeom>
              <a:gradFill rotWithShape="1">
                <a:gsLst>
                  <a:gs pos="0">
                    <a:srgbClr val="2C2C2C"/>
                  </a:gs>
                  <a:gs pos="100000">
                    <a:srgbClr val="5F5F5F"/>
                  </a:gs>
                </a:gsLst>
                <a:lin ang="18900000" scaled="1"/>
              </a:gradFill>
              <a:ln w="9525">
                <a:miter lim="800000"/>
                <a:headEnd/>
                <a:tailEnd/>
              </a:ln>
              <a:scene3d>
                <a:camera prst="legacyPerspectiveFront">
                  <a:rot lat="18600000" lon="0" rev="0"/>
                </a:camera>
                <a:lightRig rig="legacyFlat4" dir="b"/>
              </a:scene3d>
              <a:sp3d extrusionH="23800" prstMaterial="legacyMatte">
                <a:bevelT w="13500" h="13500" prst="angle"/>
                <a:bevelB w="13500" h="13500" prst="angle"/>
                <a:extrusionClr>
                  <a:schemeClr val="bg2"/>
                </a:extrusionClr>
                <a:contourClr>
                  <a:srgbClr val="2C2C2C"/>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 name="AutoShape 14"/>
              <p:cNvSpPr>
                <a:spLocks/>
              </p:cNvSpPr>
              <p:nvPr/>
            </p:nvSpPr>
            <p:spPr bwMode="auto">
              <a:xfrm rot="144122" flipV="1">
                <a:off x="6121400" y="4175125"/>
                <a:ext cx="350838" cy="2667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467 h 21600"/>
                </a:gdLst>
                <a:ahLst/>
                <a:cxnLst>
                  <a:cxn ang="T8">
                    <a:pos x="T0" y="T1"/>
                  </a:cxn>
                  <a:cxn ang="T9">
                    <a:pos x="T2" y="T3"/>
                  </a:cxn>
                  <a:cxn ang="T10">
                    <a:pos x="T4" y="T5"/>
                  </a:cxn>
                  <a:cxn ang="T11">
                    <a:pos x="T6" y="T7"/>
                  </a:cxn>
                </a:cxnLst>
                <a:rect l="T12" t="T13" r="T14" b="T15"/>
                <a:pathLst>
                  <a:path w="21600" h="21600">
                    <a:moveTo>
                      <a:pt x="10741" y="16169"/>
                    </a:moveTo>
                    <a:cubicBezTo>
                      <a:pt x="7798" y="16137"/>
                      <a:pt x="5430" y="13742"/>
                      <a:pt x="5430" y="10800"/>
                    </a:cubicBezTo>
                    <a:cubicBezTo>
                      <a:pt x="5430" y="7834"/>
                      <a:pt x="7834" y="5430"/>
                      <a:pt x="10800" y="5430"/>
                    </a:cubicBezTo>
                    <a:cubicBezTo>
                      <a:pt x="13765" y="5430"/>
                      <a:pt x="16170" y="7834"/>
                      <a:pt x="16170" y="10800"/>
                    </a:cubicBezTo>
                    <a:cubicBezTo>
                      <a:pt x="16170" y="13742"/>
                      <a:pt x="13801" y="16137"/>
                      <a:pt x="10858" y="16169"/>
                    </a:cubicBezTo>
                    <a:lnTo>
                      <a:pt x="10918" y="21599"/>
                    </a:lnTo>
                    <a:cubicBezTo>
                      <a:pt x="16836" y="21534"/>
                      <a:pt x="21600" y="16718"/>
                      <a:pt x="21600" y="10800"/>
                    </a:cubicBezTo>
                    <a:cubicBezTo>
                      <a:pt x="21600" y="4835"/>
                      <a:pt x="16764" y="0"/>
                      <a:pt x="10800" y="0"/>
                    </a:cubicBezTo>
                    <a:cubicBezTo>
                      <a:pt x="4835" y="0"/>
                      <a:pt x="0" y="4835"/>
                      <a:pt x="0" y="10800"/>
                    </a:cubicBezTo>
                    <a:cubicBezTo>
                      <a:pt x="-1" y="16718"/>
                      <a:pt x="4763" y="21534"/>
                      <a:pt x="10681" y="21599"/>
                    </a:cubicBezTo>
                    <a:lnTo>
                      <a:pt x="10741" y="16169"/>
                    </a:lnTo>
                    <a:close/>
                  </a:path>
                </a:pathLst>
              </a:custGeom>
              <a:solidFill>
                <a:schemeClr val="bg1"/>
              </a:solidFill>
              <a:ln w="9525">
                <a:round/>
                <a:headEnd/>
                <a:tailEnd/>
              </a:ln>
              <a:scene3d>
                <a:camera prst="legacyObliqueTopRight">
                  <a:rot lat="18000000" lon="20699963" rev="0"/>
                </a:camera>
                <a:lightRig rig="legacyFlat3" dir="b"/>
              </a:scene3d>
              <a:sp3d prstMaterial="legacyMatte">
                <a:bevelT w="13500" h="13500" prst="angle"/>
                <a:bevelB w="13500" h="13500" prst="angle"/>
                <a:extrusionClr>
                  <a:schemeClr val="bg1"/>
                </a:extrusionClr>
                <a:contourClr>
                  <a:schemeClr val="bg1"/>
                </a:contourClr>
              </a:sp3d>
            </p:spPr>
            <p:txBody>
              <a:bodyPr wrap="none" anchor="ctr">
                <a:flatTx/>
              </a:bodyPr>
              <a:lstStyle/>
              <a:p>
                <a:endParaRPr lang="en-US"/>
              </a:p>
            </p:txBody>
          </p:sp>
          <p:sp>
            <p:nvSpPr>
              <p:cNvPr id="25" name="AutoShape 15"/>
              <p:cNvSpPr>
                <a:spLocks noChangeArrowheads="1"/>
              </p:cNvSpPr>
              <p:nvPr/>
            </p:nvSpPr>
            <p:spPr bwMode="auto">
              <a:xfrm>
                <a:off x="6226175" y="4066615"/>
                <a:ext cx="146050" cy="290444"/>
              </a:xfrm>
              <a:prstGeom prst="can">
                <a:avLst>
                  <a:gd name="adj" fmla="val 74335"/>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26" name="AutoShape 16"/>
              <p:cNvSpPr>
                <a:spLocks noChangeArrowheads="1"/>
              </p:cNvSpPr>
              <p:nvPr/>
            </p:nvSpPr>
            <p:spPr bwMode="auto">
              <a:xfrm>
                <a:off x="6256338" y="1676400"/>
                <a:ext cx="80962" cy="2461636"/>
              </a:xfrm>
              <a:prstGeom prst="can">
                <a:avLst>
                  <a:gd name="adj" fmla="val 55191"/>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27" name="AutoShape 17"/>
              <p:cNvSpPr>
                <a:spLocks noChangeArrowheads="1"/>
              </p:cNvSpPr>
              <p:nvPr/>
            </p:nvSpPr>
            <p:spPr bwMode="auto">
              <a:xfrm rot="7020000">
                <a:off x="6764346" y="1849295"/>
                <a:ext cx="79356" cy="876300"/>
              </a:xfrm>
              <a:prstGeom prst="can">
                <a:avLst>
                  <a:gd name="adj" fmla="val 66444"/>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28" name="Rectangle 18"/>
              <p:cNvSpPr>
                <a:spLocks noChangeArrowheads="1"/>
              </p:cNvSpPr>
              <p:nvPr/>
            </p:nvSpPr>
            <p:spPr bwMode="auto">
              <a:xfrm rot="2700000" flipV="1">
                <a:off x="6103938" y="1982788"/>
                <a:ext cx="263525" cy="88900"/>
              </a:xfrm>
              <a:prstGeom prst="rect">
                <a:avLst/>
              </a:prstGeom>
              <a:solidFill>
                <a:srgbClr val="5F5F5F"/>
              </a:solidFill>
              <a:ln w="9525">
                <a:miter lim="800000"/>
                <a:headEnd/>
                <a:tailEnd/>
              </a:ln>
              <a:scene3d>
                <a:camera prst="legacyPerspectiveFront">
                  <a:rot lat="18000000" lon="0" rev="0"/>
                </a:camera>
                <a:lightRig rig="legacyFlat4" dir="b"/>
              </a:scene3d>
              <a:sp3d extrusionH="163500" prstMaterial="legacyMatte">
                <a:bevelT w="13500" h="13500" prst="angle"/>
                <a:bevelB w="13500" h="13500" prst="angle"/>
                <a:extrusionClr>
                  <a:schemeClr val="bg2"/>
                </a:extrusionClr>
                <a:contourClr>
                  <a:srgbClr val="5F5F5F"/>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 name="Oval 19"/>
              <p:cNvSpPr>
                <a:spLocks noChangeArrowheads="1"/>
              </p:cNvSpPr>
              <p:nvPr/>
            </p:nvSpPr>
            <p:spPr bwMode="auto">
              <a:xfrm rot="-7200000">
                <a:off x="6135688" y="2062163"/>
                <a:ext cx="131762" cy="87312"/>
              </a:xfrm>
              <a:prstGeom prst="ellipse">
                <a:avLst/>
              </a:prstGeom>
              <a:solidFill>
                <a:srgbClr val="FFFFFF"/>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0" name="AutoShape 20"/>
              <p:cNvSpPr>
                <a:spLocks noChangeArrowheads="1"/>
              </p:cNvSpPr>
              <p:nvPr/>
            </p:nvSpPr>
            <p:spPr bwMode="auto">
              <a:xfrm rot="-7140000">
                <a:off x="6118225" y="2066925"/>
                <a:ext cx="85725" cy="123825"/>
              </a:xfrm>
              <a:prstGeom prst="can">
                <a:avLst>
                  <a:gd name="adj" fmla="val 72222"/>
                </a:avLst>
              </a:prstGeom>
              <a:solidFill>
                <a:srgbClr val="FF0000"/>
              </a:solidFill>
              <a:ln w="9525">
                <a:solidFill>
                  <a:srgbClr val="333333"/>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1" name="Rectangle 21"/>
              <p:cNvSpPr>
                <a:spLocks noChangeArrowheads="1"/>
              </p:cNvSpPr>
              <p:nvPr/>
            </p:nvSpPr>
            <p:spPr bwMode="auto">
              <a:xfrm rot="2700000" flipV="1">
                <a:off x="7148513" y="2363788"/>
                <a:ext cx="147637" cy="149225"/>
              </a:xfrm>
              <a:prstGeom prst="rect">
                <a:avLst/>
              </a:prstGeom>
              <a:solidFill>
                <a:srgbClr val="5F5F5F"/>
              </a:solidFill>
              <a:ln w="9525">
                <a:miter lim="800000"/>
                <a:headEnd/>
                <a:tailEnd/>
              </a:ln>
              <a:scene3d>
                <a:camera prst="legacyPerspectiveFront">
                  <a:rot lat="18000000" lon="0" rev="0"/>
                </a:camera>
                <a:lightRig rig="legacyFlat4" dir="b"/>
              </a:scene3d>
              <a:sp3d extrusionH="138100" prstMaterial="legacyMatte">
                <a:bevelT w="13500" h="13500" prst="angle"/>
                <a:bevelB w="13500" h="13500" prst="angle"/>
                <a:extrusionClr>
                  <a:schemeClr val="bg2"/>
                </a:extrusionClr>
                <a:contourClr>
                  <a:srgbClr val="5F5F5F"/>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2" name="AutoShape 22"/>
              <p:cNvSpPr>
                <a:spLocks noChangeArrowheads="1"/>
              </p:cNvSpPr>
              <p:nvPr/>
            </p:nvSpPr>
            <p:spPr bwMode="auto">
              <a:xfrm rot="7020000">
                <a:off x="7334259" y="2452474"/>
                <a:ext cx="79356" cy="263525"/>
              </a:xfrm>
              <a:prstGeom prst="can">
                <a:avLst>
                  <a:gd name="adj" fmla="val 71887"/>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33" name="Oval 23"/>
              <p:cNvSpPr>
                <a:spLocks noChangeArrowheads="1"/>
              </p:cNvSpPr>
              <p:nvPr/>
            </p:nvSpPr>
            <p:spPr bwMode="auto">
              <a:xfrm rot="-7200000">
                <a:off x="7105651" y="2490787"/>
                <a:ext cx="131762" cy="87313"/>
              </a:xfrm>
              <a:prstGeom prst="ellipse">
                <a:avLst/>
              </a:prstGeom>
              <a:solidFill>
                <a:srgbClr val="FFFFFF"/>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34"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00000">
                <a:off x="6867525" y="2670175"/>
                <a:ext cx="5238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Freeform 25"/>
              <p:cNvSpPr>
                <a:spLocks/>
              </p:cNvSpPr>
              <p:nvPr/>
            </p:nvSpPr>
            <p:spPr bwMode="auto">
              <a:xfrm flipH="1" flipV="1">
                <a:off x="7069138" y="2400300"/>
                <a:ext cx="80962" cy="361950"/>
              </a:xfrm>
              <a:custGeom>
                <a:avLst/>
                <a:gdLst>
                  <a:gd name="T0" fmla="*/ 2147483647 w 51"/>
                  <a:gd name="T1" fmla="*/ 2147483647 h 228"/>
                  <a:gd name="T2" fmla="*/ 2147483647 w 51"/>
                  <a:gd name="T3" fmla="*/ 2147483647 h 228"/>
                  <a:gd name="T4" fmla="*/ 2147483647 w 51"/>
                  <a:gd name="T5" fmla="*/ 2147483647 h 228"/>
                  <a:gd name="T6" fmla="*/ 2147483647 w 51"/>
                  <a:gd name="T7" fmla="*/ 2147483647 h 228"/>
                  <a:gd name="T8" fmla="*/ 0 60000 65536"/>
                  <a:gd name="T9" fmla="*/ 0 60000 65536"/>
                  <a:gd name="T10" fmla="*/ 0 60000 65536"/>
                  <a:gd name="T11" fmla="*/ 0 60000 65536"/>
                  <a:gd name="T12" fmla="*/ 0 w 51"/>
                  <a:gd name="T13" fmla="*/ 0 h 228"/>
                  <a:gd name="T14" fmla="*/ 51 w 51"/>
                  <a:gd name="T15" fmla="*/ 228 h 228"/>
                </a:gdLst>
                <a:ahLst/>
                <a:cxnLst>
                  <a:cxn ang="T8">
                    <a:pos x="T0" y="T1"/>
                  </a:cxn>
                  <a:cxn ang="T9">
                    <a:pos x="T2" y="T3"/>
                  </a:cxn>
                  <a:cxn ang="T10">
                    <a:pos x="T4" y="T5"/>
                  </a:cxn>
                  <a:cxn ang="T11">
                    <a:pos x="T6" y="T7"/>
                  </a:cxn>
                </a:cxnLst>
                <a:rect l="T12" t="T13" r="T14" b="T15"/>
                <a:pathLst>
                  <a:path w="51" h="228">
                    <a:moveTo>
                      <a:pt x="51" y="26"/>
                    </a:moveTo>
                    <a:cubicBezTo>
                      <a:pt x="45" y="25"/>
                      <a:pt x="22" y="0"/>
                      <a:pt x="15" y="17"/>
                    </a:cubicBezTo>
                    <a:cubicBezTo>
                      <a:pt x="0" y="23"/>
                      <a:pt x="10" y="85"/>
                      <a:pt x="9" y="128"/>
                    </a:cubicBezTo>
                    <a:lnTo>
                      <a:pt x="12" y="228"/>
                    </a:lnTo>
                  </a:path>
                </a:pathLst>
              </a:cu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AutoShape 26"/>
              <p:cNvSpPr>
                <a:spLocks noChangeArrowheads="1"/>
              </p:cNvSpPr>
              <p:nvPr/>
            </p:nvSpPr>
            <p:spPr bwMode="auto">
              <a:xfrm rot="-7140000">
                <a:off x="7085807" y="2496344"/>
                <a:ext cx="88900" cy="122237"/>
              </a:xfrm>
              <a:prstGeom prst="can">
                <a:avLst>
                  <a:gd name="adj" fmla="val 68750"/>
                </a:avLst>
              </a:prstGeom>
              <a:solidFill>
                <a:srgbClr val="FF0000"/>
              </a:solidFill>
              <a:ln w="9525">
                <a:solidFill>
                  <a:srgbClr val="333333"/>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7" name="Freeform 27"/>
              <p:cNvSpPr>
                <a:spLocks/>
              </p:cNvSpPr>
              <p:nvPr/>
            </p:nvSpPr>
            <p:spPr bwMode="auto">
              <a:xfrm>
                <a:off x="7092950" y="3590202"/>
                <a:ext cx="109538" cy="192088"/>
              </a:xfrm>
              <a:custGeom>
                <a:avLst/>
                <a:gdLst>
                  <a:gd name="T0" fmla="*/ 2147483647 w 69"/>
                  <a:gd name="T1" fmla="*/ 2147483647 h 121"/>
                  <a:gd name="T2" fmla="*/ 2147483647 w 69"/>
                  <a:gd name="T3" fmla="*/ 2147483647 h 121"/>
                  <a:gd name="T4" fmla="*/ 2147483647 w 69"/>
                  <a:gd name="T5" fmla="*/ 2147483647 h 121"/>
                  <a:gd name="T6" fmla="*/ 2147483647 w 69"/>
                  <a:gd name="T7" fmla="*/ 2147483647 h 121"/>
                  <a:gd name="T8" fmla="*/ 2147483647 w 69"/>
                  <a:gd name="T9" fmla="*/ 0 h 121"/>
                  <a:gd name="T10" fmla="*/ 0 60000 65536"/>
                  <a:gd name="T11" fmla="*/ 0 60000 65536"/>
                  <a:gd name="T12" fmla="*/ 0 60000 65536"/>
                  <a:gd name="T13" fmla="*/ 0 60000 65536"/>
                  <a:gd name="T14" fmla="*/ 0 60000 65536"/>
                  <a:gd name="T15" fmla="*/ 0 w 69"/>
                  <a:gd name="T16" fmla="*/ 0 h 121"/>
                  <a:gd name="T17" fmla="*/ 69 w 69"/>
                  <a:gd name="T18" fmla="*/ 121 h 121"/>
                </a:gdLst>
                <a:ahLst/>
                <a:cxnLst>
                  <a:cxn ang="T10">
                    <a:pos x="T0" y="T1"/>
                  </a:cxn>
                  <a:cxn ang="T11">
                    <a:pos x="T2" y="T3"/>
                  </a:cxn>
                  <a:cxn ang="T12">
                    <a:pos x="T4" y="T5"/>
                  </a:cxn>
                  <a:cxn ang="T13">
                    <a:pos x="T6" y="T7"/>
                  </a:cxn>
                  <a:cxn ang="T14">
                    <a:pos x="T8" y="T9"/>
                  </a:cxn>
                </a:cxnLst>
                <a:rect l="T15" t="T16" r="T17" b="T18"/>
                <a:pathLst>
                  <a:path w="69" h="121">
                    <a:moveTo>
                      <a:pt x="12" y="73"/>
                    </a:moveTo>
                    <a:cubicBezTo>
                      <a:pt x="0" y="120"/>
                      <a:pt x="39" y="119"/>
                      <a:pt x="48" y="120"/>
                    </a:cubicBezTo>
                    <a:cubicBezTo>
                      <a:pt x="57" y="121"/>
                      <a:pt x="69" y="94"/>
                      <a:pt x="66" y="81"/>
                    </a:cubicBezTo>
                    <a:cubicBezTo>
                      <a:pt x="57" y="57"/>
                      <a:pt x="38" y="56"/>
                      <a:pt x="32" y="42"/>
                    </a:cubicBezTo>
                    <a:cubicBezTo>
                      <a:pt x="26" y="28"/>
                      <a:pt x="31" y="9"/>
                      <a:pt x="30" y="0"/>
                    </a:cubicBezTo>
                  </a:path>
                </a:pathLst>
              </a:cu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 name="Group 28"/>
              <p:cNvGrpSpPr>
                <a:grpSpLocks/>
              </p:cNvGrpSpPr>
              <p:nvPr/>
            </p:nvGrpSpPr>
            <p:grpSpPr bwMode="auto">
              <a:xfrm>
                <a:off x="6611938" y="4038606"/>
                <a:ext cx="609600" cy="695326"/>
                <a:chOff x="4368" y="2544"/>
                <a:chExt cx="384" cy="438"/>
              </a:xfrm>
            </p:grpSpPr>
            <p:sp>
              <p:nvSpPr>
                <p:cNvPr id="39" name="Freeform 29"/>
                <p:cNvSpPr>
                  <a:spLocks/>
                </p:cNvSpPr>
                <p:nvPr/>
              </p:nvSpPr>
              <p:spPr bwMode="auto">
                <a:xfrm>
                  <a:off x="4410" y="2615"/>
                  <a:ext cx="342" cy="367"/>
                </a:xfrm>
                <a:custGeom>
                  <a:avLst/>
                  <a:gdLst>
                    <a:gd name="T0" fmla="*/ 14 w 342"/>
                    <a:gd name="T1" fmla="*/ 94 h 367"/>
                    <a:gd name="T2" fmla="*/ 62 w 342"/>
                    <a:gd name="T3" fmla="*/ 34 h 367"/>
                    <a:gd name="T4" fmla="*/ 153 w 342"/>
                    <a:gd name="T5" fmla="*/ 9 h 367"/>
                    <a:gd name="T6" fmla="*/ 312 w 342"/>
                    <a:gd name="T7" fmla="*/ 92 h 367"/>
                    <a:gd name="T8" fmla="*/ 335 w 342"/>
                    <a:gd name="T9" fmla="*/ 200 h 367"/>
                    <a:gd name="T10" fmla="*/ 301 w 342"/>
                    <a:gd name="T11" fmla="*/ 285 h 367"/>
                    <a:gd name="T12" fmla="*/ 201 w 342"/>
                    <a:gd name="T13" fmla="*/ 305 h 367"/>
                    <a:gd name="T14" fmla="*/ 158 w 342"/>
                    <a:gd name="T15" fmla="*/ 345 h 367"/>
                    <a:gd name="T16" fmla="*/ 54 w 342"/>
                    <a:gd name="T17" fmla="*/ 360 h 367"/>
                    <a:gd name="T18" fmla="*/ 14 w 342"/>
                    <a:gd name="T19" fmla="*/ 300 h 367"/>
                    <a:gd name="T20" fmla="*/ 0 w 342"/>
                    <a:gd name="T21" fmla="*/ 179 h 367"/>
                    <a:gd name="T22" fmla="*/ 14 w 342"/>
                    <a:gd name="T23" fmla="*/ 94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2"/>
                    <a:gd name="T37" fmla="*/ 0 h 367"/>
                    <a:gd name="T38" fmla="*/ 342 w 342"/>
                    <a:gd name="T39" fmla="*/ 367 h 3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2" h="367">
                      <a:moveTo>
                        <a:pt x="14" y="94"/>
                      </a:moveTo>
                      <a:cubicBezTo>
                        <a:pt x="32" y="68"/>
                        <a:pt x="39" y="48"/>
                        <a:pt x="62" y="34"/>
                      </a:cubicBezTo>
                      <a:cubicBezTo>
                        <a:pt x="85" y="20"/>
                        <a:pt x="112" y="0"/>
                        <a:pt x="153" y="9"/>
                      </a:cubicBezTo>
                      <a:cubicBezTo>
                        <a:pt x="195" y="18"/>
                        <a:pt x="281" y="60"/>
                        <a:pt x="312" y="92"/>
                      </a:cubicBezTo>
                      <a:cubicBezTo>
                        <a:pt x="342" y="124"/>
                        <a:pt x="336" y="168"/>
                        <a:pt x="335" y="200"/>
                      </a:cubicBezTo>
                      <a:cubicBezTo>
                        <a:pt x="333" y="231"/>
                        <a:pt x="324" y="267"/>
                        <a:pt x="301" y="285"/>
                      </a:cubicBezTo>
                      <a:cubicBezTo>
                        <a:pt x="279" y="302"/>
                        <a:pt x="225" y="295"/>
                        <a:pt x="201" y="305"/>
                      </a:cubicBezTo>
                      <a:cubicBezTo>
                        <a:pt x="177" y="315"/>
                        <a:pt x="182" y="336"/>
                        <a:pt x="158" y="345"/>
                      </a:cubicBezTo>
                      <a:cubicBezTo>
                        <a:pt x="134" y="354"/>
                        <a:pt x="78" y="367"/>
                        <a:pt x="54" y="360"/>
                      </a:cubicBezTo>
                      <a:cubicBezTo>
                        <a:pt x="30" y="353"/>
                        <a:pt x="23" y="330"/>
                        <a:pt x="14" y="300"/>
                      </a:cubicBezTo>
                      <a:cubicBezTo>
                        <a:pt x="5" y="270"/>
                        <a:pt x="0" y="214"/>
                        <a:pt x="0" y="179"/>
                      </a:cubicBezTo>
                      <a:cubicBezTo>
                        <a:pt x="0" y="145"/>
                        <a:pt x="11" y="112"/>
                        <a:pt x="14" y="94"/>
                      </a:cubicBezTo>
                      <a:close/>
                    </a:path>
                  </a:pathLst>
                </a:custGeom>
                <a:gradFill rotWithShape="1">
                  <a:gsLst>
                    <a:gs pos="0">
                      <a:schemeClr val="accent1"/>
                    </a:gs>
                    <a:gs pos="100000">
                      <a:srgbClr val="777777"/>
                    </a:gs>
                  </a:gsLst>
                  <a:path path="rect">
                    <a:fillToRect l="50000" t="50000" r="50000" b="50000"/>
                  </a:path>
                </a:gradFill>
                <a:ln w="9525">
                  <a:solidFill>
                    <a:schemeClr val="bg2"/>
                  </a:solidFill>
                  <a:round/>
                  <a:headEnd/>
                  <a:tailEnd/>
                </a:ln>
              </p:spPr>
              <p:txBody>
                <a:bodyPr/>
                <a:lstStyle/>
                <a:p>
                  <a:endParaRPr lang="en-US"/>
                </a:p>
              </p:txBody>
            </p:sp>
            <p:sp>
              <p:nvSpPr>
                <p:cNvPr id="40" name="Freeform 30"/>
                <p:cNvSpPr>
                  <a:spLocks/>
                </p:cNvSpPr>
                <p:nvPr/>
              </p:nvSpPr>
              <p:spPr bwMode="auto">
                <a:xfrm>
                  <a:off x="4516" y="2622"/>
                  <a:ext cx="162" cy="296"/>
                </a:xfrm>
                <a:custGeom>
                  <a:avLst/>
                  <a:gdLst>
                    <a:gd name="T0" fmla="*/ 240 w 157"/>
                    <a:gd name="T1" fmla="*/ 4262 h 259"/>
                    <a:gd name="T2" fmla="*/ 154 w 157"/>
                    <a:gd name="T3" fmla="*/ 1242 h 259"/>
                    <a:gd name="T4" fmla="*/ 0 w 157"/>
                    <a:gd name="T5" fmla="*/ 0 h 259"/>
                    <a:gd name="T6" fmla="*/ 0 60000 65536"/>
                    <a:gd name="T7" fmla="*/ 0 60000 65536"/>
                    <a:gd name="T8" fmla="*/ 0 60000 65536"/>
                    <a:gd name="T9" fmla="*/ 0 w 157"/>
                    <a:gd name="T10" fmla="*/ 0 h 259"/>
                    <a:gd name="T11" fmla="*/ 157 w 157"/>
                    <a:gd name="T12" fmla="*/ 259 h 259"/>
                  </a:gdLst>
                  <a:ahLst/>
                  <a:cxnLst>
                    <a:cxn ang="T6">
                      <a:pos x="T0" y="T1"/>
                    </a:cxn>
                    <a:cxn ang="T7">
                      <a:pos x="T2" y="T3"/>
                    </a:cxn>
                    <a:cxn ang="T8">
                      <a:pos x="T4" y="T5"/>
                    </a:cxn>
                  </a:cxnLst>
                  <a:rect l="T9" t="T10" r="T11" b="T12"/>
                  <a:pathLst>
                    <a:path w="157" h="259">
                      <a:moveTo>
                        <a:pt x="125" y="259"/>
                      </a:moveTo>
                      <a:cubicBezTo>
                        <a:pt x="157" y="258"/>
                        <a:pt x="100" y="118"/>
                        <a:pt x="79" y="75"/>
                      </a:cubicBezTo>
                      <a:cubicBezTo>
                        <a:pt x="58" y="32"/>
                        <a:pt x="16" y="16"/>
                        <a:pt x="0" y="0"/>
                      </a:cubicBezTo>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31"/>
                <p:cNvSpPr>
                  <a:spLocks/>
                </p:cNvSpPr>
                <p:nvPr/>
              </p:nvSpPr>
              <p:spPr bwMode="auto">
                <a:xfrm>
                  <a:off x="4368" y="2647"/>
                  <a:ext cx="281" cy="247"/>
                </a:xfrm>
                <a:custGeom>
                  <a:avLst/>
                  <a:gdLst>
                    <a:gd name="T0" fmla="*/ 103 w 272"/>
                    <a:gd name="T1" fmla="*/ 3595 h 216"/>
                    <a:gd name="T2" fmla="*/ 334 w 272"/>
                    <a:gd name="T3" fmla="*/ 778 h 216"/>
                    <a:gd name="T4" fmla="*/ 539 w 272"/>
                    <a:gd name="T5" fmla="*/ 0 h 216"/>
                    <a:gd name="T6" fmla="*/ 0 60000 65536"/>
                    <a:gd name="T7" fmla="*/ 0 60000 65536"/>
                    <a:gd name="T8" fmla="*/ 0 60000 65536"/>
                    <a:gd name="T9" fmla="*/ 0 w 272"/>
                    <a:gd name="T10" fmla="*/ 0 h 216"/>
                    <a:gd name="T11" fmla="*/ 272 w 272"/>
                    <a:gd name="T12" fmla="*/ 216 h 216"/>
                  </a:gdLst>
                  <a:ahLst/>
                  <a:cxnLst>
                    <a:cxn ang="T6">
                      <a:pos x="T0" y="T1"/>
                    </a:cxn>
                    <a:cxn ang="T7">
                      <a:pos x="T2" y="T3"/>
                    </a:cxn>
                    <a:cxn ang="T8">
                      <a:pos x="T4" y="T5"/>
                    </a:cxn>
                  </a:cxnLst>
                  <a:rect l="T9" t="T10" r="T11" b="T12"/>
                  <a:pathLst>
                    <a:path w="272" h="216">
                      <a:moveTo>
                        <a:pt x="52" y="216"/>
                      </a:moveTo>
                      <a:cubicBezTo>
                        <a:pt x="0" y="189"/>
                        <a:pt x="131" y="82"/>
                        <a:pt x="168" y="46"/>
                      </a:cubicBezTo>
                      <a:cubicBezTo>
                        <a:pt x="205" y="10"/>
                        <a:pt x="250" y="9"/>
                        <a:pt x="272" y="0"/>
                      </a:cubicBezTo>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32"/>
                <p:cNvSpPr>
                  <a:spLocks/>
                </p:cNvSpPr>
                <p:nvPr/>
              </p:nvSpPr>
              <p:spPr bwMode="auto">
                <a:xfrm>
                  <a:off x="4559" y="2544"/>
                  <a:ext cx="40" cy="132"/>
                </a:xfrm>
                <a:custGeom>
                  <a:avLst/>
                  <a:gdLst>
                    <a:gd name="T0" fmla="*/ 1 w 55"/>
                    <a:gd name="T1" fmla="*/ 5 h 156"/>
                    <a:gd name="T2" fmla="*/ 1 w 55"/>
                    <a:gd name="T3" fmla="*/ 3 h 156"/>
                    <a:gd name="T4" fmla="*/ 1 w 55"/>
                    <a:gd name="T5" fmla="*/ 3 h 156"/>
                    <a:gd name="T6" fmla="*/ 1 w 55"/>
                    <a:gd name="T7" fmla="*/ 5 h 156"/>
                    <a:gd name="T8" fmla="*/ 0 60000 65536"/>
                    <a:gd name="T9" fmla="*/ 0 60000 65536"/>
                    <a:gd name="T10" fmla="*/ 0 60000 65536"/>
                    <a:gd name="T11" fmla="*/ 0 60000 65536"/>
                    <a:gd name="T12" fmla="*/ 0 w 55"/>
                    <a:gd name="T13" fmla="*/ 0 h 156"/>
                    <a:gd name="T14" fmla="*/ 55 w 55"/>
                    <a:gd name="T15" fmla="*/ 156 h 156"/>
                  </a:gdLst>
                  <a:ahLst/>
                  <a:cxnLst>
                    <a:cxn ang="T8">
                      <a:pos x="T0" y="T1"/>
                    </a:cxn>
                    <a:cxn ang="T9">
                      <a:pos x="T2" y="T3"/>
                    </a:cxn>
                    <a:cxn ang="T10">
                      <a:pos x="T4" y="T5"/>
                    </a:cxn>
                    <a:cxn ang="T11">
                      <a:pos x="T6" y="T7"/>
                    </a:cxn>
                  </a:cxnLst>
                  <a:rect l="T12" t="T13" r="T14" b="T15"/>
                  <a:pathLst>
                    <a:path w="55" h="156">
                      <a:moveTo>
                        <a:pt x="25" y="156"/>
                      </a:moveTo>
                      <a:cubicBezTo>
                        <a:pt x="33" y="156"/>
                        <a:pt x="55" y="46"/>
                        <a:pt x="52" y="24"/>
                      </a:cubicBezTo>
                      <a:cubicBezTo>
                        <a:pt x="52" y="0"/>
                        <a:pt x="8" y="2"/>
                        <a:pt x="4" y="24"/>
                      </a:cubicBezTo>
                      <a:cubicBezTo>
                        <a:pt x="0" y="46"/>
                        <a:pt x="17" y="156"/>
                        <a:pt x="25" y="156"/>
                      </a:cubicBezTo>
                      <a:close/>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cxnSp>
          <p:nvCxnSpPr>
            <p:cNvPr id="44" name="Straight Arrow Connector 43"/>
            <p:cNvCxnSpPr/>
            <p:nvPr/>
          </p:nvCxnSpPr>
          <p:spPr bwMode="auto">
            <a:xfrm>
              <a:off x="1444839" y="2377544"/>
              <a:ext cx="340785" cy="365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38"/>
            <p:cNvSpPr txBox="1">
              <a:spLocks noChangeArrowheads="1"/>
            </p:cNvSpPr>
            <p:nvPr/>
          </p:nvSpPr>
          <p:spPr bwMode="auto">
            <a:xfrm>
              <a:off x="888476" y="2001815"/>
              <a:ext cx="11183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a:latin typeface="#9Slide03 Arima Madurai ExtraLi" panose="00000300000000000000" pitchFamily="2" charset="0"/>
                  <a:cs typeface="#9Slide03 Arima Madurai ExtraLi" panose="00000300000000000000" pitchFamily="2" charset="0"/>
                </a:rPr>
                <a:t>Giá đỡ</a:t>
              </a:r>
            </a:p>
          </p:txBody>
        </p:sp>
        <p:grpSp>
          <p:nvGrpSpPr>
            <p:cNvPr id="46" name="Group 39"/>
            <p:cNvGrpSpPr>
              <a:grpSpLocks/>
            </p:cNvGrpSpPr>
            <p:nvPr/>
          </p:nvGrpSpPr>
          <p:grpSpPr bwMode="auto">
            <a:xfrm>
              <a:off x="3025306" y="2438008"/>
              <a:ext cx="1594596" cy="338554"/>
              <a:chOff x="7284688" y="2526710"/>
              <a:chExt cx="1594596" cy="278748"/>
            </a:xfrm>
          </p:grpSpPr>
          <p:cxnSp>
            <p:nvCxnSpPr>
              <p:cNvPr id="47" name="Straight Arrow Connector 46"/>
              <p:cNvCxnSpPr/>
              <p:nvPr/>
            </p:nvCxnSpPr>
            <p:spPr>
              <a:xfrm flipH="1" flipV="1">
                <a:off x="7284688" y="2743921"/>
                <a:ext cx="387986" cy="155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1"/>
              <p:cNvSpPr txBox="1">
                <a:spLocks noChangeArrowheads="1"/>
              </p:cNvSpPr>
              <p:nvPr/>
            </p:nvSpPr>
            <p:spPr bwMode="auto">
              <a:xfrm>
                <a:off x="7507684" y="2526710"/>
                <a:ext cx="1371600" cy="2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a:latin typeface="#9Slide03 Arima Madurai ExtraLi" panose="00000300000000000000" pitchFamily="2" charset="0"/>
                    <a:cs typeface="#9Slide03 Arima Madurai ExtraLi" panose="00000300000000000000" pitchFamily="2" charset="0"/>
                  </a:rPr>
                  <a:t>Lò xo</a:t>
                </a:r>
              </a:p>
            </p:txBody>
          </p:sp>
        </p:grpSp>
        <p:grpSp>
          <p:nvGrpSpPr>
            <p:cNvPr id="49" name="Group 42"/>
            <p:cNvGrpSpPr>
              <a:grpSpLocks/>
            </p:cNvGrpSpPr>
            <p:nvPr/>
          </p:nvGrpSpPr>
          <p:grpSpPr bwMode="auto">
            <a:xfrm>
              <a:off x="525703" y="3622986"/>
              <a:ext cx="2057400" cy="338554"/>
              <a:chOff x="4935748" y="4570328"/>
              <a:chExt cx="2057400" cy="331912"/>
            </a:xfrm>
          </p:grpSpPr>
          <p:cxnSp>
            <p:nvCxnSpPr>
              <p:cNvPr id="50" name="Straight Arrow Connector 49"/>
              <p:cNvCxnSpPr/>
              <p:nvPr/>
            </p:nvCxnSpPr>
            <p:spPr>
              <a:xfrm flipV="1">
                <a:off x="6019800" y="4627563"/>
                <a:ext cx="681038" cy="1730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Box 44"/>
              <p:cNvSpPr txBox="1">
                <a:spLocks noChangeArrowheads="1"/>
              </p:cNvSpPr>
              <p:nvPr/>
            </p:nvSpPr>
            <p:spPr bwMode="auto">
              <a:xfrm>
                <a:off x="4935748" y="4570328"/>
                <a:ext cx="2057400" cy="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b="1">
                    <a:latin typeface="#9Slide03 Arima Madurai ExtraLi" panose="00000300000000000000" pitchFamily="2" charset="0"/>
                    <a:cs typeface="#9Slide03 Arima Madurai ExtraLi" panose="00000300000000000000" pitchFamily="2" charset="0"/>
                  </a:rPr>
                  <a:t>Quả nặng</a:t>
                </a:r>
              </a:p>
            </p:txBody>
          </p:sp>
        </p:grpSp>
      </p:grpSp>
      <p:pic>
        <p:nvPicPr>
          <p:cNvPr id="12" name="Picture 11"/>
          <p:cNvPicPr>
            <a:picLocks noChangeAspect="1"/>
          </p:cNvPicPr>
          <p:nvPr/>
        </p:nvPicPr>
        <p:blipFill rotWithShape="1">
          <a:blip r:embed="rId6"/>
          <a:srcRect t="2529" r="4681"/>
          <a:stretch/>
        </p:blipFill>
        <p:spPr>
          <a:xfrm>
            <a:off x="5677932" y="1510018"/>
            <a:ext cx="2341944" cy="2488288"/>
          </a:xfrm>
          <a:prstGeom prst="rect">
            <a:avLst/>
          </a:prstGeom>
        </p:spPr>
      </p:pic>
    </p:spTree>
    <p:extLst>
      <p:ext uri="{BB962C8B-B14F-4D97-AF65-F5344CB8AC3E}">
        <p14:creationId xmlns:p14="http://schemas.microsoft.com/office/powerpoint/2010/main" val="1564392331"/>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P spid="2" grpId="0"/>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P spid="2" grpId="0"/>
          <p:bldP spid="3" grpId="0"/>
          <p:bldP spid="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6" descr="iMac-mock-up-diferents-views.png"/>
          <p:cNvPicPr>
            <a:picLocks noChangeAspect="1"/>
          </p:cNvPicPr>
          <p:nvPr/>
        </p:nvPicPr>
        <p:blipFill>
          <a:blip r:embed="rId5" cstate="screen"/>
          <a:stretch>
            <a:fillRect/>
          </a:stretch>
        </p:blipFill>
        <p:spPr>
          <a:xfrm>
            <a:off x="2834735" y="1312158"/>
            <a:ext cx="3300092" cy="2743200"/>
          </a:xfrm>
          <a:prstGeom prst="rect">
            <a:avLst/>
          </a:prstGeom>
        </p:spPr>
      </p:pic>
      <p:sp>
        <p:nvSpPr>
          <p:cNvPr id="45" name="文本框 44"/>
          <p:cNvSpPr txBox="1"/>
          <p:nvPr/>
        </p:nvSpPr>
        <p:spPr>
          <a:xfrm>
            <a:off x="8091741" y="867918"/>
            <a:ext cx="684746" cy="461665"/>
          </a:xfrm>
          <a:prstGeom prst="rect">
            <a:avLst/>
          </a:prstGeom>
          <a:noFill/>
        </p:spPr>
        <p:txBody>
          <a:bodyPr wrap="square" rtlCol="0">
            <a:spAutoFit/>
          </a:bodyPr>
          <a:lstStyle/>
          <a:p>
            <a:pPr algn="ctr"/>
            <a:r>
              <a:rPr lang="zh-CN" altLang="en-US" sz="1200" dirty="0">
                <a:solidFill>
                  <a:prstClr val="white"/>
                </a:solidFill>
                <a:latin typeface="造字工房悦黑体验版细体" pitchFamily="50" charset="-122"/>
                <a:ea typeface="造字工房悦黑体验版细体" pitchFamily="50" charset="-122"/>
              </a:rPr>
              <a:t>国外</a:t>
            </a:r>
            <a:endParaRPr lang="en-US" altLang="zh-CN" sz="1200" dirty="0">
              <a:solidFill>
                <a:prstClr val="white"/>
              </a:solidFill>
              <a:latin typeface="造字工房悦黑体验版细体" pitchFamily="50" charset="-122"/>
              <a:ea typeface="造字工房悦黑体验版细体" pitchFamily="50" charset="-122"/>
            </a:endParaRPr>
          </a:p>
          <a:p>
            <a:pPr algn="ctr"/>
            <a:r>
              <a:rPr lang="zh-CN" altLang="en-US" sz="1200" dirty="0">
                <a:solidFill>
                  <a:prstClr val="white"/>
                </a:solidFill>
                <a:latin typeface="造字工房悦黑体验版细体" pitchFamily="50" charset="-122"/>
                <a:ea typeface="造字工房悦黑体验版细体" pitchFamily="50" charset="-122"/>
              </a:rPr>
              <a:t>研究</a:t>
            </a:r>
          </a:p>
        </p:txBody>
      </p:sp>
      <p:pic>
        <p:nvPicPr>
          <p:cNvPr id="3074" name="Picture 2" descr="Quy trình làm việc nhóm cơ bản | #teamp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063" y="1428875"/>
            <a:ext cx="3054338" cy="1832210"/>
          </a:xfrm>
          <a:prstGeom prst="rect">
            <a:avLst/>
          </a:prstGeom>
          <a:noFill/>
          <a:extLst>
            <a:ext uri="{909E8E84-426E-40DD-AFC4-6F175D3DCCD1}">
              <a14:hiddenFill xmlns:a14="http://schemas.microsoft.com/office/drawing/2010/main">
                <a:solidFill>
                  <a:srgbClr val="FFFFFF"/>
                </a:solidFill>
              </a14:hiddenFill>
            </a:ext>
          </a:extLst>
        </p:spPr>
      </p:pic>
      <p:sp>
        <p:nvSpPr>
          <p:cNvPr id="49"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50" name="组合 2"/>
          <p:cNvGrpSpPr/>
          <p:nvPr/>
        </p:nvGrpSpPr>
        <p:grpSpPr>
          <a:xfrm>
            <a:off x="228983" y="347936"/>
            <a:ext cx="118508" cy="118509"/>
            <a:chOff x="4486616" y="3001075"/>
            <a:chExt cx="274695" cy="274699"/>
          </a:xfrm>
        </p:grpSpPr>
        <p:sp>
          <p:nvSpPr>
            <p:cNvPr id="51"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2"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53" name="组合 5"/>
          <p:cNvGrpSpPr/>
          <p:nvPr/>
        </p:nvGrpSpPr>
        <p:grpSpPr>
          <a:xfrm>
            <a:off x="0" y="369521"/>
            <a:ext cx="288238" cy="46073"/>
            <a:chOff x="4318304" y="3089060"/>
            <a:chExt cx="384317" cy="61430"/>
          </a:xfrm>
        </p:grpSpPr>
        <p:sp>
          <p:nvSpPr>
            <p:cNvPr id="54"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5"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56"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Tìm hiểu về trọng lượng</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sp>
        <p:nvSpPr>
          <p:cNvPr id="57" name="Rectangle 56"/>
          <p:cNvSpPr/>
          <p:nvPr/>
        </p:nvSpPr>
        <p:spPr>
          <a:xfrm>
            <a:off x="3262285" y="826858"/>
            <a:ext cx="2468946" cy="461665"/>
          </a:xfrm>
          <a:prstGeom prst="rect">
            <a:avLst/>
          </a:prstGeom>
        </p:spPr>
        <p:txBody>
          <a:bodyPr wrap="none">
            <a:spAutoFit/>
          </a:bodyPr>
          <a:lstStyle/>
          <a:p>
            <a:r>
              <a:rPr lang="vi-VN" sz="2400">
                <a:solidFill>
                  <a:srgbClr val="C00000"/>
                </a:solidFill>
                <a:latin typeface="#9Slide03 Arima Madurai Bold" panose="00000800000000000000" pitchFamily="2" charset="0"/>
                <a:cs typeface="#9Slide03 Arima Madurai Bold" panose="00000800000000000000" pitchFamily="2" charset="0"/>
              </a:rPr>
              <a:t>Hoạt động nhóm</a:t>
            </a:r>
          </a:p>
        </p:txBody>
      </p:sp>
      <p:sp>
        <p:nvSpPr>
          <p:cNvPr id="2" name="TextBox 1"/>
          <p:cNvSpPr txBox="1"/>
          <p:nvPr/>
        </p:nvSpPr>
        <p:spPr>
          <a:xfrm>
            <a:off x="124222" y="1668095"/>
            <a:ext cx="2710513" cy="1015663"/>
          </a:xfrm>
          <a:prstGeom prst="rect">
            <a:avLst/>
          </a:prstGeom>
          <a:noFill/>
          <a:ln w="12700">
            <a:solidFill>
              <a:srgbClr val="1250C5"/>
            </a:solidFill>
            <a:prstDash val="dashDot"/>
          </a:ln>
        </p:spPr>
        <p:txBody>
          <a:bodyPr wrap="square" rtlCol="0">
            <a:spAutoFit/>
          </a:bodyPr>
          <a:lstStyle/>
          <a:p>
            <a:pPr algn="ctr"/>
            <a:r>
              <a:rPr lang="en-US" sz="2000" b="1">
                <a:solidFill>
                  <a:srgbClr val="C00000"/>
                </a:solidFill>
                <a:latin typeface="#9Slide03 Arima Madurai" panose="00000500000000000000" pitchFamily="2" charset="0"/>
                <a:cs typeface="#9Slide03 Arima Madurai" panose="00000500000000000000" pitchFamily="2" charset="0"/>
              </a:rPr>
              <a:t>Nhiệm vụ 1:</a:t>
            </a:r>
          </a:p>
          <a:p>
            <a:pPr algn="ctr"/>
            <a:r>
              <a:rPr lang="en-US" sz="2000">
                <a:latin typeface="#9Slide03 Arima Madurai" panose="00000500000000000000" pitchFamily="2" charset="0"/>
                <a:cs typeface="#9Slide03 Arima Madurai" panose="00000500000000000000" pitchFamily="2" charset="0"/>
              </a:rPr>
              <a:t>Các nhóm tiến hành </a:t>
            </a:r>
          </a:p>
          <a:p>
            <a:pPr algn="ctr"/>
            <a:r>
              <a:rPr lang="en-US" sz="2000">
                <a:latin typeface="#9Slide03 Arima Madurai" panose="00000500000000000000" pitchFamily="2" charset="0"/>
                <a:cs typeface="#9Slide03 Arima Madurai" panose="00000500000000000000" pitchFamily="2" charset="0"/>
              </a:rPr>
              <a:t>2 thí nghiệm</a:t>
            </a:r>
          </a:p>
        </p:txBody>
      </p:sp>
      <p:sp>
        <p:nvSpPr>
          <p:cNvPr id="24" name="TextBox 23"/>
          <p:cNvSpPr txBox="1"/>
          <p:nvPr/>
        </p:nvSpPr>
        <p:spPr>
          <a:xfrm>
            <a:off x="6171321" y="1668095"/>
            <a:ext cx="2529772" cy="1015663"/>
          </a:xfrm>
          <a:prstGeom prst="rect">
            <a:avLst/>
          </a:prstGeom>
          <a:noFill/>
          <a:ln w="12700">
            <a:solidFill>
              <a:srgbClr val="009D00"/>
            </a:solidFill>
            <a:prstDash val="dashDot"/>
          </a:ln>
        </p:spPr>
        <p:txBody>
          <a:bodyPr wrap="square" rtlCol="0">
            <a:spAutoFit/>
          </a:bodyPr>
          <a:lstStyle/>
          <a:p>
            <a:pPr algn="ctr"/>
            <a:r>
              <a:rPr lang="en-US" sz="2000" b="1">
                <a:solidFill>
                  <a:srgbClr val="C00000"/>
                </a:solidFill>
                <a:latin typeface="#9Slide03 Arima Madurai" panose="00000500000000000000" pitchFamily="2" charset="0"/>
                <a:cs typeface="#9Slide03 Arima Madurai" panose="00000500000000000000" pitchFamily="2" charset="0"/>
              </a:rPr>
              <a:t>Nhiệm vụ 2:</a:t>
            </a:r>
          </a:p>
          <a:p>
            <a:pPr algn="ctr"/>
            <a:r>
              <a:rPr lang="en-US" sz="2000">
                <a:latin typeface="#9Slide03 Arima Madurai" panose="00000500000000000000" pitchFamily="2" charset="0"/>
                <a:cs typeface="#9Slide03 Arima Madurai" panose="00000500000000000000" pitchFamily="2" charset="0"/>
              </a:rPr>
              <a:t>Hoàn thành phiếu học tập</a:t>
            </a:r>
          </a:p>
        </p:txBody>
      </p:sp>
      <p:sp>
        <p:nvSpPr>
          <p:cNvPr id="25" name="TextBox 24"/>
          <p:cNvSpPr txBox="1"/>
          <p:nvPr/>
        </p:nvSpPr>
        <p:spPr>
          <a:xfrm>
            <a:off x="24670" y="3137766"/>
            <a:ext cx="2909619" cy="369332"/>
          </a:xfrm>
          <a:prstGeom prst="rect">
            <a:avLst/>
          </a:prstGeom>
          <a:noFill/>
        </p:spPr>
        <p:txBody>
          <a:bodyPr wrap="square" rtlCol="0">
            <a:spAutoFit/>
          </a:bodyPr>
          <a:lstStyle/>
          <a:p>
            <a:r>
              <a:rPr lang="vi-VN" sz="1800">
                <a:latin typeface="#9Slide03 Arima Madurai Bold" panose="00000800000000000000" pitchFamily="2" charset="0"/>
                <a:cs typeface="#9Slide03 Arima Madurai Bold" panose="00000800000000000000" pitchFamily="2" charset="0"/>
              </a:rPr>
              <a:t>1.Treo quả nặng vào lò xò</a:t>
            </a:r>
          </a:p>
        </p:txBody>
      </p:sp>
      <p:sp>
        <p:nvSpPr>
          <p:cNvPr id="26" name="Rectangle 25"/>
          <p:cNvSpPr/>
          <p:nvPr/>
        </p:nvSpPr>
        <p:spPr>
          <a:xfrm>
            <a:off x="24670" y="3528819"/>
            <a:ext cx="2909619" cy="369332"/>
          </a:xfrm>
          <a:prstGeom prst="rect">
            <a:avLst/>
          </a:prstGeom>
        </p:spPr>
        <p:txBody>
          <a:bodyPr wrap="square">
            <a:spAutoFit/>
          </a:bodyPr>
          <a:lstStyle/>
          <a:p>
            <a:r>
              <a:rPr lang="vi-VN" sz="1800">
                <a:latin typeface="#9Slide03 Arima Madurai Bold" panose="00000800000000000000" pitchFamily="2" charset="0"/>
                <a:cs typeface="#9Slide03 Arima Madurai Bold" panose="00000800000000000000" pitchFamily="2" charset="0"/>
              </a:rPr>
              <a:t>2. Thả viên phấn rơi</a:t>
            </a:r>
            <a:endParaRPr lang="en-US" sz="1800">
              <a:latin typeface="#9Slide03 Arima Madurai Bold" panose="00000800000000000000" pitchFamily="2" charset="0"/>
              <a:cs typeface="#9Slide03 Arima Madurai Bold" panose="00000800000000000000" pitchFamily="2" charset="0"/>
            </a:endParaRPr>
          </a:p>
        </p:txBody>
      </p:sp>
      <p:graphicFrame>
        <p:nvGraphicFramePr>
          <p:cNvPr id="28" name="Table 27"/>
          <p:cNvGraphicFramePr>
            <a:graphicFrameLocks noGrp="1"/>
          </p:cNvGraphicFramePr>
          <p:nvPr>
            <p:extLst>
              <p:ext uri="{D42A27DB-BD31-4B8C-83A1-F6EECF244321}">
                <p14:modId xmlns:p14="http://schemas.microsoft.com/office/powerpoint/2010/main" val="3160027545"/>
              </p:ext>
            </p:extLst>
          </p:nvPr>
        </p:nvGraphicFramePr>
        <p:xfrm>
          <a:off x="4921203" y="2862060"/>
          <a:ext cx="4411983" cy="2158993"/>
        </p:xfrm>
        <a:graphic>
          <a:graphicData uri="http://schemas.openxmlformats.org/drawingml/2006/table">
            <a:tbl>
              <a:tblPr firstRow="1" firstCol="1" bandRow="1">
                <a:tableStyleId>{5FD0F851-EC5A-4D38-B0AD-8093EC10F338}</a:tableStyleId>
              </a:tblPr>
              <a:tblGrid>
                <a:gridCol w="2888399">
                  <a:extLst>
                    <a:ext uri="{9D8B030D-6E8A-4147-A177-3AD203B41FA5}">
                      <a16:colId xmlns:a16="http://schemas.microsoft.com/office/drawing/2014/main" val="3351180498"/>
                    </a:ext>
                  </a:extLst>
                </a:gridCol>
                <a:gridCol w="1523584">
                  <a:extLst>
                    <a:ext uri="{9D8B030D-6E8A-4147-A177-3AD203B41FA5}">
                      <a16:colId xmlns:a16="http://schemas.microsoft.com/office/drawing/2014/main" val="2675608960"/>
                    </a:ext>
                  </a:extLst>
                </a:gridCol>
              </a:tblGrid>
              <a:tr h="394137">
                <a:tc gridSpan="2">
                  <a:txBody>
                    <a:bodyPr/>
                    <a:lstStyle/>
                    <a:p>
                      <a:pPr marL="457200" algn="ctr">
                        <a:lnSpc>
                          <a:spcPct val="107000"/>
                        </a:lnSpc>
                        <a:spcBef>
                          <a:spcPts val="200"/>
                        </a:spcBef>
                        <a:spcAft>
                          <a:spcPts val="600"/>
                        </a:spcAft>
                      </a:pPr>
                      <a:r>
                        <a:rPr lang="vi-VN" sz="1400">
                          <a:solidFill>
                            <a:srgbClr val="C00000"/>
                          </a:solidFill>
                          <a:effectLst/>
                          <a:latin typeface="#9Slide03 Arima Madurai" panose="00000500000000000000" pitchFamily="2" charset="0"/>
                          <a:cs typeface="#9Slide03 Arima Madurai" panose="00000500000000000000" pitchFamily="2" charset="0"/>
                        </a:rPr>
                        <a:t>PHIẾU HỌC TẬP 6  </a:t>
                      </a:r>
                      <a:endParaRPr lang="en-US" sz="1100">
                        <a:solidFill>
                          <a:srgbClr val="C00000"/>
                        </a:solidFill>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nchor="ctr">
                    <a:lnL>
                      <a:noFill/>
                    </a:lnL>
                    <a:lnR>
                      <a:noFill/>
                    </a:lnR>
                    <a:lnT w="12700" cmpd="sng">
                      <a:noFill/>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4279506482"/>
                  </a:ext>
                </a:extLst>
              </a:tr>
              <a:tr h="0">
                <a:tc>
                  <a:txBody>
                    <a:bodyPr/>
                    <a:lstStyle/>
                    <a:p>
                      <a:pPr marL="457200" algn="ctr">
                        <a:lnSpc>
                          <a:spcPct val="107000"/>
                        </a:lnSpc>
                        <a:spcBef>
                          <a:spcPts val="200"/>
                        </a:spcBef>
                        <a:spcAft>
                          <a:spcPts val="600"/>
                        </a:spcAft>
                      </a:pPr>
                      <a:r>
                        <a:rPr lang="vi-VN" sz="1200">
                          <a:solidFill>
                            <a:srgbClr val="C00000"/>
                          </a:solidFill>
                          <a:effectLst/>
                          <a:latin typeface="#9Slide03 Arima Madurai" panose="00000500000000000000" pitchFamily="2" charset="0"/>
                          <a:cs typeface="#9Slide03 Arima Madurai" panose="00000500000000000000" pitchFamily="2" charset="0"/>
                        </a:rPr>
                        <a:t>Câu hỏi</a:t>
                      </a:r>
                      <a:endParaRPr lang="en-US" sz="1050">
                        <a:solidFill>
                          <a:srgbClr val="C00000"/>
                        </a:solidFill>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a:noFill/>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Bef>
                          <a:spcPts val="200"/>
                        </a:spcBef>
                        <a:spcAft>
                          <a:spcPts val="600"/>
                        </a:spcAft>
                      </a:pPr>
                      <a:r>
                        <a:rPr lang="vi-VN" sz="1200">
                          <a:solidFill>
                            <a:srgbClr val="C00000"/>
                          </a:solidFill>
                          <a:effectLst/>
                          <a:latin typeface="#9Slide03 Arima Madurai" panose="00000500000000000000" pitchFamily="2" charset="0"/>
                          <a:cs typeface="#9Slide03 Arima Madurai" panose="00000500000000000000" pitchFamily="2" charset="0"/>
                        </a:rPr>
                        <a:t>Trả lời</a:t>
                      </a:r>
                      <a:endParaRPr lang="en-US" sz="1050">
                        <a:solidFill>
                          <a:srgbClr val="C00000"/>
                        </a:solidFill>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644864"/>
                  </a:ext>
                </a:extLst>
              </a:tr>
              <a:tr h="347980">
                <a:tc>
                  <a:txBody>
                    <a:bodyPr/>
                    <a:lstStyle/>
                    <a:p>
                      <a:pPr algn="l">
                        <a:lnSpc>
                          <a:spcPct val="107000"/>
                        </a:lnSpc>
                        <a:spcBef>
                          <a:spcPts val="200"/>
                        </a:spcBef>
                        <a:spcAft>
                          <a:spcPts val="600"/>
                        </a:spcAft>
                      </a:pPr>
                      <a:r>
                        <a:rPr lang="vi-VN" sz="1400">
                          <a:effectLst/>
                          <a:latin typeface="#9Slide03 Arima Madurai ExtraLi" panose="00000300000000000000" pitchFamily="2" charset="0"/>
                          <a:cs typeface="#9Slide03 Arima Madurai ExtraLi" panose="00000300000000000000" pitchFamily="2" charset="0"/>
                        </a:rPr>
                        <a:t>Câu 1: Em có nhận xét gì về sự biến dạng của lò xo khi treo quả nặng vào nó? Nguyên nhân của sự biến dạng này là gì?</a:t>
                      </a:r>
                      <a:endParaRPr lang="en-US" sz="110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68580" marR="68580" marT="0" marB="0">
                    <a:lnL>
                      <a:noFill/>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540385" algn="l">
                        <a:lnSpc>
                          <a:spcPct val="107000"/>
                        </a:lnSpc>
                        <a:spcBef>
                          <a:spcPts val="200"/>
                        </a:spcBef>
                        <a:spcAft>
                          <a:spcPts val="600"/>
                        </a:spcAft>
                      </a:pPr>
                      <a:r>
                        <a:rPr lang="vi-VN" sz="1400">
                          <a:effectLst/>
                          <a:latin typeface="#9Slide03 Arima Madurai" panose="00000500000000000000" pitchFamily="2" charset="0"/>
                          <a:cs typeface="#9Slide03 Arima Madurai" panose="00000500000000000000" pitchFamily="2" charset="0"/>
                        </a:rPr>
                        <a:t> </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5143226"/>
                  </a:ext>
                </a:extLst>
              </a:tr>
              <a:tr h="347980">
                <a:tc>
                  <a:txBody>
                    <a:bodyPr/>
                    <a:lstStyle/>
                    <a:p>
                      <a:pPr algn="l">
                        <a:lnSpc>
                          <a:spcPct val="107000"/>
                        </a:lnSpc>
                        <a:spcBef>
                          <a:spcPts val="200"/>
                        </a:spcBef>
                        <a:spcAft>
                          <a:spcPts val="600"/>
                        </a:spcAft>
                      </a:pPr>
                      <a:r>
                        <a:rPr lang="vi-VN" sz="1400">
                          <a:effectLst/>
                          <a:latin typeface="#9Slide03 Arima Madurai ExtraLi" panose="00000300000000000000" pitchFamily="2" charset="0"/>
                          <a:cs typeface="#9Slide03 Arima Madurai ExtraLi" panose="00000300000000000000" pitchFamily="2" charset="0"/>
                        </a:rPr>
                        <a:t>Câu 2: Khi thả viên phấn ở độ cao nào đó thì viên phấn sẽ chuyển động như thế nào? Tại sao?</a:t>
                      </a:r>
                      <a:endParaRPr lang="en-US" sz="110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68580" marR="68580" marT="0" marB="0">
                    <a:lnL>
                      <a:noFill/>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indent="254000" algn="just">
                        <a:lnSpc>
                          <a:spcPct val="120000"/>
                        </a:lnSpc>
                        <a:spcBef>
                          <a:spcPts val="200"/>
                        </a:spcBef>
                        <a:spcAft>
                          <a:spcPts val="600"/>
                        </a:spcAft>
                      </a:pPr>
                      <a:r>
                        <a:rPr lang="vi-VN" sz="1400">
                          <a:effectLst/>
                          <a:latin typeface="#9Slide03 Arima Madurai" panose="00000500000000000000" pitchFamily="2" charset="0"/>
                          <a:cs typeface="#9Slide03 Arima Madurai" panose="00000500000000000000" pitchFamily="2" charset="0"/>
                        </a:rPr>
                        <a:t> </a:t>
                      </a:r>
                      <a:endParaRPr lang="en-US" sz="1000">
                        <a:effectLst/>
                        <a:latin typeface="#9Slide03 Arima Madurai" panose="00000500000000000000" pitchFamily="2" charset="0"/>
                        <a:ea typeface="Segoe UI" panose="020B0502040204020203" pitchFamily="34" charset="0"/>
                        <a:cs typeface="#9Slide03 Arima Madurai" panose="00000500000000000000" pitchFamily="2"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a:noFill/>
                    </a:lnR>
                    <a:lnT w="12700" cap="flat" cmpd="sng" algn="ctr">
                      <a:solidFill>
                        <a:schemeClr val="tx1">
                          <a:lumMod val="65000"/>
                          <a:lumOff val="3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90349633"/>
                  </a:ext>
                </a:extLst>
              </a:tr>
            </a:tbl>
          </a:graphicData>
        </a:graphic>
      </p:graphicFrame>
      <p:pic>
        <p:nvPicPr>
          <p:cNvPr id="3"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493293" y="626092"/>
            <a:ext cx="908617" cy="5769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outVertical)">
                                          <p:cBhvr>
                                            <p:cTn id="7" dur="500"/>
                                            <p:tgtEl>
                                              <p:spTgt spid="4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500"/>
                                            <p:tgtEl>
                                              <p:spTgt spid="53"/>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14:presetBounceEnd="50000">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14:bounceEnd="50000">
                                          <p:cBhvr additive="base">
                                            <p:cTn id="18" dur="500" fill="hold"/>
                                            <p:tgtEl>
                                              <p:spTgt spid="49"/>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4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56"/>
                                            </p:tgtEl>
                                            <p:attrNameLst>
                                              <p:attrName>style.visibility</p:attrName>
                                            </p:attrNameLst>
                                          </p:cBhvr>
                                          <p:to>
                                            <p:strVal val="visible"/>
                                          </p:to>
                                        </p:set>
                                        <p:animEffect transition="in" filter="barn(outVertical)">
                                          <p:cBhvr>
                                            <p:cTn id="23" dur="7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1000"/>
                                            <p:tgtEl>
                                              <p:spTgt spid="57"/>
                                            </p:tgtEl>
                                          </p:cBhvr>
                                        </p:animEffect>
                                        <p:anim calcmode="lin" valueType="num">
                                          <p:cBhvr>
                                            <p:cTn id="29" dur="1000" fill="hold"/>
                                            <p:tgtEl>
                                              <p:spTgt spid="57"/>
                                            </p:tgtEl>
                                            <p:attrNameLst>
                                              <p:attrName>ppt_x</p:attrName>
                                            </p:attrNameLst>
                                          </p:cBhvr>
                                          <p:tavLst>
                                            <p:tav tm="0">
                                              <p:val>
                                                <p:strVal val="#ppt_x"/>
                                              </p:val>
                                            </p:tav>
                                            <p:tav tm="100000">
                                              <p:val>
                                                <p:strVal val="#ppt_x"/>
                                              </p:val>
                                            </p:tav>
                                          </p:tavLst>
                                        </p:anim>
                                        <p:anim calcmode="lin" valueType="num">
                                          <p:cBhvr>
                                            <p:cTn id="30"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3"/>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3"/>
                                            </p:tgtEl>
                                          </p:cBhvr>
                                        </p:cmd>
                                      </p:childTnLst>
                                    </p:cTn>
                                  </p:par>
                                </p:childTnLst>
                              </p:cTn>
                            </p:par>
                          </p:childTnLst>
                        </p:cTn>
                      </p:par>
                    </p:childTnLst>
                  </p:cTn>
                  <p:nextCondLst>
                    <p:cond evt="onClick" delay="0">
                      <p:tgtEl>
                        <p:spTgt spid="3"/>
                      </p:tgtEl>
                    </p:cond>
                  </p:nextCondLst>
                </p:seq>
                <p:video>
                  <p:cMediaNode vol="80000">
                    <p:cTn id="64" fill="hold" display="0">
                      <p:stCondLst>
                        <p:cond delay="indefinite"/>
                      </p:stCondLst>
                    </p:cTn>
                    <p:tgtEl>
                      <p:spTgt spid="3"/>
                    </p:tgtEl>
                  </p:cMediaNode>
                </p:video>
              </p:childTnLst>
            </p:cTn>
          </p:par>
        </p:tnLst>
        <p:bldLst>
          <p:bldP spid="45" grpId="0"/>
          <p:bldP spid="49" grpId="0" animBg="1"/>
          <p:bldP spid="56" grpId="0"/>
          <p:bldP spid="57" grpId="0"/>
          <p:bldP spid="2" grpId="0" animBg="1"/>
          <p:bldP spid="24" grpId="0" animBg="1"/>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outVertical)">
                                          <p:cBhvr>
                                            <p:cTn id="7" dur="500"/>
                                            <p:tgtEl>
                                              <p:spTgt spid="4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500"/>
                                            <p:tgtEl>
                                              <p:spTgt spid="53"/>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additive="base">
                                            <p:cTn id="18" dur="500" fill="hold"/>
                                            <p:tgtEl>
                                              <p:spTgt spid="49"/>
                                            </p:tgtEl>
                                            <p:attrNameLst>
                                              <p:attrName>ppt_x</p:attrName>
                                            </p:attrNameLst>
                                          </p:cBhvr>
                                          <p:tavLst>
                                            <p:tav tm="0">
                                              <p:val>
                                                <p:strVal val="1+#ppt_w/2"/>
                                              </p:val>
                                            </p:tav>
                                            <p:tav tm="100000">
                                              <p:val>
                                                <p:strVal val="#ppt_x"/>
                                              </p:val>
                                            </p:tav>
                                          </p:tavLst>
                                        </p:anim>
                                        <p:anim calcmode="lin" valueType="num">
                                          <p:cBhvr additive="base">
                                            <p:cTn id="19" dur="500" fill="hold"/>
                                            <p:tgtEl>
                                              <p:spTgt spid="49"/>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56"/>
                                            </p:tgtEl>
                                            <p:attrNameLst>
                                              <p:attrName>style.visibility</p:attrName>
                                            </p:attrNameLst>
                                          </p:cBhvr>
                                          <p:to>
                                            <p:strVal val="visible"/>
                                          </p:to>
                                        </p:set>
                                        <p:animEffect transition="in" filter="barn(outVertical)">
                                          <p:cBhvr>
                                            <p:cTn id="23" dur="7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1000"/>
                                            <p:tgtEl>
                                              <p:spTgt spid="57"/>
                                            </p:tgtEl>
                                          </p:cBhvr>
                                        </p:animEffect>
                                        <p:anim calcmode="lin" valueType="num">
                                          <p:cBhvr>
                                            <p:cTn id="29" dur="1000" fill="hold"/>
                                            <p:tgtEl>
                                              <p:spTgt spid="57"/>
                                            </p:tgtEl>
                                            <p:attrNameLst>
                                              <p:attrName>ppt_x</p:attrName>
                                            </p:attrNameLst>
                                          </p:cBhvr>
                                          <p:tavLst>
                                            <p:tav tm="0">
                                              <p:val>
                                                <p:strVal val="#ppt_x"/>
                                              </p:val>
                                            </p:tav>
                                            <p:tav tm="100000">
                                              <p:val>
                                                <p:strVal val="#ppt_x"/>
                                              </p:val>
                                            </p:tav>
                                          </p:tavLst>
                                        </p:anim>
                                        <p:anim calcmode="lin" valueType="num">
                                          <p:cBhvr>
                                            <p:cTn id="30"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3"/>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3"/>
                                            </p:tgtEl>
                                          </p:cBhvr>
                                        </p:cmd>
                                      </p:childTnLst>
                                    </p:cTn>
                                  </p:par>
                                </p:childTnLst>
                              </p:cTn>
                            </p:par>
                          </p:childTnLst>
                        </p:cTn>
                      </p:par>
                    </p:childTnLst>
                  </p:cTn>
                  <p:nextCondLst>
                    <p:cond evt="onClick" delay="0">
                      <p:tgtEl>
                        <p:spTgt spid="3"/>
                      </p:tgtEl>
                    </p:cond>
                  </p:nextCondLst>
                </p:seq>
                <p:video>
                  <p:cMediaNode vol="80000">
                    <p:cTn id="64" fill="hold" display="0">
                      <p:stCondLst>
                        <p:cond delay="indefinite"/>
                      </p:stCondLst>
                    </p:cTn>
                    <p:tgtEl>
                      <p:spTgt spid="3"/>
                    </p:tgtEl>
                  </p:cMediaNode>
                </p:video>
              </p:childTnLst>
            </p:cTn>
          </p:par>
        </p:tnLst>
        <p:bldLst>
          <p:bldP spid="45" grpId="0"/>
          <p:bldP spid="49" grpId="0" animBg="1"/>
          <p:bldP spid="56" grpId="0"/>
          <p:bldP spid="57" grpId="0"/>
          <p:bldP spid="2" grpId="0" animBg="1"/>
          <p:bldP spid="24" grpId="0" animBg="1"/>
          <p:bldP spid="25" grpId="0"/>
          <p:bldP spid="26"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0"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Tìm hiểu về trọng lượng</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sp>
        <p:nvSpPr>
          <p:cNvPr id="52" name="TextBox 51"/>
          <p:cNvSpPr txBox="1"/>
          <p:nvPr/>
        </p:nvSpPr>
        <p:spPr>
          <a:xfrm>
            <a:off x="5086522" y="1176638"/>
            <a:ext cx="3979235" cy="415498"/>
          </a:xfrm>
          <a:prstGeom prst="rect">
            <a:avLst/>
          </a:prstGeom>
          <a:noFill/>
        </p:spPr>
        <p:txBody>
          <a:bodyPr wrap="square" rtlCol="0">
            <a:spAutoFit/>
          </a:bodyPr>
          <a:lstStyle/>
          <a:p>
            <a:r>
              <a:rPr lang="vi-VN" sz="2100">
                <a:solidFill>
                  <a:srgbClr val="ED7D31"/>
                </a:solidFill>
                <a:latin typeface="#9Slide03 Arima Madurai Black" panose="00000A00000000000000" pitchFamily="2" charset="0"/>
                <a:cs typeface="#9Slide03 Arima Madurai Black" panose="00000A00000000000000" pitchFamily="2" charset="0"/>
              </a:rPr>
              <a:t>Chấm chéo theo ma trận.</a:t>
            </a:r>
            <a:endParaRPr lang="en-US" sz="2100">
              <a:solidFill>
                <a:srgbClr val="ED7D31"/>
              </a:solidFill>
              <a:latin typeface="#9Slide03 Arima Madurai Black" panose="00000A00000000000000" pitchFamily="2" charset="0"/>
              <a:cs typeface="#9Slide03 Arima Madurai Black" panose="00000A00000000000000" pitchFamily="2" charset="0"/>
            </a:endParaRPr>
          </a:p>
        </p:txBody>
      </p:sp>
      <p:grpSp>
        <p:nvGrpSpPr>
          <p:cNvPr id="53" name="Group 52"/>
          <p:cNvGrpSpPr/>
          <p:nvPr/>
        </p:nvGrpSpPr>
        <p:grpSpPr>
          <a:xfrm>
            <a:off x="4931116" y="1657066"/>
            <a:ext cx="4304555" cy="2512385"/>
            <a:chOff x="6383436" y="2319674"/>
            <a:chExt cx="5739406" cy="3349846"/>
          </a:xfrm>
        </p:grpSpPr>
        <p:sp>
          <p:nvSpPr>
            <p:cNvPr id="54" name="TextBox 53"/>
            <p:cNvSpPr txBox="1"/>
            <p:nvPr/>
          </p:nvSpPr>
          <p:spPr>
            <a:xfrm>
              <a:off x="10304676" y="3332794"/>
              <a:ext cx="1818166" cy="492443"/>
            </a:xfrm>
            <a:prstGeom prst="rect">
              <a:avLst/>
            </a:prstGeom>
            <a:noFill/>
          </p:spPr>
          <p:txBody>
            <a:bodyPr wrap="square" rtlCol="0">
              <a:spAutoFit/>
            </a:bodyPr>
            <a:lstStyle/>
            <a:p>
              <a:r>
                <a:rPr lang="vi-VN" sz="1800">
                  <a:latin typeface="#9Slide03 Arima Madurai Black" panose="00000A00000000000000" pitchFamily="2" charset="0"/>
                  <a:cs typeface="#9Slide03 Arima Madurai Black" panose="00000A00000000000000" pitchFamily="2" charset="0"/>
                </a:rPr>
                <a:t>Nhóm 3</a:t>
              </a:r>
              <a:endParaRPr lang="en-US" sz="1800">
                <a:latin typeface="#9Slide03 Arima Madurai Black" panose="00000A00000000000000" pitchFamily="2" charset="0"/>
                <a:cs typeface="#9Slide03 Arima Madurai Black" panose="00000A00000000000000" pitchFamily="2" charset="0"/>
              </a:endParaRPr>
            </a:p>
          </p:txBody>
        </p:sp>
        <p:grpSp>
          <p:nvGrpSpPr>
            <p:cNvPr id="55" name="Group 54"/>
            <p:cNvGrpSpPr/>
            <p:nvPr/>
          </p:nvGrpSpPr>
          <p:grpSpPr>
            <a:xfrm>
              <a:off x="6383436" y="2319674"/>
              <a:ext cx="4803100" cy="3349846"/>
              <a:chOff x="6593585" y="2479198"/>
              <a:chExt cx="4803100" cy="3349846"/>
            </a:xfrm>
          </p:grpSpPr>
          <p:sp>
            <p:nvSpPr>
              <p:cNvPr id="56" name="Curved Down Arrow 55"/>
              <p:cNvSpPr/>
              <p:nvPr/>
            </p:nvSpPr>
            <p:spPr>
              <a:xfrm>
                <a:off x="6868633" y="2541181"/>
                <a:ext cx="2200939" cy="839972"/>
              </a:xfrm>
              <a:prstGeom prst="curvedDownArrow">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57" name="TextBox 56"/>
              <p:cNvSpPr txBox="1"/>
              <p:nvPr/>
            </p:nvSpPr>
            <p:spPr>
              <a:xfrm>
                <a:off x="6593585" y="3512932"/>
                <a:ext cx="1818167" cy="492443"/>
              </a:xfrm>
              <a:prstGeom prst="rect">
                <a:avLst/>
              </a:prstGeom>
              <a:noFill/>
            </p:spPr>
            <p:txBody>
              <a:bodyPr wrap="square" rtlCol="0">
                <a:spAutoFit/>
              </a:bodyPr>
              <a:lstStyle/>
              <a:p>
                <a:r>
                  <a:rPr lang="vi-VN" sz="1800">
                    <a:latin typeface="#9Slide03 Arima Madurai Black" panose="00000A00000000000000" pitchFamily="2" charset="0"/>
                    <a:cs typeface="#9Slide03 Arima Madurai Black" panose="00000A00000000000000" pitchFamily="2" charset="0"/>
                  </a:rPr>
                  <a:t>Nhóm 1</a:t>
                </a:r>
                <a:endParaRPr lang="en-US" sz="1800">
                  <a:latin typeface="#9Slide03 Arima Madurai Black" panose="00000A00000000000000" pitchFamily="2" charset="0"/>
                  <a:cs typeface="#9Slide03 Arima Madurai Black" panose="00000A00000000000000" pitchFamily="2" charset="0"/>
                </a:endParaRPr>
              </a:p>
            </p:txBody>
          </p:sp>
          <p:sp>
            <p:nvSpPr>
              <p:cNvPr id="58" name="TextBox 57"/>
              <p:cNvSpPr txBox="1"/>
              <p:nvPr/>
            </p:nvSpPr>
            <p:spPr>
              <a:xfrm>
                <a:off x="8286664" y="3512932"/>
                <a:ext cx="1818167" cy="492443"/>
              </a:xfrm>
              <a:prstGeom prst="rect">
                <a:avLst/>
              </a:prstGeom>
              <a:noFill/>
            </p:spPr>
            <p:txBody>
              <a:bodyPr wrap="square" rtlCol="0">
                <a:spAutoFit/>
              </a:bodyPr>
              <a:lstStyle/>
              <a:p>
                <a:r>
                  <a:rPr lang="vi-VN" sz="1800">
                    <a:latin typeface="#9Slide03 Arima Madurai Black" panose="00000A00000000000000" pitchFamily="2" charset="0"/>
                    <a:cs typeface="#9Slide03 Arima Madurai Black" panose="00000A00000000000000" pitchFamily="2" charset="0"/>
                  </a:rPr>
                  <a:t>Nhóm 2</a:t>
                </a:r>
                <a:endParaRPr lang="en-US" sz="1800">
                  <a:latin typeface="#9Slide03 Arima Madurai Black" panose="00000A00000000000000" pitchFamily="2" charset="0"/>
                  <a:cs typeface="#9Slide03 Arima Madurai Black" panose="00000A00000000000000" pitchFamily="2" charset="0"/>
                </a:endParaRPr>
              </a:p>
            </p:txBody>
          </p:sp>
          <p:sp>
            <p:nvSpPr>
              <p:cNvPr id="59" name="Curved Down Arrow 58"/>
              <p:cNvSpPr/>
              <p:nvPr/>
            </p:nvSpPr>
            <p:spPr>
              <a:xfrm>
                <a:off x="9195746" y="2479198"/>
                <a:ext cx="2200939" cy="839972"/>
              </a:xfrm>
              <a:prstGeom prst="curvedDownArrow">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60" name="Curved Left Arrow 59"/>
              <p:cNvSpPr/>
              <p:nvPr/>
            </p:nvSpPr>
            <p:spPr>
              <a:xfrm rot="2529430">
                <a:off x="10396310" y="3987163"/>
                <a:ext cx="757935" cy="1786708"/>
              </a:xfrm>
              <a:prstGeom prst="curvedLeftArrow">
                <a:avLst>
                  <a:gd name="adj1" fmla="val 31240"/>
                  <a:gd name="adj2" fmla="val 50000"/>
                  <a:gd name="adj3" fmla="val 25000"/>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61" name="TextBox 60"/>
              <p:cNvSpPr txBox="1"/>
              <p:nvPr/>
            </p:nvSpPr>
            <p:spPr>
              <a:xfrm>
                <a:off x="8575680" y="5021180"/>
                <a:ext cx="1818167" cy="492443"/>
              </a:xfrm>
              <a:prstGeom prst="rect">
                <a:avLst/>
              </a:prstGeom>
              <a:noFill/>
            </p:spPr>
            <p:txBody>
              <a:bodyPr wrap="square" rtlCol="0">
                <a:spAutoFit/>
              </a:bodyPr>
              <a:lstStyle/>
              <a:p>
                <a:r>
                  <a:rPr lang="vi-VN" sz="1800">
                    <a:latin typeface="#9Slide03 Arima Madurai Black" panose="00000A00000000000000" pitchFamily="2" charset="0"/>
                    <a:cs typeface="#9Slide03 Arima Madurai Black" panose="00000A00000000000000" pitchFamily="2" charset="0"/>
                  </a:rPr>
                  <a:t>Nhóm 4</a:t>
                </a:r>
                <a:endParaRPr lang="en-US" sz="1800">
                  <a:latin typeface="#9Slide03 Arima Madurai Black" panose="00000A00000000000000" pitchFamily="2" charset="0"/>
                  <a:cs typeface="#9Slide03 Arima Madurai Black" panose="00000A00000000000000" pitchFamily="2" charset="0"/>
                </a:endParaRPr>
              </a:p>
            </p:txBody>
          </p:sp>
          <p:sp>
            <p:nvSpPr>
              <p:cNvPr id="62" name="Curved Left Arrow 61"/>
              <p:cNvSpPr/>
              <p:nvPr/>
            </p:nvSpPr>
            <p:spPr>
              <a:xfrm rot="8128302">
                <a:off x="7003442" y="4001746"/>
                <a:ext cx="896260" cy="1827298"/>
              </a:xfrm>
              <a:prstGeom prst="curvedLeftArrow">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grpSp>
      </p:grpSp>
      <p:pic>
        <p:nvPicPr>
          <p:cNvPr id="3074" name="Picture 2" descr="Nâng cao năng suất lao động để tăng trưởng bền vữ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10" y="1444519"/>
            <a:ext cx="4562912" cy="2714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4" name="Rectangle 63"/>
          <p:cNvSpPr/>
          <p:nvPr/>
        </p:nvSpPr>
        <p:spPr>
          <a:xfrm>
            <a:off x="3852049" y="679361"/>
            <a:ext cx="2468946" cy="461665"/>
          </a:xfrm>
          <a:prstGeom prst="rect">
            <a:avLst/>
          </a:prstGeom>
        </p:spPr>
        <p:txBody>
          <a:bodyPr wrap="none">
            <a:spAutoFit/>
          </a:bodyPr>
          <a:lstStyle/>
          <a:p>
            <a:r>
              <a:rPr lang="vi-VN" sz="2400">
                <a:solidFill>
                  <a:srgbClr val="C00000"/>
                </a:solidFill>
                <a:latin typeface="#9Slide03 Arima Madurai Bold" panose="00000800000000000000" pitchFamily="2" charset="0"/>
                <a:cs typeface="#9Slide03 Arima Madurai Bold" panose="00000800000000000000" pitchFamily="2" charset="0"/>
              </a:rPr>
              <a:t>Hoạt động nhóm</a:t>
            </a:r>
          </a:p>
        </p:txBody>
      </p:sp>
    </p:spTree>
    <p:extLst>
      <p:ext uri="{BB962C8B-B14F-4D97-AF65-F5344CB8AC3E}">
        <p14:creationId xmlns:p14="http://schemas.microsoft.com/office/powerpoint/2010/main" val="3194263981"/>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1000"/>
                                            <p:tgtEl>
                                              <p:spTgt spid="64"/>
                                            </p:tgtEl>
                                          </p:cBhvr>
                                        </p:animEffect>
                                        <p:anim calcmode="lin" valueType="num">
                                          <p:cBhvr>
                                            <p:cTn id="39" dur="1000" fill="hold"/>
                                            <p:tgtEl>
                                              <p:spTgt spid="64"/>
                                            </p:tgtEl>
                                            <p:attrNameLst>
                                              <p:attrName>ppt_x</p:attrName>
                                            </p:attrNameLst>
                                          </p:cBhvr>
                                          <p:tavLst>
                                            <p:tav tm="0">
                                              <p:val>
                                                <p:strVal val="#ppt_x"/>
                                              </p:val>
                                            </p:tav>
                                            <p:tav tm="100000">
                                              <p:val>
                                                <p:strVal val="#ppt_x"/>
                                              </p:val>
                                            </p:tav>
                                          </p:tavLst>
                                        </p:anim>
                                        <p:anim calcmode="lin" valueType="num">
                                          <p:cBhvr>
                                            <p:cTn id="40"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P spid="52" grpId="0"/>
          <p:bldP spid="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1000"/>
                                            <p:tgtEl>
                                              <p:spTgt spid="64"/>
                                            </p:tgtEl>
                                          </p:cBhvr>
                                        </p:animEffect>
                                        <p:anim calcmode="lin" valueType="num">
                                          <p:cBhvr>
                                            <p:cTn id="39" dur="1000" fill="hold"/>
                                            <p:tgtEl>
                                              <p:spTgt spid="64"/>
                                            </p:tgtEl>
                                            <p:attrNameLst>
                                              <p:attrName>ppt_x</p:attrName>
                                            </p:attrNameLst>
                                          </p:cBhvr>
                                          <p:tavLst>
                                            <p:tav tm="0">
                                              <p:val>
                                                <p:strVal val="#ppt_x"/>
                                              </p:val>
                                            </p:tav>
                                            <p:tav tm="100000">
                                              <p:val>
                                                <p:strVal val="#ppt_x"/>
                                              </p:val>
                                            </p:tav>
                                          </p:tavLst>
                                        </p:anim>
                                        <p:anim calcmode="lin" valueType="num">
                                          <p:cBhvr>
                                            <p:cTn id="40"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P spid="52" grpId="0"/>
          <p:bldP spid="6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0"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Tìm hiểu về trọng lượng</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720393744"/>
              </p:ext>
            </p:extLst>
          </p:nvPr>
        </p:nvGraphicFramePr>
        <p:xfrm>
          <a:off x="3437165" y="1921122"/>
          <a:ext cx="5706835" cy="3188269"/>
        </p:xfrm>
        <a:graphic>
          <a:graphicData uri="http://schemas.openxmlformats.org/drawingml/2006/table">
            <a:tbl>
              <a:tblPr firstRow="1" firstCol="1" bandRow="1">
                <a:tableStyleId>{3B4B98B0-60AC-42C2-AFA5-B58CD77FA1E5}</a:tableStyleId>
              </a:tblPr>
              <a:tblGrid>
                <a:gridCol w="2627452">
                  <a:extLst>
                    <a:ext uri="{9D8B030D-6E8A-4147-A177-3AD203B41FA5}">
                      <a16:colId xmlns:a16="http://schemas.microsoft.com/office/drawing/2014/main" val="3935101770"/>
                    </a:ext>
                  </a:extLst>
                </a:gridCol>
                <a:gridCol w="3079383">
                  <a:extLst>
                    <a:ext uri="{9D8B030D-6E8A-4147-A177-3AD203B41FA5}">
                      <a16:colId xmlns:a16="http://schemas.microsoft.com/office/drawing/2014/main" val="3255710580"/>
                    </a:ext>
                  </a:extLst>
                </a:gridCol>
              </a:tblGrid>
              <a:tr h="474408">
                <a:tc gridSpan="2">
                  <a:txBody>
                    <a:bodyPr/>
                    <a:lstStyle/>
                    <a:p>
                      <a:pPr marL="457200" algn="ctr">
                        <a:lnSpc>
                          <a:spcPct val="107000"/>
                        </a:lnSpc>
                        <a:spcBef>
                          <a:spcPts val="200"/>
                        </a:spcBef>
                        <a:spcAft>
                          <a:spcPts val="600"/>
                        </a:spcAft>
                      </a:pPr>
                      <a:r>
                        <a:rPr lang="vi-VN" sz="1600" b="1">
                          <a:solidFill>
                            <a:srgbClr val="C00000"/>
                          </a:solidFill>
                          <a:effectLst/>
                          <a:latin typeface="#9Slide03 Arima Madurai Bold" panose="00000800000000000000" pitchFamily="2" charset="0"/>
                          <a:cs typeface="#9Slide03 Arima Madurai Bold" panose="00000800000000000000" pitchFamily="2" charset="0"/>
                        </a:rPr>
                        <a:t>PHIẾU HỌC TẬP </a:t>
                      </a:r>
                      <a:endParaRPr lang="en-US" sz="1200" b="1">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a:txBody>
                  <a:tcPr marL="68580" marR="68580" marT="0" marB="0" anchor="ctr">
                    <a:lnL>
                      <a:noFill/>
                    </a:lnL>
                    <a:lnR>
                      <a:noFill/>
                    </a:lnR>
                    <a:lnT w="12700" cmpd="sng">
                      <a:noFill/>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4173738865"/>
                  </a:ext>
                </a:extLst>
              </a:tr>
              <a:tr h="380928">
                <a:tc>
                  <a:txBody>
                    <a:bodyPr/>
                    <a:lstStyle/>
                    <a:p>
                      <a:pPr marL="457200" algn="ctr">
                        <a:lnSpc>
                          <a:spcPct val="107000"/>
                        </a:lnSpc>
                        <a:spcBef>
                          <a:spcPts val="200"/>
                        </a:spcBef>
                        <a:spcAft>
                          <a:spcPts val="600"/>
                        </a:spcAft>
                      </a:pPr>
                      <a:r>
                        <a:rPr lang="vi-VN" sz="1600" b="1">
                          <a:solidFill>
                            <a:srgbClr val="C00000"/>
                          </a:solidFill>
                          <a:effectLst/>
                          <a:latin typeface="#9Slide03 Arima Madurai ExtraLi" panose="00000300000000000000" pitchFamily="2" charset="0"/>
                          <a:cs typeface="#9Slide03 Arima Madurai ExtraLi" panose="00000300000000000000" pitchFamily="2" charset="0"/>
                        </a:rPr>
                        <a:t>Câu hỏi</a:t>
                      </a:r>
                      <a:endParaRPr lang="en-US" sz="1200" b="1">
                        <a:solidFill>
                          <a:srgbClr val="C00000"/>
                        </a:solidFill>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68580" marR="68580" marT="0" marB="0">
                    <a:lnL>
                      <a:noFill/>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457200" algn="ctr">
                        <a:lnSpc>
                          <a:spcPct val="107000"/>
                        </a:lnSpc>
                        <a:spcBef>
                          <a:spcPts val="200"/>
                        </a:spcBef>
                        <a:spcAft>
                          <a:spcPts val="600"/>
                        </a:spcAft>
                      </a:pPr>
                      <a:r>
                        <a:rPr lang="vi-VN" sz="1600" b="1">
                          <a:solidFill>
                            <a:srgbClr val="C00000"/>
                          </a:solidFill>
                          <a:effectLst/>
                          <a:latin typeface="#9Slide03 Arima Madurai ExtraLi" panose="00000300000000000000" pitchFamily="2" charset="0"/>
                          <a:cs typeface="#9Slide03 Arima Madurai ExtraLi" panose="00000300000000000000" pitchFamily="2" charset="0"/>
                        </a:rPr>
                        <a:t>Trả lời</a:t>
                      </a:r>
                      <a:endParaRPr lang="en-US" sz="1200" b="1">
                        <a:solidFill>
                          <a:srgbClr val="C00000"/>
                        </a:solidFill>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2608058"/>
                  </a:ext>
                </a:extLst>
              </a:tr>
              <a:tr h="1333104">
                <a:tc>
                  <a:txBody>
                    <a:bodyPr/>
                    <a:lstStyle/>
                    <a:p>
                      <a:pPr algn="just">
                        <a:lnSpc>
                          <a:spcPct val="107000"/>
                        </a:lnSpc>
                        <a:spcBef>
                          <a:spcPts val="200"/>
                        </a:spcBef>
                        <a:spcAft>
                          <a:spcPts val="600"/>
                        </a:spcAft>
                      </a:pPr>
                      <a:r>
                        <a:rPr lang="vi-VN" sz="1400">
                          <a:effectLst/>
                          <a:latin typeface="#9Slide03 Arima Madurai ExtraLi" panose="00000300000000000000" pitchFamily="2" charset="0"/>
                          <a:cs typeface="#9Slide03 Arima Madurai ExtraLi" panose="00000300000000000000" pitchFamily="2" charset="0"/>
                        </a:rPr>
                        <a:t>Câu 1: Em có nhận xét gì về sự biến dạng của lò xo khi treo quả nặng vào nó? Nguyên nhân của sự biến dạng này là gì?</a:t>
                      </a:r>
                      <a:endParaRPr lang="en-US" sz="110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68580" marR="68580" marT="0" marB="0" anchor="ctr">
                    <a:lnL>
                      <a:noFill/>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540385" algn="l">
                        <a:lnSpc>
                          <a:spcPct val="107000"/>
                        </a:lnSpc>
                        <a:spcBef>
                          <a:spcPts val="200"/>
                        </a:spcBef>
                        <a:spcAft>
                          <a:spcPts val="600"/>
                        </a:spcAft>
                      </a:pPr>
                      <a:endParaRPr lang="en-US" sz="110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a:noFill/>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558192"/>
                  </a:ext>
                </a:extLst>
              </a:tr>
              <a:tr h="999829">
                <a:tc>
                  <a:txBody>
                    <a:bodyPr/>
                    <a:lstStyle/>
                    <a:p>
                      <a:pPr algn="just">
                        <a:lnSpc>
                          <a:spcPct val="107000"/>
                        </a:lnSpc>
                        <a:spcBef>
                          <a:spcPts val="200"/>
                        </a:spcBef>
                        <a:spcAft>
                          <a:spcPts val="600"/>
                        </a:spcAft>
                      </a:pPr>
                      <a:r>
                        <a:rPr lang="vi-VN" sz="1400">
                          <a:effectLst/>
                          <a:latin typeface="#9Slide03 Arima Madurai ExtraLi" panose="00000300000000000000" pitchFamily="2" charset="0"/>
                          <a:cs typeface="#9Slide03 Arima Madurai ExtraLi" panose="00000300000000000000" pitchFamily="2" charset="0"/>
                        </a:rPr>
                        <a:t>Câu 2: Khi thả viên phấn ở độ cao nào đó thì viên phấn sẽ chuyển động như thế nào? Tại sao?</a:t>
                      </a:r>
                      <a:endParaRPr lang="en-US" sz="1100">
                        <a:effectLst/>
                        <a:latin typeface="#9Slide03 Arima Madurai ExtraLi" panose="00000300000000000000" pitchFamily="2" charset="0"/>
                        <a:ea typeface="Arial" panose="020B0604020202020204" pitchFamily="34" charset="0"/>
                        <a:cs typeface="#9Slide03 Arima Madurai ExtraLi" panose="00000300000000000000" pitchFamily="2" charset="0"/>
                      </a:endParaRPr>
                    </a:p>
                  </a:txBody>
                  <a:tcPr marL="68580" marR="68580" marT="0" marB="0" anchor="ctr">
                    <a:lnL>
                      <a:noFill/>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indent="254000" algn="just">
                        <a:lnSpc>
                          <a:spcPct val="120000"/>
                        </a:lnSpc>
                        <a:spcBef>
                          <a:spcPts val="200"/>
                        </a:spcBef>
                        <a:spcAft>
                          <a:spcPts val="600"/>
                        </a:spcAft>
                      </a:pPr>
                      <a:endParaRPr lang="en-US" sz="1000">
                        <a:effectLst/>
                        <a:latin typeface="#9Slide03 Arima Madurai ExtraLi" panose="00000300000000000000" pitchFamily="2" charset="0"/>
                        <a:ea typeface="Segoe UI" panose="020B0502040204020203" pitchFamily="34" charset="0"/>
                        <a:cs typeface="#9Slide03 Arima Madurai ExtraLi" panose="00000300000000000000" pitchFamily="2" charset="0"/>
                      </a:endParaRPr>
                    </a:p>
                  </a:txBody>
                  <a:tcPr marL="68580" marR="68580" marT="0" marB="0">
                    <a:lnL w="12700" cap="flat" cmpd="sng" algn="ctr">
                      <a:solidFill>
                        <a:schemeClr val="tx1">
                          <a:lumMod val="65000"/>
                          <a:lumOff val="35000"/>
                        </a:schemeClr>
                      </a:solidFill>
                      <a:prstDash val="solid"/>
                      <a:round/>
                      <a:headEnd type="none" w="med" len="med"/>
                      <a:tailEnd type="none" w="med" len="med"/>
                    </a:lnL>
                    <a:lnR>
                      <a:noFill/>
                    </a:lnR>
                    <a:lnT w="12700" cap="flat" cmpd="sng" algn="ctr">
                      <a:solidFill>
                        <a:schemeClr val="tx1">
                          <a:lumMod val="65000"/>
                          <a:lumOff val="3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2803547"/>
                  </a:ext>
                </a:extLst>
              </a:tr>
            </a:tbl>
          </a:graphicData>
        </a:graphic>
      </p:graphicFrame>
      <p:sp>
        <p:nvSpPr>
          <p:cNvPr id="3" name="Rectangle 2"/>
          <p:cNvSpPr/>
          <p:nvPr/>
        </p:nvSpPr>
        <p:spPr>
          <a:xfrm>
            <a:off x="6117657" y="2723769"/>
            <a:ext cx="2794794" cy="1475404"/>
          </a:xfrm>
          <a:prstGeom prst="rect">
            <a:avLst/>
          </a:prstGeom>
        </p:spPr>
        <p:txBody>
          <a:bodyPr wrap="square">
            <a:spAutoFit/>
          </a:bodyPr>
          <a:lstStyle/>
          <a:p>
            <a:pPr indent="540385" algn="just">
              <a:lnSpc>
                <a:spcPct val="107000"/>
              </a:lnSpc>
              <a:spcBef>
                <a:spcPts val="200"/>
              </a:spcBef>
              <a:spcAft>
                <a:spcPts val="600"/>
              </a:spcAft>
            </a:pPr>
            <a:r>
              <a:rPr lang="vi-VN" sz="1400" b="1">
                <a:latin typeface="#9Slide03 Arima Madurai Black" panose="00000A00000000000000" pitchFamily="2" charset="0"/>
                <a:cs typeface="#9Slide03 Arima Madurai Black" panose="00000A00000000000000" pitchFamily="2" charset="0"/>
              </a:rPr>
              <a:t>Khi treo quả nặng vào lò xo thì lò xo bị dãn ra. Nguyên nhân của sự biến dạng này là do quả nặng chịu tác dụng lực hút Trái Đất nên đã kéo lò xo làm lò xo dãn ra.</a:t>
            </a:r>
            <a:endParaRPr lang="en-US" sz="1100" b="1">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sp>
        <p:nvSpPr>
          <p:cNvPr id="4" name="Rectangle 3"/>
          <p:cNvSpPr/>
          <p:nvPr/>
        </p:nvSpPr>
        <p:spPr>
          <a:xfrm>
            <a:off x="6200775" y="4199173"/>
            <a:ext cx="2711676" cy="867930"/>
          </a:xfrm>
          <a:prstGeom prst="rect">
            <a:avLst/>
          </a:prstGeom>
        </p:spPr>
        <p:txBody>
          <a:bodyPr wrap="square">
            <a:spAutoFit/>
          </a:bodyPr>
          <a:lstStyle/>
          <a:p>
            <a:pPr indent="254000" algn="just">
              <a:lnSpc>
                <a:spcPct val="120000"/>
              </a:lnSpc>
              <a:spcBef>
                <a:spcPts val="200"/>
              </a:spcBef>
              <a:spcAft>
                <a:spcPts val="600"/>
              </a:spcAft>
            </a:pPr>
            <a:r>
              <a:rPr lang="vi-VN" sz="1400">
                <a:latin typeface="#9Slide03 Arima Madurai Black" panose="00000A00000000000000" pitchFamily="2" charset="0"/>
                <a:cs typeface="#9Slide03 Arima Madurai Black" panose="00000A00000000000000" pitchFamily="2" charset="0"/>
              </a:rPr>
              <a:t>Viên phấn sẽ chuyển động rơi xuống đất vì bị Trái Đất tác dụng một lực hút.</a:t>
            </a:r>
            <a:endParaRPr lang="en-US" sz="1000">
              <a:latin typeface="#9Slide03 Arima Madurai Black" panose="00000A00000000000000" pitchFamily="2" charset="0"/>
              <a:ea typeface="Segoe UI" panose="020B0502040204020203" pitchFamily="34" charset="0"/>
              <a:cs typeface="#9Slide03 Arima Madurai Black" panose="00000A00000000000000" pitchFamily="2" charset="0"/>
            </a:endParaRPr>
          </a:p>
        </p:txBody>
      </p:sp>
      <p:pic>
        <p:nvPicPr>
          <p:cNvPr id="75" name="Picture 74"/>
          <p:cNvPicPr>
            <a:picLocks noChangeAspect="1"/>
          </p:cNvPicPr>
          <p:nvPr/>
        </p:nvPicPr>
        <p:blipFill rotWithShape="1">
          <a:blip r:embed="rId3"/>
          <a:srcRect t="2529" r="4681"/>
          <a:stretch/>
        </p:blipFill>
        <p:spPr>
          <a:xfrm>
            <a:off x="1895953" y="2394066"/>
            <a:ext cx="1462214" cy="2488288"/>
          </a:xfrm>
          <a:prstGeom prst="rect">
            <a:avLst/>
          </a:prstGeom>
        </p:spPr>
      </p:pic>
      <p:grpSp>
        <p:nvGrpSpPr>
          <p:cNvPr id="76" name="Group 75"/>
          <p:cNvGrpSpPr/>
          <p:nvPr/>
        </p:nvGrpSpPr>
        <p:grpSpPr>
          <a:xfrm>
            <a:off x="-14693" y="1026724"/>
            <a:ext cx="2641753" cy="2537709"/>
            <a:chOff x="388758" y="1580231"/>
            <a:chExt cx="4231144" cy="2537709"/>
          </a:xfrm>
        </p:grpSpPr>
        <p:grpSp>
          <p:nvGrpSpPr>
            <p:cNvPr id="77" name="Group 8"/>
            <p:cNvGrpSpPr>
              <a:grpSpLocks/>
            </p:cNvGrpSpPr>
            <p:nvPr/>
          </p:nvGrpSpPr>
          <p:grpSpPr bwMode="auto">
            <a:xfrm>
              <a:off x="1444839" y="1580231"/>
              <a:ext cx="1748925" cy="2476731"/>
              <a:chOff x="5864225" y="1676400"/>
              <a:chExt cx="1641475" cy="3382170"/>
            </a:xfrm>
          </p:grpSpPr>
          <p:pic>
            <p:nvPicPr>
              <p:cNvPr id="86" name="Picture 6" descr="5"/>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500000">
                <a:off x="6869113" y="2667000"/>
                <a:ext cx="5238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7" descr="loxodo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6881232">
                <a:off x="6654801" y="2881312"/>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Rectangle 8"/>
              <p:cNvSpPr>
                <a:spLocks noChangeArrowheads="1"/>
              </p:cNvSpPr>
              <p:nvPr/>
            </p:nvSpPr>
            <p:spPr bwMode="auto">
              <a:xfrm rot="2700000" flipV="1">
                <a:off x="7161213" y="4551363"/>
                <a:ext cx="69850" cy="71437"/>
              </a:xfrm>
              <a:prstGeom prst="rect">
                <a:avLst/>
              </a:prstGeom>
              <a:solidFill>
                <a:schemeClr val="bg2"/>
              </a:solidFill>
              <a:ln w="9525">
                <a:miter lim="800000"/>
                <a:headEnd/>
                <a:tailEnd/>
              </a:ln>
              <a:scene3d>
                <a:camera prst="legacyPerspectiveFront">
                  <a:rot lat="18000000" lon="0" rev="0"/>
                </a:camera>
                <a:lightRig rig="legacyFlat4" dir="b"/>
              </a:scene3d>
              <a:sp3d extrusionH="49200" prstMaterial="legacyMatte">
                <a:bevelT w="13500" h="13500" prst="angle"/>
                <a:bevelB w="13500" h="13500" prst="angle"/>
                <a:extrusionClr>
                  <a:schemeClr val="bg2"/>
                </a:extrusionClr>
                <a:contourClr>
                  <a:schemeClr val="bg2"/>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9" name="Rectangle 9"/>
              <p:cNvSpPr>
                <a:spLocks noChangeArrowheads="1"/>
              </p:cNvSpPr>
              <p:nvPr/>
            </p:nvSpPr>
            <p:spPr bwMode="auto">
              <a:xfrm rot="2700000" flipV="1">
                <a:off x="5864225" y="4384675"/>
                <a:ext cx="69850" cy="69850"/>
              </a:xfrm>
              <a:prstGeom prst="rect">
                <a:avLst/>
              </a:prstGeom>
              <a:solidFill>
                <a:schemeClr val="bg2"/>
              </a:solidFill>
              <a:ln w="9525">
                <a:miter lim="800000"/>
                <a:headEnd/>
                <a:tailEnd/>
              </a:ln>
              <a:scene3d>
                <a:camera prst="legacyPerspectiveFront">
                  <a:rot lat="18600000" lon="0" rev="0"/>
                </a:camera>
                <a:lightRig rig="legacyFlat4" dir="b"/>
              </a:scene3d>
              <a:sp3d extrusionH="49200" prstMaterial="legacyMatte">
                <a:bevelT w="13500" h="13500" prst="angle"/>
                <a:bevelB w="13500" h="13500" prst="angle"/>
                <a:extrusionClr>
                  <a:schemeClr val="bg2"/>
                </a:extrusionClr>
                <a:contourClr>
                  <a:schemeClr val="bg2"/>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0" name="AutoShape 10"/>
              <p:cNvSpPr>
                <a:spLocks noChangeArrowheads="1"/>
              </p:cNvSpPr>
              <p:nvPr/>
            </p:nvSpPr>
            <p:spPr bwMode="auto">
              <a:xfrm rot="7020000">
                <a:off x="6065846" y="1693808"/>
                <a:ext cx="79356" cy="438150"/>
              </a:xfrm>
              <a:prstGeom prst="can">
                <a:avLst>
                  <a:gd name="adj" fmla="val 713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91" name="Rectangle 11"/>
              <p:cNvSpPr>
                <a:spLocks noChangeArrowheads="1"/>
              </p:cNvSpPr>
              <p:nvPr/>
            </p:nvSpPr>
            <p:spPr bwMode="auto">
              <a:xfrm rot="2700000" flipV="1">
                <a:off x="6218238" y="1881188"/>
                <a:ext cx="265112" cy="174625"/>
              </a:xfrm>
              <a:prstGeom prst="rect">
                <a:avLst/>
              </a:prstGeom>
              <a:solidFill>
                <a:srgbClr val="5F5F5F"/>
              </a:solidFill>
              <a:ln w="9525">
                <a:miter lim="800000"/>
                <a:headEnd/>
                <a:tailEnd/>
              </a:ln>
              <a:scene3d>
                <a:camera prst="legacyPerspectiveFront">
                  <a:rot lat="18000000" lon="0" rev="0"/>
                </a:camera>
                <a:lightRig rig="legacyFlat4" dir="b"/>
              </a:scene3d>
              <a:sp3d extrusionH="163500" prstMaterial="legacyMatte">
                <a:bevelT w="13500" h="13500" prst="angle"/>
                <a:bevelB w="13500" h="13500" prst="angle"/>
                <a:extrusionClr>
                  <a:schemeClr val="bg2"/>
                </a:extrusionClr>
                <a:contourClr>
                  <a:srgbClr val="5F5F5F"/>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2" name="Rectangle 12"/>
              <p:cNvSpPr>
                <a:spLocks noChangeArrowheads="1"/>
              </p:cNvSpPr>
              <p:nvPr/>
            </p:nvSpPr>
            <p:spPr bwMode="auto">
              <a:xfrm rot="2700000" flipV="1">
                <a:off x="6648450" y="4881563"/>
                <a:ext cx="69850" cy="71437"/>
              </a:xfrm>
              <a:prstGeom prst="rect">
                <a:avLst/>
              </a:prstGeom>
              <a:solidFill>
                <a:schemeClr val="bg2"/>
              </a:solidFill>
              <a:ln w="9525">
                <a:miter lim="800000"/>
                <a:headEnd/>
                <a:tailEnd/>
              </a:ln>
              <a:scene3d>
                <a:camera prst="legacyPerspectiveFront">
                  <a:rot lat="18000000" lon="0" rev="0"/>
                </a:camera>
                <a:lightRig rig="legacyFlat4" dir="b"/>
              </a:scene3d>
              <a:sp3d extrusionH="49200" prstMaterial="legacyMatte">
                <a:bevelT w="13500" h="13500" prst="angle"/>
                <a:bevelB w="13500" h="13500" prst="angle"/>
                <a:extrusionClr>
                  <a:schemeClr val="bg2"/>
                </a:extrusionClr>
                <a:contourClr>
                  <a:schemeClr val="bg2"/>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01" name="Rectangle 13"/>
              <p:cNvSpPr>
                <a:spLocks noChangeArrowheads="1"/>
              </p:cNvSpPr>
              <p:nvPr/>
            </p:nvSpPr>
            <p:spPr bwMode="auto">
              <a:xfrm rot="2700000" flipV="1">
                <a:off x="5940425" y="4068763"/>
                <a:ext cx="1189038" cy="790575"/>
              </a:xfrm>
              <a:prstGeom prst="rect">
                <a:avLst/>
              </a:prstGeom>
              <a:gradFill rotWithShape="1">
                <a:gsLst>
                  <a:gs pos="0">
                    <a:srgbClr val="2C2C2C"/>
                  </a:gs>
                  <a:gs pos="100000">
                    <a:srgbClr val="5F5F5F"/>
                  </a:gs>
                </a:gsLst>
                <a:lin ang="18900000" scaled="1"/>
              </a:gradFill>
              <a:ln w="9525">
                <a:miter lim="800000"/>
                <a:headEnd/>
                <a:tailEnd/>
              </a:ln>
              <a:scene3d>
                <a:camera prst="legacyPerspectiveFront">
                  <a:rot lat="18600000" lon="0" rev="0"/>
                </a:camera>
                <a:lightRig rig="legacyFlat4" dir="b"/>
              </a:scene3d>
              <a:sp3d extrusionH="23800" prstMaterial="legacyMatte">
                <a:bevelT w="13500" h="13500" prst="angle"/>
                <a:bevelB w="13500" h="13500" prst="angle"/>
                <a:extrusionClr>
                  <a:schemeClr val="bg2"/>
                </a:extrusionClr>
                <a:contourClr>
                  <a:srgbClr val="2C2C2C"/>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02" name="AutoShape 14"/>
              <p:cNvSpPr>
                <a:spLocks/>
              </p:cNvSpPr>
              <p:nvPr/>
            </p:nvSpPr>
            <p:spPr bwMode="auto">
              <a:xfrm rot="144122" flipV="1">
                <a:off x="6121400" y="4175125"/>
                <a:ext cx="350838" cy="2667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467 h 21600"/>
                </a:gdLst>
                <a:ahLst/>
                <a:cxnLst>
                  <a:cxn ang="T8">
                    <a:pos x="T0" y="T1"/>
                  </a:cxn>
                  <a:cxn ang="T9">
                    <a:pos x="T2" y="T3"/>
                  </a:cxn>
                  <a:cxn ang="T10">
                    <a:pos x="T4" y="T5"/>
                  </a:cxn>
                  <a:cxn ang="T11">
                    <a:pos x="T6" y="T7"/>
                  </a:cxn>
                </a:cxnLst>
                <a:rect l="T12" t="T13" r="T14" b="T15"/>
                <a:pathLst>
                  <a:path w="21600" h="21600">
                    <a:moveTo>
                      <a:pt x="10741" y="16169"/>
                    </a:moveTo>
                    <a:cubicBezTo>
                      <a:pt x="7798" y="16137"/>
                      <a:pt x="5430" y="13742"/>
                      <a:pt x="5430" y="10800"/>
                    </a:cubicBezTo>
                    <a:cubicBezTo>
                      <a:pt x="5430" y="7834"/>
                      <a:pt x="7834" y="5430"/>
                      <a:pt x="10800" y="5430"/>
                    </a:cubicBezTo>
                    <a:cubicBezTo>
                      <a:pt x="13765" y="5430"/>
                      <a:pt x="16170" y="7834"/>
                      <a:pt x="16170" y="10800"/>
                    </a:cubicBezTo>
                    <a:cubicBezTo>
                      <a:pt x="16170" y="13742"/>
                      <a:pt x="13801" y="16137"/>
                      <a:pt x="10858" y="16169"/>
                    </a:cubicBezTo>
                    <a:lnTo>
                      <a:pt x="10918" y="21599"/>
                    </a:lnTo>
                    <a:cubicBezTo>
                      <a:pt x="16836" y="21534"/>
                      <a:pt x="21600" y="16718"/>
                      <a:pt x="21600" y="10800"/>
                    </a:cubicBezTo>
                    <a:cubicBezTo>
                      <a:pt x="21600" y="4835"/>
                      <a:pt x="16764" y="0"/>
                      <a:pt x="10800" y="0"/>
                    </a:cubicBezTo>
                    <a:cubicBezTo>
                      <a:pt x="4835" y="0"/>
                      <a:pt x="0" y="4835"/>
                      <a:pt x="0" y="10800"/>
                    </a:cubicBezTo>
                    <a:cubicBezTo>
                      <a:pt x="-1" y="16718"/>
                      <a:pt x="4763" y="21534"/>
                      <a:pt x="10681" y="21599"/>
                    </a:cubicBezTo>
                    <a:lnTo>
                      <a:pt x="10741" y="16169"/>
                    </a:lnTo>
                    <a:close/>
                  </a:path>
                </a:pathLst>
              </a:custGeom>
              <a:solidFill>
                <a:schemeClr val="bg1"/>
              </a:solidFill>
              <a:ln w="9525">
                <a:round/>
                <a:headEnd/>
                <a:tailEnd/>
              </a:ln>
              <a:scene3d>
                <a:camera prst="legacyObliqueTopRight">
                  <a:rot lat="18000000" lon="20699963" rev="0"/>
                </a:camera>
                <a:lightRig rig="legacyFlat3" dir="b"/>
              </a:scene3d>
              <a:sp3d prstMaterial="legacyMatte">
                <a:bevelT w="13500" h="13500" prst="angle"/>
                <a:bevelB w="13500" h="13500" prst="angle"/>
                <a:extrusionClr>
                  <a:schemeClr val="bg1"/>
                </a:extrusionClr>
                <a:contourClr>
                  <a:schemeClr val="bg1"/>
                </a:contourClr>
              </a:sp3d>
            </p:spPr>
            <p:txBody>
              <a:bodyPr wrap="none" anchor="ctr">
                <a:flatTx/>
              </a:bodyPr>
              <a:lstStyle/>
              <a:p>
                <a:endParaRPr lang="en-US"/>
              </a:p>
            </p:txBody>
          </p:sp>
          <p:sp>
            <p:nvSpPr>
              <p:cNvPr id="103" name="AutoShape 15"/>
              <p:cNvSpPr>
                <a:spLocks noChangeArrowheads="1"/>
              </p:cNvSpPr>
              <p:nvPr/>
            </p:nvSpPr>
            <p:spPr bwMode="auto">
              <a:xfrm>
                <a:off x="6226175" y="4066615"/>
                <a:ext cx="146050" cy="290444"/>
              </a:xfrm>
              <a:prstGeom prst="can">
                <a:avLst>
                  <a:gd name="adj" fmla="val 74335"/>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104" name="AutoShape 16"/>
              <p:cNvSpPr>
                <a:spLocks noChangeArrowheads="1"/>
              </p:cNvSpPr>
              <p:nvPr/>
            </p:nvSpPr>
            <p:spPr bwMode="auto">
              <a:xfrm>
                <a:off x="6256338" y="1676400"/>
                <a:ext cx="80962" cy="2461636"/>
              </a:xfrm>
              <a:prstGeom prst="can">
                <a:avLst>
                  <a:gd name="adj" fmla="val 55191"/>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105" name="AutoShape 17"/>
              <p:cNvSpPr>
                <a:spLocks noChangeArrowheads="1"/>
              </p:cNvSpPr>
              <p:nvPr/>
            </p:nvSpPr>
            <p:spPr bwMode="auto">
              <a:xfrm rot="7020000">
                <a:off x="6764346" y="1849295"/>
                <a:ext cx="79356" cy="876300"/>
              </a:xfrm>
              <a:prstGeom prst="can">
                <a:avLst>
                  <a:gd name="adj" fmla="val 66444"/>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106" name="Rectangle 18"/>
              <p:cNvSpPr>
                <a:spLocks noChangeArrowheads="1"/>
              </p:cNvSpPr>
              <p:nvPr/>
            </p:nvSpPr>
            <p:spPr bwMode="auto">
              <a:xfrm rot="2700000" flipV="1">
                <a:off x="6103938" y="1982788"/>
                <a:ext cx="263525" cy="88900"/>
              </a:xfrm>
              <a:prstGeom prst="rect">
                <a:avLst/>
              </a:prstGeom>
              <a:solidFill>
                <a:srgbClr val="5F5F5F"/>
              </a:solidFill>
              <a:ln w="9525">
                <a:miter lim="800000"/>
                <a:headEnd/>
                <a:tailEnd/>
              </a:ln>
              <a:scene3d>
                <a:camera prst="legacyPerspectiveFront">
                  <a:rot lat="18000000" lon="0" rev="0"/>
                </a:camera>
                <a:lightRig rig="legacyFlat4" dir="b"/>
              </a:scene3d>
              <a:sp3d extrusionH="163500" prstMaterial="legacyMatte">
                <a:bevelT w="13500" h="13500" prst="angle"/>
                <a:bevelB w="13500" h="13500" prst="angle"/>
                <a:extrusionClr>
                  <a:schemeClr val="bg2"/>
                </a:extrusionClr>
                <a:contourClr>
                  <a:srgbClr val="5F5F5F"/>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07" name="Oval 19"/>
              <p:cNvSpPr>
                <a:spLocks noChangeArrowheads="1"/>
              </p:cNvSpPr>
              <p:nvPr/>
            </p:nvSpPr>
            <p:spPr bwMode="auto">
              <a:xfrm rot="-7200000">
                <a:off x="6135688" y="2062163"/>
                <a:ext cx="131762" cy="87312"/>
              </a:xfrm>
              <a:prstGeom prst="ellipse">
                <a:avLst/>
              </a:prstGeom>
              <a:solidFill>
                <a:srgbClr val="FFFFFF"/>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08" name="AutoShape 20"/>
              <p:cNvSpPr>
                <a:spLocks noChangeArrowheads="1"/>
              </p:cNvSpPr>
              <p:nvPr/>
            </p:nvSpPr>
            <p:spPr bwMode="auto">
              <a:xfrm rot="-7140000">
                <a:off x="6118225" y="2066925"/>
                <a:ext cx="85725" cy="123825"/>
              </a:xfrm>
              <a:prstGeom prst="can">
                <a:avLst>
                  <a:gd name="adj" fmla="val 72222"/>
                </a:avLst>
              </a:prstGeom>
              <a:solidFill>
                <a:srgbClr val="FF0000"/>
              </a:solidFill>
              <a:ln w="9525">
                <a:solidFill>
                  <a:srgbClr val="333333"/>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09" name="Rectangle 21"/>
              <p:cNvSpPr>
                <a:spLocks noChangeArrowheads="1"/>
              </p:cNvSpPr>
              <p:nvPr/>
            </p:nvSpPr>
            <p:spPr bwMode="auto">
              <a:xfrm rot="2700000" flipV="1">
                <a:off x="7148513" y="2363788"/>
                <a:ext cx="147637" cy="149225"/>
              </a:xfrm>
              <a:prstGeom prst="rect">
                <a:avLst/>
              </a:prstGeom>
              <a:solidFill>
                <a:srgbClr val="5F5F5F"/>
              </a:solidFill>
              <a:ln w="9525">
                <a:miter lim="800000"/>
                <a:headEnd/>
                <a:tailEnd/>
              </a:ln>
              <a:scene3d>
                <a:camera prst="legacyPerspectiveFront">
                  <a:rot lat="18000000" lon="0" rev="0"/>
                </a:camera>
                <a:lightRig rig="legacyFlat4" dir="b"/>
              </a:scene3d>
              <a:sp3d extrusionH="138100" prstMaterial="legacyMatte">
                <a:bevelT w="13500" h="13500" prst="angle"/>
                <a:bevelB w="13500" h="13500" prst="angle"/>
                <a:extrusionClr>
                  <a:schemeClr val="bg2"/>
                </a:extrusionClr>
                <a:contourClr>
                  <a:srgbClr val="5F5F5F"/>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0" name="AutoShape 22"/>
              <p:cNvSpPr>
                <a:spLocks noChangeArrowheads="1"/>
              </p:cNvSpPr>
              <p:nvPr/>
            </p:nvSpPr>
            <p:spPr bwMode="auto">
              <a:xfrm rot="7020000">
                <a:off x="7334259" y="2452474"/>
                <a:ext cx="79356" cy="263525"/>
              </a:xfrm>
              <a:prstGeom prst="can">
                <a:avLst>
                  <a:gd name="adj" fmla="val 71887"/>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111" name="Oval 23"/>
              <p:cNvSpPr>
                <a:spLocks noChangeArrowheads="1"/>
              </p:cNvSpPr>
              <p:nvPr/>
            </p:nvSpPr>
            <p:spPr bwMode="auto">
              <a:xfrm rot="-7200000">
                <a:off x="7105651" y="2490787"/>
                <a:ext cx="131762" cy="87313"/>
              </a:xfrm>
              <a:prstGeom prst="ellipse">
                <a:avLst/>
              </a:prstGeom>
              <a:solidFill>
                <a:srgbClr val="FFFFFF"/>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112"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00000">
                <a:off x="6867525" y="2670175"/>
                <a:ext cx="5238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Freeform 25"/>
              <p:cNvSpPr>
                <a:spLocks/>
              </p:cNvSpPr>
              <p:nvPr/>
            </p:nvSpPr>
            <p:spPr bwMode="auto">
              <a:xfrm flipH="1" flipV="1">
                <a:off x="7069138" y="2400300"/>
                <a:ext cx="80962" cy="361950"/>
              </a:xfrm>
              <a:custGeom>
                <a:avLst/>
                <a:gdLst>
                  <a:gd name="T0" fmla="*/ 2147483647 w 51"/>
                  <a:gd name="T1" fmla="*/ 2147483647 h 228"/>
                  <a:gd name="T2" fmla="*/ 2147483647 w 51"/>
                  <a:gd name="T3" fmla="*/ 2147483647 h 228"/>
                  <a:gd name="T4" fmla="*/ 2147483647 w 51"/>
                  <a:gd name="T5" fmla="*/ 2147483647 h 228"/>
                  <a:gd name="T6" fmla="*/ 2147483647 w 51"/>
                  <a:gd name="T7" fmla="*/ 2147483647 h 228"/>
                  <a:gd name="T8" fmla="*/ 0 60000 65536"/>
                  <a:gd name="T9" fmla="*/ 0 60000 65536"/>
                  <a:gd name="T10" fmla="*/ 0 60000 65536"/>
                  <a:gd name="T11" fmla="*/ 0 60000 65536"/>
                  <a:gd name="T12" fmla="*/ 0 w 51"/>
                  <a:gd name="T13" fmla="*/ 0 h 228"/>
                  <a:gd name="T14" fmla="*/ 51 w 51"/>
                  <a:gd name="T15" fmla="*/ 228 h 228"/>
                </a:gdLst>
                <a:ahLst/>
                <a:cxnLst>
                  <a:cxn ang="T8">
                    <a:pos x="T0" y="T1"/>
                  </a:cxn>
                  <a:cxn ang="T9">
                    <a:pos x="T2" y="T3"/>
                  </a:cxn>
                  <a:cxn ang="T10">
                    <a:pos x="T4" y="T5"/>
                  </a:cxn>
                  <a:cxn ang="T11">
                    <a:pos x="T6" y="T7"/>
                  </a:cxn>
                </a:cxnLst>
                <a:rect l="T12" t="T13" r="T14" b="T15"/>
                <a:pathLst>
                  <a:path w="51" h="228">
                    <a:moveTo>
                      <a:pt x="51" y="26"/>
                    </a:moveTo>
                    <a:cubicBezTo>
                      <a:pt x="45" y="25"/>
                      <a:pt x="22" y="0"/>
                      <a:pt x="15" y="17"/>
                    </a:cubicBezTo>
                    <a:cubicBezTo>
                      <a:pt x="0" y="23"/>
                      <a:pt x="10" y="85"/>
                      <a:pt x="9" y="128"/>
                    </a:cubicBezTo>
                    <a:lnTo>
                      <a:pt x="12" y="228"/>
                    </a:lnTo>
                  </a:path>
                </a:pathLst>
              </a:cu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 name="AutoShape 26"/>
              <p:cNvSpPr>
                <a:spLocks noChangeArrowheads="1"/>
              </p:cNvSpPr>
              <p:nvPr/>
            </p:nvSpPr>
            <p:spPr bwMode="auto">
              <a:xfrm rot="-7140000">
                <a:off x="7085807" y="2496344"/>
                <a:ext cx="88900" cy="122237"/>
              </a:xfrm>
              <a:prstGeom prst="can">
                <a:avLst>
                  <a:gd name="adj" fmla="val 68750"/>
                </a:avLst>
              </a:prstGeom>
              <a:solidFill>
                <a:srgbClr val="FF0000"/>
              </a:solidFill>
              <a:ln w="9525">
                <a:solidFill>
                  <a:srgbClr val="333333"/>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5" name="Freeform 27"/>
              <p:cNvSpPr>
                <a:spLocks/>
              </p:cNvSpPr>
              <p:nvPr/>
            </p:nvSpPr>
            <p:spPr bwMode="auto">
              <a:xfrm>
                <a:off x="7092950" y="3590202"/>
                <a:ext cx="109538" cy="192088"/>
              </a:xfrm>
              <a:custGeom>
                <a:avLst/>
                <a:gdLst>
                  <a:gd name="T0" fmla="*/ 2147483647 w 69"/>
                  <a:gd name="T1" fmla="*/ 2147483647 h 121"/>
                  <a:gd name="T2" fmla="*/ 2147483647 w 69"/>
                  <a:gd name="T3" fmla="*/ 2147483647 h 121"/>
                  <a:gd name="T4" fmla="*/ 2147483647 w 69"/>
                  <a:gd name="T5" fmla="*/ 2147483647 h 121"/>
                  <a:gd name="T6" fmla="*/ 2147483647 w 69"/>
                  <a:gd name="T7" fmla="*/ 2147483647 h 121"/>
                  <a:gd name="T8" fmla="*/ 2147483647 w 69"/>
                  <a:gd name="T9" fmla="*/ 0 h 121"/>
                  <a:gd name="T10" fmla="*/ 0 60000 65536"/>
                  <a:gd name="T11" fmla="*/ 0 60000 65536"/>
                  <a:gd name="T12" fmla="*/ 0 60000 65536"/>
                  <a:gd name="T13" fmla="*/ 0 60000 65536"/>
                  <a:gd name="T14" fmla="*/ 0 60000 65536"/>
                  <a:gd name="T15" fmla="*/ 0 w 69"/>
                  <a:gd name="T16" fmla="*/ 0 h 121"/>
                  <a:gd name="T17" fmla="*/ 69 w 69"/>
                  <a:gd name="T18" fmla="*/ 121 h 121"/>
                </a:gdLst>
                <a:ahLst/>
                <a:cxnLst>
                  <a:cxn ang="T10">
                    <a:pos x="T0" y="T1"/>
                  </a:cxn>
                  <a:cxn ang="T11">
                    <a:pos x="T2" y="T3"/>
                  </a:cxn>
                  <a:cxn ang="T12">
                    <a:pos x="T4" y="T5"/>
                  </a:cxn>
                  <a:cxn ang="T13">
                    <a:pos x="T6" y="T7"/>
                  </a:cxn>
                  <a:cxn ang="T14">
                    <a:pos x="T8" y="T9"/>
                  </a:cxn>
                </a:cxnLst>
                <a:rect l="T15" t="T16" r="T17" b="T18"/>
                <a:pathLst>
                  <a:path w="69" h="121">
                    <a:moveTo>
                      <a:pt x="12" y="73"/>
                    </a:moveTo>
                    <a:cubicBezTo>
                      <a:pt x="0" y="120"/>
                      <a:pt x="39" y="119"/>
                      <a:pt x="48" y="120"/>
                    </a:cubicBezTo>
                    <a:cubicBezTo>
                      <a:pt x="57" y="121"/>
                      <a:pt x="69" y="94"/>
                      <a:pt x="66" y="81"/>
                    </a:cubicBezTo>
                    <a:cubicBezTo>
                      <a:pt x="57" y="57"/>
                      <a:pt x="38" y="56"/>
                      <a:pt x="32" y="42"/>
                    </a:cubicBezTo>
                    <a:cubicBezTo>
                      <a:pt x="26" y="28"/>
                      <a:pt x="31" y="9"/>
                      <a:pt x="30" y="0"/>
                    </a:cubicBezTo>
                  </a:path>
                </a:pathLst>
              </a:cu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16" name="Group 28"/>
              <p:cNvGrpSpPr>
                <a:grpSpLocks/>
              </p:cNvGrpSpPr>
              <p:nvPr/>
            </p:nvGrpSpPr>
            <p:grpSpPr bwMode="auto">
              <a:xfrm>
                <a:off x="6611938" y="4038606"/>
                <a:ext cx="609600" cy="695326"/>
                <a:chOff x="4368" y="2544"/>
                <a:chExt cx="384" cy="438"/>
              </a:xfrm>
            </p:grpSpPr>
            <p:sp>
              <p:nvSpPr>
                <p:cNvPr id="117" name="Freeform 29"/>
                <p:cNvSpPr>
                  <a:spLocks/>
                </p:cNvSpPr>
                <p:nvPr/>
              </p:nvSpPr>
              <p:spPr bwMode="auto">
                <a:xfrm>
                  <a:off x="4410" y="2615"/>
                  <a:ext cx="342" cy="367"/>
                </a:xfrm>
                <a:custGeom>
                  <a:avLst/>
                  <a:gdLst>
                    <a:gd name="T0" fmla="*/ 14 w 342"/>
                    <a:gd name="T1" fmla="*/ 94 h 367"/>
                    <a:gd name="T2" fmla="*/ 62 w 342"/>
                    <a:gd name="T3" fmla="*/ 34 h 367"/>
                    <a:gd name="T4" fmla="*/ 153 w 342"/>
                    <a:gd name="T5" fmla="*/ 9 h 367"/>
                    <a:gd name="T6" fmla="*/ 312 w 342"/>
                    <a:gd name="T7" fmla="*/ 92 h 367"/>
                    <a:gd name="T8" fmla="*/ 335 w 342"/>
                    <a:gd name="T9" fmla="*/ 200 h 367"/>
                    <a:gd name="T10" fmla="*/ 301 w 342"/>
                    <a:gd name="T11" fmla="*/ 285 h 367"/>
                    <a:gd name="T12" fmla="*/ 201 w 342"/>
                    <a:gd name="T13" fmla="*/ 305 h 367"/>
                    <a:gd name="T14" fmla="*/ 158 w 342"/>
                    <a:gd name="T15" fmla="*/ 345 h 367"/>
                    <a:gd name="T16" fmla="*/ 54 w 342"/>
                    <a:gd name="T17" fmla="*/ 360 h 367"/>
                    <a:gd name="T18" fmla="*/ 14 w 342"/>
                    <a:gd name="T19" fmla="*/ 300 h 367"/>
                    <a:gd name="T20" fmla="*/ 0 w 342"/>
                    <a:gd name="T21" fmla="*/ 179 h 367"/>
                    <a:gd name="T22" fmla="*/ 14 w 342"/>
                    <a:gd name="T23" fmla="*/ 94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2"/>
                    <a:gd name="T37" fmla="*/ 0 h 367"/>
                    <a:gd name="T38" fmla="*/ 342 w 342"/>
                    <a:gd name="T39" fmla="*/ 367 h 3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2" h="367">
                      <a:moveTo>
                        <a:pt x="14" y="94"/>
                      </a:moveTo>
                      <a:cubicBezTo>
                        <a:pt x="32" y="68"/>
                        <a:pt x="39" y="48"/>
                        <a:pt x="62" y="34"/>
                      </a:cubicBezTo>
                      <a:cubicBezTo>
                        <a:pt x="85" y="20"/>
                        <a:pt x="112" y="0"/>
                        <a:pt x="153" y="9"/>
                      </a:cubicBezTo>
                      <a:cubicBezTo>
                        <a:pt x="195" y="18"/>
                        <a:pt x="281" y="60"/>
                        <a:pt x="312" y="92"/>
                      </a:cubicBezTo>
                      <a:cubicBezTo>
                        <a:pt x="342" y="124"/>
                        <a:pt x="336" y="168"/>
                        <a:pt x="335" y="200"/>
                      </a:cubicBezTo>
                      <a:cubicBezTo>
                        <a:pt x="333" y="231"/>
                        <a:pt x="324" y="267"/>
                        <a:pt x="301" y="285"/>
                      </a:cubicBezTo>
                      <a:cubicBezTo>
                        <a:pt x="279" y="302"/>
                        <a:pt x="225" y="295"/>
                        <a:pt x="201" y="305"/>
                      </a:cubicBezTo>
                      <a:cubicBezTo>
                        <a:pt x="177" y="315"/>
                        <a:pt x="182" y="336"/>
                        <a:pt x="158" y="345"/>
                      </a:cubicBezTo>
                      <a:cubicBezTo>
                        <a:pt x="134" y="354"/>
                        <a:pt x="78" y="367"/>
                        <a:pt x="54" y="360"/>
                      </a:cubicBezTo>
                      <a:cubicBezTo>
                        <a:pt x="30" y="353"/>
                        <a:pt x="23" y="330"/>
                        <a:pt x="14" y="300"/>
                      </a:cubicBezTo>
                      <a:cubicBezTo>
                        <a:pt x="5" y="270"/>
                        <a:pt x="0" y="214"/>
                        <a:pt x="0" y="179"/>
                      </a:cubicBezTo>
                      <a:cubicBezTo>
                        <a:pt x="0" y="145"/>
                        <a:pt x="11" y="112"/>
                        <a:pt x="14" y="94"/>
                      </a:cubicBezTo>
                      <a:close/>
                    </a:path>
                  </a:pathLst>
                </a:custGeom>
                <a:gradFill rotWithShape="1">
                  <a:gsLst>
                    <a:gs pos="0">
                      <a:schemeClr val="accent1"/>
                    </a:gs>
                    <a:gs pos="100000">
                      <a:srgbClr val="777777"/>
                    </a:gs>
                  </a:gsLst>
                  <a:path path="rect">
                    <a:fillToRect l="50000" t="50000" r="50000" b="50000"/>
                  </a:path>
                </a:gradFill>
                <a:ln w="9525">
                  <a:solidFill>
                    <a:schemeClr val="bg2"/>
                  </a:solidFill>
                  <a:round/>
                  <a:headEnd/>
                  <a:tailEnd/>
                </a:ln>
              </p:spPr>
              <p:txBody>
                <a:bodyPr/>
                <a:lstStyle/>
                <a:p>
                  <a:endParaRPr lang="en-US"/>
                </a:p>
              </p:txBody>
            </p:sp>
            <p:sp>
              <p:nvSpPr>
                <p:cNvPr id="118" name="Freeform 30"/>
                <p:cNvSpPr>
                  <a:spLocks/>
                </p:cNvSpPr>
                <p:nvPr/>
              </p:nvSpPr>
              <p:spPr bwMode="auto">
                <a:xfrm>
                  <a:off x="4516" y="2622"/>
                  <a:ext cx="162" cy="296"/>
                </a:xfrm>
                <a:custGeom>
                  <a:avLst/>
                  <a:gdLst>
                    <a:gd name="T0" fmla="*/ 240 w 157"/>
                    <a:gd name="T1" fmla="*/ 4262 h 259"/>
                    <a:gd name="T2" fmla="*/ 154 w 157"/>
                    <a:gd name="T3" fmla="*/ 1242 h 259"/>
                    <a:gd name="T4" fmla="*/ 0 w 157"/>
                    <a:gd name="T5" fmla="*/ 0 h 259"/>
                    <a:gd name="T6" fmla="*/ 0 60000 65536"/>
                    <a:gd name="T7" fmla="*/ 0 60000 65536"/>
                    <a:gd name="T8" fmla="*/ 0 60000 65536"/>
                    <a:gd name="T9" fmla="*/ 0 w 157"/>
                    <a:gd name="T10" fmla="*/ 0 h 259"/>
                    <a:gd name="T11" fmla="*/ 157 w 157"/>
                    <a:gd name="T12" fmla="*/ 259 h 259"/>
                  </a:gdLst>
                  <a:ahLst/>
                  <a:cxnLst>
                    <a:cxn ang="T6">
                      <a:pos x="T0" y="T1"/>
                    </a:cxn>
                    <a:cxn ang="T7">
                      <a:pos x="T2" y="T3"/>
                    </a:cxn>
                    <a:cxn ang="T8">
                      <a:pos x="T4" y="T5"/>
                    </a:cxn>
                  </a:cxnLst>
                  <a:rect l="T9" t="T10" r="T11" b="T12"/>
                  <a:pathLst>
                    <a:path w="157" h="259">
                      <a:moveTo>
                        <a:pt x="125" y="259"/>
                      </a:moveTo>
                      <a:cubicBezTo>
                        <a:pt x="157" y="258"/>
                        <a:pt x="100" y="118"/>
                        <a:pt x="79" y="75"/>
                      </a:cubicBezTo>
                      <a:cubicBezTo>
                        <a:pt x="58" y="32"/>
                        <a:pt x="16" y="16"/>
                        <a:pt x="0" y="0"/>
                      </a:cubicBezTo>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 name="Freeform 31"/>
                <p:cNvSpPr>
                  <a:spLocks/>
                </p:cNvSpPr>
                <p:nvPr/>
              </p:nvSpPr>
              <p:spPr bwMode="auto">
                <a:xfrm>
                  <a:off x="4368" y="2647"/>
                  <a:ext cx="281" cy="247"/>
                </a:xfrm>
                <a:custGeom>
                  <a:avLst/>
                  <a:gdLst>
                    <a:gd name="T0" fmla="*/ 103 w 272"/>
                    <a:gd name="T1" fmla="*/ 3595 h 216"/>
                    <a:gd name="T2" fmla="*/ 334 w 272"/>
                    <a:gd name="T3" fmla="*/ 778 h 216"/>
                    <a:gd name="T4" fmla="*/ 539 w 272"/>
                    <a:gd name="T5" fmla="*/ 0 h 216"/>
                    <a:gd name="T6" fmla="*/ 0 60000 65536"/>
                    <a:gd name="T7" fmla="*/ 0 60000 65536"/>
                    <a:gd name="T8" fmla="*/ 0 60000 65536"/>
                    <a:gd name="T9" fmla="*/ 0 w 272"/>
                    <a:gd name="T10" fmla="*/ 0 h 216"/>
                    <a:gd name="T11" fmla="*/ 272 w 272"/>
                    <a:gd name="T12" fmla="*/ 216 h 216"/>
                  </a:gdLst>
                  <a:ahLst/>
                  <a:cxnLst>
                    <a:cxn ang="T6">
                      <a:pos x="T0" y="T1"/>
                    </a:cxn>
                    <a:cxn ang="T7">
                      <a:pos x="T2" y="T3"/>
                    </a:cxn>
                    <a:cxn ang="T8">
                      <a:pos x="T4" y="T5"/>
                    </a:cxn>
                  </a:cxnLst>
                  <a:rect l="T9" t="T10" r="T11" b="T12"/>
                  <a:pathLst>
                    <a:path w="272" h="216">
                      <a:moveTo>
                        <a:pt x="52" y="216"/>
                      </a:moveTo>
                      <a:cubicBezTo>
                        <a:pt x="0" y="189"/>
                        <a:pt x="131" y="82"/>
                        <a:pt x="168" y="46"/>
                      </a:cubicBezTo>
                      <a:cubicBezTo>
                        <a:pt x="205" y="10"/>
                        <a:pt x="250" y="9"/>
                        <a:pt x="272" y="0"/>
                      </a:cubicBezTo>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 name="Freeform 32"/>
                <p:cNvSpPr>
                  <a:spLocks/>
                </p:cNvSpPr>
                <p:nvPr/>
              </p:nvSpPr>
              <p:spPr bwMode="auto">
                <a:xfrm>
                  <a:off x="4559" y="2544"/>
                  <a:ext cx="40" cy="132"/>
                </a:xfrm>
                <a:custGeom>
                  <a:avLst/>
                  <a:gdLst>
                    <a:gd name="T0" fmla="*/ 1 w 55"/>
                    <a:gd name="T1" fmla="*/ 5 h 156"/>
                    <a:gd name="T2" fmla="*/ 1 w 55"/>
                    <a:gd name="T3" fmla="*/ 3 h 156"/>
                    <a:gd name="T4" fmla="*/ 1 w 55"/>
                    <a:gd name="T5" fmla="*/ 3 h 156"/>
                    <a:gd name="T6" fmla="*/ 1 w 55"/>
                    <a:gd name="T7" fmla="*/ 5 h 156"/>
                    <a:gd name="T8" fmla="*/ 0 60000 65536"/>
                    <a:gd name="T9" fmla="*/ 0 60000 65536"/>
                    <a:gd name="T10" fmla="*/ 0 60000 65536"/>
                    <a:gd name="T11" fmla="*/ 0 60000 65536"/>
                    <a:gd name="T12" fmla="*/ 0 w 55"/>
                    <a:gd name="T13" fmla="*/ 0 h 156"/>
                    <a:gd name="T14" fmla="*/ 55 w 55"/>
                    <a:gd name="T15" fmla="*/ 156 h 156"/>
                  </a:gdLst>
                  <a:ahLst/>
                  <a:cxnLst>
                    <a:cxn ang="T8">
                      <a:pos x="T0" y="T1"/>
                    </a:cxn>
                    <a:cxn ang="T9">
                      <a:pos x="T2" y="T3"/>
                    </a:cxn>
                    <a:cxn ang="T10">
                      <a:pos x="T4" y="T5"/>
                    </a:cxn>
                    <a:cxn ang="T11">
                      <a:pos x="T6" y="T7"/>
                    </a:cxn>
                  </a:cxnLst>
                  <a:rect l="T12" t="T13" r="T14" b="T15"/>
                  <a:pathLst>
                    <a:path w="55" h="156">
                      <a:moveTo>
                        <a:pt x="25" y="156"/>
                      </a:moveTo>
                      <a:cubicBezTo>
                        <a:pt x="33" y="156"/>
                        <a:pt x="55" y="46"/>
                        <a:pt x="52" y="24"/>
                      </a:cubicBezTo>
                      <a:cubicBezTo>
                        <a:pt x="52" y="0"/>
                        <a:pt x="8" y="2"/>
                        <a:pt x="4" y="24"/>
                      </a:cubicBezTo>
                      <a:cubicBezTo>
                        <a:pt x="0" y="46"/>
                        <a:pt x="17" y="156"/>
                        <a:pt x="25" y="156"/>
                      </a:cubicBezTo>
                      <a:close/>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cxnSp>
          <p:nvCxnSpPr>
            <p:cNvPr id="78" name="Straight Arrow Connector 77"/>
            <p:cNvCxnSpPr/>
            <p:nvPr/>
          </p:nvCxnSpPr>
          <p:spPr bwMode="auto">
            <a:xfrm>
              <a:off x="1444839" y="2377544"/>
              <a:ext cx="340785" cy="365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9" name="TextBox 38"/>
            <p:cNvSpPr txBox="1">
              <a:spLocks noChangeArrowheads="1"/>
            </p:cNvSpPr>
            <p:nvPr/>
          </p:nvSpPr>
          <p:spPr bwMode="auto">
            <a:xfrm>
              <a:off x="888475" y="2001815"/>
              <a:ext cx="11183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a:latin typeface="#9Slide03 Arima Madurai ExtraLi" panose="00000300000000000000" pitchFamily="2" charset="0"/>
                  <a:cs typeface="#9Slide03 Arima Madurai ExtraLi" panose="00000300000000000000" pitchFamily="2" charset="0"/>
                </a:rPr>
                <a:t>Giá đỡ</a:t>
              </a:r>
            </a:p>
          </p:txBody>
        </p:sp>
        <p:grpSp>
          <p:nvGrpSpPr>
            <p:cNvPr id="80" name="Group 39"/>
            <p:cNvGrpSpPr>
              <a:grpSpLocks/>
            </p:cNvGrpSpPr>
            <p:nvPr/>
          </p:nvGrpSpPr>
          <p:grpSpPr bwMode="auto">
            <a:xfrm>
              <a:off x="3025306" y="2438003"/>
              <a:ext cx="1594596" cy="282661"/>
              <a:chOff x="7284688" y="2526710"/>
              <a:chExt cx="1594596" cy="232729"/>
            </a:xfrm>
          </p:grpSpPr>
          <p:cxnSp>
            <p:nvCxnSpPr>
              <p:cNvPr id="84" name="Straight Arrow Connector 83"/>
              <p:cNvCxnSpPr/>
              <p:nvPr/>
            </p:nvCxnSpPr>
            <p:spPr>
              <a:xfrm flipH="1" flipV="1">
                <a:off x="7284688" y="2743921"/>
                <a:ext cx="387986" cy="155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5" name="TextBox 41"/>
              <p:cNvSpPr txBox="1">
                <a:spLocks noChangeArrowheads="1"/>
              </p:cNvSpPr>
              <p:nvPr/>
            </p:nvSpPr>
            <p:spPr bwMode="auto">
              <a:xfrm>
                <a:off x="7507685" y="2526710"/>
                <a:ext cx="1371599" cy="22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a:latin typeface="#9Slide03 Arima Madurai ExtraLi" panose="00000300000000000000" pitchFamily="2" charset="0"/>
                    <a:cs typeface="#9Slide03 Arima Madurai ExtraLi" panose="00000300000000000000" pitchFamily="2" charset="0"/>
                  </a:rPr>
                  <a:t>Lò xo</a:t>
                </a:r>
              </a:p>
            </p:txBody>
          </p:sp>
        </p:grpSp>
        <p:grpSp>
          <p:nvGrpSpPr>
            <p:cNvPr id="81" name="Group 42"/>
            <p:cNvGrpSpPr>
              <a:grpSpLocks/>
            </p:cNvGrpSpPr>
            <p:nvPr/>
          </p:nvGrpSpPr>
          <p:grpSpPr bwMode="auto">
            <a:xfrm>
              <a:off x="388758" y="3681366"/>
              <a:ext cx="2057400" cy="436574"/>
              <a:chOff x="4798803" y="4627563"/>
              <a:chExt cx="2057400" cy="428009"/>
            </a:xfrm>
          </p:grpSpPr>
          <p:cxnSp>
            <p:nvCxnSpPr>
              <p:cNvPr id="82" name="Straight Arrow Connector 81"/>
              <p:cNvCxnSpPr/>
              <p:nvPr/>
            </p:nvCxnSpPr>
            <p:spPr>
              <a:xfrm flipV="1">
                <a:off x="6019800" y="4627563"/>
                <a:ext cx="681038" cy="1730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 name="TextBox 44"/>
              <p:cNvSpPr txBox="1">
                <a:spLocks noChangeArrowheads="1"/>
              </p:cNvSpPr>
              <p:nvPr/>
            </p:nvSpPr>
            <p:spPr bwMode="auto">
              <a:xfrm>
                <a:off x="4798803" y="4784007"/>
                <a:ext cx="2057400" cy="27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a:latin typeface="#9Slide03 Arima Madurai ExtraLi" panose="00000300000000000000" pitchFamily="2" charset="0"/>
                    <a:cs typeface="#9Slide03 Arima Madurai ExtraLi" panose="00000300000000000000" pitchFamily="2" charset="0"/>
                  </a:rPr>
                  <a:t>Quả nặng</a:t>
                </a:r>
              </a:p>
            </p:txBody>
          </p:sp>
        </p:grpSp>
      </p:grpSp>
      <p:sp>
        <p:nvSpPr>
          <p:cNvPr id="5" name="TextBox 4"/>
          <p:cNvSpPr txBox="1"/>
          <p:nvPr/>
        </p:nvSpPr>
        <p:spPr>
          <a:xfrm>
            <a:off x="4035222" y="717406"/>
            <a:ext cx="4164869" cy="523220"/>
          </a:xfrm>
          <a:prstGeom prst="rect">
            <a:avLst/>
          </a:prstGeom>
          <a:noFill/>
        </p:spPr>
        <p:txBody>
          <a:bodyPr wrap="square" rtlCol="0">
            <a:spAutoFit/>
          </a:bodyPr>
          <a:lstStyle/>
          <a:p>
            <a:r>
              <a:rPr lang="en-US" sz="2800">
                <a:solidFill>
                  <a:srgbClr val="FFC000"/>
                </a:solidFill>
                <a:latin typeface="#9Slide03 Arima Madurai Black" panose="00000A00000000000000" pitchFamily="2" charset="0"/>
                <a:cs typeface="#9Slide03 Arima Madurai Black" panose="00000A00000000000000" pitchFamily="2" charset="0"/>
              </a:rPr>
              <a:t>Tôi tỏa sáng</a:t>
            </a:r>
          </a:p>
        </p:txBody>
      </p:sp>
      <p:sp>
        <p:nvSpPr>
          <p:cNvPr id="6" name="TextBox 5"/>
          <p:cNvSpPr txBox="1"/>
          <p:nvPr/>
        </p:nvSpPr>
        <p:spPr>
          <a:xfrm>
            <a:off x="3769594" y="1201676"/>
            <a:ext cx="4022024" cy="738664"/>
          </a:xfrm>
          <a:prstGeom prst="rect">
            <a:avLst/>
          </a:prstGeom>
          <a:noFill/>
        </p:spPr>
        <p:txBody>
          <a:bodyPr wrap="square" rtlCol="0">
            <a:spAutoFit/>
          </a:bodyPr>
          <a:lstStyle/>
          <a:p>
            <a:r>
              <a:rPr lang="en-US" sz="1400">
                <a:latin typeface="#9Slide03 Arima Madurai Medium" panose="00000600000000000000" pitchFamily="2" charset="0"/>
                <a:cs typeface="#9Slide03 Arima Madurai Medium" panose="00000600000000000000" pitchFamily="2" charset="0"/>
              </a:rPr>
              <a:t>- Đại diện nhóm 1 – trình bày câu 1</a:t>
            </a:r>
          </a:p>
          <a:p>
            <a:r>
              <a:rPr lang="en-US" sz="1400">
                <a:latin typeface="#9Slide03 Arima Madurai Medium" panose="00000600000000000000" pitchFamily="2" charset="0"/>
                <a:cs typeface="#9Slide03 Arima Madurai Medium" panose="00000600000000000000" pitchFamily="2" charset="0"/>
              </a:rPr>
              <a:t>- Đại diện nhóm 2 – trình bày câu 2</a:t>
            </a:r>
          </a:p>
          <a:p>
            <a:r>
              <a:rPr lang="en-US" sz="1400">
                <a:latin typeface="#9Slide03 Arima Madurai Medium" panose="00000600000000000000" pitchFamily="2" charset="0"/>
                <a:cs typeface="#9Slide03 Arima Madurai Medium" panose="00000600000000000000" pitchFamily="2" charset="0"/>
              </a:rPr>
              <a:t>- 2 nhóm còn lại lắng nghe nhận xét.</a:t>
            </a:r>
          </a:p>
        </p:txBody>
      </p:sp>
      <p:grpSp>
        <p:nvGrpSpPr>
          <p:cNvPr id="9" name="Group 8"/>
          <p:cNvGrpSpPr/>
          <p:nvPr/>
        </p:nvGrpSpPr>
        <p:grpSpPr>
          <a:xfrm>
            <a:off x="2484174" y="1785665"/>
            <a:ext cx="4388436" cy="1073562"/>
            <a:chOff x="2484174" y="1785665"/>
            <a:chExt cx="4388436" cy="1073562"/>
          </a:xfrm>
        </p:grpSpPr>
        <p:sp>
          <p:nvSpPr>
            <p:cNvPr id="8" name="Rectangle 7"/>
            <p:cNvSpPr/>
            <p:nvPr/>
          </p:nvSpPr>
          <p:spPr>
            <a:xfrm>
              <a:off x="2484174" y="1785665"/>
              <a:ext cx="4199074" cy="1073562"/>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2865819" y="2022995"/>
              <a:ext cx="4006791" cy="646331"/>
            </a:xfrm>
            <a:prstGeom prst="rect">
              <a:avLst/>
            </a:prstGeom>
          </p:spPr>
          <p:txBody>
            <a:bodyPr wrap="square">
              <a:spAutoFit/>
            </a:bodyPr>
            <a:lstStyle/>
            <a:p>
              <a:r>
                <a:rPr lang="vi-VN" sz="1800">
                  <a:solidFill>
                    <a:schemeClr val="bg1"/>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Lực do Trái Đất tác dụng lên quả nặng gọi là Trọng lực.</a:t>
              </a:r>
              <a:endParaRPr lang="en-US" sz="1800">
                <a:solidFill>
                  <a:schemeClr val="bg1"/>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311462721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fade">
                                          <p:cBhvr>
                                            <p:cTn id="24" dur="500"/>
                                            <p:tgtEl>
                                              <p:spTgt spid="75"/>
                                            </p:tgtEl>
                                          </p:cBhvr>
                                        </p:animEffect>
                                      </p:childTnLst>
                                    </p:cTn>
                                  </p:par>
                                  <p:par>
                                    <p:cTn id="25" presetID="10" presetClass="entr" presetSubtype="0"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P spid="3" grpId="0"/>
          <p:bldP spid="4" grpId="0"/>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fade">
                                          <p:cBhvr>
                                            <p:cTn id="24" dur="500"/>
                                            <p:tgtEl>
                                              <p:spTgt spid="75"/>
                                            </p:tgtEl>
                                          </p:cBhvr>
                                        </p:animEffect>
                                      </p:childTnLst>
                                    </p:cTn>
                                  </p:par>
                                  <p:par>
                                    <p:cTn id="25" presetID="10" presetClass="entr" presetSubtype="0"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P spid="3" grpId="0"/>
          <p:bldP spid="4" grpId="0"/>
          <p:bldP spid="5" grpId="0"/>
          <p:bldP spid="6"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0"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Tìm hiểu về trọng lượng</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pSp>
        <p:nvGrpSpPr>
          <p:cNvPr id="10" name="Google Shape;293;p31"/>
          <p:cNvGrpSpPr/>
          <p:nvPr/>
        </p:nvGrpSpPr>
        <p:grpSpPr>
          <a:xfrm>
            <a:off x="4895193" y="1353762"/>
            <a:ext cx="4309017" cy="3789738"/>
            <a:chOff x="-26" y="1343351"/>
            <a:chExt cx="9144028" cy="3789738"/>
          </a:xfrm>
        </p:grpSpPr>
        <p:sp>
          <p:nvSpPr>
            <p:cNvPr id="11" name="Google Shape;294;p31"/>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95;p31"/>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6;p31"/>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7;p31"/>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8;p31"/>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9;p31"/>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0;p31"/>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1;p31"/>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2;p31"/>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p31"/>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4;p31"/>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5;p31"/>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6;p31"/>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7;p31"/>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8;p31"/>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9;p31"/>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0;p31"/>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1;p31"/>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2;p31"/>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3;p31"/>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4;p31"/>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5;p31"/>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6;p31"/>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7;p31"/>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8;p31"/>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9;p31"/>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0;p31"/>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1;p31"/>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2;p31"/>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3;p31"/>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4;p31"/>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325;p31"/>
            <p:cNvGrpSpPr/>
            <p:nvPr/>
          </p:nvGrpSpPr>
          <p:grpSpPr>
            <a:xfrm>
              <a:off x="-26" y="2942175"/>
              <a:ext cx="1575668" cy="2015021"/>
              <a:chOff x="-25" y="2942175"/>
              <a:chExt cx="1575668" cy="2015021"/>
            </a:xfrm>
          </p:grpSpPr>
          <p:sp>
            <p:nvSpPr>
              <p:cNvPr id="43" name="Google Shape;326;p31"/>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7;p31"/>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8;p31"/>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9;p31"/>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30;p31"/>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1;p31"/>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2;p31"/>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3;p31"/>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4;p31"/>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35;p31"/>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36;p31"/>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37;p31"/>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38;p31"/>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9;p31"/>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40;p31"/>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1;p31"/>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42;p31"/>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3;p31"/>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4;p31"/>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5;p31"/>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6;p31"/>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7;p31"/>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8;p31"/>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9;p31"/>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50;p31"/>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1;p31"/>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2;p31"/>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3;p31"/>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4;p31"/>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5;p31"/>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6;p31"/>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7;p31"/>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8;p31"/>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9;p31"/>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0;p31"/>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1;p31"/>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2;p31"/>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3;p31"/>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4;p31"/>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5;p31"/>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6;p31"/>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7;p31"/>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8;p31"/>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9;p31"/>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0;p31"/>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1;p31"/>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roup 4"/>
          <p:cNvGrpSpPr/>
          <p:nvPr/>
        </p:nvGrpSpPr>
        <p:grpSpPr>
          <a:xfrm>
            <a:off x="144118" y="930354"/>
            <a:ext cx="8273083" cy="1247614"/>
            <a:chOff x="368589" y="987325"/>
            <a:chExt cx="8273083" cy="1247614"/>
          </a:xfrm>
        </p:grpSpPr>
        <p:sp>
          <p:nvSpPr>
            <p:cNvPr id="2" name="Rectangle 1"/>
            <p:cNvSpPr/>
            <p:nvPr/>
          </p:nvSpPr>
          <p:spPr>
            <a:xfrm>
              <a:off x="372044" y="987325"/>
              <a:ext cx="8269628" cy="400110"/>
            </a:xfrm>
            <a:prstGeom prst="rect">
              <a:avLst/>
            </a:prstGeom>
          </p:spPr>
          <p:txBody>
            <a:bodyPr wrap="square">
              <a:spAutoFit/>
            </a:bodyPr>
            <a:lstStyle/>
            <a:p>
              <a:pPr marL="342900" indent="-342900">
                <a:buFont typeface="Wingdings" panose="05000000000000000000" pitchFamily="2" charset="2"/>
                <a:buChar char="v"/>
              </a:pPr>
              <a:r>
                <a:rPr lang="vi-VN" sz="2000" b="1">
                  <a:solidFill>
                    <a:srgbClr val="C00000"/>
                  </a:solidFill>
                  <a:latin typeface="#9Slide03 Arima Madurai Black" panose="00000A00000000000000" pitchFamily="2" charset="0"/>
                  <a:cs typeface="#9Slide03 Arima Madurai Black" panose="00000A00000000000000" pitchFamily="2" charset="0"/>
                </a:rPr>
                <a:t>Trọng lượng </a:t>
              </a:r>
              <a:r>
                <a:rPr lang="vi-VN" sz="2000">
                  <a:latin typeface="#9Slide03 Arima Madurai Black" panose="00000A00000000000000" pitchFamily="2" charset="0"/>
                  <a:cs typeface="#9Slide03 Arima Madurai Black" panose="00000A00000000000000" pitchFamily="2" charset="0"/>
                </a:rPr>
                <a:t>của vật là độ lớn lực hút của Trái Đất tác dụng lên vật.</a:t>
              </a:r>
              <a:endParaRPr lang="en-US" sz="2000">
                <a:latin typeface="#9Slide03 Arima Madurai Black" panose="00000A00000000000000" pitchFamily="2" charset="0"/>
                <a:cs typeface="#9Slide03 Arima Madurai Black" panose="00000A00000000000000" pitchFamily="2" charset="0"/>
              </a:endParaRPr>
            </a:p>
          </p:txBody>
        </p:sp>
        <p:sp>
          <p:nvSpPr>
            <p:cNvPr id="4" name="Rectangle 3"/>
            <p:cNvSpPr/>
            <p:nvPr/>
          </p:nvSpPr>
          <p:spPr>
            <a:xfrm>
              <a:off x="368589" y="1373165"/>
              <a:ext cx="2954655" cy="861774"/>
            </a:xfrm>
            <a:prstGeom prst="rect">
              <a:avLst/>
            </a:prstGeom>
          </p:spPr>
          <p:txBody>
            <a:bodyPr wrap="none">
              <a:spAutoFit/>
            </a:bodyPr>
            <a:lstStyle/>
            <a:p>
              <a:pPr marL="342900" indent="-342900">
                <a:spcBef>
                  <a:spcPct val="50000"/>
                </a:spcBef>
                <a:buFont typeface="Wingdings" panose="05000000000000000000" pitchFamily="2" charset="2"/>
                <a:buChar char="v"/>
              </a:pPr>
              <a:r>
                <a:rPr lang="vi-VN" altLang="en-US" sz="2000" b="1" i="1">
                  <a:latin typeface="Times New Roman" panose="02020603050405020304" pitchFamily="18" charset="0"/>
                  <a:cs typeface="Times New Roman" panose="02020603050405020304" pitchFamily="18" charset="0"/>
                </a:rPr>
                <a:t>Kí hiệu: P		</a:t>
              </a:r>
              <a:endParaRPr lang="en-US" altLang="en-US" sz="2000" b="1" i="1">
                <a:latin typeface="Times New Roman" panose="02020603050405020304" pitchFamily="18" charset="0"/>
                <a:cs typeface="Times New Roman" panose="02020603050405020304" pitchFamily="18" charset="0"/>
              </a:endParaRPr>
            </a:p>
            <a:p>
              <a:pPr marL="342900" indent="-342900">
                <a:spcBef>
                  <a:spcPct val="50000"/>
                </a:spcBef>
                <a:buFont typeface="Wingdings" panose="05000000000000000000" pitchFamily="2" charset="2"/>
                <a:buChar char="v"/>
              </a:pPr>
              <a:r>
                <a:rPr lang="vi-VN" altLang="en-US" sz="2000" b="1" i="1">
                  <a:latin typeface="Times New Roman" panose="02020603050405020304" pitchFamily="18" charset="0"/>
                  <a:cs typeface="Times New Roman" panose="02020603050405020304" pitchFamily="18" charset="0"/>
                </a:rPr>
                <a:t>Đơn vị: N</a:t>
              </a:r>
              <a:endParaRPr lang="en-US" altLang="en-US" sz="2000" b="1">
                <a:latin typeface="#9Slide03 Arima Madurai Black" panose="00000A00000000000000" pitchFamily="2" charset="0"/>
                <a:cs typeface="#9Slide03 Arima Madurai Black" panose="00000A00000000000000" pitchFamily="2" charset="0"/>
              </a:endParaRPr>
            </a:p>
          </p:txBody>
        </p:sp>
      </p:grpSp>
      <p:grpSp>
        <p:nvGrpSpPr>
          <p:cNvPr id="6" name="Group 5"/>
          <p:cNvGrpSpPr/>
          <p:nvPr/>
        </p:nvGrpSpPr>
        <p:grpSpPr>
          <a:xfrm>
            <a:off x="393660" y="2177968"/>
            <a:ext cx="4193453" cy="2873686"/>
            <a:chOff x="59219" y="2488038"/>
            <a:chExt cx="4193453" cy="2873686"/>
          </a:xfrm>
        </p:grpSpPr>
        <p:grpSp>
          <p:nvGrpSpPr>
            <p:cNvPr id="101" name="Group 24"/>
            <p:cNvGrpSpPr>
              <a:grpSpLocks/>
            </p:cNvGrpSpPr>
            <p:nvPr/>
          </p:nvGrpSpPr>
          <p:grpSpPr bwMode="auto">
            <a:xfrm>
              <a:off x="603009" y="4356836"/>
              <a:ext cx="3649663" cy="1004888"/>
              <a:chOff x="2124" y="3897"/>
              <a:chExt cx="2299" cy="633"/>
            </a:xfrm>
          </p:grpSpPr>
          <p:sp>
            <p:nvSpPr>
              <p:cNvPr id="103" name="Rectangle 5"/>
              <p:cNvSpPr>
                <a:spLocks noChangeArrowheads="1"/>
              </p:cNvSpPr>
              <p:nvPr/>
            </p:nvSpPr>
            <p:spPr bwMode="auto">
              <a:xfrm>
                <a:off x="2124" y="3897"/>
                <a:ext cx="1101"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1400" b="1" dirty="0">
                    <a:solidFill>
                      <a:srgbClr val="C00000"/>
                    </a:solidFill>
                    <a:latin typeface="#9Slide03 Arima Madurai" panose="00000500000000000000" pitchFamily="2" charset="0"/>
                    <a:cs typeface="#9Slide03 Arima Madurai" panose="00000500000000000000" pitchFamily="2" charset="0"/>
                  </a:rPr>
                  <a:t>ISAAC NEWTON</a:t>
                </a:r>
              </a:p>
            </p:txBody>
          </p:sp>
          <p:sp>
            <p:nvSpPr>
              <p:cNvPr id="104" name="Rectangle 6"/>
              <p:cNvSpPr>
                <a:spLocks noChangeArrowheads="1"/>
              </p:cNvSpPr>
              <p:nvPr/>
            </p:nvSpPr>
            <p:spPr bwMode="auto">
              <a:xfrm>
                <a:off x="2446" y="4065"/>
                <a:ext cx="1977"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1400" b="1">
                    <a:latin typeface="#9Slide03 Arima Madurai" panose="00000500000000000000" pitchFamily="2" charset="0"/>
                    <a:cs typeface="#9Slide03 Arima Madurai" panose="00000500000000000000" pitchFamily="2" charset="0"/>
                  </a:rPr>
                  <a:t>(1642-1727)</a:t>
                </a:r>
              </a:p>
              <a:p>
                <a:pPr algn="ctr" eaLnBrk="1" hangingPunct="1"/>
                <a:r>
                  <a:rPr lang="en-US" altLang="en-US" sz="1400" b="1">
                    <a:latin typeface="#9Slide03 Arima Madurai" panose="00000500000000000000" pitchFamily="2" charset="0"/>
                    <a:cs typeface="#9Slide03 Arima Madurai" panose="00000500000000000000" pitchFamily="2" charset="0"/>
                  </a:rPr>
                  <a:t> là nhà vật lý, toán học nước Anh, người đã tìm ra </a:t>
                </a:r>
                <a:r>
                  <a:rPr lang="en-US" altLang="en-US" sz="1400" b="1">
                    <a:solidFill>
                      <a:srgbClr val="C00000"/>
                    </a:solidFill>
                    <a:latin typeface="#9Slide03 Arima Madurai" panose="00000500000000000000" pitchFamily="2" charset="0"/>
                    <a:cs typeface="#9Slide03 Arima Madurai" panose="00000500000000000000" pitchFamily="2" charset="0"/>
                  </a:rPr>
                  <a:t>trọng lực</a:t>
                </a:r>
                <a:endParaRPr lang="en-US" altLang="en-US" sz="1400">
                  <a:solidFill>
                    <a:srgbClr val="C00000"/>
                  </a:solidFill>
                  <a:latin typeface="#9Slide03 Arima Madurai" panose="00000500000000000000" pitchFamily="2" charset="0"/>
                  <a:cs typeface="#9Slide03 Arima Madurai" panose="00000500000000000000" pitchFamily="2" charset="0"/>
                </a:endParaRPr>
              </a:p>
            </p:txBody>
          </p:sp>
        </p:grpSp>
        <p:pic>
          <p:nvPicPr>
            <p:cNvPr id="1026" name="Picture 2" descr="Từ cậu bé mồ côi, ốm yếu đến thiên tài Isaac Newton - Giáo dụ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9" y="2488038"/>
              <a:ext cx="3465584" cy="1793408"/>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p:cNvSpPr txBox="1"/>
          <p:nvPr/>
        </p:nvSpPr>
        <p:spPr>
          <a:xfrm>
            <a:off x="-2889030" y="2002279"/>
            <a:ext cx="2686697" cy="1631216"/>
          </a:xfrm>
          <a:prstGeom prst="rect">
            <a:avLst/>
          </a:prstGeom>
          <a:noFill/>
        </p:spPr>
        <p:txBody>
          <a:bodyPr wrap="square" rtlCol="0">
            <a:spAutoFit/>
          </a:bodyPr>
          <a:lstStyle/>
          <a:p>
            <a:pPr marL="342900" indent="-342900">
              <a:buFont typeface="Wingdings" panose="05000000000000000000" pitchFamily="2" charset="2"/>
              <a:buChar char="v"/>
            </a:pPr>
            <a:r>
              <a:rPr lang="en-US" sz="2000">
                <a:latin typeface="#9Slide03 Arima Madurai Black" panose="00000A00000000000000" pitchFamily="2" charset="0"/>
                <a:cs typeface="#9Slide03 Arima Madurai Black" panose="00000A00000000000000" pitchFamily="2" charset="0"/>
              </a:rPr>
              <a:t>Trọng lượng của 1 quả cân 100g là 1N</a:t>
            </a:r>
          </a:p>
          <a:p>
            <a:pPr marL="342900" indent="-342900">
              <a:buFont typeface="Wingdings" panose="05000000000000000000" pitchFamily="2" charset="2"/>
              <a:buChar char="v"/>
            </a:pPr>
            <a:r>
              <a:rPr lang="en-US" sz="2000">
                <a:latin typeface="#9Slide03 Arima Madurai Black" panose="00000A00000000000000" pitchFamily="2" charset="0"/>
                <a:cs typeface="#9Slide03 Arima Madurai Black" panose="00000A00000000000000" pitchFamily="2" charset="0"/>
              </a:rPr>
              <a:t>Trọng lượng của 1 quả cân 1 kg là 10N</a:t>
            </a:r>
          </a:p>
        </p:txBody>
      </p:sp>
    </p:spTree>
    <p:extLst>
      <p:ext uri="{BB962C8B-B14F-4D97-AF65-F5344CB8AC3E}">
        <p14:creationId xmlns:p14="http://schemas.microsoft.com/office/powerpoint/2010/main" val="56797570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9" y="78884"/>
            <a:ext cx="1729620" cy="39233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2"/>
          <p:cNvGrpSpPr/>
          <p:nvPr/>
        </p:nvGrpSpPr>
        <p:grpSpPr>
          <a:xfrm>
            <a:off x="232948" y="215796"/>
            <a:ext cx="118508" cy="118509"/>
            <a:chOff x="4486616" y="3001075"/>
            <a:chExt cx="274695" cy="274699"/>
          </a:xfrm>
        </p:grpSpPr>
        <p:sp>
          <p:nvSpPr>
            <p:cNvPr id="4"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5"/>
          <p:cNvGrpSpPr/>
          <p:nvPr/>
        </p:nvGrpSpPr>
        <p:grpSpPr>
          <a:xfrm>
            <a:off x="0" y="249458"/>
            <a:ext cx="288238" cy="46073"/>
            <a:chOff x="4318304" y="3089060"/>
            <a:chExt cx="384317" cy="61430"/>
          </a:xfrm>
        </p:grpSpPr>
        <p:sp>
          <p:nvSpPr>
            <p:cNvPr id="7"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pic>
        <p:nvPicPr>
          <p:cNvPr id="10" name="Best Idea Ever!">
            <a:hlinkClick r:id="" action="ppaction://media"/>
          </p:cNvPr>
          <p:cNvPicPr>
            <a:picLocks noChangeAspect="1"/>
          </p:cNvPicPr>
          <p:nvPr>
            <a:videoFile r:link="rId1"/>
            <p:extLst>
              <p:ext uri="{DAA4B4D4-6D71-4841-9C94-3DE7FCFB9230}">
                <p14:media xmlns:p14="http://schemas.microsoft.com/office/powerpoint/2010/main" r:embed="rId2">
                  <p14:trim end="10174.9173"/>
                </p14:media>
              </p:ext>
            </p:extLst>
          </p:nvPr>
        </p:nvPicPr>
        <p:blipFill>
          <a:blip r:embed="rId5"/>
          <a:stretch>
            <a:fillRect/>
          </a:stretch>
        </p:blipFill>
        <p:spPr>
          <a:xfrm>
            <a:off x="551891" y="598962"/>
            <a:ext cx="8128000" cy="4444256"/>
          </a:xfrm>
          <a:prstGeom prst="rect">
            <a:avLst/>
          </a:prstGeom>
        </p:spPr>
      </p:pic>
      <p:sp>
        <p:nvSpPr>
          <p:cNvPr id="11" name="TextBox 10"/>
          <p:cNvSpPr txBox="1"/>
          <p:nvPr/>
        </p:nvSpPr>
        <p:spPr>
          <a:xfrm>
            <a:off x="495575" y="138868"/>
            <a:ext cx="1258214" cy="400110"/>
          </a:xfrm>
          <a:prstGeom prst="rect">
            <a:avLst/>
          </a:prstGeom>
          <a:noFill/>
        </p:spPr>
        <p:txBody>
          <a:bodyPr wrap="square" rtlCol="0">
            <a:spAutoFit/>
          </a:bodyPr>
          <a:lstStyle/>
          <a:p>
            <a:r>
              <a:rPr lang="vi-VN" sz="2000">
                <a:solidFill>
                  <a:schemeClr val="bg1"/>
                </a:solidFill>
                <a:latin typeface="#9Slide03 Arima Madurai Black" panose="00000A00000000000000" pitchFamily="2" charset="0"/>
                <a:cs typeface="#9Slide03 Arima Madurai Black" panose="00000A00000000000000" pitchFamily="2" charset="0"/>
              </a:rPr>
              <a:t>MỞ ĐẦU</a:t>
            </a:r>
            <a:endParaRPr lang="en-US" sz="2000">
              <a:solidFill>
                <a:schemeClr val="bg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6286865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video>
                  <p:cMediaNode vol="80000">
                    <p:cTn id="21" fill="hold" display="0">
                      <p:stCondLst>
                        <p:cond delay="indefinite"/>
                      </p:stCondLst>
                    </p:cTn>
                    <p:tgtEl>
                      <p:spTgt spid="10"/>
                    </p:tgtEl>
                  </p:cMediaNode>
                </p:video>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video>
                  <p:cMediaNode vol="80000">
                    <p:cTn id="21" fill="hold" display="0">
                      <p:stCondLst>
                        <p:cond delay="indefinite"/>
                      </p:stCondLst>
                    </p:cTn>
                    <p:tgtEl>
                      <p:spTgt spid="10"/>
                    </p:tgtEl>
                  </p:cMediaNode>
                </p:video>
              </p:childTnLst>
            </p:cTn>
          </p:par>
        </p:tnLst>
        <p:bldLst>
          <p:bldP spid="2"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0"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Tìm hiểu về trọng lượng</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sp>
        <p:nvSpPr>
          <p:cNvPr id="12" name="AutoShape 5" descr="Parchment"/>
          <p:cNvSpPr txBox="1">
            <a:spLocks noChangeArrowheads="1"/>
          </p:cNvSpPr>
          <p:nvPr/>
        </p:nvSpPr>
        <p:spPr>
          <a:xfrm>
            <a:off x="2187996" y="1365666"/>
            <a:ext cx="4509876" cy="1852449"/>
          </a:xfrm>
          <a:prstGeom prst="cloudCallout">
            <a:avLst>
              <a:gd name="adj1" fmla="val -22889"/>
              <a:gd name="adj2" fmla="val 105301"/>
            </a:avLst>
          </a:prstGeom>
          <a:solidFill>
            <a:srgbClr val="FFCEC1"/>
          </a:solidFill>
          <a:ln>
            <a:noFill/>
            <a:prstDash val="dashDot"/>
            <a:round/>
            <a:headEnd/>
            <a:tailEnd/>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80000"/>
              </a:lnSpc>
              <a:spcBef>
                <a:spcPct val="0"/>
              </a:spcBef>
              <a:buFontTx/>
              <a:buNone/>
            </a:pPr>
            <a:endParaRPr lang="en-US" altLang="en-US" sz="1800" b="1">
              <a:latin typeface="#9Slide03 Arima Madurai Black" panose="00000A00000000000000" pitchFamily="2" charset="0"/>
              <a:cs typeface="#9Slide03 Arima Madurai Black" panose="00000A00000000000000" pitchFamily="2" charset="0"/>
            </a:endParaRPr>
          </a:p>
        </p:txBody>
      </p:sp>
      <p:sp>
        <p:nvSpPr>
          <p:cNvPr id="14" name="Rectangle 13"/>
          <p:cNvSpPr/>
          <p:nvPr/>
        </p:nvSpPr>
        <p:spPr>
          <a:xfrm>
            <a:off x="2422005" y="1784058"/>
            <a:ext cx="3773843" cy="1015663"/>
          </a:xfrm>
          <a:prstGeom prst="rect">
            <a:avLst/>
          </a:prstGeom>
        </p:spPr>
        <p:txBody>
          <a:bodyPr wrap="square">
            <a:spAutoFit/>
          </a:bodyPr>
          <a:lstStyle/>
          <a:p>
            <a:pPr algn="ctr">
              <a:spcBef>
                <a:spcPct val="50000"/>
              </a:spcBef>
              <a:defRPr/>
            </a:pPr>
            <a:r>
              <a:rPr lang="en-US" altLang="en-US" sz="2400">
                <a:latin typeface="#9Slide03 Arima Madurai Black" panose="00000A00000000000000" pitchFamily="2" charset="0"/>
                <a:cs typeface="#9Slide03 Arima Madurai Black" panose="00000A00000000000000" pitchFamily="2" charset="0"/>
              </a:rPr>
              <a:t>Cách xác định </a:t>
            </a:r>
            <a:endParaRPr lang="vi-VN" altLang="en-US" sz="2400">
              <a:latin typeface="#9Slide03 Arima Madurai Black" panose="00000A00000000000000" pitchFamily="2" charset="0"/>
              <a:cs typeface="#9Slide03 Arima Madurai Black" panose="00000A00000000000000" pitchFamily="2" charset="0"/>
            </a:endParaRPr>
          </a:p>
          <a:p>
            <a:pPr algn="ctr">
              <a:spcBef>
                <a:spcPct val="50000"/>
              </a:spcBef>
              <a:defRPr/>
            </a:pPr>
            <a:r>
              <a:rPr lang="en-US" altLang="en-US" sz="2400">
                <a:latin typeface="#9Slide03 Arima Madurai Black" panose="00000A00000000000000" pitchFamily="2" charset="0"/>
                <a:cs typeface="#9Slide03 Arima Madurai Black" panose="00000A00000000000000" pitchFamily="2" charset="0"/>
              </a:rPr>
              <a:t>trọng lượng của vật</a:t>
            </a:r>
            <a:r>
              <a:rPr lang="vi-VN" altLang="en-US" sz="2400">
                <a:latin typeface="#9Slide03 Arima Madurai Black" panose="00000A00000000000000" pitchFamily="2" charset="0"/>
                <a:cs typeface="#9Slide03 Arima Madurai Black" panose="00000A00000000000000" pitchFamily="2" charset="0"/>
              </a:rPr>
              <a:t>? </a:t>
            </a:r>
            <a:endParaRPr lang="en-US" altLang="en-US" sz="2400" dirty="0">
              <a:latin typeface="#9Slide03 Arima Madurai Black" panose="00000A00000000000000" pitchFamily="2" charset="0"/>
              <a:cs typeface="#9Slide03 Arima Madurai Black" panose="00000A00000000000000"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174" y="494139"/>
            <a:ext cx="2135191" cy="1900678"/>
          </a:xfrm>
          <a:prstGeom prst="rect">
            <a:avLst/>
          </a:prstGeom>
        </p:spPr>
      </p:pic>
    </p:spTree>
    <p:extLst>
      <p:ext uri="{BB962C8B-B14F-4D97-AF65-F5344CB8AC3E}">
        <p14:creationId xmlns:p14="http://schemas.microsoft.com/office/powerpoint/2010/main" val="3842448826"/>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0" y="3695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0"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Tìm hiểu về trọng lượng</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pSp>
        <p:nvGrpSpPr>
          <p:cNvPr id="4" name="Group 3"/>
          <p:cNvGrpSpPr/>
          <p:nvPr/>
        </p:nvGrpSpPr>
        <p:grpSpPr>
          <a:xfrm>
            <a:off x="66053" y="1254769"/>
            <a:ext cx="5073436" cy="2152226"/>
            <a:chOff x="66053" y="1254769"/>
            <a:chExt cx="5073436" cy="2152226"/>
          </a:xfrm>
        </p:grpSpPr>
        <p:grpSp>
          <p:nvGrpSpPr>
            <p:cNvPr id="11" name="Google Shape;1133;p38"/>
            <p:cNvGrpSpPr>
              <a:grpSpLocks/>
            </p:cNvGrpSpPr>
            <p:nvPr/>
          </p:nvGrpSpPr>
          <p:grpSpPr bwMode="auto">
            <a:xfrm>
              <a:off x="66053" y="1254769"/>
              <a:ext cx="4411241" cy="2093373"/>
              <a:chOff x="2130375" y="1404626"/>
              <a:chExt cx="2197419" cy="3396284"/>
            </a:xfrm>
          </p:grpSpPr>
          <p:sp>
            <p:nvSpPr>
              <p:cNvPr id="12" name="Google Shape;1134;p38"/>
              <p:cNvSpPr>
                <a:spLocks/>
              </p:cNvSpPr>
              <p:nvPr/>
            </p:nvSpPr>
            <p:spPr bwMode="auto">
              <a:xfrm>
                <a:off x="2202227" y="4066539"/>
                <a:ext cx="2027569" cy="703808"/>
              </a:xfrm>
              <a:custGeom>
                <a:avLst/>
                <a:gdLst>
                  <a:gd name="T0" fmla="*/ 2147483647 w 93243"/>
                  <a:gd name="T1" fmla="*/ 2147483647 h 38407"/>
                  <a:gd name="T2" fmla="*/ 2147483647 w 93243"/>
                  <a:gd name="T3" fmla="*/ 2147483647 h 38407"/>
                  <a:gd name="T4" fmla="*/ 2147483647 w 93243"/>
                  <a:gd name="T5" fmla="*/ 2147483647 h 38407"/>
                  <a:gd name="T6" fmla="*/ 2147483647 w 93243"/>
                  <a:gd name="T7" fmla="*/ 2147483647 h 38407"/>
                  <a:gd name="T8" fmla="*/ 2147483647 w 93243"/>
                  <a:gd name="T9" fmla="*/ 2147483647 h 38407"/>
                  <a:gd name="T10" fmla="*/ 2147483647 w 93243"/>
                  <a:gd name="T11" fmla="*/ 2147483647 h 38407"/>
                  <a:gd name="T12" fmla="*/ 2147483647 w 93243"/>
                  <a:gd name="T13" fmla="*/ 2147483647 h 38407"/>
                  <a:gd name="T14" fmla="*/ 2147483647 w 93243"/>
                  <a:gd name="T15" fmla="*/ 2147483647 h 38407"/>
                  <a:gd name="T16" fmla="*/ 2147483647 w 93243"/>
                  <a:gd name="T17" fmla="*/ 2147483647 h 38407"/>
                  <a:gd name="T18" fmla="*/ 2147483647 w 93243"/>
                  <a:gd name="T19" fmla="*/ 2147483647 h 38407"/>
                  <a:gd name="T20" fmla="*/ 2147483647 w 93243"/>
                  <a:gd name="T21" fmla="*/ 2147483647 h 38407"/>
                  <a:gd name="T22" fmla="*/ 2147483647 w 93243"/>
                  <a:gd name="T23" fmla="*/ 2147483647 h 38407"/>
                  <a:gd name="T24" fmla="*/ 2147483647 w 93243"/>
                  <a:gd name="T25" fmla="*/ 2147483647 h 38407"/>
                  <a:gd name="T26" fmla="*/ 2147483647 w 93243"/>
                  <a:gd name="T27" fmla="*/ 2147483647 h 38407"/>
                  <a:gd name="T28" fmla="*/ 2147483647 w 93243"/>
                  <a:gd name="T29" fmla="*/ 2147483647 h 38407"/>
                  <a:gd name="T30" fmla="*/ 2147483647 w 93243"/>
                  <a:gd name="T31" fmla="*/ 2147483647 h 38407"/>
                  <a:gd name="T32" fmla="*/ 2147483647 w 93243"/>
                  <a:gd name="T33" fmla="*/ 2147483647 h 38407"/>
                  <a:gd name="T34" fmla="*/ 2147483647 w 93243"/>
                  <a:gd name="T35" fmla="*/ 2147483647 h 38407"/>
                  <a:gd name="T36" fmla="*/ 2147483647 w 93243"/>
                  <a:gd name="T37" fmla="*/ 2147483647 h 38407"/>
                  <a:gd name="T38" fmla="*/ 2147483647 w 93243"/>
                  <a:gd name="T39" fmla="*/ 2147483647 h 38407"/>
                  <a:gd name="T40" fmla="*/ 2147483647 w 93243"/>
                  <a:gd name="T41" fmla="*/ 2147483647 h 38407"/>
                  <a:gd name="T42" fmla="*/ 2147483647 w 93243"/>
                  <a:gd name="T43" fmla="*/ 2147483647 h 38407"/>
                  <a:gd name="T44" fmla="*/ 2147483647 w 93243"/>
                  <a:gd name="T45" fmla="*/ 2147483647 h 38407"/>
                  <a:gd name="T46" fmla="*/ 2147483647 w 93243"/>
                  <a:gd name="T47" fmla="*/ 2147483647 h 38407"/>
                  <a:gd name="T48" fmla="*/ 2147483647 w 93243"/>
                  <a:gd name="T49" fmla="*/ 2147483647 h 38407"/>
                  <a:gd name="T50" fmla="*/ 2147483647 w 93243"/>
                  <a:gd name="T51" fmla="*/ 2147483647 h 38407"/>
                  <a:gd name="T52" fmla="*/ 2147483647 w 93243"/>
                  <a:gd name="T53" fmla="*/ 2147483647 h 38407"/>
                  <a:gd name="T54" fmla="*/ 2147483647 w 93243"/>
                  <a:gd name="T55" fmla="*/ 2147483647 h 38407"/>
                  <a:gd name="T56" fmla="*/ 2147483647 w 93243"/>
                  <a:gd name="T57" fmla="*/ 2147483647 h 38407"/>
                  <a:gd name="T58" fmla="*/ 2147483647 w 93243"/>
                  <a:gd name="T59" fmla="*/ 2147483647 h 38407"/>
                  <a:gd name="T60" fmla="*/ 2147483647 w 93243"/>
                  <a:gd name="T61" fmla="*/ 2147483647 h 38407"/>
                  <a:gd name="T62" fmla="*/ 2147483647 w 93243"/>
                  <a:gd name="T63" fmla="*/ 2147483647 h 38407"/>
                  <a:gd name="T64" fmla="*/ 2147483647 w 93243"/>
                  <a:gd name="T65" fmla="*/ 2147483647 h 38407"/>
                  <a:gd name="T66" fmla="*/ 2147483647 w 93243"/>
                  <a:gd name="T67" fmla="*/ 2147483647 h 38407"/>
                  <a:gd name="T68" fmla="*/ 2147483647 w 93243"/>
                  <a:gd name="T69" fmla="*/ 2147483647 h 38407"/>
                  <a:gd name="T70" fmla="*/ 2147483647 w 93243"/>
                  <a:gd name="T71" fmla="*/ 2147483647 h 38407"/>
                  <a:gd name="T72" fmla="*/ 2147483647 w 93243"/>
                  <a:gd name="T73" fmla="*/ 2147483647 h 38407"/>
                  <a:gd name="T74" fmla="*/ 2147483647 w 93243"/>
                  <a:gd name="T75" fmla="*/ 2147483647 h 38407"/>
                  <a:gd name="T76" fmla="*/ 2147483647 w 93243"/>
                  <a:gd name="T77" fmla="*/ 2147483647 h 38407"/>
                  <a:gd name="T78" fmla="*/ 2147483647 w 93243"/>
                  <a:gd name="T79" fmla="*/ 2147483647 h 38407"/>
                  <a:gd name="T80" fmla="*/ 2147483647 w 93243"/>
                  <a:gd name="T81" fmla="*/ 2147483647 h 38407"/>
                  <a:gd name="T82" fmla="*/ 2147483647 w 93243"/>
                  <a:gd name="T83" fmla="*/ 2147483647 h 38407"/>
                  <a:gd name="T84" fmla="*/ 2147483647 w 93243"/>
                  <a:gd name="T85" fmla="*/ 2147483647 h 38407"/>
                  <a:gd name="T86" fmla="*/ 2147483647 w 93243"/>
                  <a:gd name="T87" fmla="*/ 2147483647 h 38407"/>
                  <a:gd name="T88" fmla="*/ 2147483647 w 93243"/>
                  <a:gd name="T89" fmla="*/ 2147483647 h 38407"/>
                  <a:gd name="T90" fmla="*/ 2147483647 w 93243"/>
                  <a:gd name="T91" fmla="*/ 2147483647 h 38407"/>
                  <a:gd name="T92" fmla="*/ 2147483647 w 93243"/>
                  <a:gd name="T93" fmla="*/ 2147483647 h 38407"/>
                  <a:gd name="T94" fmla="*/ 2147483647 w 93243"/>
                  <a:gd name="T95" fmla="*/ 2147483647 h 38407"/>
                  <a:gd name="T96" fmla="*/ 2147483647 w 93243"/>
                  <a:gd name="T97" fmla="*/ 2147483647 h 38407"/>
                  <a:gd name="T98" fmla="*/ 2147483647 w 93243"/>
                  <a:gd name="T99" fmla="*/ 2147483647 h 38407"/>
                  <a:gd name="T100" fmla="*/ 2147483647 w 93243"/>
                  <a:gd name="T101" fmla="*/ 2147483647 h 38407"/>
                  <a:gd name="T102" fmla="*/ 2147483647 w 93243"/>
                  <a:gd name="T103" fmla="*/ 2147483647 h 38407"/>
                  <a:gd name="T104" fmla="*/ 2147483647 w 93243"/>
                  <a:gd name="T105" fmla="*/ 2147483647 h 38407"/>
                  <a:gd name="T106" fmla="*/ 2147483647 w 93243"/>
                  <a:gd name="T107" fmla="*/ 2147483647 h 38407"/>
                  <a:gd name="T108" fmla="*/ 2147483647 w 93243"/>
                  <a:gd name="T109" fmla="*/ 2147483647 h 38407"/>
                  <a:gd name="T110" fmla="*/ 2147483647 w 93243"/>
                  <a:gd name="T111" fmla="*/ 756318304 h 38407"/>
                  <a:gd name="T112" fmla="*/ 2147483647 w 93243"/>
                  <a:gd name="T113" fmla="*/ 0 h 384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3243" h="38407" extrusionOk="0">
                    <a:moveTo>
                      <a:pt x="90950" y="0"/>
                    </a:moveTo>
                    <a:cubicBezTo>
                      <a:pt x="90551" y="0"/>
                      <a:pt x="90166" y="41"/>
                      <a:pt x="89816" y="205"/>
                    </a:cubicBezTo>
                    <a:cubicBezTo>
                      <a:pt x="88592" y="776"/>
                      <a:pt x="87319" y="639"/>
                      <a:pt x="86072" y="830"/>
                    </a:cubicBezTo>
                    <a:cubicBezTo>
                      <a:pt x="86041" y="835"/>
                      <a:pt x="86008" y="837"/>
                      <a:pt x="85976" y="837"/>
                    </a:cubicBezTo>
                    <a:cubicBezTo>
                      <a:pt x="85756" y="837"/>
                      <a:pt x="85508" y="744"/>
                      <a:pt x="85304" y="744"/>
                    </a:cubicBezTo>
                    <a:cubicBezTo>
                      <a:pt x="85235" y="744"/>
                      <a:pt x="85172" y="755"/>
                      <a:pt x="85116" y="783"/>
                    </a:cubicBezTo>
                    <a:cubicBezTo>
                      <a:pt x="84699" y="993"/>
                      <a:pt x="84272" y="1037"/>
                      <a:pt x="83843" y="1037"/>
                    </a:cubicBezTo>
                    <a:cubicBezTo>
                      <a:pt x="83542" y="1037"/>
                      <a:pt x="83239" y="1015"/>
                      <a:pt x="82940" y="1015"/>
                    </a:cubicBezTo>
                    <a:cubicBezTo>
                      <a:pt x="82846" y="1015"/>
                      <a:pt x="82752" y="1017"/>
                      <a:pt x="82659" y="1023"/>
                    </a:cubicBezTo>
                    <a:cubicBezTo>
                      <a:pt x="80792" y="1135"/>
                      <a:pt x="78920" y="1130"/>
                      <a:pt x="77050" y="1188"/>
                    </a:cubicBezTo>
                    <a:cubicBezTo>
                      <a:pt x="76816" y="1196"/>
                      <a:pt x="76586" y="1350"/>
                      <a:pt x="76355" y="1350"/>
                    </a:cubicBezTo>
                    <a:cubicBezTo>
                      <a:pt x="76353" y="1350"/>
                      <a:pt x="76350" y="1350"/>
                      <a:pt x="76348" y="1350"/>
                    </a:cubicBezTo>
                    <a:cubicBezTo>
                      <a:pt x="75877" y="1344"/>
                      <a:pt x="75394" y="1190"/>
                      <a:pt x="74925" y="1190"/>
                    </a:cubicBezTo>
                    <a:cubicBezTo>
                      <a:pt x="74570" y="1190"/>
                      <a:pt x="74222" y="1278"/>
                      <a:pt x="73893" y="1585"/>
                    </a:cubicBezTo>
                    <a:cubicBezTo>
                      <a:pt x="73865" y="1611"/>
                      <a:pt x="73798" y="1625"/>
                      <a:pt x="73735" y="1625"/>
                    </a:cubicBezTo>
                    <a:cubicBezTo>
                      <a:pt x="73677" y="1625"/>
                      <a:pt x="73621" y="1613"/>
                      <a:pt x="73603" y="1590"/>
                    </a:cubicBezTo>
                    <a:cubicBezTo>
                      <a:pt x="73414" y="1351"/>
                      <a:pt x="73208" y="1279"/>
                      <a:pt x="72994" y="1279"/>
                    </a:cubicBezTo>
                    <a:cubicBezTo>
                      <a:pt x="72754" y="1279"/>
                      <a:pt x="72502" y="1369"/>
                      <a:pt x="72252" y="1414"/>
                    </a:cubicBezTo>
                    <a:cubicBezTo>
                      <a:pt x="71486" y="1550"/>
                      <a:pt x="70716" y="1768"/>
                      <a:pt x="69951" y="1768"/>
                    </a:cubicBezTo>
                    <a:cubicBezTo>
                      <a:pt x="69932" y="1768"/>
                      <a:pt x="69913" y="1767"/>
                      <a:pt x="69893" y="1767"/>
                    </a:cubicBezTo>
                    <a:cubicBezTo>
                      <a:pt x="68771" y="1750"/>
                      <a:pt x="67649" y="1712"/>
                      <a:pt x="66526" y="1712"/>
                    </a:cubicBezTo>
                    <a:cubicBezTo>
                      <a:pt x="66270" y="1712"/>
                      <a:pt x="66013" y="1714"/>
                      <a:pt x="65757" y="1719"/>
                    </a:cubicBezTo>
                    <a:cubicBezTo>
                      <a:pt x="64757" y="1737"/>
                      <a:pt x="63755" y="1852"/>
                      <a:pt x="62755" y="1852"/>
                    </a:cubicBezTo>
                    <a:cubicBezTo>
                      <a:pt x="62105" y="1852"/>
                      <a:pt x="61456" y="1803"/>
                      <a:pt x="60809" y="1648"/>
                    </a:cubicBezTo>
                    <a:cubicBezTo>
                      <a:pt x="60784" y="1643"/>
                      <a:pt x="60761" y="1640"/>
                      <a:pt x="60738" y="1640"/>
                    </a:cubicBezTo>
                    <a:cubicBezTo>
                      <a:pt x="60646" y="1640"/>
                      <a:pt x="60572" y="1688"/>
                      <a:pt x="60546" y="1782"/>
                    </a:cubicBezTo>
                    <a:cubicBezTo>
                      <a:pt x="60495" y="1959"/>
                      <a:pt x="60430" y="2010"/>
                      <a:pt x="60319" y="2010"/>
                    </a:cubicBezTo>
                    <a:cubicBezTo>
                      <a:pt x="60256" y="2010"/>
                      <a:pt x="60179" y="1994"/>
                      <a:pt x="60081" y="1975"/>
                    </a:cubicBezTo>
                    <a:cubicBezTo>
                      <a:pt x="59611" y="1885"/>
                      <a:pt x="59133" y="1856"/>
                      <a:pt x="58655" y="1856"/>
                    </a:cubicBezTo>
                    <a:cubicBezTo>
                      <a:pt x="58008" y="1856"/>
                      <a:pt x="57359" y="1910"/>
                      <a:pt x="56726" y="1940"/>
                    </a:cubicBezTo>
                    <a:cubicBezTo>
                      <a:pt x="56679" y="1943"/>
                      <a:pt x="56632" y="1944"/>
                      <a:pt x="56585" y="1944"/>
                    </a:cubicBezTo>
                    <a:cubicBezTo>
                      <a:pt x="56172" y="1944"/>
                      <a:pt x="55742" y="1866"/>
                      <a:pt x="55343" y="1866"/>
                    </a:cubicBezTo>
                    <a:cubicBezTo>
                      <a:pt x="55104" y="1866"/>
                      <a:pt x="54876" y="1894"/>
                      <a:pt x="54669" y="1982"/>
                    </a:cubicBezTo>
                    <a:cubicBezTo>
                      <a:pt x="54540" y="2038"/>
                      <a:pt x="54419" y="2058"/>
                      <a:pt x="54304" y="2058"/>
                    </a:cubicBezTo>
                    <a:cubicBezTo>
                      <a:pt x="54020" y="2058"/>
                      <a:pt x="53766" y="1938"/>
                      <a:pt x="53471" y="1938"/>
                    </a:cubicBezTo>
                    <a:cubicBezTo>
                      <a:pt x="53384" y="1938"/>
                      <a:pt x="53294" y="1948"/>
                      <a:pt x="53198" y="1975"/>
                    </a:cubicBezTo>
                    <a:cubicBezTo>
                      <a:pt x="52693" y="2118"/>
                      <a:pt x="52148" y="2144"/>
                      <a:pt x="51594" y="2144"/>
                    </a:cubicBezTo>
                    <a:cubicBezTo>
                      <a:pt x="51290" y="2144"/>
                      <a:pt x="50983" y="2136"/>
                      <a:pt x="50678" y="2136"/>
                    </a:cubicBezTo>
                    <a:cubicBezTo>
                      <a:pt x="50495" y="2136"/>
                      <a:pt x="50314" y="2139"/>
                      <a:pt x="50134" y="2147"/>
                    </a:cubicBezTo>
                    <a:cubicBezTo>
                      <a:pt x="49443" y="2180"/>
                      <a:pt x="48751" y="2183"/>
                      <a:pt x="48059" y="2183"/>
                    </a:cubicBezTo>
                    <a:cubicBezTo>
                      <a:pt x="47885" y="2183"/>
                      <a:pt x="47711" y="2183"/>
                      <a:pt x="47537" y="2183"/>
                    </a:cubicBezTo>
                    <a:cubicBezTo>
                      <a:pt x="47161" y="2183"/>
                      <a:pt x="46784" y="2184"/>
                      <a:pt x="46408" y="2190"/>
                    </a:cubicBezTo>
                    <a:cubicBezTo>
                      <a:pt x="45387" y="2207"/>
                      <a:pt x="44367" y="2241"/>
                      <a:pt x="43346" y="2281"/>
                    </a:cubicBezTo>
                    <a:cubicBezTo>
                      <a:pt x="42622" y="2310"/>
                      <a:pt x="41908" y="2384"/>
                      <a:pt x="41182" y="2384"/>
                    </a:cubicBezTo>
                    <a:cubicBezTo>
                      <a:pt x="40847" y="2384"/>
                      <a:pt x="40510" y="2369"/>
                      <a:pt x="40169" y="2325"/>
                    </a:cubicBezTo>
                    <a:cubicBezTo>
                      <a:pt x="39930" y="2295"/>
                      <a:pt x="39688" y="2282"/>
                      <a:pt x="39444" y="2282"/>
                    </a:cubicBezTo>
                    <a:cubicBezTo>
                      <a:pt x="38610" y="2282"/>
                      <a:pt x="37753" y="2435"/>
                      <a:pt x="36925" y="2573"/>
                    </a:cubicBezTo>
                    <a:cubicBezTo>
                      <a:pt x="36900" y="2577"/>
                      <a:pt x="36876" y="2579"/>
                      <a:pt x="36853" y="2579"/>
                    </a:cubicBezTo>
                    <a:cubicBezTo>
                      <a:pt x="36646" y="2579"/>
                      <a:pt x="36528" y="2421"/>
                      <a:pt x="36340" y="2421"/>
                    </a:cubicBezTo>
                    <a:cubicBezTo>
                      <a:pt x="36297" y="2421"/>
                      <a:pt x="36251" y="2429"/>
                      <a:pt x="36199" y="2450"/>
                    </a:cubicBezTo>
                    <a:cubicBezTo>
                      <a:pt x="35602" y="2681"/>
                      <a:pt x="34982" y="2762"/>
                      <a:pt x="34353" y="2762"/>
                    </a:cubicBezTo>
                    <a:cubicBezTo>
                      <a:pt x="34037" y="2762"/>
                      <a:pt x="33718" y="2742"/>
                      <a:pt x="33399" y="2710"/>
                    </a:cubicBezTo>
                    <a:cubicBezTo>
                      <a:pt x="33087" y="2679"/>
                      <a:pt x="32755" y="2612"/>
                      <a:pt x="32443" y="2612"/>
                    </a:cubicBezTo>
                    <a:cubicBezTo>
                      <a:pt x="32300" y="2612"/>
                      <a:pt x="32160" y="2626"/>
                      <a:pt x="32028" y="2665"/>
                    </a:cubicBezTo>
                    <a:cubicBezTo>
                      <a:pt x="31448" y="2833"/>
                      <a:pt x="30858" y="2871"/>
                      <a:pt x="30267" y="2871"/>
                    </a:cubicBezTo>
                    <a:cubicBezTo>
                      <a:pt x="29796" y="2871"/>
                      <a:pt x="29323" y="2847"/>
                      <a:pt x="28853" y="2847"/>
                    </a:cubicBezTo>
                    <a:cubicBezTo>
                      <a:pt x="28269" y="2847"/>
                      <a:pt x="27689" y="2884"/>
                      <a:pt x="27118" y="3048"/>
                    </a:cubicBezTo>
                    <a:cubicBezTo>
                      <a:pt x="27085" y="3058"/>
                      <a:pt x="27041" y="3069"/>
                      <a:pt x="27006" y="3069"/>
                    </a:cubicBezTo>
                    <a:cubicBezTo>
                      <a:pt x="26986" y="3069"/>
                      <a:pt x="26968" y="3065"/>
                      <a:pt x="26957" y="3056"/>
                    </a:cubicBezTo>
                    <a:cubicBezTo>
                      <a:pt x="26711" y="2857"/>
                      <a:pt x="26448" y="2793"/>
                      <a:pt x="26182" y="2793"/>
                    </a:cubicBezTo>
                    <a:cubicBezTo>
                      <a:pt x="25750" y="2793"/>
                      <a:pt x="25311" y="2962"/>
                      <a:pt x="24932" y="2993"/>
                    </a:cubicBezTo>
                    <a:cubicBezTo>
                      <a:pt x="23659" y="3094"/>
                      <a:pt x="22373" y="3177"/>
                      <a:pt x="21099" y="3248"/>
                    </a:cubicBezTo>
                    <a:cubicBezTo>
                      <a:pt x="19982" y="3312"/>
                      <a:pt x="18875" y="3441"/>
                      <a:pt x="17762" y="3524"/>
                    </a:cubicBezTo>
                    <a:cubicBezTo>
                      <a:pt x="17179" y="3568"/>
                      <a:pt x="16577" y="3780"/>
                      <a:pt x="16014" y="3780"/>
                    </a:cubicBezTo>
                    <a:cubicBezTo>
                      <a:pt x="15894" y="3780"/>
                      <a:pt x="15776" y="3770"/>
                      <a:pt x="15660" y="3747"/>
                    </a:cubicBezTo>
                    <a:cubicBezTo>
                      <a:pt x="15606" y="3737"/>
                      <a:pt x="15552" y="3732"/>
                      <a:pt x="15498" y="3732"/>
                    </a:cubicBezTo>
                    <a:cubicBezTo>
                      <a:pt x="15191" y="3732"/>
                      <a:pt x="14890" y="3876"/>
                      <a:pt x="14600" y="3876"/>
                    </a:cubicBezTo>
                    <a:cubicBezTo>
                      <a:pt x="14435" y="3876"/>
                      <a:pt x="14273" y="3829"/>
                      <a:pt x="14117" y="3682"/>
                    </a:cubicBezTo>
                    <a:cubicBezTo>
                      <a:pt x="13648" y="4032"/>
                      <a:pt x="13113" y="4079"/>
                      <a:pt x="12579" y="4079"/>
                    </a:cubicBezTo>
                    <a:cubicBezTo>
                      <a:pt x="12383" y="4079"/>
                      <a:pt x="12187" y="4073"/>
                      <a:pt x="11994" y="4073"/>
                    </a:cubicBezTo>
                    <a:cubicBezTo>
                      <a:pt x="11849" y="4073"/>
                      <a:pt x="11707" y="4077"/>
                      <a:pt x="11567" y="4089"/>
                    </a:cubicBezTo>
                    <a:cubicBezTo>
                      <a:pt x="10009" y="4229"/>
                      <a:pt x="8440" y="4398"/>
                      <a:pt x="6874" y="4422"/>
                    </a:cubicBezTo>
                    <a:cubicBezTo>
                      <a:pt x="5242" y="4446"/>
                      <a:pt x="3631" y="4520"/>
                      <a:pt x="2009" y="4748"/>
                    </a:cubicBezTo>
                    <a:cubicBezTo>
                      <a:pt x="1768" y="4782"/>
                      <a:pt x="1416" y="4953"/>
                      <a:pt x="1070" y="4953"/>
                    </a:cubicBezTo>
                    <a:cubicBezTo>
                      <a:pt x="776" y="4953"/>
                      <a:pt x="486" y="4829"/>
                      <a:pt x="274" y="4389"/>
                    </a:cubicBezTo>
                    <a:cubicBezTo>
                      <a:pt x="294" y="4662"/>
                      <a:pt x="269" y="4852"/>
                      <a:pt x="245" y="5051"/>
                    </a:cubicBezTo>
                    <a:cubicBezTo>
                      <a:pt x="89" y="6372"/>
                      <a:pt x="62" y="7728"/>
                      <a:pt x="142" y="9030"/>
                    </a:cubicBezTo>
                    <a:cubicBezTo>
                      <a:pt x="243" y="10694"/>
                      <a:pt x="1" y="12364"/>
                      <a:pt x="342" y="14029"/>
                    </a:cubicBezTo>
                    <a:cubicBezTo>
                      <a:pt x="564" y="15116"/>
                      <a:pt x="458" y="16257"/>
                      <a:pt x="653" y="17376"/>
                    </a:cubicBezTo>
                    <a:cubicBezTo>
                      <a:pt x="922" y="18915"/>
                      <a:pt x="795" y="20490"/>
                      <a:pt x="1139" y="22053"/>
                    </a:cubicBezTo>
                    <a:cubicBezTo>
                      <a:pt x="1441" y="23424"/>
                      <a:pt x="1418" y="24833"/>
                      <a:pt x="1953" y="26214"/>
                    </a:cubicBezTo>
                    <a:cubicBezTo>
                      <a:pt x="2376" y="27301"/>
                      <a:pt x="2964" y="28271"/>
                      <a:pt x="3448" y="29307"/>
                    </a:cubicBezTo>
                    <a:cubicBezTo>
                      <a:pt x="3844" y="30158"/>
                      <a:pt x="4765" y="30531"/>
                      <a:pt x="5215" y="31276"/>
                    </a:cubicBezTo>
                    <a:cubicBezTo>
                      <a:pt x="5621" y="31948"/>
                      <a:pt x="6326" y="32248"/>
                      <a:pt x="6776" y="32871"/>
                    </a:cubicBezTo>
                    <a:cubicBezTo>
                      <a:pt x="7150" y="33389"/>
                      <a:pt x="7884" y="33680"/>
                      <a:pt x="8504" y="33975"/>
                    </a:cubicBezTo>
                    <a:cubicBezTo>
                      <a:pt x="9481" y="34436"/>
                      <a:pt x="10396" y="35010"/>
                      <a:pt x="11435" y="35364"/>
                    </a:cubicBezTo>
                    <a:cubicBezTo>
                      <a:pt x="12475" y="35718"/>
                      <a:pt x="13546" y="35914"/>
                      <a:pt x="14596" y="36206"/>
                    </a:cubicBezTo>
                    <a:cubicBezTo>
                      <a:pt x="15532" y="36466"/>
                      <a:pt x="16517" y="36602"/>
                      <a:pt x="17453" y="36686"/>
                    </a:cubicBezTo>
                    <a:cubicBezTo>
                      <a:pt x="17707" y="36709"/>
                      <a:pt x="17964" y="36715"/>
                      <a:pt x="18224" y="36715"/>
                    </a:cubicBezTo>
                    <a:cubicBezTo>
                      <a:pt x="18511" y="36715"/>
                      <a:pt x="18802" y="36707"/>
                      <a:pt x="19092" y="36707"/>
                    </a:cubicBezTo>
                    <a:cubicBezTo>
                      <a:pt x="19511" y="36707"/>
                      <a:pt x="19931" y="36723"/>
                      <a:pt x="20344" y="36798"/>
                    </a:cubicBezTo>
                    <a:cubicBezTo>
                      <a:pt x="20396" y="36807"/>
                      <a:pt x="20447" y="36811"/>
                      <a:pt x="20498" y="36811"/>
                    </a:cubicBezTo>
                    <a:cubicBezTo>
                      <a:pt x="20730" y="36811"/>
                      <a:pt x="20959" y="36732"/>
                      <a:pt x="21202" y="36732"/>
                    </a:cubicBezTo>
                    <a:cubicBezTo>
                      <a:pt x="21382" y="36732"/>
                      <a:pt x="21569" y="36775"/>
                      <a:pt x="21771" y="36927"/>
                    </a:cubicBezTo>
                    <a:cubicBezTo>
                      <a:pt x="21907" y="37028"/>
                      <a:pt x="22207" y="37036"/>
                      <a:pt x="22533" y="37036"/>
                    </a:cubicBezTo>
                    <a:cubicBezTo>
                      <a:pt x="22596" y="37036"/>
                      <a:pt x="22660" y="37036"/>
                      <a:pt x="22725" y="37036"/>
                    </a:cubicBezTo>
                    <a:cubicBezTo>
                      <a:pt x="22976" y="37036"/>
                      <a:pt x="23228" y="37041"/>
                      <a:pt x="23420" y="37087"/>
                    </a:cubicBezTo>
                    <a:cubicBezTo>
                      <a:pt x="24010" y="37230"/>
                      <a:pt x="24652" y="37431"/>
                      <a:pt x="25243" y="37431"/>
                    </a:cubicBezTo>
                    <a:cubicBezTo>
                      <a:pt x="25407" y="37431"/>
                      <a:pt x="25567" y="37415"/>
                      <a:pt x="25721" y="37378"/>
                    </a:cubicBezTo>
                    <a:cubicBezTo>
                      <a:pt x="26071" y="37295"/>
                      <a:pt x="26417" y="37263"/>
                      <a:pt x="26757" y="37263"/>
                    </a:cubicBezTo>
                    <a:cubicBezTo>
                      <a:pt x="27340" y="37263"/>
                      <a:pt x="27904" y="37358"/>
                      <a:pt x="28433" y="37452"/>
                    </a:cubicBezTo>
                    <a:cubicBezTo>
                      <a:pt x="28958" y="37545"/>
                      <a:pt x="29482" y="37570"/>
                      <a:pt x="29999" y="37570"/>
                    </a:cubicBezTo>
                    <a:cubicBezTo>
                      <a:pt x="30526" y="37570"/>
                      <a:pt x="31046" y="37544"/>
                      <a:pt x="31557" y="37538"/>
                    </a:cubicBezTo>
                    <a:cubicBezTo>
                      <a:pt x="31570" y="37538"/>
                      <a:pt x="31583" y="37538"/>
                      <a:pt x="31596" y="37538"/>
                    </a:cubicBezTo>
                    <a:cubicBezTo>
                      <a:pt x="32472" y="37538"/>
                      <a:pt x="33318" y="37945"/>
                      <a:pt x="34182" y="37945"/>
                    </a:cubicBezTo>
                    <a:cubicBezTo>
                      <a:pt x="34493" y="37945"/>
                      <a:pt x="34807" y="37892"/>
                      <a:pt x="35125" y="37747"/>
                    </a:cubicBezTo>
                    <a:cubicBezTo>
                      <a:pt x="35356" y="38034"/>
                      <a:pt x="35613" y="38117"/>
                      <a:pt x="35885" y="38117"/>
                    </a:cubicBezTo>
                    <a:cubicBezTo>
                      <a:pt x="36260" y="38117"/>
                      <a:pt x="36663" y="37959"/>
                      <a:pt x="37067" y="37959"/>
                    </a:cubicBezTo>
                    <a:cubicBezTo>
                      <a:pt x="37204" y="37959"/>
                      <a:pt x="37340" y="37977"/>
                      <a:pt x="37476" y="38026"/>
                    </a:cubicBezTo>
                    <a:cubicBezTo>
                      <a:pt x="37788" y="38138"/>
                      <a:pt x="38190" y="38177"/>
                      <a:pt x="38616" y="38177"/>
                    </a:cubicBezTo>
                    <a:cubicBezTo>
                      <a:pt x="39041" y="38177"/>
                      <a:pt x="39490" y="38138"/>
                      <a:pt x="39900" y="38092"/>
                    </a:cubicBezTo>
                    <a:cubicBezTo>
                      <a:pt x="40031" y="38079"/>
                      <a:pt x="40144" y="37843"/>
                      <a:pt x="40260" y="37843"/>
                    </a:cubicBezTo>
                    <a:cubicBezTo>
                      <a:pt x="40306" y="37843"/>
                      <a:pt x="40352" y="37881"/>
                      <a:pt x="40401" y="37985"/>
                    </a:cubicBezTo>
                    <a:cubicBezTo>
                      <a:pt x="40514" y="38230"/>
                      <a:pt x="40639" y="38308"/>
                      <a:pt x="40768" y="38308"/>
                    </a:cubicBezTo>
                    <a:cubicBezTo>
                      <a:pt x="40934" y="38308"/>
                      <a:pt x="41108" y="38180"/>
                      <a:pt x="41274" y="38106"/>
                    </a:cubicBezTo>
                    <a:cubicBezTo>
                      <a:pt x="41470" y="38019"/>
                      <a:pt x="41655" y="37978"/>
                      <a:pt x="41843" y="37978"/>
                    </a:cubicBezTo>
                    <a:cubicBezTo>
                      <a:pt x="42015" y="37978"/>
                      <a:pt x="42190" y="38012"/>
                      <a:pt x="42377" y="38078"/>
                    </a:cubicBezTo>
                    <a:cubicBezTo>
                      <a:pt x="42716" y="38195"/>
                      <a:pt x="43150" y="38122"/>
                      <a:pt x="43462" y="38202"/>
                    </a:cubicBezTo>
                    <a:cubicBezTo>
                      <a:pt x="43524" y="38218"/>
                      <a:pt x="43585" y="38225"/>
                      <a:pt x="43644" y="38225"/>
                    </a:cubicBezTo>
                    <a:cubicBezTo>
                      <a:pt x="44030" y="38225"/>
                      <a:pt x="44362" y="37938"/>
                      <a:pt x="44681" y="37938"/>
                    </a:cubicBezTo>
                    <a:cubicBezTo>
                      <a:pt x="44770" y="37938"/>
                      <a:pt x="44857" y="37960"/>
                      <a:pt x="44945" y="38016"/>
                    </a:cubicBezTo>
                    <a:cubicBezTo>
                      <a:pt x="45192" y="38177"/>
                      <a:pt x="45480" y="38231"/>
                      <a:pt x="45731" y="38231"/>
                    </a:cubicBezTo>
                    <a:cubicBezTo>
                      <a:pt x="45925" y="38231"/>
                      <a:pt x="46097" y="38198"/>
                      <a:pt x="46209" y="38158"/>
                    </a:cubicBezTo>
                    <a:cubicBezTo>
                      <a:pt x="46481" y="38059"/>
                      <a:pt x="46749" y="38025"/>
                      <a:pt x="47014" y="38025"/>
                    </a:cubicBezTo>
                    <a:cubicBezTo>
                      <a:pt x="47584" y="38025"/>
                      <a:pt x="48142" y="38181"/>
                      <a:pt x="48707" y="38181"/>
                    </a:cubicBezTo>
                    <a:cubicBezTo>
                      <a:pt x="48766" y="38181"/>
                      <a:pt x="48824" y="38180"/>
                      <a:pt x="48884" y="38176"/>
                    </a:cubicBezTo>
                    <a:cubicBezTo>
                      <a:pt x="49335" y="38147"/>
                      <a:pt x="49788" y="37991"/>
                      <a:pt x="50269" y="37991"/>
                    </a:cubicBezTo>
                    <a:cubicBezTo>
                      <a:pt x="50432" y="37991"/>
                      <a:pt x="50599" y="38009"/>
                      <a:pt x="50770" y="38056"/>
                    </a:cubicBezTo>
                    <a:cubicBezTo>
                      <a:pt x="50957" y="38108"/>
                      <a:pt x="51108" y="38407"/>
                      <a:pt x="51296" y="38407"/>
                    </a:cubicBezTo>
                    <a:cubicBezTo>
                      <a:pt x="51353" y="38407"/>
                      <a:pt x="51413" y="38380"/>
                      <a:pt x="51478" y="38311"/>
                    </a:cubicBezTo>
                    <a:cubicBezTo>
                      <a:pt x="51727" y="38047"/>
                      <a:pt x="51997" y="37968"/>
                      <a:pt x="52277" y="37968"/>
                    </a:cubicBezTo>
                    <a:cubicBezTo>
                      <a:pt x="52700" y="37968"/>
                      <a:pt x="53145" y="38151"/>
                      <a:pt x="53565" y="38151"/>
                    </a:cubicBezTo>
                    <a:cubicBezTo>
                      <a:pt x="53781" y="38151"/>
                      <a:pt x="53991" y="38103"/>
                      <a:pt x="54188" y="37956"/>
                    </a:cubicBezTo>
                    <a:cubicBezTo>
                      <a:pt x="54353" y="38097"/>
                      <a:pt x="54521" y="38144"/>
                      <a:pt x="54692" y="38144"/>
                    </a:cubicBezTo>
                    <a:cubicBezTo>
                      <a:pt x="55035" y="38144"/>
                      <a:pt x="55389" y="37956"/>
                      <a:pt x="55752" y="37956"/>
                    </a:cubicBezTo>
                    <a:cubicBezTo>
                      <a:pt x="55844" y="37956"/>
                      <a:pt x="55936" y="37968"/>
                      <a:pt x="56029" y="37998"/>
                    </a:cubicBezTo>
                    <a:cubicBezTo>
                      <a:pt x="56168" y="38044"/>
                      <a:pt x="56374" y="38214"/>
                      <a:pt x="56641" y="38214"/>
                    </a:cubicBezTo>
                    <a:cubicBezTo>
                      <a:pt x="56711" y="38214"/>
                      <a:pt x="56786" y="38202"/>
                      <a:pt x="56864" y="38173"/>
                    </a:cubicBezTo>
                    <a:cubicBezTo>
                      <a:pt x="57923" y="37779"/>
                      <a:pt x="59073" y="37797"/>
                      <a:pt x="60185" y="37641"/>
                    </a:cubicBezTo>
                    <a:cubicBezTo>
                      <a:pt x="61345" y="37478"/>
                      <a:pt x="62494" y="37222"/>
                      <a:pt x="63673" y="37222"/>
                    </a:cubicBezTo>
                    <a:cubicBezTo>
                      <a:pt x="63675" y="37222"/>
                      <a:pt x="63678" y="37222"/>
                      <a:pt x="63680" y="37222"/>
                    </a:cubicBezTo>
                    <a:cubicBezTo>
                      <a:pt x="64219" y="37222"/>
                      <a:pt x="64815" y="36842"/>
                      <a:pt x="65263" y="36842"/>
                    </a:cubicBezTo>
                    <a:cubicBezTo>
                      <a:pt x="65359" y="36842"/>
                      <a:pt x="65449" y="36859"/>
                      <a:pt x="65529" y="36902"/>
                    </a:cubicBezTo>
                    <a:cubicBezTo>
                      <a:pt x="65850" y="37072"/>
                      <a:pt x="66163" y="37133"/>
                      <a:pt x="66469" y="37133"/>
                    </a:cubicBezTo>
                    <a:cubicBezTo>
                      <a:pt x="67142" y="37133"/>
                      <a:pt x="67780" y="36840"/>
                      <a:pt x="68392" y="36782"/>
                    </a:cubicBezTo>
                    <a:cubicBezTo>
                      <a:pt x="68616" y="36761"/>
                      <a:pt x="68844" y="36756"/>
                      <a:pt x="69074" y="36756"/>
                    </a:cubicBezTo>
                    <a:cubicBezTo>
                      <a:pt x="69248" y="36756"/>
                      <a:pt x="69424" y="36759"/>
                      <a:pt x="69601" y="36759"/>
                    </a:cubicBezTo>
                    <a:cubicBezTo>
                      <a:pt x="70098" y="36759"/>
                      <a:pt x="70604" y="36739"/>
                      <a:pt x="71113" y="36584"/>
                    </a:cubicBezTo>
                    <a:cubicBezTo>
                      <a:pt x="71871" y="36353"/>
                      <a:pt x="72885" y="36480"/>
                      <a:pt x="73709" y="36250"/>
                    </a:cubicBezTo>
                    <a:cubicBezTo>
                      <a:pt x="74222" y="36108"/>
                      <a:pt x="74726" y="36148"/>
                      <a:pt x="75216" y="36009"/>
                    </a:cubicBezTo>
                    <a:cubicBezTo>
                      <a:pt x="75705" y="35871"/>
                      <a:pt x="76187" y="35634"/>
                      <a:pt x="76696" y="35634"/>
                    </a:cubicBezTo>
                    <a:cubicBezTo>
                      <a:pt x="76811" y="35634"/>
                      <a:pt x="76928" y="35646"/>
                      <a:pt x="77047" y="35674"/>
                    </a:cubicBezTo>
                    <a:cubicBezTo>
                      <a:pt x="77190" y="35708"/>
                      <a:pt x="77328" y="35725"/>
                      <a:pt x="77462" y="35725"/>
                    </a:cubicBezTo>
                    <a:cubicBezTo>
                      <a:pt x="77638" y="35725"/>
                      <a:pt x="77807" y="35697"/>
                      <a:pt x="77974" y="35644"/>
                    </a:cubicBezTo>
                    <a:cubicBezTo>
                      <a:pt x="79021" y="35313"/>
                      <a:pt x="80165" y="35435"/>
                      <a:pt x="81177" y="34802"/>
                    </a:cubicBezTo>
                    <a:cubicBezTo>
                      <a:pt x="81524" y="34585"/>
                      <a:pt x="82118" y="34450"/>
                      <a:pt x="82624" y="34365"/>
                    </a:cubicBezTo>
                    <a:cubicBezTo>
                      <a:pt x="83237" y="34263"/>
                      <a:pt x="83876" y="34210"/>
                      <a:pt x="84406" y="33856"/>
                    </a:cubicBezTo>
                    <a:cubicBezTo>
                      <a:pt x="85677" y="33014"/>
                      <a:pt x="86932" y="32193"/>
                      <a:pt x="87829" y="30868"/>
                    </a:cubicBezTo>
                    <a:cubicBezTo>
                      <a:pt x="88180" y="30350"/>
                      <a:pt x="88608" y="29698"/>
                      <a:pt x="89172" y="29380"/>
                    </a:cubicBezTo>
                    <a:cubicBezTo>
                      <a:pt x="90674" y="28533"/>
                      <a:pt x="90874" y="26974"/>
                      <a:pt x="91400" y="25603"/>
                    </a:cubicBezTo>
                    <a:cubicBezTo>
                      <a:pt x="91834" y="24474"/>
                      <a:pt x="91999" y="23246"/>
                      <a:pt x="92344" y="22104"/>
                    </a:cubicBezTo>
                    <a:cubicBezTo>
                      <a:pt x="92741" y="20791"/>
                      <a:pt x="92705" y="19468"/>
                      <a:pt x="92853" y="18172"/>
                    </a:cubicBezTo>
                    <a:cubicBezTo>
                      <a:pt x="93021" y="16729"/>
                      <a:pt x="92916" y="15237"/>
                      <a:pt x="92998" y="13761"/>
                    </a:cubicBezTo>
                    <a:cubicBezTo>
                      <a:pt x="93091" y="12074"/>
                      <a:pt x="92873" y="10393"/>
                      <a:pt x="93113" y="8680"/>
                    </a:cubicBezTo>
                    <a:cubicBezTo>
                      <a:pt x="93216" y="7952"/>
                      <a:pt x="93119" y="7039"/>
                      <a:pt x="93037" y="6225"/>
                    </a:cubicBezTo>
                    <a:cubicBezTo>
                      <a:pt x="92865" y="4515"/>
                      <a:pt x="92922" y="2829"/>
                      <a:pt x="93114" y="1127"/>
                    </a:cubicBezTo>
                    <a:cubicBezTo>
                      <a:pt x="93155" y="776"/>
                      <a:pt x="93242" y="20"/>
                      <a:pt x="92706" y="20"/>
                    </a:cubicBezTo>
                    <a:cubicBezTo>
                      <a:pt x="92686" y="20"/>
                      <a:pt x="92664" y="21"/>
                      <a:pt x="92641" y="24"/>
                    </a:cubicBezTo>
                    <a:cubicBezTo>
                      <a:pt x="92497" y="38"/>
                      <a:pt x="92351" y="44"/>
                      <a:pt x="92203" y="44"/>
                    </a:cubicBezTo>
                    <a:cubicBezTo>
                      <a:pt x="91786" y="44"/>
                      <a:pt x="91361" y="0"/>
                      <a:pt x="90950" y="0"/>
                    </a:cubicBezTo>
                    <a:close/>
                  </a:path>
                </a:pathLst>
              </a:custGeom>
              <a:solidFill>
                <a:srgbClr val="A6DFDA"/>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013"/>
              </a:p>
            </p:txBody>
          </p:sp>
          <p:sp>
            <p:nvSpPr>
              <p:cNvPr id="13" name="Google Shape;1135;p38"/>
              <p:cNvSpPr>
                <a:spLocks/>
              </p:cNvSpPr>
              <p:nvPr/>
            </p:nvSpPr>
            <p:spPr bwMode="auto">
              <a:xfrm>
                <a:off x="2130375" y="1404625"/>
                <a:ext cx="2197419" cy="3396282"/>
              </a:xfrm>
              <a:custGeom>
                <a:avLst/>
                <a:gdLst>
                  <a:gd name="T0" fmla="*/ 2147483647 w 101054"/>
                  <a:gd name="T1" fmla="*/ 2147483647 h 185336"/>
                  <a:gd name="T2" fmla="*/ 2147483647 w 101054"/>
                  <a:gd name="T3" fmla="*/ 2147483647 h 185336"/>
                  <a:gd name="T4" fmla="*/ 2147483647 w 101054"/>
                  <a:gd name="T5" fmla="*/ 2147483647 h 185336"/>
                  <a:gd name="T6" fmla="*/ 2147483647 w 101054"/>
                  <a:gd name="T7" fmla="*/ 2147483647 h 185336"/>
                  <a:gd name="T8" fmla="*/ 2147483647 w 101054"/>
                  <a:gd name="T9" fmla="*/ 2147483647 h 185336"/>
                  <a:gd name="T10" fmla="*/ 2147483647 w 101054"/>
                  <a:gd name="T11" fmla="*/ 2147483647 h 185336"/>
                  <a:gd name="T12" fmla="*/ 2147483647 w 101054"/>
                  <a:gd name="T13" fmla="*/ 2147483647 h 185336"/>
                  <a:gd name="T14" fmla="*/ 2147483647 w 101054"/>
                  <a:gd name="T15" fmla="*/ 2147483647 h 185336"/>
                  <a:gd name="T16" fmla="*/ 2147483647 w 101054"/>
                  <a:gd name="T17" fmla="*/ 2147483647 h 185336"/>
                  <a:gd name="T18" fmla="*/ 2147483647 w 101054"/>
                  <a:gd name="T19" fmla="*/ 2147483647 h 185336"/>
                  <a:gd name="T20" fmla="*/ 2147483647 w 101054"/>
                  <a:gd name="T21" fmla="*/ 2147483647 h 185336"/>
                  <a:gd name="T22" fmla="*/ 2147483647 w 101054"/>
                  <a:gd name="T23" fmla="*/ 2147483647 h 185336"/>
                  <a:gd name="T24" fmla="*/ 2147483647 w 101054"/>
                  <a:gd name="T25" fmla="*/ 2147483647 h 185336"/>
                  <a:gd name="T26" fmla="*/ 2147483647 w 101054"/>
                  <a:gd name="T27" fmla="*/ 2147483647 h 185336"/>
                  <a:gd name="T28" fmla="*/ 2147483647 w 101054"/>
                  <a:gd name="T29" fmla="*/ 2147483647 h 185336"/>
                  <a:gd name="T30" fmla="*/ 2147483647 w 101054"/>
                  <a:gd name="T31" fmla="*/ 2147483647 h 185336"/>
                  <a:gd name="T32" fmla="*/ 2147483647 w 101054"/>
                  <a:gd name="T33" fmla="*/ 2147483647 h 185336"/>
                  <a:gd name="T34" fmla="*/ 2147483647 w 101054"/>
                  <a:gd name="T35" fmla="*/ 2147483647 h 185336"/>
                  <a:gd name="T36" fmla="*/ 2147483647 w 101054"/>
                  <a:gd name="T37" fmla="*/ 2147483647 h 185336"/>
                  <a:gd name="T38" fmla="*/ 2147483647 w 101054"/>
                  <a:gd name="T39" fmla="*/ 2147483647 h 185336"/>
                  <a:gd name="T40" fmla="*/ 2147483647 w 101054"/>
                  <a:gd name="T41" fmla="*/ 2147483647 h 185336"/>
                  <a:gd name="T42" fmla="*/ 2147483647 w 101054"/>
                  <a:gd name="T43" fmla="*/ 2147483647 h 185336"/>
                  <a:gd name="T44" fmla="*/ 2147483647 w 101054"/>
                  <a:gd name="T45" fmla="*/ 2147483647 h 185336"/>
                  <a:gd name="T46" fmla="*/ 2147483647 w 101054"/>
                  <a:gd name="T47" fmla="*/ 2147483647 h 185336"/>
                  <a:gd name="T48" fmla="*/ 2147483647 w 101054"/>
                  <a:gd name="T49" fmla="*/ 2147483647 h 185336"/>
                  <a:gd name="T50" fmla="*/ 2147483647 w 101054"/>
                  <a:gd name="T51" fmla="*/ 2147483647 h 185336"/>
                  <a:gd name="T52" fmla="*/ 2147483647 w 101054"/>
                  <a:gd name="T53" fmla="*/ 2147483647 h 185336"/>
                  <a:gd name="T54" fmla="*/ 2147483647 w 101054"/>
                  <a:gd name="T55" fmla="*/ 2147483647 h 185336"/>
                  <a:gd name="T56" fmla="*/ 2147483647 w 101054"/>
                  <a:gd name="T57" fmla="*/ 2147483647 h 185336"/>
                  <a:gd name="T58" fmla="*/ 2147483647 w 101054"/>
                  <a:gd name="T59" fmla="*/ 2147483647 h 185336"/>
                  <a:gd name="T60" fmla="*/ 2147483647 w 101054"/>
                  <a:gd name="T61" fmla="*/ 2147483647 h 185336"/>
                  <a:gd name="T62" fmla="*/ 2147483647 w 101054"/>
                  <a:gd name="T63" fmla="*/ 2147483647 h 185336"/>
                  <a:gd name="T64" fmla="*/ 2147483647 w 101054"/>
                  <a:gd name="T65" fmla="*/ 2147483647 h 185336"/>
                  <a:gd name="T66" fmla="*/ 2147483647 w 101054"/>
                  <a:gd name="T67" fmla="*/ 2147483647 h 185336"/>
                  <a:gd name="T68" fmla="*/ 2147483647 w 101054"/>
                  <a:gd name="T69" fmla="*/ 2147483647 h 185336"/>
                  <a:gd name="T70" fmla="*/ 2147483647 w 101054"/>
                  <a:gd name="T71" fmla="*/ 2147483647 h 185336"/>
                  <a:gd name="T72" fmla="*/ 2147483647 w 101054"/>
                  <a:gd name="T73" fmla="*/ 2147483647 h 185336"/>
                  <a:gd name="T74" fmla="*/ 2147483647 w 101054"/>
                  <a:gd name="T75" fmla="*/ 2147483647 h 185336"/>
                  <a:gd name="T76" fmla="*/ 2147483647 w 101054"/>
                  <a:gd name="T77" fmla="*/ 2147483647 h 185336"/>
                  <a:gd name="T78" fmla="*/ 2147483647 w 101054"/>
                  <a:gd name="T79" fmla="*/ 2147483647 h 185336"/>
                  <a:gd name="T80" fmla="*/ 2147483647 w 101054"/>
                  <a:gd name="T81" fmla="*/ 2147483647 h 185336"/>
                  <a:gd name="T82" fmla="*/ 2147483647 w 101054"/>
                  <a:gd name="T83" fmla="*/ 2147483647 h 185336"/>
                  <a:gd name="T84" fmla="*/ 2147483647 w 101054"/>
                  <a:gd name="T85" fmla="*/ 2147483647 h 185336"/>
                  <a:gd name="T86" fmla="*/ 2147483647 w 101054"/>
                  <a:gd name="T87" fmla="*/ 2147483647 h 185336"/>
                  <a:gd name="T88" fmla="*/ 2147483647 w 101054"/>
                  <a:gd name="T89" fmla="*/ 2147483647 h 185336"/>
                  <a:gd name="T90" fmla="*/ 2147483647 w 101054"/>
                  <a:gd name="T91" fmla="*/ 2147483647 h 185336"/>
                  <a:gd name="T92" fmla="*/ 2147483647 w 101054"/>
                  <a:gd name="T93" fmla="*/ 2147483647 h 185336"/>
                  <a:gd name="T94" fmla="*/ 2147483647 w 101054"/>
                  <a:gd name="T95" fmla="*/ 2147483647 h 185336"/>
                  <a:gd name="T96" fmla="*/ 2147483647 w 101054"/>
                  <a:gd name="T97" fmla="*/ 2147483647 h 185336"/>
                  <a:gd name="T98" fmla="*/ 2147483647 w 101054"/>
                  <a:gd name="T99" fmla="*/ 2147483647 h 185336"/>
                  <a:gd name="T100" fmla="*/ 2147483647 w 101054"/>
                  <a:gd name="T101" fmla="*/ 2147483647 h 185336"/>
                  <a:gd name="T102" fmla="*/ 2147483647 w 101054"/>
                  <a:gd name="T103" fmla="*/ 2147483647 h 185336"/>
                  <a:gd name="T104" fmla="*/ 2147483647 w 101054"/>
                  <a:gd name="T105" fmla="*/ 2147483647 h 185336"/>
                  <a:gd name="T106" fmla="*/ 2147483647 w 101054"/>
                  <a:gd name="T107" fmla="*/ 2147483647 h 185336"/>
                  <a:gd name="T108" fmla="*/ 2147483647 w 101054"/>
                  <a:gd name="T109" fmla="*/ 2147483647 h 185336"/>
                  <a:gd name="T110" fmla="*/ 2147483647 w 101054"/>
                  <a:gd name="T111" fmla="*/ 2147483647 h 185336"/>
                  <a:gd name="T112" fmla="*/ 2147483647 w 101054"/>
                  <a:gd name="T113" fmla="*/ 2147483647 h 185336"/>
                  <a:gd name="T114" fmla="*/ 2147483647 w 101054"/>
                  <a:gd name="T115" fmla="*/ 2147483647 h 185336"/>
                  <a:gd name="T116" fmla="*/ 2147483647 w 101054"/>
                  <a:gd name="T117" fmla="*/ 2147483647 h 185336"/>
                  <a:gd name="T118" fmla="*/ 2147483647 w 101054"/>
                  <a:gd name="T119" fmla="*/ 2147483647 h 1853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054" h="185336" extrusionOk="0">
                    <a:moveTo>
                      <a:pt x="53173" y="2037"/>
                    </a:moveTo>
                    <a:cubicBezTo>
                      <a:pt x="53913" y="2037"/>
                      <a:pt x="54651" y="2083"/>
                      <a:pt x="55390" y="2218"/>
                    </a:cubicBezTo>
                    <a:cubicBezTo>
                      <a:pt x="55438" y="2226"/>
                      <a:pt x="55488" y="2276"/>
                      <a:pt x="55530" y="2276"/>
                    </a:cubicBezTo>
                    <a:cubicBezTo>
                      <a:pt x="55534" y="2276"/>
                      <a:pt x="55537" y="2276"/>
                      <a:pt x="55540" y="2276"/>
                    </a:cubicBezTo>
                    <a:cubicBezTo>
                      <a:pt x="55862" y="2208"/>
                      <a:pt x="56184" y="2182"/>
                      <a:pt x="56505" y="2182"/>
                    </a:cubicBezTo>
                    <a:cubicBezTo>
                      <a:pt x="57073" y="2182"/>
                      <a:pt x="57639" y="2264"/>
                      <a:pt x="58196" y="2349"/>
                    </a:cubicBezTo>
                    <a:cubicBezTo>
                      <a:pt x="58393" y="2379"/>
                      <a:pt x="58590" y="2389"/>
                      <a:pt x="58786" y="2389"/>
                    </a:cubicBezTo>
                    <a:cubicBezTo>
                      <a:pt x="59178" y="2389"/>
                      <a:pt x="59569" y="2349"/>
                      <a:pt x="59962" y="2349"/>
                    </a:cubicBezTo>
                    <a:cubicBezTo>
                      <a:pt x="60237" y="2349"/>
                      <a:pt x="60513" y="2369"/>
                      <a:pt x="60790" y="2435"/>
                    </a:cubicBezTo>
                    <a:cubicBezTo>
                      <a:pt x="60888" y="2458"/>
                      <a:pt x="60988" y="2465"/>
                      <a:pt x="61091" y="2465"/>
                    </a:cubicBezTo>
                    <a:cubicBezTo>
                      <a:pt x="61263" y="2465"/>
                      <a:pt x="61440" y="2445"/>
                      <a:pt x="61616" y="2445"/>
                    </a:cubicBezTo>
                    <a:cubicBezTo>
                      <a:pt x="61862" y="2445"/>
                      <a:pt x="62105" y="2485"/>
                      <a:pt x="62325" y="2681"/>
                    </a:cubicBezTo>
                    <a:cubicBezTo>
                      <a:pt x="62331" y="2686"/>
                      <a:pt x="62387" y="2705"/>
                      <a:pt x="62446" y="2705"/>
                    </a:cubicBezTo>
                    <a:cubicBezTo>
                      <a:pt x="62522" y="2705"/>
                      <a:pt x="62603" y="2674"/>
                      <a:pt x="62595" y="2543"/>
                    </a:cubicBezTo>
                    <a:cubicBezTo>
                      <a:pt x="62579" y="2268"/>
                      <a:pt x="62718" y="2191"/>
                      <a:pt x="62862" y="2191"/>
                    </a:cubicBezTo>
                    <a:cubicBezTo>
                      <a:pt x="62956" y="2191"/>
                      <a:pt x="63053" y="2224"/>
                      <a:pt x="63110" y="2255"/>
                    </a:cubicBezTo>
                    <a:cubicBezTo>
                      <a:pt x="63426" y="2429"/>
                      <a:pt x="63745" y="2468"/>
                      <a:pt x="64066" y="2468"/>
                    </a:cubicBezTo>
                    <a:cubicBezTo>
                      <a:pt x="64320" y="2468"/>
                      <a:pt x="64575" y="2444"/>
                      <a:pt x="64830" y="2444"/>
                    </a:cubicBezTo>
                    <a:cubicBezTo>
                      <a:pt x="64899" y="2444"/>
                      <a:pt x="64967" y="2445"/>
                      <a:pt x="65036" y="2450"/>
                    </a:cubicBezTo>
                    <a:cubicBezTo>
                      <a:pt x="65110" y="2455"/>
                      <a:pt x="65187" y="2457"/>
                      <a:pt x="65264" y="2457"/>
                    </a:cubicBezTo>
                    <a:cubicBezTo>
                      <a:pt x="65730" y="2457"/>
                      <a:pt x="66232" y="2378"/>
                      <a:pt x="66656" y="2378"/>
                    </a:cubicBezTo>
                    <a:cubicBezTo>
                      <a:pt x="66893" y="2378"/>
                      <a:pt x="67106" y="2403"/>
                      <a:pt x="67275" y="2479"/>
                    </a:cubicBezTo>
                    <a:cubicBezTo>
                      <a:pt x="67514" y="2587"/>
                      <a:pt x="67732" y="2622"/>
                      <a:pt x="67937" y="2622"/>
                    </a:cubicBezTo>
                    <a:cubicBezTo>
                      <a:pt x="68310" y="2622"/>
                      <a:pt x="68639" y="2507"/>
                      <a:pt x="68970" y="2507"/>
                    </a:cubicBezTo>
                    <a:cubicBezTo>
                      <a:pt x="69038" y="2507"/>
                      <a:pt x="69106" y="2512"/>
                      <a:pt x="69175" y="2523"/>
                    </a:cubicBezTo>
                    <a:cubicBezTo>
                      <a:pt x="69860" y="2638"/>
                      <a:pt x="70616" y="2530"/>
                      <a:pt x="71168" y="2715"/>
                    </a:cubicBezTo>
                    <a:cubicBezTo>
                      <a:pt x="71316" y="2764"/>
                      <a:pt x="71468" y="2782"/>
                      <a:pt x="71623" y="2782"/>
                    </a:cubicBezTo>
                    <a:cubicBezTo>
                      <a:pt x="71977" y="2782"/>
                      <a:pt x="72342" y="2690"/>
                      <a:pt x="72686" y="2690"/>
                    </a:cubicBezTo>
                    <a:cubicBezTo>
                      <a:pt x="73025" y="2690"/>
                      <a:pt x="73344" y="2779"/>
                      <a:pt x="73614" y="3133"/>
                    </a:cubicBezTo>
                    <a:cubicBezTo>
                      <a:pt x="73837" y="3031"/>
                      <a:pt x="74061" y="2995"/>
                      <a:pt x="74284" y="2995"/>
                    </a:cubicBezTo>
                    <a:cubicBezTo>
                      <a:pt x="74795" y="2995"/>
                      <a:pt x="75307" y="3182"/>
                      <a:pt x="75824" y="3182"/>
                    </a:cubicBezTo>
                    <a:cubicBezTo>
                      <a:pt x="75847" y="3182"/>
                      <a:pt x="75871" y="3182"/>
                      <a:pt x="75894" y="3181"/>
                    </a:cubicBezTo>
                    <a:cubicBezTo>
                      <a:pt x="75958" y="3178"/>
                      <a:pt x="76024" y="3177"/>
                      <a:pt x="76089" y="3177"/>
                    </a:cubicBezTo>
                    <a:cubicBezTo>
                      <a:pt x="76834" y="3177"/>
                      <a:pt x="77633" y="3330"/>
                      <a:pt x="78314" y="3735"/>
                    </a:cubicBezTo>
                    <a:cubicBezTo>
                      <a:pt x="78397" y="3784"/>
                      <a:pt x="78468" y="3803"/>
                      <a:pt x="78534" y="3803"/>
                    </a:cubicBezTo>
                    <a:cubicBezTo>
                      <a:pt x="78666" y="3803"/>
                      <a:pt x="78776" y="3729"/>
                      <a:pt x="78914" y="3688"/>
                    </a:cubicBezTo>
                    <a:cubicBezTo>
                      <a:pt x="79101" y="3632"/>
                      <a:pt x="79289" y="3600"/>
                      <a:pt x="79475" y="3600"/>
                    </a:cubicBezTo>
                    <a:cubicBezTo>
                      <a:pt x="79767" y="3600"/>
                      <a:pt x="80053" y="3678"/>
                      <a:pt x="80314" y="3860"/>
                    </a:cubicBezTo>
                    <a:cubicBezTo>
                      <a:pt x="80392" y="3915"/>
                      <a:pt x="80480" y="3979"/>
                      <a:pt x="80542" y="3979"/>
                    </a:cubicBezTo>
                    <a:cubicBezTo>
                      <a:pt x="80578" y="3979"/>
                      <a:pt x="80606" y="3957"/>
                      <a:pt x="80618" y="3900"/>
                    </a:cubicBezTo>
                    <a:cubicBezTo>
                      <a:pt x="80668" y="3665"/>
                      <a:pt x="80781" y="3595"/>
                      <a:pt x="80901" y="3595"/>
                    </a:cubicBezTo>
                    <a:cubicBezTo>
                      <a:pt x="81024" y="3595"/>
                      <a:pt x="81153" y="3667"/>
                      <a:pt x="81229" y="3710"/>
                    </a:cubicBezTo>
                    <a:cubicBezTo>
                      <a:pt x="81943" y="4117"/>
                      <a:pt x="82707" y="4025"/>
                      <a:pt x="83471" y="4070"/>
                    </a:cubicBezTo>
                    <a:cubicBezTo>
                      <a:pt x="83822" y="4092"/>
                      <a:pt x="84204" y="4118"/>
                      <a:pt x="84534" y="4563"/>
                    </a:cubicBezTo>
                    <a:cubicBezTo>
                      <a:pt x="84894" y="5050"/>
                      <a:pt x="85717" y="5004"/>
                      <a:pt x="86339" y="5162"/>
                    </a:cubicBezTo>
                    <a:cubicBezTo>
                      <a:pt x="87329" y="5413"/>
                      <a:pt x="88140" y="6099"/>
                      <a:pt x="89130" y="6279"/>
                    </a:cubicBezTo>
                    <a:cubicBezTo>
                      <a:pt x="89645" y="6373"/>
                      <a:pt x="89975" y="6894"/>
                      <a:pt x="90503" y="6894"/>
                    </a:cubicBezTo>
                    <a:cubicBezTo>
                      <a:pt x="90566" y="6894"/>
                      <a:pt x="90632" y="6886"/>
                      <a:pt x="90702" y="6869"/>
                    </a:cubicBezTo>
                    <a:cubicBezTo>
                      <a:pt x="90703" y="6869"/>
                      <a:pt x="90705" y="6869"/>
                      <a:pt x="90706" y="6869"/>
                    </a:cubicBezTo>
                    <a:cubicBezTo>
                      <a:pt x="90736" y="6869"/>
                      <a:pt x="90782" y="6941"/>
                      <a:pt x="90822" y="6975"/>
                    </a:cubicBezTo>
                    <a:cubicBezTo>
                      <a:pt x="91924" y="7866"/>
                      <a:pt x="93271" y="8360"/>
                      <a:pt x="94437" y="9173"/>
                    </a:cubicBezTo>
                    <a:cubicBezTo>
                      <a:pt x="94966" y="9541"/>
                      <a:pt x="95385" y="10039"/>
                      <a:pt x="95797" y="10439"/>
                    </a:cubicBezTo>
                    <a:cubicBezTo>
                      <a:pt x="96258" y="10889"/>
                      <a:pt x="96652" y="11568"/>
                      <a:pt x="96977" y="12202"/>
                    </a:cubicBezTo>
                    <a:cubicBezTo>
                      <a:pt x="97416" y="13060"/>
                      <a:pt x="97820" y="13955"/>
                      <a:pt x="98125" y="14849"/>
                    </a:cubicBezTo>
                    <a:cubicBezTo>
                      <a:pt x="98397" y="15648"/>
                      <a:pt x="98507" y="16561"/>
                      <a:pt x="98577" y="17423"/>
                    </a:cubicBezTo>
                    <a:cubicBezTo>
                      <a:pt x="98676" y="18641"/>
                      <a:pt x="98265" y="19846"/>
                      <a:pt x="98741" y="21108"/>
                    </a:cubicBezTo>
                    <a:cubicBezTo>
                      <a:pt x="98971" y="21716"/>
                      <a:pt x="98958" y="22626"/>
                      <a:pt x="98306" y="23276"/>
                    </a:cubicBezTo>
                    <a:cubicBezTo>
                      <a:pt x="98090" y="23491"/>
                      <a:pt x="98090" y="24020"/>
                      <a:pt x="98133" y="24277"/>
                    </a:cubicBezTo>
                    <a:cubicBezTo>
                      <a:pt x="98396" y="25846"/>
                      <a:pt x="98128" y="27394"/>
                      <a:pt x="98100" y="28950"/>
                    </a:cubicBezTo>
                    <a:cubicBezTo>
                      <a:pt x="98063" y="30890"/>
                      <a:pt x="98189" y="32830"/>
                      <a:pt x="98107" y="34775"/>
                    </a:cubicBezTo>
                    <a:cubicBezTo>
                      <a:pt x="98079" y="35412"/>
                      <a:pt x="97795" y="36135"/>
                      <a:pt x="97970" y="36628"/>
                    </a:cubicBezTo>
                    <a:cubicBezTo>
                      <a:pt x="98431" y="37926"/>
                      <a:pt x="97502" y="39136"/>
                      <a:pt x="97931" y="40358"/>
                    </a:cubicBezTo>
                    <a:cubicBezTo>
                      <a:pt x="98034" y="40649"/>
                      <a:pt x="97872" y="40808"/>
                      <a:pt x="97853" y="41029"/>
                    </a:cubicBezTo>
                    <a:cubicBezTo>
                      <a:pt x="97795" y="41700"/>
                      <a:pt x="97737" y="42339"/>
                      <a:pt x="97868" y="43038"/>
                    </a:cubicBezTo>
                    <a:cubicBezTo>
                      <a:pt x="98017" y="43836"/>
                      <a:pt x="97784" y="44733"/>
                      <a:pt x="97834" y="45530"/>
                    </a:cubicBezTo>
                    <a:cubicBezTo>
                      <a:pt x="97900" y="46606"/>
                      <a:pt x="97834" y="47670"/>
                      <a:pt x="97754" y="48716"/>
                    </a:cubicBezTo>
                    <a:cubicBezTo>
                      <a:pt x="97661" y="49923"/>
                      <a:pt x="97625" y="51137"/>
                      <a:pt x="97609" y="52335"/>
                    </a:cubicBezTo>
                    <a:cubicBezTo>
                      <a:pt x="97585" y="54246"/>
                      <a:pt x="97448" y="56155"/>
                      <a:pt x="97436" y="58069"/>
                    </a:cubicBezTo>
                    <a:cubicBezTo>
                      <a:pt x="97423" y="60122"/>
                      <a:pt x="97339" y="62199"/>
                      <a:pt x="97043" y="64260"/>
                    </a:cubicBezTo>
                    <a:cubicBezTo>
                      <a:pt x="96951" y="64896"/>
                      <a:pt x="97146" y="65691"/>
                      <a:pt x="97147" y="66409"/>
                    </a:cubicBezTo>
                    <a:cubicBezTo>
                      <a:pt x="97153" y="68104"/>
                      <a:pt x="97079" y="69799"/>
                      <a:pt x="96980" y="71493"/>
                    </a:cubicBezTo>
                    <a:cubicBezTo>
                      <a:pt x="96957" y="71886"/>
                      <a:pt x="97058" y="72315"/>
                      <a:pt x="97045" y="72740"/>
                    </a:cubicBezTo>
                    <a:cubicBezTo>
                      <a:pt x="96999" y="74283"/>
                      <a:pt x="97163" y="75831"/>
                      <a:pt x="97145" y="77363"/>
                    </a:cubicBezTo>
                    <a:cubicBezTo>
                      <a:pt x="97129" y="78626"/>
                      <a:pt x="96994" y="79922"/>
                      <a:pt x="96799" y="81202"/>
                    </a:cubicBezTo>
                    <a:cubicBezTo>
                      <a:pt x="96610" y="82430"/>
                      <a:pt x="96499" y="83692"/>
                      <a:pt x="96414" y="84946"/>
                    </a:cubicBezTo>
                    <a:cubicBezTo>
                      <a:pt x="96341" y="86011"/>
                      <a:pt x="96603" y="87086"/>
                      <a:pt x="96490" y="88107"/>
                    </a:cubicBezTo>
                    <a:cubicBezTo>
                      <a:pt x="96329" y="89564"/>
                      <a:pt x="96517" y="90980"/>
                      <a:pt x="96533" y="92413"/>
                    </a:cubicBezTo>
                    <a:cubicBezTo>
                      <a:pt x="96543" y="93282"/>
                      <a:pt x="96760" y="94064"/>
                      <a:pt x="96960" y="94891"/>
                    </a:cubicBezTo>
                    <a:cubicBezTo>
                      <a:pt x="97186" y="95823"/>
                      <a:pt x="97027" y="96845"/>
                      <a:pt x="97049" y="97829"/>
                    </a:cubicBezTo>
                    <a:cubicBezTo>
                      <a:pt x="97087" y="99476"/>
                      <a:pt x="97020" y="101119"/>
                      <a:pt x="97207" y="102775"/>
                    </a:cubicBezTo>
                    <a:cubicBezTo>
                      <a:pt x="97381" y="104325"/>
                      <a:pt x="97253" y="105908"/>
                      <a:pt x="97267" y="107477"/>
                    </a:cubicBezTo>
                    <a:cubicBezTo>
                      <a:pt x="97277" y="108626"/>
                      <a:pt x="97326" y="109774"/>
                      <a:pt x="97317" y="110921"/>
                    </a:cubicBezTo>
                    <a:cubicBezTo>
                      <a:pt x="97304" y="112280"/>
                      <a:pt x="97247" y="113638"/>
                      <a:pt x="97212" y="114996"/>
                    </a:cubicBezTo>
                    <a:cubicBezTo>
                      <a:pt x="97197" y="115584"/>
                      <a:pt x="97225" y="116176"/>
                      <a:pt x="97177" y="116761"/>
                    </a:cubicBezTo>
                    <a:cubicBezTo>
                      <a:pt x="96985" y="119058"/>
                      <a:pt x="97034" y="121365"/>
                      <a:pt x="96930" y="123666"/>
                    </a:cubicBezTo>
                    <a:cubicBezTo>
                      <a:pt x="96872" y="124959"/>
                      <a:pt x="96916" y="126293"/>
                      <a:pt x="96852" y="127600"/>
                    </a:cubicBezTo>
                    <a:cubicBezTo>
                      <a:pt x="96759" y="129519"/>
                      <a:pt x="96555" y="131435"/>
                      <a:pt x="96534" y="133358"/>
                    </a:cubicBezTo>
                    <a:cubicBezTo>
                      <a:pt x="96525" y="134171"/>
                      <a:pt x="96624" y="134991"/>
                      <a:pt x="96536" y="135792"/>
                    </a:cubicBezTo>
                    <a:cubicBezTo>
                      <a:pt x="96432" y="136734"/>
                      <a:pt x="96492" y="137675"/>
                      <a:pt x="96404" y="138607"/>
                    </a:cubicBezTo>
                    <a:cubicBezTo>
                      <a:pt x="96345" y="139222"/>
                      <a:pt x="96383" y="139853"/>
                      <a:pt x="96456" y="140423"/>
                    </a:cubicBezTo>
                    <a:cubicBezTo>
                      <a:pt x="96577" y="141378"/>
                      <a:pt x="96156" y="142279"/>
                      <a:pt x="96360" y="143215"/>
                    </a:cubicBezTo>
                    <a:cubicBezTo>
                      <a:pt x="96415" y="143470"/>
                      <a:pt x="96295" y="143716"/>
                      <a:pt x="95976" y="143726"/>
                    </a:cubicBezTo>
                    <a:cubicBezTo>
                      <a:pt x="95446" y="143743"/>
                      <a:pt x="94921" y="143897"/>
                      <a:pt x="94389" y="143897"/>
                    </a:cubicBezTo>
                    <a:cubicBezTo>
                      <a:pt x="94190" y="143897"/>
                      <a:pt x="93990" y="143875"/>
                      <a:pt x="93789" y="143817"/>
                    </a:cubicBezTo>
                    <a:cubicBezTo>
                      <a:pt x="93695" y="143790"/>
                      <a:pt x="93591" y="143773"/>
                      <a:pt x="93489" y="143773"/>
                    </a:cubicBezTo>
                    <a:cubicBezTo>
                      <a:pt x="93425" y="143773"/>
                      <a:pt x="93362" y="143780"/>
                      <a:pt x="93303" y="143795"/>
                    </a:cubicBezTo>
                    <a:cubicBezTo>
                      <a:pt x="92801" y="143928"/>
                      <a:pt x="92298" y="144005"/>
                      <a:pt x="91796" y="144005"/>
                    </a:cubicBezTo>
                    <a:cubicBezTo>
                      <a:pt x="91327" y="144005"/>
                      <a:pt x="90860" y="143938"/>
                      <a:pt x="90397" y="143786"/>
                    </a:cubicBezTo>
                    <a:cubicBezTo>
                      <a:pt x="90335" y="143766"/>
                      <a:pt x="90277" y="143757"/>
                      <a:pt x="90222" y="143757"/>
                    </a:cubicBezTo>
                    <a:cubicBezTo>
                      <a:pt x="89956" y="143757"/>
                      <a:pt x="89762" y="143958"/>
                      <a:pt x="89509" y="143996"/>
                    </a:cubicBezTo>
                    <a:cubicBezTo>
                      <a:pt x="89125" y="144052"/>
                      <a:pt x="88741" y="144069"/>
                      <a:pt x="88357" y="144069"/>
                    </a:cubicBezTo>
                    <a:cubicBezTo>
                      <a:pt x="87796" y="144069"/>
                      <a:pt x="87236" y="144033"/>
                      <a:pt x="86675" y="144033"/>
                    </a:cubicBezTo>
                    <a:cubicBezTo>
                      <a:pt x="86331" y="144033"/>
                      <a:pt x="85987" y="144046"/>
                      <a:pt x="85642" y="144090"/>
                    </a:cubicBezTo>
                    <a:cubicBezTo>
                      <a:pt x="84855" y="144188"/>
                      <a:pt x="84056" y="144261"/>
                      <a:pt x="83254" y="144261"/>
                    </a:cubicBezTo>
                    <a:cubicBezTo>
                      <a:pt x="82664" y="144261"/>
                      <a:pt x="82073" y="144221"/>
                      <a:pt x="81485" y="144124"/>
                    </a:cubicBezTo>
                    <a:cubicBezTo>
                      <a:pt x="81432" y="144114"/>
                      <a:pt x="81374" y="144108"/>
                      <a:pt x="81318" y="144108"/>
                    </a:cubicBezTo>
                    <a:cubicBezTo>
                      <a:pt x="81262" y="144108"/>
                      <a:pt x="81206" y="144114"/>
                      <a:pt x="81158" y="144133"/>
                    </a:cubicBezTo>
                    <a:cubicBezTo>
                      <a:pt x="80668" y="144313"/>
                      <a:pt x="80169" y="144357"/>
                      <a:pt x="79667" y="144357"/>
                    </a:cubicBezTo>
                    <a:cubicBezTo>
                      <a:pt x="79210" y="144357"/>
                      <a:pt x="78752" y="144321"/>
                      <a:pt x="78298" y="144321"/>
                    </a:cubicBezTo>
                    <a:cubicBezTo>
                      <a:pt x="77957" y="144321"/>
                      <a:pt x="77618" y="144341"/>
                      <a:pt x="77283" y="144411"/>
                    </a:cubicBezTo>
                    <a:cubicBezTo>
                      <a:pt x="76134" y="144651"/>
                      <a:pt x="74967" y="144522"/>
                      <a:pt x="73807" y="144684"/>
                    </a:cubicBezTo>
                    <a:cubicBezTo>
                      <a:pt x="73586" y="144714"/>
                      <a:pt x="73358" y="144725"/>
                      <a:pt x="73126" y="144725"/>
                    </a:cubicBezTo>
                    <a:cubicBezTo>
                      <a:pt x="72580" y="144725"/>
                      <a:pt x="72012" y="144666"/>
                      <a:pt x="71452" y="144666"/>
                    </a:cubicBezTo>
                    <a:cubicBezTo>
                      <a:pt x="71350" y="144666"/>
                      <a:pt x="71247" y="144668"/>
                      <a:pt x="71145" y="144672"/>
                    </a:cubicBezTo>
                    <a:cubicBezTo>
                      <a:pt x="70409" y="144707"/>
                      <a:pt x="69672" y="144753"/>
                      <a:pt x="68937" y="144753"/>
                    </a:cubicBezTo>
                    <a:cubicBezTo>
                      <a:pt x="68823" y="144753"/>
                      <a:pt x="68709" y="144752"/>
                      <a:pt x="68596" y="144749"/>
                    </a:cubicBezTo>
                    <a:cubicBezTo>
                      <a:pt x="68540" y="144748"/>
                      <a:pt x="68485" y="144748"/>
                      <a:pt x="68430" y="144748"/>
                    </a:cubicBezTo>
                    <a:cubicBezTo>
                      <a:pt x="67731" y="144748"/>
                      <a:pt x="67034" y="144833"/>
                      <a:pt x="66335" y="144833"/>
                    </a:cubicBezTo>
                    <a:cubicBezTo>
                      <a:pt x="66061" y="144833"/>
                      <a:pt x="65786" y="144820"/>
                      <a:pt x="65511" y="144783"/>
                    </a:cubicBezTo>
                    <a:cubicBezTo>
                      <a:pt x="65318" y="144757"/>
                      <a:pt x="65126" y="144747"/>
                      <a:pt x="64933" y="144747"/>
                    </a:cubicBezTo>
                    <a:cubicBezTo>
                      <a:pt x="64220" y="144747"/>
                      <a:pt x="63508" y="144888"/>
                      <a:pt x="62788" y="144888"/>
                    </a:cubicBezTo>
                    <a:cubicBezTo>
                      <a:pt x="62666" y="144888"/>
                      <a:pt x="62544" y="144884"/>
                      <a:pt x="62422" y="144875"/>
                    </a:cubicBezTo>
                    <a:cubicBezTo>
                      <a:pt x="62230" y="144860"/>
                      <a:pt x="62038" y="144853"/>
                      <a:pt x="61847" y="144853"/>
                    </a:cubicBezTo>
                    <a:cubicBezTo>
                      <a:pt x="60775" y="144853"/>
                      <a:pt x="59706" y="145053"/>
                      <a:pt x="58627" y="145053"/>
                    </a:cubicBezTo>
                    <a:cubicBezTo>
                      <a:pt x="58520" y="145053"/>
                      <a:pt x="58414" y="145051"/>
                      <a:pt x="58307" y="145047"/>
                    </a:cubicBezTo>
                    <a:cubicBezTo>
                      <a:pt x="57925" y="145031"/>
                      <a:pt x="57544" y="145023"/>
                      <a:pt x="57162" y="145023"/>
                    </a:cubicBezTo>
                    <a:cubicBezTo>
                      <a:pt x="56085" y="145023"/>
                      <a:pt x="55009" y="145090"/>
                      <a:pt x="53942" y="145257"/>
                    </a:cubicBezTo>
                    <a:cubicBezTo>
                      <a:pt x="53896" y="145264"/>
                      <a:pt x="53851" y="145268"/>
                      <a:pt x="53806" y="145268"/>
                    </a:cubicBezTo>
                    <a:cubicBezTo>
                      <a:pt x="53447" y="145268"/>
                      <a:pt x="53125" y="145065"/>
                      <a:pt x="52804" y="145065"/>
                    </a:cubicBezTo>
                    <a:cubicBezTo>
                      <a:pt x="52740" y="145065"/>
                      <a:pt x="52676" y="145073"/>
                      <a:pt x="52612" y="145092"/>
                    </a:cubicBezTo>
                    <a:cubicBezTo>
                      <a:pt x="51848" y="145322"/>
                      <a:pt x="51072" y="145366"/>
                      <a:pt x="50295" y="145366"/>
                    </a:cubicBezTo>
                    <a:cubicBezTo>
                      <a:pt x="49816" y="145366"/>
                      <a:pt x="49337" y="145350"/>
                      <a:pt x="48861" y="145350"/>
                    </a:cubicBezTo>
                    <a:cubicBezTo>
                      <a:pt x="48687" y="145350"/>
                      <a:pt x="48513" y="145352"/>
                      <a:pt x="48340" y="145358"/>
                    </a:cubicBezTo>
                    <a:cubicBezTo>
                      <a:pt x="46747" y="145412"/>
                      <a:pt x="45139" y="145444"/>
                      <a:pt x="43545" y="145487"/>
                    </a:cubicBezTo>
                    <a:cubicBezTo>
                      <a:pt x="41962" y="145530"/>
                      <a:pt x="40369" y="145558"/>
                      <a:pt x="38781" y="145684"/>
                    </a:cubicBezTo>
                    <a:cubicBezTo>
                      <a:pt x="38060" y="145741"/>
                      <a:pt x="37334" y="145753"/>
                      <a:pt x="36608" y="145753"/>
                    </a:cubicBezTo>
                    <a:cubicBezTo>
                      <a:pt x="36086" y="145753"/>
                      <a:pt x="35562" y="145747"/>
                      <a:pt x="35040" y="145747"/>
                    </a:cubicBezTo>
                    <a:cubicBezTo>
                      <a:pt x="34584" y="145747"/>
                      <a:pt x="34128" y="145751"/>
                      <a:pt x="33674" y="145769"/>
                    </a:cubicBezTo>
                    <a:cubicBezTo>
                      <a:pt x="32584" y="145811"/>
                      <a:pt x="31490" y="145891"/>
                      <a:pt x="30402" y="145959"/>
                    </a:cubicBezTo>
                    <a:cubicBezTo>
                      <a:pt x="29640" y="146005"/>
                      <a:pt x="28855" y="146008"/>
                      <a:pt x="28081" y="146049"/>
                    </a:cubicBezTo>
                    <a:cubicBezTo>
                      <a:pt x="27153" y="146098"/>
                      <a:pt x="26228" y="146222"/>
                      <a:pt x="25303" y="146222"/>
                    </a:cubicBezTo>
                    <a:cubicBezTo>
                      <a:pt x="25279" y="146222"/>
                      <a:pt x="25255" y="146222"/>
                      <a:pt x="25230" y="146221"/>
                    </a:cubicBezTo>
                    <a:cubicBezTo>
                      <a:pt x="25217" y="146221"/>
                      <a:pt x="25203" y="146221"/>
                      <a:pt x="25189" y="146221"/>
                    </a:cubicBezTo>
                    <a:cubicBezTo>
                      <a:pt x="24122" y="146221"/>
                      <a:pt x="23081" y="146466"/>
                      <a:pt x="22009" y="146466"/>
                    </a:cubicBezTo>
                    <a:cubicBezTo>
                      <a:pt x="21946" y="146466"/>
                      <a:pt x="21882" y="146465"/>
                      <a:pt x="21819" y="146464"/>
                    </a:cubicBezTo>
                    <a:cubicBezTo>
                      <a:pt x="21746" y="146462"/>
                      <a:pt x="21672" y="146461"/>
                      <a:pt x="21599" y="146461"/>
                    </a:cubicBezTo>
                    <a:cubicBezTo>
                      <a:pt x="20680" y="146461"/>
                      <a:pt x="19750" y="146612"/>
                      <a:pt x="18841" y="146775"/>
                    </a:cubicBezTo>
                    <a:cubicBezTo>
                      <a:pt x="17947" y="146935"/>
                      <a:pt x="17045" y="146899"/>
                      <a:pt x="16149" y="147006"/>
                    </a:cubicBezTo>
                    <a:cubicBezTo>
                      <a:pt x="14873" y="147158"/>
                      <a:pt x="13582" y="147434"/>
                      <a:pt x="12323" y="147434"/>
                    </a:cubicBezTo>
                    <a:cubicBezTo>
                      <a:pt x="12291" y="147434"/>
                      <a:pt x="12259" y="147434"/>
                      <a:pt x="12227" y="147433"/>
                    </a:cubicBezTo>
                    <a:cubicBezTo>
                      <a:pt x="12189" y="147433"/>
                      <a:pt x="12150" y="147433"/>
                      <a:pt x="12112" y="147433"/>
                    </a:cubicBezTo>
                    <a:cubicBezTo>
                      <a:pt x="10766" y="147433"/>
                      <a:pt x="9454" y="147718"/>
                      <a:pt x="8110" y="147718"/>
                    </a:cubicBezTo>
                    <a:cubicBezTo>
                      <a:pt x="7942" y="147718"/>
                      <a:pt x="7773" y="147714"/>
                      <a:pt x="7604" y="147704"/>
                    </a:cubicBezTo>
                    <a:cubicBezTo>
                      <a:pt x="7430" y="147693"/>
                      <a:pt x="7254" y="147688"/>
                      <a:pt x="7077" y="147688"/>
                    </a:cubicBezTo>
                    <a:cubicBezTo>
                      <a:pt x="6309" y="147688"/>
                      <a:pt x="5511" y="147791"/>
                      <a:pt x="4759" y="148044"/>
                    </a:cubicBezTo>
                    <a:cubicBezTo>
                      <a:pt x="4710" y="148061"/>
                      <a:pt x="4661" y="148067"/>
                      <a:pt x="4612" y="148067"/>
                    </a:cubicBezTo>
                    <a:cubicBezTo>
                      <a:pt x="4419" y="148067"/>
                      <a:pt x="4223" y="147964"/>
                      <a:pt x="4023" y="147964"/>
                    </a:cubicBezTo>
                    <a:cubicBezTo>
                      <a:pt x="3926" y="147964"/>
                      <a:pt x="3829" y="147988"/>
                      <a:pt x="3730" y="148059"/>
                    </a:cubicBezTo>
                    <a:cubicBezTo>
                      <a:pt x="3715" y="148070"/>
                      <a:pt x="3702" y="148076"/>
                      <a:pt x="3689" y="148076"/>
                    </a:cubicBezTo>
                    <a:cubicBezTo>
                      <a:pt x="3629" y="148076"/>
                      <a:pt x="3589" y="147945"/>
                      <a:pt x="3557" y="147491"/>
                    </a:cubicBezTo>
                    <a:cubicBezTo>
                      <a:pt x="3557" y="145473"/>
                      <a:pt x="3678" y="143799"/>
                      <a:pt x="3522" y="142148"/>
                    </a:cubicBezTo>
                    <a:cubicBezTo>
                      <a:pt x="3375" y="140594"/>
                      <a:pt x="3564" y="139059"/>
                      <a:pt x="3593" y="137526"/>
                    </a:cubicBezTo>
                    <a:cubicBezTo>
                      <a:pt x="3621" y="136154"/>
                      <a:pt x="3571" y="134755"/>
                      <a:pt x="3825" y="133376"/>
                    </a:cubicBezTo>
                    <a:cubicBezTo>
                      <a:pt x="4021" y="132313"/>
                      <a:pt x="4149" y="131230"/>
                      <a:pt x="3755" y="130143"/>
                    </a:cubicBezTo>
                    <a:cubicBezTo>
                      <a:pt x="3702" y="129994"/>
                      <a:pt x="3958" y="129561"/>
                      <a:pt x="3957" y="129166"/>
                    </a:cubicBezTo>
                    <a:cubicBezTo>
                      <a:pt x="3953" y="128038"/>
                      <a:pt x="3855" y="126875"/>
                      <a:pt x="3983" y="125793"/>
                    </a:cubicBezTo>
                    <a:cubicBezTo>
                      <a:pt x="4108" y="124740"/>
                      <a:pt x="4072" y="123700"/>
                      <a:pt x="4141" y="122658"/>
                    </a:cubicBezTo>
                    <a:cubicBezTo>
                      <a:pt x="4183" y="122040"/>
                      <a:pt x="4337" y="121416"/>
                      <a:pt x="3970" y="120809"/>
                    </a:cubicBezTo>
                    <a:cubicBezTo>
                      <a:pt x="3816" y="120552"/>
                      <a:pt x="4306" y="120313"/>
                      <a:pt x="4184" y="119932"/>
                    </a:cubicBezTo>
                    <a:cubicBezTo>
                      <a:pt x="3963" y="119246"/>
                      <a:pt x="4547" y="118442"/>
                      <a:pt x="3845" y="117784"/>
                    </a:cubicBezTo>
                    <a:cubicBezTo>
                      <a:pt x="3695" y="117645"/>
                      <a:pt x="4165" y="117395"/>
                      <a:pt x="4173" y="117085"/>
                    </a:cubicBezTo>
                    <a:cubicBezTo>
                      <a:pt x="4192" y="116289"/>
                      <a:pt x="3893" y="115517"/>
                      <a:pt x="3920" y="114751"/>
                    </a:cubicBezTo>
                    <a:cubicBezTo>
                      <a:pt x="3941" y="114156"/>
                      <a:pt x="3210" y="113665"/>
                      <a:pt x="3759" y="112984"/>
                    </a:cubicBezTo>
                    <a:cubicBezTo>
                      <a:pt x="3851" y="112869"/>
                      <a:pt x="3829" y="112215"/>
                      <a:pt x="3763" y="111874"/>
                    </a:cubicBezTo>
                    <a:cubicBezTo>
                      <a:pt x="3459" y="110306"/>
                      <a:pt x="3687" y="108723"/>
                      <a:pt x="3537" y="107167"/>
                    </a:cubicBezTo>
                    <a:cubicBezTo>
                      <a:pt x="3321" y="104948"/>
                      <a:pt x="3420" y="102738"/>
                      <a:pt x="3414" y="100525"/>
                    </a:cubicBezTo>
                    <a:cubicBezTo>
                      <a:pt x="3410" y="99193"/>
                      <a:pt x="3540" y="97857"/>
                      <a:pt x="3470" y="96531"/>
                    </a:cubicBezTo>
                    <a:cubicBezTo>
                      <a:pt x="3431" y="95761"/>
                      <a:pt x="3360" y="94994"/>
                      <a:pt x="3335" y="94219"/>
                    </a:cubicBezTo>
                    <a:cubicBezTo>
                      <a:pt x="3270" y="92145"/>
                      <a:pt x="3153" y="90073"/>
                      <a:pt x="3028" y="88001"/>
                    </a:cubicBezTo>
                    <a:cubicBezTo>
                      <a:pt x="2903" y="85918"/>
                      <a:pt x="2841" y="83830"/>
                      <a:pt x="2719" y="81754"/>
                    </a:cubicBezTo>
                    <a:cubicBezTo>
                      <a:pt x="2644" y="80462"/>
                      <a:pt x="2455" y="79109"/>
                      <a:pt x="2509" y="77844"/>
                    </a:cubicBezTo>
                    <a:cubicBezTo>
                      <a:pt x="2580" y="76229"/>
                      <a:pt x="2440" y="74630"/>
                      <a:pt x="2482" y="73024"/>
                    </a:cubicBezTo>
                    <a:cubicBezTo>
                      <a:pt x="2534" y="71082"/>
                      <a:pt x="2291" y="69128"/>
                      <a:pt x="2412" y="67194"/>
                    </a:cubicBezTo>
                    <a:cubicBezTo>
                      <a:pt x="2506" y="65666"/>
                      <a:pt x="2294" y="64149"/>
                      <a:pt x="2464" y="62625"/>
                    </a:cubicBezTo>
                    <a:cubicBezTo>
                      <a:pt x="2571" y="61672"/>
                      <a:pt x="2557" y="60703"/>
                      <a:pt x="2540" y="59741"/>
                    </a:cubicBezTo>
                    <a:cubicBezTo>
                      <a:pt x="2522" y="58743"/>
                      <a:pt x="2627" y="57753"/>
                      <a:pt x="2661" y="56760"/>
                    </a:cubicBezTo>
                    <a:cubicBezTo>
                      <a:pt x="2698" y="55698"/>
                      <a:pt x="2688" y="54619"/>
                      <a:pt x="2649" y="53556"/>
                    </a:cubicBezTo>
                    <a:cubicBezTo>
                      <a:pt x="2590" y="51967"/>
                      <a:pt x="2792" y="50386"/>
                      <a:pt x="2692" y="48800"/>
                    </a:cubicBezTo>
                    <a:cubicBezTo>
                      <a:pt x="2589" y="47199"/>
                      <a:pt x="2756" y="45598"/>
                      <a:pt x="2709" y="43990"/>
                    </a:cubicBezTo>
                    <a:cubicBezTo>
                      <a:pt x="2661" y="42390"/>
                      <a:pt x="2734" y="40773"/>
                      <a:pt x="2663" y="39173"/>
                    </a:cubicBezTo>
                    <a:cubicBezTo>
                      <a:pt x="2554" y="36653"/>
                      <a:pt x="2661" y="34131"/>
                      <a:pt x="2512" y="31615"/>
                    </a:cubicBezTo>
                    <a:cubicBezTo>
                      <a:pt x="2423" y="30129"/>
                      <a:pt x="2807" y="28658"/>
                      <a:pt x="2724" y="27196"/>
                    </a:cubicBezTo>
                    <a:cubicBezTo>
                      <a:pt x="2648" y="25853"/>
                      <a:pt x="3019" y="24573"/>
                      <a:pt x="3021" y="23236"/>
                    </a:cubicBezTo>
                    <a:cubicBezTo>
                      <a:pt x="3023" y="21975"/>
                      <a:pt x="3180" y="20630"/>
                      <a:pt x="3510" y="19343"/>
                    </a:cubicBezTo>
                    <a:cubicBezTo>
                      <a:pt x="3659" y="18759"/>
                      <a:pt x="4161" y="18274"/>
                      <a:pt x="4073" y="17690"/>
                    </a:cubicBezTo>
                    <a:cubicBezTo>
                      <a:pt x="3926" y="16726"/>
                      <a:pt x="4297" y="15882"/>
                      <a:pt x="4605" y="15061"/>
                    </a:cubicBezTo>
                    <a:cubicBezTo>
                      <a:pt x="5432" y="12854"/>
                      <a:pt x="6108" y="10505"/>
                      <a:pt x="7780" y="8784"/>
                    </a:cubicBezTo>
                    <a:cubicBezTo>
                      <a:pt x="8814" y="7722"/>
                      <a:pt x="10023" y="6803"/>
                      <a:pt x="11416" y="6062"/>
                    </a:cubicBezTo>
                    <a:cubicBezTo>
                      <a:pt x="13310" y="5053"/>
                      <a:pt x="15309" y="4421"/>
                      <a:pt x="17300" y="3759"/>
                    </a:cubicBezTo>
                    <a:cubicBezTo>
                      <a:pt x="18579" y="3334"/>
                      <a:pt x="19979" y="3235"/>
                      <a:pt x="21355" y="3103"/>
                    </a:cubicBezTo>
                    <a:cubicBezTo>
                      <a:pt x="22415" y="3001"/>
                      <a:pt x="23510" y="2983"/>
                      <a:pt x="24586" y="2749"/>
                    </a:cubicBezTo>
                    <a:cubicBezTo>
                      <a:pt x="24932" y="2674"/>
                      <a:pt x="25299" y="2651"/>
                      <a:pt x="25674" y="2651"/>
                    </a:cubicBezTo>
                    <a:cubicBezTo>
                      <a:pt x="26195" y="2651"/>
                      <a:pt x="26733" y="2695"/>
                      <a:pt x="27252" y="2700"/>
                    </a:cubicBezTo>
                    <a:cubicBezTo>
                      <a:pt x="27420" y="2702"/>
                      <a:pt x="27585" y="2716"/>
                      <a:pt x="27752" y="2716"/>
                    </a:cubicBezTo>
                    <a:cubicBezTo>
                      <a:pt x="27868" y="2716"/>
                      <a:pt x="27985" y="2709"/>
                      <a:pt x="28105" y="2686"/>
                    </a:cubicBezTo>
                    <a:cubicBezTo>
                      <a:pt x="28391" y="2632"/>
                      <a:pt x="28677" y="2612"/>
                      <a:pt x="28963" y="2612"/>
                    </a:cubicBezTo>
                    <a:cubicBezTo>
                      <a:pt x="29483" y="2612"/>
                      <a:pt x="30004" y="2678"/>
                      <a:pt x="30520" y="2725"/>
                    </a:cubicBezTo>
                    <a:cubicBezTo>
                      <a:pt x="30574" y="2730"/>
                      <a:pt x="30628" y="2732"/>
                      <a:pt x="30681" y="2732"/>
                    </a:cubicBezTo>
                    <a:cubicBezTo>
                      <a:pt x="31061" y="2732"/>
                      <a:pt x="31424" y="2622"/>
                      <a:pt x="31778" y="2622"/>
                    </a:cubicBezTo>
                    <a:cubicBezTo>
                      <a:pt x="31818" y="2622"/>
                      <a:pt x="31857" y="2623"/>
                      <a:pt x="31896" y="2626"/>
                    </a:cubicBezTo>
                    <a:cubicBezTo>
                      <a:pt x="32058" y="2639"/>
                      <a:pt x="32220" y="2644"/>
                      <a:pt x="32382" y="2644"/>
                    </a:cubicBezTo>
                    <a:cubicBezTo>
                      <a:pt x="33229" y="2644"/>
                      <a:pt x="34072" y="2502"/>
                      <a:pt x="34918" y="2502"/>
                    </a:cubicBezTo>
                    <a:cubicBezTo>
                      <a:pt x="35244" y="2502"/>
                      <a:pt x="35570" y="2523"/>
                      <a:pt x="35897" y="2581"/>
                    </a:cubicBezTo>
                    <a:cubicBezTo>
                      <a:pt x="35907" y="2583"/>
                      <a:pt x="35917" y="2584"/>
                      <a:pt x="35927" y="2584"/>
                    </a:cubicBezTo>
                    <a:cubicBezTo>
                      <a:pt x="36106" y="2584"/>
                      <a:pt x="36300" y="2314"/>
                      <a:pt x="36502" y="2314"/>
                    </a:cubicBezTo>
                    <a:cubicBezTo>
                      <a:pt x="36545" y="2314"/>
                      <a:pt x="36588" y="2327"/>
                      <a:pt x="36631" y="2356"/>
                    </a:cubicBezTo>
                    <a:cubicBezTo>
                      <a:pt x="36934" y="2560"/>
                      <a:pt x="37292" y="2620"/>
                      <a:pt x="37619" y="2620"/>
                    </a:cubicBezTo>
                    <a:cubicBezTo>
                      <a:pt x="37830" y="2620"/>
                      <a:pt x="38027" y="2595"/>
                      <a:pt x="38190" y="2569"/>
                    </a:cubicBezTo>
                    <a:cubicBezTo>
                      <a:pt x="38421" y="2530"/>
                      <a:pt x="38650" y="2516"/>
                      <a:pt x="38877" y="2516"/>
                    </a:cubicBezTo>
                    <a:cubicBezTo>
                      <a:pt x="39582" y="2516"/>
                      <a:pt x="40268" y="2656"/>
                      <a:pt x="40962" y="2656"/>
                    </a:cubicBezTo>
                    <a:cubicBezTo>
                      <a:pt x="41048" y="2656"/>
                      <a:pt x="41134" y="2654"/>
                      <a:pt x="41221" y="2649"/>
                    </a:cubicBezTo>
                    <a:cubicBezTo>
                      <a:pt x="41913" y="2611"/>
                      <a:pt x="42614" y="2406"/>
                      <a:pt x="43294" y="2406"/>
                    </a:cubicBezTo>
                    <a:cubicBezTo>
                      <a:pt x="43408" y="2406"/>
                      <a:pt x="43520" y="2412"/>
                      <a:pt x="43632" y="2425"/>
                    </a:cubicBezTo>
                    <a:cubicBezTo>
                      <a:pt x="43792" y="2443"/>
                      <a:pt x="43951" y="2451"/>
                      <a:pt x="44108" y="2451"/>
                    </a:cubicBezTo>
                    <a:cubicBezTo>
                      <a:pt x="44874" y="2451"/>
                      <a:pt x="45614" y="2269"/>
                      <a:pt x="46377" y="2265"/>
                    </a:cubicBezTo>
                    <a:cubicBezTo>
                      <a:pt x="47548" y="2259"/>
                      <a:pt x="48734" y="2260"/>
                      <a:pt x="49911" y="2195"/>
                    </a:cubicBezTo>
                    <a:cubicBezTo>
                      <a:pt x="50999" y="2136"/>
                      <a:pt x="52086" y="2037"/>
                      <a:pt x="53173" y="2037"/>
                    </a:cubicBezTo>
                    <a:close/>
                    <a:moveTo>
                      <a:pt x="94254" y="145253"/>
                    </a:moveTo>
                    <a:cubicBezTo>
                      <a:pt x="94665" y="145253"/>
                      <a:pt x="95090" y="145297"/>
                      <a:pt x="95507" y="145297"/>
                    </a:cubicBezTo>
                    <a:cubicBezTo>
                      <a:pt x="95655" y="145297"/>
                      <a:pt x="95801" y="145291"/>
                      <a:pt x="95945" y="145277"/>
                    </a:cubicBezTo>
                    <a:cubicBezTo>
                      <a:pt x="95968" y="145274"/>
                      <a:pt x="95990" y="145273"/>
                      <a:pt x="96010" y="145273"/>
                    </a:cubicBezTo>
                    <a:cubicBezTo>
                      <a:pt x="96546" y="145273"/>
                      <a:pt x="96459" y="146029"/>
                      <a:pt x="96418" y="146380"/>
                    </a:cubicBezTo>
                    <a:cubicBezTo>
                      <a:pt x="96226" y="148082"/>
                      <a:pt x="96169" y="149768"/>
                      <a:pt x="96341" y="151478"/>
                    </a:cubicBezTo>
                    <a:cubicBezTo>
                      <a:pt x="96423" y="152292"/>
                      <a:pt x="96520" y="153205"/>
                      <a:pt x="96417" y="153933"/>
                    </a:cubicBezTo>
                    <a:cubicBezTo>
                      <a:pt x="96177" y="155646"/>
                      <a:pt x="96395" y="157327"/>
                      <a:pt x="96302" y="159014"/>
                    </a:cubicBezTo>
                    <a:cubicBezTo>
                      <a:pt x="96220" y="160490"/>
                      <a:pt x="96325" y="161982"/>
                      <a:pt x="96157" y="163425"/>
                    </a:cubicBezTo>
                    <a:cubicBezTo>
                      <a:pt x="96009" y="164721"/>
                      <a:pt x="96045" y="166044"/>
                      <a:pt x="95648" y="167357"/>
                    </a:cubicBezTo>
                    <a:cubicBezTo>
                      <a:pt x="95303" y="168499"/>
                      <a:pt x="95138" y="169727"/>
                      <a:pt x="94704" y="170856"/>
                    </a:cubicBezTo>
                    <a:cubicBezTo>
                      <a:pt x="94178" y="172227"/>
                      <a:pt x="93978" y="173786"/>
                      <a:pt x="92476" y="174633"/>
                    </a:cubicBezTo>
                    <a:cubicBezTo>
                      <a:pt x="91912" y="174951"/>
                      <a:pt x="91484" y="175603"/>
                      <a:pt x="91133" y="176121"/>
                    </a:cubicBezTo>
                    <a:cubicBezTo>
                      <a:pt x="90236" y="177446"/>
                      <a:pt x="88981" y="178267"/>
                      <a:pt x="87710" y="179109"/>
                    </a:cubicBezTo>
                    <a:cubicBezTo>
                      <a:pt x="87180" y="179463"/>
                      <a:pt x="86541" y="179516"/>
                      <a:pt x="85928" y="179618"/>
                    </a:cubicBezTo>
                    <a:cubicBezTo>
                      <a:pt x="85422" y="179703"/>
                      <a:pt x="84828" y="179838"/>
                      <a:pt x="84481" y="180055"/>
                    </a:cubicBezTo>
                    <a:cubicBezTo>
                      <a:pt x="83469" y="180688"/>
                      <a:pt x="82325" y="180566"/>
                      <a:pt x="81278" y="180897"/>
                    </a:cubicBezTo>
                    <a:cubicBezTo>
                      <a:pt x="81111" y="180950"/>
                      <a:pt x="80942" y="180978"/>
                      <a:pt x="80766" y="180978"/>
                    </a:cubicBezTo>
                    <a:cubicBezTo>
                      <a:pt x="80632" y="180978"/>
                      <a:pt x="80494" y="180961"/>
                      <a:pt x="80351" y="180927"/>
                    </a:cubicBezTo>
                    <a:cubicBezTo>
                      <a:pt x="80232" y="180899"/>
                      <a:pt x="80115" y="180887"/>
                      <a:pt x="80000" y="180887"/>
                    </a:cubicBezTo>
                    <a:cubicBezTo>
                      <a:pt x="79491" y="180887"/>
                      <a:pt x="79009" y="181124"/>
                      <a:pt x="78520" y="181262"/>
                    </a:cubicBezTo>
                    <a:cubicBezTo>
                      <a:pt x="78030" y="181401"/>
                      <a:pt x="77526" y="181361"/>
                      <a:pt x="77013" y="181503"/>
                    </a:cubicBezTo>
                    <a:cubicBezTo>
                      <a:pt x="76189" y="181733"/>
                      <a:pt x="75175" y="181606"/>
                      <a:pt x="74417" y="181837"/>
                    </a:cubicBezTo>
                    <a:cubicBezTo>
                      <a:pt x="73908" y="181992"/>
                      <a:pt x="73402" y="182012"/>
                      <a:pt x="72905" y="182012"/>
                    </a:cubicBezTo>
                    <a:cubicBezTo>
                      <a:pt x="72728" y="182012"/>
                      <a:pt x="72552" y="182009"/>
                      <a:pt x="72378" y="182009"/>
                    </a:cubicBezTo>
                    <a:cubicBezTo>
                      <a:pt x="72148" y="182009"/>
                      <a:pt x="71920" y="182014"/>
                      <a:pt x="71696" y="182035"/>
                    </a:cubicBezTo>
                    <a:cubicBezTo>
                      <a:pt x="71084" y="182093"/>
                      <a:pt x="70446" y="182386"/>
                      <a:pt x="69773" y="182386"/>
                    </a:cubicBezTo>
                    <a:cubicBezTo>
                      <a:pt x="69467" y="182386"/>
                      <a:pt x="69154" y="182325"/>
                      <a:pt x="68833" y="182155"/>
                    </a:cubicBezTo>
                    <a:cubicBezTo>
                      <a:pt x="68753" y="182112"/>
                      <a:pt x="68663" y="182095"/>
                      <a:pt x="68567" y="182095"/>
                    </a:cubicBezTo>
                    <a:cubicBezTo>
                      <a:pt x="68119" y="182095"/>
                      <a:pt x="67523" y="182475"/>
                      <a:pt x="66984" y="182475"/>
                    </a:cubicBezTo>
                    <a:cubicBezTo>
                      <a:pt x="66982" y="182475"/>
                      <a:pt x="66979" y="182475"/>
                      <a:pt x="66977" y="182475"/>
                    </a:cubicBezTo>
                    <a:cubicBezTo>
                      <a:pt x="65798" y="182475"/>
                      <a:pt x="64649" y="182731"/>
                      <a:pt x="63489" y="182894"/>
                    </a:cubicBezTo>
                    <a:cubicBezTo>
                      <a:pt x="62377" y="183050"/>
                      <a:pt x="61227" y="183032"/>
                      <a:pt x="60168" y="183426"/>
                    </a:cubicBezTo>
                    <a:cubicBezTo>
                      <a:pt x="60090" y="183455"/>
                      <a:pt x="60015" y="183467"/>
                      <a:pt x="59945" y="183467"/>
                    </a:cubicBezTo>
                    <a:cubicBezTo>
                      <a:pt x="59678" y="183467"/>
                      <a:pt x="59472" y="183297"/>
                      <a:pt x="59333" y="183251"/>
                    </a:cubicBezTo>
                    <a:cubicBezTo>
                      <a:pt x="59240" y="183221"/>
                      <a:pt x="59148" y="183209"/>
                      <a:pt x="59056" y="183209"/>
                    </a:cubicBezTo>
                    <a:cubicBezTo>
                      <a:pt x="58693" y="183209"/>
                      <a:pt x="58339" y="183397"/>
                      <a:pt x="57996" y="183397"/>
                    </a:cubicBezTo>
                    <a:cubicBezTo>
                      <a:pt x="57825" y="183397"/>
                      <a:pt x="57657" y="183350"/>
                      <a:pt x="57492" y="183209"/>
                    </a:cubicBezTo>
                    <a:cubicBezTo>
                      <a:pt x="57295" y="183356"/>
                      <a:pt x="57085" y="183404"/>
                      <a:pt x="56869" y="183404"/>
                    </a:cubicBezTo>
                    <a:cubicBezTo>
                      <a:pt x="56449" y="183404"/>
                      <a:pt x="56004" y="183221"/>
                      <a:pt x="55581" y="183221"/>
                    </a:cubicBezTo>
                    <a:cubicBezTo>
                      <a:pt x="55301" y="183221"/>
                      <a:pt x="55031" y="183300"/>
                      <a:pt x="54782" y="183564"/>
                    </a:cubicBezTo>
                    <a:cubicBezTo>
                      <a:pt x="54717" y="183633"/>
                      <a:pt x="54657" y="183660"/>
                      <a:pt x="54600" y="183660"/>
                    </a:cubicBezTo>
                    <a:cubicBezTo>
                      <a:pt x="54412" y="183660"/>
                      <a:pt x="54261" y="183361"/>
                      <a:pt x="54074" y="183309"/>
                    </a:cubicBezTo>
                    <a:cubicBezTo>
                      <a:pt x="53903" y="183262"/>
                      <a:pt x="53736" y="183244"/>
                      <a:pt x="53573" y="183244"/>
                    </a:cubicBezTo>
                    <a:cubicBezTo>
                      <a:pt x="53092" y="183244"/>
                      <a:pt x="52639" y="183400"/>
                      <a:pt x="52188" y="183429"/>
                    </a:cubicBezTo>
                    <a:cubicBezTo>
                      <a:pt x="52128" y="183433"/>
                      <a:pt x="52070" y="183434"/>
                      <a:pt x="52011" y="183434"/>
                    </a:cubicBezTo>
                    <a:cubicBezTo>
                      <a:pt x="51446" y="183434"/>
                      <a:pt x="50888" y="183278"/>
                      <a:pt x="50318" y="183278"/>
                    </a:cubicBezTo>
                    <a:cubicBezTo>
                      <a:pt x="50053" y="183278"/>
                      <a:pt x="49785" y="183312"/>
                      <a:pt x="49513" y="183411"/>
                    </a:cubicBezTo>
                    <a:cubicBezTo>
                      <a:pt x="49401" y="183451"/>
                      <a:pt x="49229" y="183484"/>
                      <a:pt x="49035" y="183484"/>
                    </a:cubicBezTo>
                    <a:cubicBezTo>
                      <a:pt x="48784" y="183484"/>
                      <a:pt x="48496" y="183430"/>
                      <a:pt x="48249" y="183269"/>
                    </a:cubicBezTo>
                    <a:cubicBezTo>
                      <a:pt x="48161" y="183213"/>
                      <a:pt x="48074" y="183191"/>
                      <a:pt x="47985" y="183191"/>
                    </a:cubicBezTo>
                    <a:cubicBezTo>
                      <a:pt x="47666" y="183191"/>
                      <a:pt x="47334" y="183478"/>
                      <a:pt x="46948" y="183478"/>
                    </a:cubicBezTo>
                    <a:cubicBezTo>
                      <a:pt x="46889" y="183478"/>
                      <a:pt x="46828" y="183471"/>
                      <a:pt x="46766" y="183455"/>
                    </a:cubicBezTo>
                    <a:cubicBezTo>
                      <a:pt x="46454" y="183375"/>
                      <a:pt x="46020" y="183448"/>
                      <a:pt x="45681" y="183331"/>
                    </a:cubicBezTo>
                    <a:cubicBezTo>
                      <a:pt x="45494" y="183265"/>
                      <a:pt x="45319" y="183231"/>
                      <a:pt x="45147" y="183231"/>
                    </a:cubicBezTo>
                    <a:cubicBezTo>
                      <a:pt x="44959" y="183231"/>
                      <a:pt x="44774" y="183272"/>
                      <a:pt x="44578" y="183359"/>
                    </a:cubicBezTo>
                    <a:cubicBezTo>
                      <a:pt x="44412" y="183433"/>
                      <a:pt x="44238" y="183561"/>
                      <a:pt x="44072" y="183561"/>
                    </a:cubicBezTo>
                    <a:cubicBezTo>
                      <a:pt x="43943" y="183561"/>
                      <a:pt x="43818" y="183483"/>
                      <a:pt x="43705" y="183238"/>
                    </a:cubicBezTo>
                    <a:cubicBezTo>
                      <a:pt x="43656" y="183134"/>
                      <a:pt x="43610" y="183096"/>
                      <a:pt x="43564" y="183096"/>
                    </a:cubicBezTo>
                    <a:cubicBezTo>
                      <a:pt x="43448" y="183096"/>
                      <a:pt x="43335" y="183332"/>
                      <a:pt x="43204" y="183345"/>
                    </a:cubicBezTo>
                    <a:cubicBezTo>
                      <a:pt x="42794" y="183391"/>
                      <a:pt x="42345" y="183430"/>
                      <a:pt x="41920" y="183430"/>
                    </a:cubicBezTo>
                    <a:cubicBezTo>
                      <a:pt x="41494" y="183430"/>
                      <a:pt x="41092" y="183391"/>
                      <a:pt x="40780" y="183279"/>
                    </a:cubicBezTo>
                    <a:cubicBezTo>
                      <a:pt x="40644" y="183230"/>
                      <a:pt x="40508" y="183212"/>
                      <a:pt x="40371" y="183212"/>
                    </a:cubicBezTo>
                    <a:cubicBezTo>
                      <a:pt x="39967" y="183212"/>
                      <a:pt x="39564" y="183370"/>
                      <a:pt x="39189" y="183370"/>
                    </a:cubicBezTo>
                    <a:cubicBezTo>
                      <a:pt x="38917" y="183370"/>
                      <a:pt x="38660" y="183287"/>
                      <a:pt x="38429" y="183000"/>
                    </a:cubicBezTo>
                    <a:cubicBezTo>
                      <a:pt x="38111" y="183145"/>
                      <a:pt x="37797" y="183198"/>
                      <a:pt x="37486" y="183198"/>
                    </a:cubicBezTo>
                    <a:cubicBezTo>
                      <a:pt x="36622" y="183198"/>
                      <a:pt x="35776" y="182791"/>
                      <a:pt x="34900" y="182791"/>
                    </a:cubicBezTo>
                    <a:cubicBezTo>
                      <a:pt x="34887" y="182791"/>
                      <a:pt x="34874" y="182791"/>
                      <a:pt x="34861" y="182791"/>
                    </a:cubicBezTo>
                    <a:cubicBezTo>
                      <a:pt x="34350" y="182797"/>
                      <a:pt x="33830" y="182823"/>
                      <a:pt x="33303" y="182823"/>
                    </a:cubicBezTo>
                    <a:cubicBezTo>
                      <a:pt x="32786" y="182823"/>
                      <a:pt x="32262" y="182798"/>
                      <a:pt x="31737" y="182705"/>
                    </a:cubicBezTo>
                    <a:cubicBezTo>
                      <a:pt x="31208" y="182611"/>
                      <a:pt x="30644" y="182516"/>
                      <a:pt x="30061" y="182516"/>
                    </a:cubicBezTo>
                    <a:cubicBezTo>
                      <a:pt x="29721" y="182516"/>
                      <a:pt x="29375" y="182548"/>
                      <a:pt x="29025" y="182631"/>
                    </a:cubicBezTo>
                    <a:cubicBezTo>
                      <a:pt x="28871" y="182668"/>
                      <a:pt x="28711" y="182684"/>
                      <a:pt x="28547" y="182684"/>
                    </a:cubicBezTo>
                    <a:cubicBezTo>
                      <a:pt x="27956" y="182684"/>
                      <a:pt x="27314" y="182483"/>
                      <a:pt x="26724" y="182340"/>
                    </a:cubicBezTo>
                    <a:cubicBezTo>
                      <a:pt x="26532" y="182294"/>
                      <a:pt x="26280" y="182289"/>
                      <a:pt x="26029" y="182289"/>
                    </a:cubicBezTo>
                    <a:cubicBezTo>
                      <a:pt x="25964" y="182289"/>
                      <a:pt x="25900" y="182289"/>
                      <a:pt x="25837" y="182289"/>
                    </a:cubicBezTo>
                    <a:cubicBezTo>
                      <a:pt x="25511" y="182289"/>
                      <a:pt x="25211" y="182281"/>
                      <a:pt x="25075" y="182180"/>
                    </a:cubicBezTo>
                    <a:cubicBezTo>
                      <a:pt x="24873" y="182028"/>
                      <a:pt x="24686" y="181985"/>
                      <a:pt x="24506" y="181985"/>
                    </a:cubicBezTo>
                    <a:cubicBezTo>
                      <a:pt x="24263" y="181985"/>
                      <a:pt x="24034" y="182064"/>
                      <a:pt x="23802" y="182064"/>
                    </a:cubicBezTo>
                    <a:cubicBezTo>
                      <a:pt x="23751" y="182064"/>
                      <a:pt x="23700" y="182060"/>
                      <a:pt x="23648" y="182051"/>
                    </a:cubicBezTo>
                    <a:cubicBezTo>
                      <a:pt x="23235" y="181976"/>
                      <a:pt x="22815" y="181960"/>
                      <a:pt x="22396" y="181960"/>
                    </a:cubicBezTo>
                    <a:cubicBezTo>
                      <a:pt x="22106" y="181960"/>
                      <a:pt x="21815" y="181968"/>
                      <a:pt x="21528" y="181968"/>
                    </a:cubicBezTo>
                    <a:cubicBezTo>
                      <a:pt x="21268" y="181968"/>
                      <a:pt x="21011" y="181962"/>
                      <a:pt x="20757" y="181939"/>
                    </a:cubicBezTo>
                    <a:cubicBezTo>
                      <a:pt x="19821" y="181855"/>
                      <a:pt x="18836" y="181719"/>
                      <a:pt x="17900" y="181459"/>
                    </a:cubicBezTo>
                    <a:cubicBezTo>
                      <a:pt x="16850" y="181167"/>
                      <a:pt x="15779" y="180971"/>
                      <a:pt x="14739" y="180617"/>
                    </a:cubicBezTo>
                    <a:cubicBezTo>
                      <a:pt x="13699" y="180263"/>
                      <a:pt x="12785" y="179689"/>
                      <a:pt x="11808" y="179228"/>
                    </a:cubicBezTo>
                    <a:cubicBezTo>
                      <a:pt x="11188" y="178933"/>
                      <a:pt x="10454" y="178642"/>
                      <a:pt x="10080" y="178124"/>
                    </a:cubicBezTo>
                    <a:cubicBezTo>
                      <a:pt x="9630" y="177501"/>
                      <a:pt x="8925" y="177201"/>
                      <a:pt x="8519" y="176529"/>
                    </a:cubicBezTo>
                    <a:cubicBezTo>
                      <a:pt x="8069" y="175784"/>
                      <a:pt x="7148" y="175411"/>
                      <a:pt x="6752" y="174560"/>
                    </a:cubicBezTo>
                    <a:cubicBezTo>
                      <a:pt x="6268" y="173524"/>
                      <a:pt x="5679" y="172554"/>
                      <a:pt x="5257" y="171467"/>
                    </a:cubicBezTo>
                    <a:cubicBezTo>
                      <a:pt x="4720" y="170086"/>
                      <a:pt x="4745" y="168677"/>
                      <a:pt x="4443" y="167306"/>
                    </a:cubicBezTo>
                    <a:cubicBezTo>
                      <a:pt x="4099" y="165743"/>
                      <a:pt x="4226" y="164168"/>
                      <a:pt x="3957" y="162629"/>
                    </a:cubicBezTo>
                    <a:cubicBezTo>
                      <a:pt x="3762" y="161510"/>
                      <a:pt x="3868" y="160369"/>
                      <a:pt x="3646" y="159282"/>
                    </a:cubicBezTo>
                    <a:cubicBezTo>
                      <a:pt x="3305" y="157617"/>
                      <a:pt x="3547" y="155947"/>
                      <a:pt x="3446" y="154283"/>
                    </a:cubicBezTo>
                    <a:cubicBezTo>
                      <a:pt x="3366" y="152981"/>
                      <a:pt x="3393" y="151625"/>
                      <a:pt x="3549" y="150304"/>
                    </a:cubicBezTo>
                    <a:cubicBezTo>
                      <a:pt x="3573" y="150105"/>
                      <a:pt x="3598" y="149915"/>
                      <a:pt x="3578" y="149642"/>
                    </a:cubicBezTo>
                    <a:cubicBezTo>
                      <a:pt x="3790" y="150082"/>
                      <a:pt x="4080" y="150206"/>
                      <a:pt x="4374" y="150206"/>
                    </a:cubicBezTo>
                    <a:cubicBezTo>
                      <a:pt x="4720" y="150206"/>
                      <a:pt x="5072" y="150035"/>
                      <a:pt x="5313" y="150001"/>
                    </a:cubicBezTo>
                    <a:cubicBezTo>
                      <a:pt x="6935" y="149773"/>
                      <a:pt x="8546" y="149699"/>
                      <a:pt x="10178" y="149675"/>
                    </a:cubicBezTo>
                    <a:cubicBezTo>
                      <a:pt x="11744" y="149651"/>
                      <a:pt x="13313" y="149482"/>
                      <a:pt x="14871" y="149342"/>
                    </a:cubicBezTo>
                    <a:cubicBezTo>
                      <a:pt x="15011" y="149330"/>
                      <a:pt x="15153" y="149326"/>
                      <a:pt x="15298" y="149326"/>
                    </a:cubicBezTo>
                    <a:cubicBezTo>
                      <a:pt x="15491" y="149326"/>
                      <a:pt x="15687" y="149332"/>
                      <a:pt x="15883" y="149332"/>
                    </a:cubicBezTo>
                    <a:cubicBezTo>
                      <a:pt x="16417" y="149332"/>
                      <a:pt x="16952" y="149285"/>
                      <a:pt x="17421" y="148935"/>
                    </a:cubicBezTo>
                    <a:cubicBezTo>
                      <a:pt x="17577" y="149082"/>
                      <a:pt x="17739" y="149129"/>
                      <a:pt x="17904" y="149129"/>
                    </a:cubicBezTo>
                    <a:cubicBezTo>
                      <a:pt x="18194" y="149129"/>
                      <a:pt x="18495" y="148985"/>
                      <a:pt x="18802" y="148985"/>
                    </a:cubicBezTo>
                    <a:cubicBezTo>
                      <a:pt x="18856" y="148985"/>
                      <a:pt x="18910" y="148990"/>
                      <a:pt x="18964" y="149000"/>
                    </a:cubicBezTo>
                    <a:cubicBezTo>
                      <a:pt x="19080" y="149023"/>
                      <a:pt x="19198" y="149033"/>
                      <a:pt x="19318" y="149033"/>
                    </a:cubicBezTo>
                    <a:cubicBezTo>
                      <a:pt x="19881" y="149033"/>
                      <a:pt x="20483" y="148821"/>
                      <a:pt x="21066" y="148777"/>
                    </a:cubicBezTo>
                    <a:cubicBezTo>
                      <a:pt x="22179" y="148694"/>
                      <a:pt x="23286" y="148565"/>
                      <a:pt x="24403" y="148501"/>
                    </a:cubicBezTo>
                    <a:cubicBezTo>
                      <a:pt x="25677" y="148430"/>
                      <a:pt x="26963" y="148347"/>
                      <a:pt x="28236" y="148246"/>
                    </a:cubicBezTo>
                    <a:cubicBezTo>
                      <a:pt x="28615" y="148215"/>
                      <a:pt x="29054" y="148046"/>
                      <a:pt x="29486" y="148046"/>
                    </a:cubicBezTo>
                    <a:cubicBezTo>
                      <a:pt x="29752" y="148046"/>
                      <a:pt x="30015" y="148110"/>
                      <a:pt x="30261" y="148309"/>
                    </a:cubicBezTo>
                    <a:cubicBezTo>
                      <a:pt x="30272" y="148318"/>
                      <a:pt x="30290" y="148322"/>
                      <a:pt x="30310" y="148322"/>
                    </a:cubicBezTo>
                    <a:cubicBezTo>
                      <a:pt x="30345" y="148322"/>
                      <a:pt x="30389" y="148311"/>
                      <a:pt x="30422" y="148301"/>
                    </a:cubicBezTo>
                    <a:cubicBezTo>
                      <a:pt x="30993" y="148137"/>
                      <a:pt x="31573" y="148100"/>
                      <a:pt x="32157" y="148100"/>
                    </a:cubicBezTo>
                    <a:cubicBezTo>
                      <a:pt x="32627" y="148100"/>
                      <a:pt x="33100" y="148124"/>
                      <a:pt x="33571" y="148124"/>
                    </a:cubicBezTo>
                    <a:cubicBezTo>
                      <a:pt x="34162" y="148124"/>
                      <a:pt x="34752" y="148086"/>
                      <a:pt x="35332" y="147918"/>
                    </a:cubicBezTo>
                    <a:cubicBezTo>
                      <a:pt x="35464" y="147879"/>
                      <a:pt x="35604" y="147865"/>
                      <a:pt x="35747" y="147865"/>
                    </a:cubicBezTo>
                    <a:cubicBezTo>
                      <a:pt x="36059" y="147865"/>
                      <a:pt x="36391" y="147932"/>
                      <a:pt x="36703" y="147963"/>
                    </a:cubicBezTo>
                    <a:cubicBezTo>
                      <a:pt x="37022" y="147995"/>
                      <a:pt x="37341" y="148015"/>
                      <a:pt x="37657" y="148015"/>
                    </a:cubicBezTo>
                    <a:cubicBezTo>
                      <a:pt x="38286" y="148015"/>
                      <a:pt x="38906" y="147934"/>
                      <a:pt x="39503" y="147703"/>
                    </a:cubicBezTo>
                    <a:cubicBezTo>
                      <a:pt x="39555" y="147682"/>
                      <a:pt x="39601" y="147674"/>
                      <a:pt x="39644" y="147674"/>
                    </a:cubicBezTo>
                    <a:cubicBezTo>
                      <a:pt x="39832" y="147674"/>
                      <a:pt x="39950" y="147832"/>
                      <a:pt x="40157" y="147832"/>
                    </a:cubicBezTo>
                    <a:cubicBezTo>
                      <a:pt x="40180" y="147832"/>
                      <a:pt x="40204" y="147830"/>
                      <a:pt x="40229" y="147826"/>
                    </a:cubicBezTo>
                    <a:cubicBezTo>
                      <a:pt x="41057" y="147688"/>
                      <a:pt x="41914" y="147535"/>
                      <a:pt x="42748" y="147535"/>
                    </a:cubicBezTo>
                    <a:cubicBezTo>
                      <a:pt x="42992" y="147535"/>
                      <a:pt x="43234" y="147548"/>
                      <a:pt x="43473" y="147578"/>
                    </a:cubicBezTo>
                    <a:cubicBezTo>
                      <a:pt x="43814" y="147622"/>
                      <a:pt x="44151" y="147637"/>
                      <a:pt x="44486" y="147637"/>
                    </a:cubicBezTo>
                    <a:cubicBezTo>
                      <a:pt x="45212" y="147637"/>
                      <a:pt x="45926" y="147563"/>
                      <a:pt x="46650" y="147534"/>
                    </a:cubicBezTo>
                    <a:cubicBezTo>
                      <a:pt x="47671" y="147494"/>
                      <a:pt x="48691" y="147460"/>
                      <a:pt x="49712" y="147443"/>
                    </a:cubicBezTo>
                    <a:cubicBezTo>
                      <a:pt x="50088" y="147437"/>
                      <a:pt x="50465" y="147436"/>
                      <a:pt x="50841" y="147436"/>
                    </a:cubicBezTo>
                    <a:cubicBezTo>
                      <a:pt x="51015" y="147436"/>
                      <a:pt x="51189" y="147436"/>
                      <a:pt x="51363" y="147436"/>
                    </a:cubicBezTo>
                    <a:cubicBezTo>
                      <a:pt x="52055" y="147436"/>
                      <a:pt x="52747" y="147433"/>
                      <a:pt x="53438" y="147400"/>
                    </a:cubicBezTo>
                    <a:cubicBezTo>
                      <a:pt x="53618" y="147392"/>
                      <a:pt x="53799" y="147389"/>
                      <a:pt x="53982" y="147389"/>
                    </a:cubicBezTo>
                    <a:cubicBezTo>
                      <a:pt x="54287" y="147389"/>
                      <a:pt x="54594" y="147397"/>
                      <a:pt x="54898" y="147397"/>
                    </a:cubicBezTo>
                    <a:cubicBezTo>
                      <a:pt x="55452" y="147397"/>
                      <a:pt x="55997" y="147371"/>
                      <a:pt x="56502" y="147228"/>
                    </a:cubicBezTo>
                    <a:cubicBezTo>
                      <a:pt x="56598" y="147201"/>
                      <a:pt x="56688" y="147191"/>
                      <a:pt x="56775" y="147191"/>
                    </a:cubicBezTo>
                    <a:cubicBezTo>
                      <a:pt x="57070" y="147191"/>
                      <a:pt x="57324" y="147311"/>
                      <a:pt x="57608" y="147311"/>
                    </a:cubicBezTo>
                    <a:cubicBezTo>
                      <a:pt x="57723" y="147311"/>
                      <a:pt x="57844" y="147291"/>
                      <a:pt x="57973" y="147235"/>
                    </a:cubicBezTo>
                    <a:cubicBezTo>
                      <a:pt x="58180" y="147147"/>
                      <a:pt x="58408" y="147119"/>
                      <a:pt x="58647" y="147119"/>
                    </a:cubicBezTo>
                    <a:cubicBezTo>
                      <a:pt x="59046" y="147119"/>
                      <a:pt x="59476" y="147197"/>
                      <a:pt x="59889" y="147197"/>
                    </a:cubicBezTo>
                    <a:cubicBezTo>
                      <a:pt x="59936" y="147197"/>
                      <a:pt x="59983" y="147196"/>
                      <a:pt x="60030" y="147193"/>
                    </a:cubicBezTo>
                    <a:cubicBezTo>
                      <a:pt x="60663" y="147163"/>
                      <a:pt x="61312" y="147109"/>
                      <a:pt x="61959" y="147109"/>
                    </a:cubicBezTo>
                    <a:cubicBezTo>
                      <a:pt x="62437" y="147109"/>
                      <a:pt x="62915" y="147138"/>
                      <a:pt x="63385" y="147228"/>
                    </a:cubicBezTo>
                    <a:cubicBezTo>
                      <a:pt x="63483" y="147247"/>
                      <a:pt x="63560" y="147263"/>
                      <a:pt x="63623" y="147263"/>
                    </a:cubicBezTo>
                    <a:cubicBezTo>
                      <a:pt x="63734" y="147263"/>
                      <a:pt x="63799" y="147212"/>
                      <a:pt x="63850" y="147035"/>
                    </a:cubicBezTo>
                    <a:cubicBezTo>
                      <a:pt x="63876" y="146941"/>
                      <a:pt x="63950" y="146893"/>
                      <a:pt x="64042" y="146893"/>
                    </a:cubicBezTo>
                    <a:cubicBezTo>
                      <a:pt x="64065" y="146893"/>
                      <a:pt x="64088" y="146896"/>
                      <a:pt x="64113" y="146901"/>
                    </a:cubicBezTo>
                    <a:cubicBezTo>
                      <a:pt x="64760" y="147056"/>
                      <a:pt x="65409" y="147105"/>
                      <a:pt x="66059" y="147105"/>
                    </a:cubicBezTo>
                    <a:cubicBezTo>
                      <a:pt x="67059" y="147105"/>
                      <a:pt x="68061" y="146990"/>
                      <a:pt x="69061" y="146972"/>
                    </a:cubicBezTo>
                    <a:cubicBezTo>
                      <a:pt x="69317" y="146967"/>
                      <a:pt x="69574" y="146965"/>
                      <a:pt x="69830" y="146965"/>
                    </a:cubicBezTo>
                    <a:cubicBezTo>
                      <a:pt x="70953" y="146965"/>
                      <a:pt x="72075" y="147003"/>
                      <a:pt x="73197" y="147020"/>
                    </a:cubicBezTo>
                    <a:cubicBezTo>
                      <a:pt x="73217" y="147020"/>
                      <a:pt x="73236" y="147021"/>
                      <a:pt x="73255" y="147021"/>
                    </a:cubicBezTo>
                    <a:cubicBezTo>
                      <a:pt x="74020" y="147021"/>
                      <a:pt x="74790" y="146803"/>
                      <a:pt x="75556" y="146667"/>
                    </a:cubicBezTo>
                    <a:cubicBezTo>
                      <a:pt x="75806" y="146622"/>
                      <a:pt x="76058" y="146532"/>
                      <a:pt x="76298" y="146532"/>
                    </a:cubicBezTo>
                    <a:cubicBezTo>
                      <a:pt x="76512" y="146532"/>
                      <a:pt x="76718" y="146604"/>
                      <a:pt x="76907" y="146843"/>
                    </a:cubicBezTo>
                    <a:cubicBezTo>
                      <a:pt x="76925" y="146866"/>
                      <a:pt x="76981" y="146878"/>
                      <a:pt x="77039" y="146878"/>
                    </a:cubicBezTo>
                    <a:cubicBezTo>
                      <a:pt x="77102" y="146878"/>
                      <a:pt x="77169" y="146864"/>
                      <a:pt x="77197" y="146838"/>
                    </a:cubicBezTo>
                    <a:cubicBezTo>
                      <a:pt x="77526" y="146531"/>
                      <a:pt x="77874" y="146443"/>
                      <a:pt x="78229" y="146443"/>
                    </a:cubicBezTo>
                    <a:cubicBezTo>
                      <a:pt x="78698" y="146443"/>
                      <a:pt x="79181" y="146597"/>
                      <a:pt x="79652" y="146603"/>
                    </a:cubicBezTo>
                    <a:cubicBezTo>
                      <a:pt x="79654" y="146603"/>
                      <a:pt x="79657" y="146603"/>
                      <a:pt x="79659" y="146603"/>
                    </a:cubicBezTo>
                    <a:cubicBezTo>
                      <a:pt x="79890" y="146603"/>
                      <a:pt x="80120" y="146449"/>
                      <a:pt x="80354" y="146441"/>
                    </a:cubicBezTo>
                    <a:cubicBezTo>
                      <a:pt x="82224" y="146383"/>
                      <a:pt x="84096" y="146388"/>
                      <a:pt x="85963" y="146276"/>
                    </a:cubicBezTo>
                    <a:cubicBezTo>
                      <a:pt x="86056" y="146270"/>
                      <a:pt x="86150" y="146268"/>
                      <a:pt x="86244" y="146268"/>
                    </a:cubicBezTo>
                    <a:cubicBezTo>
                      <a:pt x="86543" y="146268"/>
                      <a:pt x="86846" y="146290"/>
                      <a:pt x="87147" y="146290"/>
                    </a:cubicBezTo>
                    <a:cubicBezTo>
                      <a:pt x="87576" y="146290"/>
                      <a:pt x="88003" y="146246"/>
                      <a:pt x="88420" y="146036"/>
                    </a:cubicBezTo>
                    <a:cubicBezTo>
                      <a:pt x="88476" y="146008"/>
                      <a:pt x="88539" y="145997"/>
                      <a:pt x="88608" y="145997"/>
                    </a:cubicBezTo>
                    <a:cubicBezTo>
                      <a:pt x="88812" y="145997"/>
                      <a:pt x="89060" y="146090"/>
                      <a:pt x="89280" y="146090"/>
                    </a:cubicBezTo>
                    <a:cubicBezTo>
                      <a:pt x="89312" y="146090"/>
                      <a:pt x="89345" y="146088"/>
                      <a:pt x="89376" y="146083"/>
                    </a:cubicBezTo>
                    <a:cubicBezTo>
                      <a:pt x="90623" y="145892"/>
                      <a:pt x="91896" y="146029"/>
                      <a:pt x="93120" y="145458"/>
                    </a:cubicBezTo>
                    <a:cubicBezTo>
                      <a:pt x="93470" y="145294"/>
                      <a:pt x="93855" y="145253"/>
                      <a:pt x="94254" y="145253"/>
                    </a:cubicBezTo>
                    <a:close/>
                    <a:moveTo>
                      <a:pt x="53331" y="0"/>
                    </a:moveTo>
                    <a:cubicBezTo>
                      <a:pt x="52790" y="0"/>
                      <a:pt x="52256" y="81"/>
                      <a:pt x="51735" y="93"/>
                    </a:cubicBezTo>
                    <a:cubicBezTo>
                      <a:pt x="51162" y="107"/>
                      <a:pt x="50488" y="242"/>
                      <a:pt x="49913" y="242"/>
                    </a:cubicBezTo>
                    <a:cubicBezTo>
                      <a:pt x="49828" y="242"/>
                      <a:pt x="49745" y="239"/>
                      <a:pt x="49665" y="232"/>
                    </a:cubicBezTo>
                    <a:cubicBezTo>
                      <a:pt x="49182" y="190"/>
                      <a:pt x="48667" y="149"/>
                      <a:pt x="48183" y="149"/>
                    </a:cubicBezTo>
                    <a:cubicBezTo>
                      <a:pt x="47973" y="149"/>
                      <a:pt x="47769" y="157"/>
                      <a:pt x="47577" y="175"/>
                    </a:cubicBezTo>
                    <a:cubicBezTo>
                      <a:pt x="46716" y="259"/>
                      <a:pt x="45866" y="274"/>
                      <a:pt x="45014" y="274"/>
                    </a:cubicBezTo>
                    <a:cubicBezTo>
                      <a:pt x="44536" y="274"/>
                      <a:pt x="44058" y="269"/>
                      <a:pt x="43578" y="269"/>
                    </a:cubicBezTo>
                    <a:cubicBezTo>
                      <a:pt x="43558" y="269"/>
                      <a:pt x="43539" y="269"/>
                      <a:pt x="43519" y="269"/>
                    </a:cubicBezTo>
                    <a:cubicBezTo>
                      <a:pt x="42288" y="270"/>
                      <a:pt x="41033" y="346"/>
                      <a:pt x="39793" y="433"/>
                    </a:cubicBezTo>
                    <a:cubicBezTo>
                      <a:pt x="39473" y="457"/>
                      <a:pt x="39110" y="632"/>
                      <a:pt x="38806" y="632"/>
                    </a:cubicBezTo>
                    <a:cubicBezTo>
                      <a:pt x="38704" y="632"/>
                      <a:pt x="38609" y="613"/>
                      <a:pt x="38524" y="561"/>
                    </a:cubicBezTo>
                    <a:cubicBezTo>
                      <a:pt x="38116" y="314"/>
                      <a:pt x="37695" y="268"/>
                      <a:pt x="37273" y="268"/>
                    </a:cubicBezTo>
                    <a:cubicBezTo>
                      <a:pt x="37022" y="268"/>
                      <a:pt x="36770" y="285"/>
                      <a:pt x="36520" y="285"/>
                    </a:cubicBezTo>
                    <a:cubicBezTo>
                      <a:pt x="36309" y="285"/>
                      <a:pt x="36099" y="273"/>
                      <a:pt x="35891" y="230"/>
                    </a:cubicBezTo>
                    <a:cubicBezTo>
                      <a:pt x="35868" y="225"/>
                      <a:pt x="35846" y="222"/>
                      <a:pt x="35825" y="222"/>
                    </a:cubicBezTo>
                    <a:cubicBezTo>
                      <a:pt x="35599" y="222"/>
                      <a:pt x="35544" y="498"/>
                      <a:pt x="35292" y="498"/>
                    </a:cubicBezTo>
                    <a:cubicBezTo>
                      <a:pt x="35265" y="498"/>
                      <a:pt x="35236" y="495"/>
                      <a:pt x="35203" y="488"/>
                    </a:cubicBezTo>
                    <a:cubicBezTo>
                      <a:pt x="34712" y="378"/>
                      <a:pt x="34212" y="335"/>
                      <a:pt x="33706" y="335"/>
                    </a:cubicBezTo>
                    <a:cubicBezTo>
                      <a:pt x="33371" y="335"/>
                      <a:pt x="33033" y="354"/>
                      <a:pt x="32694" y="384"/>
                    </a:cubicBezTo>
                    <a:cubicBezTo>
                      <a:pt x="32294" y="418"/>
                      <a:pt x="31892" y="428"/>
                      <a:pt x="31490" y="428"/>
                    </a:cubicBezTo>
                    <a:cubicBezTo>
                      <a:pt x="30939" y="428"/>
                      <a:pt x="30386" y="409"/>
                      <a:pt x="29835" y="409"/>
                    </a:cubicBezTo>
                    <a:cubicBezTo>
                      <a:pt x="29792" y="409"/>
                      <a:pt x="29749" y="409"/>
                      <a:pt x="29705" y="410"/>
                    </a:cubicBezTo>
                    <a:cubicBezTo>
                      <a:pt x="29698" y="410"/>
                      <a:pt x="29692" y="410"/>
                      <a:pt x="29685" y="410"/>
                    </a:cubicBezTo>
                    <a:cubicBezTo>
                      <a:pt x="29114" y="410"/>
                      <a:pt x="28528" y="299"/>
                      <a:pt x="27973" y="299"/>
                    </a:cubicBezTo>
                    <a:cubicBezTo>
                      <a:pt x="27848" y="299"/>
                      <a:pt x="27725" y="304"/>
                      <a:pt x="27604" y="318"/>
                    </a:cubicBezTo>
                    <a:cubicBezTo>
                      <a:pt x="26336" y="461"/>
                      <a:pt x="25062" y="424"/>
                      <a:pt x="23793" y="574"/>
                    </a:cubicBezTo>
                    <a:cubicBezTo>
                      <a:pt x="22541" y="722"/>
                      <a:pt x="21316" y="1040"/>
                      <a:pt x="20059" y="1175"/>
                    </a:cubicBezTo>
                    <a:cubicBezTo>
                      <a:pt x="19981" y="1183"/>
                      <a:pt x="19902" y="1186"/>
                      <a:pt x="19824" y="1186"/>
                    </a:cubicBezTo>
                    <a:cubicBezTo>
                      <a:pt x="19597" y="1186"/>
                      <a:pt x="19370" y="1160"/>
                      <a:pt x="19142" y="1160"/>
                    </a:cubicBezTo>
                    <a:cubicBezTo>
                      <a:pt x="19004" y="1160"/>
                      <a:pt x="18865" y="1170"/>
                      <a:pt x="18726" y="1201"/>
                    </a:cubicBezTo>
                    <a:cubicBezTo>
                      <a:pt x="18030" y="1356"/>
                      <a:pt x="17322" y="1572"/>
                      <a:pt x="16686" y="1804"/>
                    </a:cubicBezTo>
                    <a:cubicBezTo>
                      <a:pt x="15988" y="2059"/>
                      <a:pt x="15253" y="2130"/>
                      <a:pt x="14557" y="2394"/>
                    </a:cubicBezTo>
                    <a:cubicBezTo>
                      <a:pt x="13341" y="2857"/>
                      <a:pt x="12217" y="3521"/>
                      <a:pt x="10998" y="3933"/>
                    </a:cubicBezTo>
                    <a:cubicBezTo>
                      <a:pt x="10525" y="4094"/>
                      <a:pt x="10379" y="4700"/>
                      <a:pt x="9902" y="4700"/>
                    </a:cubicBezTo>
                    <a:cubicBezTo>
                      <a:pt x="9862" y="4700"/>
                      <a:pt x="9820" y="4696"/>
                      <a:pt x="9776" y="4687"/>
                    </a:cubicBezTo>
                    <a:cubicBezTo>
                      <a:pt x="9710" y="4673"/>
                      <a:pt x="9649" y="4667"/>
                      <a:pt x="9593" y="4667"/>
                    </a:cubicBezTo>
                    <a:cubicBezTo>
                      <a:pt x="9346" y="4667"/>
                      <a:pt x="9191" y="4792"/>
                      <a:pt x="9003" y="4975"/>
                    </a:cubicBezTo>
                    <a:cubicBezTo>
                      <a:pt x="8096" y="5865"/>
                      <a:pt x="7118" y="6690"/>
                      <a:pt x="6257" y="7620"/>
                    </a:cubicBezTo>
                    <a:cubicBezTo>
                      <a:pt x="5339" y="8611"/>
                      <a:pt x="4372" y="9527"/>
                      <a:pt x="3751" y="10816"/>
                    </a:cubicBezTo>
                    <a:cubicBezTo>
                      <a:pt x="2836" y="12714"/>
                      <a:pt x="2386" y="14743"/>
                      <a:pt x="1862" y="16730"/>
                    </a:cubicBezTo>
                    <a:cubicBezTo>
                      <a:pt x="1511" y="18059"/>
                      <a:pt x="1533" y="19522"/>
                      <a:pt x="1316" y="20925"/>
                    </a:cubicBezTo>
                    <a:cubicBezTo>
                      <a:pt x="1144" y="22040"/>
                      <a:pt x="1230" y="23224"/>
                      <a:pt x="991" y="24350"/>
                    </a:cubicBezTo>
                    <a:cubicBezTo>
                      <a:pt x="799" y="25259"/>
                      <a:pt x="993" y="26165"/>
                      <a:pt x="790" y="27096"/>
                    </a:cubicBezTo>
                    <a:cubicBezTo>
                      <a:pt x="540" y="28246"/>
                      <a:pt x="814" y="29473"/>
                      <a:pt x="616" y="30689"/>
                    </a:cubicBezTo>
                    <a:cubicBezTo>
                      <a:pt x="485" y="31490"/>
                      <a:pt x="628" y="32383"/>
                      <a:pt x="581" y="33232"/>
                    </a:cubicBezTo>
                    <a:cubicBezTo>
                      <a:pt x="529" y="34164"/>
                      <a:pt x="490" y="35106"/>
                      <a:pt x="492" y="36029"/>
                    </a:cubicBezTo>
                    <a:cubicBezTo>
                      <a:pt x="494" y="36933"/>
                      <a:pt x="553" y="37890"/>
                      <a:pt x="744" y="38769"/>
                    </a:cubicBezTo>
                    <a:cubicBezTo>
                      <a:pt x="867" y="39330"/>
                      <a:pt x="380" y="39737"/>
                      <a:pt x="623" y="40186"/>
                    </a:cubicBezTo>
                    <a:cubicBezTo>
                      <a:pt x="1035" y="40945"/>
                      <a:pt x="637" y="41732"/>
                      <a:pt x="755" y="42513"/>
                    </a:cubicBezTo>
                    <a:cubicBezTo>
                      <a:pt x="850" y="43130"/>
                      <a:pt x="736" y="43808"/>
                      <a:pt x="778" y="44475"/>
                    </a:cubicBezTo>
                    <a:cubicBezTo>
                      <a:pt x="818" y="45100"/>
                      <a:pt x="1060" y="45750"/>
                      <a:pt x="705" y="46461"/>
                    </a:cubicBezTo>
                    <a:cubicBezTo>
                      <a:pt x="444" y="46984"/>
                      <a:pt x="695" y="47739"/>
                      <a:pt x="657" y="48398"/>
                    </a:cubicBezTo>
                    <a:cubicBezTo>
                      <a:pt x="629" y="48910"/>
                      <a:pt x="808" y="49478"/>
                      <a:pt x="723" y="50031"/>
                    </a:cubicBezTo>
                    <a:cubicBezTo>
                      <a:pt x="628" y="50638"/>
                      <a:pt x="526" y="51405"/>
                      <a:pt x="626" y="51838"/>
                    </a:cubicBezTo>
                    <a:cubicBezTo>
                      <a:pt x="807" y="52622"/>
                      <a:pt x="639" y="53362"/>
                      <a:pt x="641" y="54083"/>
                    </a:cubicBezTo>
                    <a:cubicBezTo>
                      <a:pt x="645" y="55048"/>
                      <a:pt x="399" y="56038"/>
                      <a:pt x="635" y="56996"/>
                    </a:cubicBezTo>
                    <a:cubicBezTo>
                      <a:pt x="744" y="57444"/>
                      <a:pt x="652" y="57696"/>
                      <a:pt x="370" y="57969"/>
                    </a:cubicBezTo>
                    <a:cubicBezTo>
                      <a:pt x="956" y="58386"/>
                      <a:pt x="366" y="58983"/>
                      <a:pt x="613" y="59487"/>
                    </a:cubicBezTo>
                    <a:cubicBezTo>
                      <a:pt x="985" y="60245"/>
                      <a:pt x="1" y="61083"/>
                      <a:pt x="674" y="61875"/>
                    </a:cubicBezTo>
                    <a:cubicBezTo>
                      <a:pt x="714" y="61922"/>
                      <a:pt x="667" y="62092"/>
                      <a:pt x="611" y="62166"/>
                    </a:cubicBezTo>
                    <a:cubicBezTo>
                      <a:pt x="53" y="62889"/>
                      <a:pt x="516" y="63706"/>
                      <a:pt x="547" y="64422"/>
                    </a:cubicBezTo>
                    <a:cubicBezTo>
                      <a:pt x="577" y="65076"/>
                      <a:pt x="682" y="65889"/>
                      <a:pt x="481" y="66361"/>
                    </a:cubicBezTo>
                    <a:cubicBezTo>
                      <a:pt x="219" y="66971"/>
                      <a:pt x="836" y="67589"/>
                      <a:pt x="269" y="68060"/>
                    </a:cubicBezTo>
                    <a:cubicBezTo>
                      <a:pt x="748" y="68821"/>
                      <a:pt x="302" y="69686"/>
                      <a:pt x="554" y="70490"/>
                    </a:cubicBezTo>
                    <a:cubicBezTo>
                      <a:pt x="783" y="71220"/>
                      <a:pt x="284" y="71959"/>
                      <a:pt x="425" y="72745"/>
                    </a:cubicBezTo>
                    <a:cubicBezTo>
                      <a:pt x="468" y="72990"/>
                      <a:pt x="696" y="73171"/>
                      <a:pt x="614" y="73468"/>
                    </a:cubicBezTo>
                    <a:cubicBezTo>
                      <a:pt x="327" y="74513"/>
                      <a:pt x="755" y="75572"/>
                      <a:pt x="553" y="76646"/>
                    </a:cubicBezTo>
                    <a:cubicBezTo>
                      <a:pt x="407" y="77425"/>
                      <a:pt x="396" y="78307"/>
                      <a:pt x="622" y="79052"/>
                    </a:cubicBezTo>
                    <a:cubicBezTo>
                      <a:pt x="762" y="79516"/>
                      <a:pt x="377" y="79832"/>
                      <a:pt x="584" y="80204"/>
                    </a:cubicBezTo>
                    <a:cubicBezTo>
                      <a:pt x="857" y="80695"/>
                      <a:pt x="774" y="81266"/>
                      <a:pt x="758" y="81754"/>
                    </a:cubicBezTo>
                    <a:cubicBezTo>
                      <a:pt x="715" y="83129"/>
                      <a:pt x="853" y="84503"/>
                      <a:pt x="750" y="85866"/>
                    </a:cubicBezTo>
                    <a:cubicBezTo>
                      <a:pt x="715" y="86329"/>
                      <a:pt x="1263" y="86621"/>
                      <a:pt x="1037" y="86924"/>
                    </a:cubicBezTo>
                    <a:cubicBezTo>
                      <a:pt x="553" y="87576"/>
                      <a:pt x="1428" y="88296"/>
                      <a:pt x="850" y="88890"/>
                    </a:cubicBezTo>
                    <a:cubicBezTo>
                      <a:pt x="1333" y="90130"/>
                      <a:pt x="1009" y="91430"/>
                      <a:pt x="1135" y="92697"/>
                    </a:cubicBezTo>
                    <a:cubicBezTo>
                      <a:pt x="1283" y="94185"/>
                      <a:pt x="1484" y="95666"/>
                      <a:pt x="1493" y="97171"/>
                    </a:cubicBezTo>
                    <a:cubicBezTo>
                      <a:pt x="1496" y="97594"/>
                      <a:pt x="1293" y="98235"/>
                      <a:pt x="1321" y="98256"/>
                    </a:cubicBezTo>
                    <a:cubicBezTo>
                      <a:pt x="2155" y="98878"/>
                      <a:pt x="1461" y="99672"/>
                      <a:pt x="1456" y="100298"/>
                    </a:cubicBezTo>
                    <a:cubicBezTo>
                      <a:pt x="1450" y="101120"/>
                      <a:pt x="1713" y="101934"/>
                      <a:pt x="1506" y="102796"/>
                    </a:cubicBezTo>
                    <a:cubicBezTo>
                      <a:pt x="1334" y="103505"/>
                      <a:pt x="1829" y="104482"/>
                      <a:pt x="1502" y="105022"/>
                    </a:cubicBezTo>
                    <a:cubicBezTo>
                      <a:pt x="1058" y="105753"/>
                      <a:pt x="1608" y="106348"/>
                      <a:pt x="1397" y="107012"/>
                    </a:cubicBezTo>
                    <a:cubicBezTo>
                      <a:pt x="1321" y="107252"/>
                      <a:pt x="1101" y="107740"/>
                      <a:pt x="1301" y="108094"/>
                    </a:cubicBezTo>
                    <a:cubicBezTo>
                      <a:pt x="1876" y="109108"/>
                      <a:pt x="1540" y="110222"/>
                      <a:pt x="1660" y="111282"/>
                    </a:cubicBezTo>
                    <a:cubicBezTo>
                      <a:pt x="1782" y="112366"/>
                      <a:pt x="1799" y="113471"/>
                      <a:pt x="1851" y="114560"/>
                    </a:cubicBezTo>
                    <a:cubicBezTo>
                      <a:pt x="1896" y="115494"/>
                      <a:pt x="2039" y="116436"/>
                      <a:pt x="1939" y="117408"/>
                    </a:cubicBezTo>
                    <a:cubicBezTo>
                      <a:pt x="1835" y="118431"/>
                      <a:pt x="1786" y="119505"/>
                      <a:pt x="1891" y="120543"/>
                    </a:cubicBezTo>
                    <a:cubicBezTo>
                      <a:pt x="2055" y="122188"/>
                      <a:pt x="1836" y="123814"/>
                      <a:pt x="1798" y="125449"/>
                    </a:cubicBezTo>
                    <a:cubicBezTo>
                      <a:pt x="1775" y="126435"/>
                      <a:pt x="1771" y="127421"/>
                      <a:pt x="1764" y="128407"/>
                    </a:cubicBezTo>
                    <a:cubicBezTo>
                      <a:pt x="1758" y="129203"/>
                      <a:pt x="1897" y="130031"/>
                      <a:pt x="1725" y="130787"/>
                    </a:cubicBezTo>
                    <a:cubicBezTo>
                      <a:pt x="1508" y="131744"/>
                      <a:pt x="1751" y="132695"/>
                      <a:pt x="1535" y="133666"/>
                    </a:cubicBezTo>
                    <a:cubicBezTo>
                      <a:pt x="1410" y="134230"/>
                      <a:pt x="1161" y="135096"/>
                      <a:pt x="1771" y="135719"/>
                    </a:cubicBezTo>
                    <a:cubicBezTo>
                      <a:pt x="1820" y="135768"/>
                      <a:pt x="1655" y="136004"/>
                      <a:pt x="1622" y="136161"/>
                    </a:cubicBezTo>
                    <a:cubicBezTo>
                      <a:pt x="1487" y="136800"/>
                      <a:pt x="1222" y="137410"/>
                      <a:pt x="1278" y="138094"/>
                    </a:cubicBezTo>
                    <a:cubicBezTo>
                      <a:pt x="1298" y="138327"/>
                      <a:pt x="1461" y="138480"/>
                      <a:pt x="1382" y="138824"/>
                    </a:cubicBezTo>
                    <a:cubicBezTo>
                      <a:pt x="1157" y="139810"/>
                      <a:pt x="1059" y="140891"/>
                      <a:pt x="1225" y="141882"/>
                    </a:cubicBezTo>
                    <a:cubicBezTo>
                      <a:pt x="1355" y="142667"/>
                      <a:pt x="1094" y="143408"/>
                      <a:pt x="1267" y="144167"/>
                    </a:cubicBezTo>
                    <a:cubicBezTo>
                      <a:pt x="1473" y="145063"/>
                      <a:pt x="1029" y="146014"/>
                      <a:pt x="1304" y="146861"/>
                    </a:cubicBezTo>
                    <a:cubicBezTo>
                      <a:pt x="1549" y="147610"/>
                      <a:pt x="807" y="148349"/>
                      <a:pt x="1427" y="149021"/>
                    </a:cubicBezTo>
                    <a:cubicBezTo>
                      <a:pt x="949" y="150380"/>
                      <a:pt x="1230" y="151811"/>
                      <a:pt x="1103" y="153202"/>
                    </a:cubicBezTo>
                    <a:cubicBezTo>
                      <a:pt x="1017" y="154166"/>
                      <a:pt x="1207" y="155214"/>
                      <a:pt x="1241" y="156224"/>
                    </a:cubicBezTo>
                    <a:cubicBezTo>
                      <a:pt x="1261" y="156867"/>
                      <a:pt x="1542" y="157514"/>
                      <a:pt x="1505" y="158081"/>
                    </a:cubicBezTo>
                    <a:cubicBezTo>
                      <a:pt x="1459" y="158783"/>
                      <a:pt x="1534" y="159463"/>
                      <a:pt x="1554" y="160149"/>
                    </a:cubicBezTo>
                    <a:cubicBezTo>
                      <a:pt x="1585" y="161208"/>
                      <a:pt x="1704" y="162263"/>
                      <a:pt x="1760" y="163321"/>
                    </a:cubicBezTo>
                    <a:cubicBezTo>
                      <a:pt x="1826" y="164528"/>
                      <a:pt x="1779" y="165731"/>
                      <a:pt x="2137" y="166926"/>
                    </a:cubicBezTo>
                    <a:cubicBezTo>
                      <a:pt x="2342" y="167608"/>
                      <a:pt x="2273" y="168380"/>
                      <a:pt x="2557" y="169007"/>
                    </a:cubicBezTo>
                    <a:cubicBezTo>
                      <a:pt x="2259" y="169451"/>
                      <a:pt x="2753" y="169615"/>
                      <a:pt x="2750" y="169954"/>
                    </a:cubicBezTo>
                    <a:cubicBezTo>
                      <a:pt x="2726" y="171494"/>
                      <a:pt x="3578" y="172790"/>
                      <a:pt x="4158" y="174114"/>
                    </a:cubicBezTo>
                    <a:cubicBezTo>
                      <a:pt x="4844" y="175678"/>
                      <a:pt x="6171" y="176893"/>
                      <a:pt x="7363" y="178120"/>
                    </a:cubicBezTo>
                    <a:cubicBezTo>
                      <a:pt x="8514" y="179306"/>
                      <a:pt x="9710" y="180470"/>
                      <a:pt x="11299" y="181157"/>
                    </a:cubicBezTo>
                    <a:cubicBezTo>
                      <a:pt x="11809" y="181378"/>
                      <a:pt x="12534" y="181419"/>
                      <a:pt x="12822" y="181984"/>
                    </a:cubicBezTo>
                    <a:cubicBezTo>
                      <a:pt x="13120" y="182567"/>
                      <a:pt x="13744" y="182679"/>
                      <a:pt x="14169" y="182839"/>
                    </a:cubicBezTo>
                    <a:cubicBezTo>
                      <a:pt x="15859" y="183478"/>
                      <a:pt x="17688" y="183563"/>
                      <a:pt x="19470" y="183814"/>
                    </a:cubicBezTo>
                    <a:cubicBezTo>
                      <a:pt x="21161" y="184054"/>
                      <a:pt x="22867" y="184117"/>
                      <a:pt x="24580" y="184140"/>
                    </a:cubicBezTo>
                    <a:cubicBezTo>
                      <a:pt x="25780" y="184155"/>
                      <a:pt x="26959" y="184525"/>
                      <a:pt x="28179" y="184525"/>
                    </a:cubicBezTo>
                    <a:cubicBezTo>
                      <a:pt x="28309" y="184525"/>
                      <a:pt x="28439" y="184521"/>
                      <a:pt x="28569" y="184512"/>
                    </a:cubicBezTo>
                    <a:cubicBezTo>
                      <a:pt x="28647" y="184506"/>
                      <a:pt x="28728" y="184504"/>
                      <a:pt x="28810" y="184504"/>
                    </a:cubicBezTo>
                    <a:cubicBezTo>
                      <a:pt x="29069" y="184504"/>
                      <a:pt x="29346" y="184528"/>
                      <a:pt x="29608" y="184555"/>
                    </a:cubicBezTo>
                    <a:cubicBezTo>
                      <a:pt x="31011" y="184694"/>
                      <a:pt x="32431" y="184820"/>
                      <a:pt x="33826" y="184859"/>
                    </a:cubicBezTo>
                    <a:cubicBezTo>
                      <a:pt x="34779" y="184885"/>
                      <a:pt x="35741" y="185021"/>
                      <a:pt x="36682" y="185076"/>
                    </a:cubicBezTo>
                    <a:cubicBezTo>
                      <a:pt x="38289" y="185172"/>
                      <a:pt x="39896" y="185190"/>
                      <a:pt x="41501" y="185244"/>
                    </a:cubicBezTo>
                    <a:cubicBezTo>
                      <a:pt x="42200" y="185268"/>
                      <a:pt x="42898" y="185290"/>
                      <a:pt x="43597" y="185290"/>
                    </a:cubicBezTo>
                    <a:cubicBezTo>
                      <a:pt x="43889" y="185290"/>
                      <a:pt x="44182" y="185286"/>
                      <a:pt x="44475" y="185277"/>
                    </a:cubicBezTo>
                    <a:cubicBezTo>
                      <a:pt x="44687" y="185270"/>
                      <a:pt x="44898" y="185267"/>
                      <a:pt x="45110" y="185267"/>
                    </a:cubicBezTo>
                    <a:cubicBezTo>
                      <a:pt x="46071" y="185267"/>
                      <a:pt x="47034" y="185325"/>
                      <a:pt x="47996" y="185325"/>
                    </a:cubicBezTo>
                    <a:cubicBezTo>
                      <a:pt x="48164" y="185325"/>
                      <a:pt x="48332" y="185323"/>
                      <a:pt x="48500" y="185319"/>
                    </a:cubicBezTo>
                    <a:cubicBezTo>
                      <a:pt x="49156" y="185303"/>
                      <a:pt x="49855" y="185214"/>
                      <a:pt x="50495" y="185214"/>
                    </a:cubicBezTo>
                    <a:cubicBezTo>
                      <a:pt x="50699" y="185214"/>
                      <a:pt x="50896" y="185223"/>
                      <a:pt x="51084" y="185246"/>
                    </a:cubicBezTo>
                    <a:cubicBezTo>
                      <a:pt x="51603" y="185310"/>
                      <a:pt x="52138" y="185336"/>
                      <a:pt x="52655" y="185336"/>
                    </a:cubicBezTo>
                    <a:cubicBezTo>
                      <a:pt x="53016" y="185336"/>
                      <a:pt x="53369" y="185323"/>
                      <a:pt x="53700" y="185303"/>
                    </a:cubicBezTo>
                    <a:cubicBezTo>
                      <a:pt x="54827" y="185233"/>
                      <a:pt x="55955" y="185188"/>
                      <a:pt x="57080" y="185188"/>
                    </a:cubicBezTo>
                    <a:cubicBezTo>
                      <a:pt x="57409" y="185188"/>
                      <a:pt x="57737" y="185192"/>
                      <a:pt x="58066" y="185200"/>
                    </a:cubicBezTo>
                    <a:cubicBezTo>
                      <a:pt x="58193" y="185203"/>
                      <a:pt x="58320" y="185204"/>
                      <a:pt x="58447" y="185204"/>
                    </a:cubicBezTo>
                    <a:cubicBezTo>
                      <a:pt x="59827" y="185204"/>
                      <a:pt x="61189" y="185030"/>
                      <a:pt x="62557" y="184928"/>
                    </a:cubicBezTo>
                    <a:cubicBezTo>
                      <a:pt x="63001" y="184895"/>
                      <a:pt x="63520" y="184754"/>
                      <a:pt x="63963" y="184691"/>
                    </a:cubicBezTo>
                    <a:cubicBezTo>
                      <a:pt x="64590" y="184601"/>
                      <a:pt x="65150" y="184230"/>
                      <a:pt x="65758" y="184230"/>
                    </a:cubicBezTo>
                    <a:cubicBezTo>
                      <a:pt x="65803" y="184230"/>
                      <a:pt x="65849" y="184233"/>
                      <a:pt x="65895" y="184237"/>
                    </a:cubicBezTo>
                    <a:cubicBezTo>
                      <a:pt x="66103" y="184257"/>
                      <a:pt x="66312" y="184265"/>
                      <a:pt x="66520" y="184265"/>
                    </a:cubicBezTo>
                    <a:cubicBezTo>
                      <a:pt x="67103" y="184265"/>
                      <a:pt x="67681" y="184201"/>
                      <a:pt x="68247" y="184146"/>
                    </a:cubicBezTo>
                    <a:cubicBezTo>
                      <a:pt x="69311" y="184045"/>
                      <a:pt x="70396" y="184037"/>
                      <a:pt x="71452" y="183940"/>
                    </a:cubicBezTo>
                    <a:cubicBezTo>
                      <a:pt x="72480" y="183848"/>
                      <a:pt x="73642" y="183877"/>
                      <a:pt x="74622" y="183681"/>
                    </a:cubicBezTo>
                    <a:cubicBezTo>
                      <a:pt x="75694" y="183466"/>
                      <a:pt x="76791" y="183548"/>
                      <a:pt x="77873" y="183233"/>
                    </a:cubicBezTo>
                    <a:cubicBezTo>
                      <a:pt x="78995" y="182906"/>
                      <a:pt x="80231" y="182765"/>
                      <a:pt x="81436" y="182663"/>
                    </a:cubicBezTo>
                    <a:cubicBezTo>
                      <a:pt x="82101" y="182606"/>
                      <a:pt x="82717" y="182191"/>
                      <a:pt x="83396" y="182191"/>
                    </a:cubicBezTo>
                    <a:cubicBezTo>
                      <a:pt x="83580" y="182191"/>
                      <a:pt x="83768" y="182221"/>
                      <a:pt x="83964" y="182297"/>
                    </a:cubicBezTo>
                    <a:cubicBezTo>
                      <a:pt x="83970" y="182300"/>
                      <a:pt x="83977" y="182301"/>
                      <a:pt x="83985" y="182301"/>
                    </a:cubicBezTo>
                    <a:cubicBezTo>
                      <a:pt x="84057" y="182301"/>
                      <a:pt x="84196" y="182215"/>
                      <a:pt x="84224" y="182146"/>
                    </a:cubicBezTo>
                    <a:cubicBezTo>
                      <a:pt x="84321" y="181910"/>
                      <a:pt x="84517" y="181897"/>
                      <a:pt x="84718" y="181897"/>
                    </a:cubicBezTo>
                    <a:cubicBezTo>
                      <a:pt x="84741" y="181897"/>
                      <a:pt x="84765" y="181897"/>
                      <a:pt x="84789" y="181897"/>
                    </a:cubicBezTo>
                    <a:cubicBezTo>
                      <a:pt x="84982" y="181897"/>
                      <a:pt x="85168" y="181886"/>
                      <a:pt x="85263" y="181672"/>
                    </a:cubicBezTo>
                    <a:cubicBezTo>
                      <a:pt x="85409" y="181763"/>
                      <a:pt x="85546" y="181799"/>
                      <a:pt x="85677" y="181799"/>
                    </a:cubicBezTo>
                    <a:cubicBezTo>
                      <a:pt x="86141" y="181799"/>
                      <a:pt x="86527" y="181342"/>
                      <a:pt x="86993" y="181278"/>
                    </a:cubicBezTo>
                    <a:cubicBezTo>
                      <a:pt x="87467" y="181214"/>
                      <a:pt x="88216" y="181173"/>
                      <a:pt x="88734" y="180570"/>
                    </a:cubicBezTo>
                    <a:cubicBezTo>
                      <a:pt x="88982" y="180281"/>
                      <a:pt x="89812" y="180019"/>
                      <a:pt x="90214" y="179736"/>
                    </a:cubicBezTo>
                    <a:cubicBezTo>
                      <a:pt x="90777" y="179341"/>
                      <a:pt x="91431" y="178636"/>
                      <a:pt x="91940" y="178518"/>
                    </a:cubicBezTo>
                    <a:cubicBezTo>
                      <a:pt x="93303" y="178204"/>
                      <a:pt x="93505" y="176913"/>
                      <a:pt x="94368" y="176237"/>
                    </a:cubicBezTo>
                    <a:cubicBezTo>
                      <a:pt x="94910" y="175813"/>
                      <a:pt x="95064" y="175171"/>
                      <a:pt x="95372" y="174618"/>
                    </a:cubicBezTo>
                    <a:cubicBezTo>
                      <a:pt x="95789" y="173868"/>
                      <a:pt x="96337" y="173124"/>
                      <a:pt x="96495" y="172313"/>
                    </a:cubicBezTo>
                    <a:cubicBezTo>
                      <a:pt x="96706" y="171234"/>
                      <a:pt x="97049" y="170226"/>
                      <a:pt x="97498" y="169244"/>
                    </a:cubicBezTo>
                    <a:cubicBezTo>
                      <a:pt x="97568" y="169092"/>
                      <a:pt x="97687" y="168941"/>
                      <a:pt x="97614" y="168805"/>
                    </a:cubicBezTo>
                    <a:cubicBezTo>
                      <a:pt x="97319" y="168257"/>
                      <a:pt x="97625" y="167670"/>
                      <a:pt x="97717" y="167218"/>
                    </a:cubicBezTo>
                    <a:cubicBezTo>
                      <a:pt x="98032" y="165687"/>
                      <a:pt x="97973" y="164140"/>
                      <a:pt x="98130" y="162609"/>
                    </a:cubicBezTo>
                    <a:cubicBezTo>
                      <a:pt x="98244" y="161529"/>
                      <a:pt x="98247" y="160440"/>
                      <a:pt x="98143" y="159358"/>
                    </a:cubicBezTo>
                    <a:cubicBezTo>
                      <a:pt x="98024" y="158133"/>
                      <a:pt x="98368" y="156883"/>
                      <a:pt x="98192" y="155613"/>
                    </a:cubicBezTo>
                    <a:cubicBezTo>
                      <a:pt x="98108" y="155017"/>
                      <a:pt x="98190" y="154366"/>
                      <a:pt x="98216" y="153744"/>
                    </a:cubicBezTo>
                    <a:cubicBezTo>
                      <a:pt x="98263" y="152614"/>
                      <a:pt x="98245" y="151486"/>
                      <a:pt x="98278" y="150358"/>
                    </a:cubicBezTo>
                    <a:cubicBezTo>
                      <a:pt x="98299" y="149564"/>
                      <a:pt x="98176" y="148779"/>
                      <a:pt x="98263" y="147974"/>
                    </a:cubicBezTo>
                    <a:cubicBezTo>
                      <a:pt x="98337" y="147291"/>
                      <a:pt x="98590" y="146623"/>
                      <a:pt x="98491" y="145916"/>
                    </a:cubicBezTo>
                    <a:cubicBezTo>
                      <a:pt x="98445" y="145588"/>
                      <a:pt x="98274" y="145303"/>
                      <a:pt x="98300" y="144937"/>
                    </a:cubicBezTo>
                    <a:cubicBezTo>
                      <a:pt x="98356" y="144178"/>
                      <a:pt x="98654" y="143420"/>
                      <a:pt x="98365" y="142646"/>
                    </a:cubicBezTo>
                    <a:cubicBezTo>
                      <a:pt x="98291" y="142452"/>
                      <a:pt x="98161" y="142149"/>
                      <a:pt x="98244" y="142049"/>
                    </a:cubicBezTo>
                    <a:cubicBezTo>
                      <a:pt x="98977" y="141156"/>
                      <a:pt x="98196" y="140165"/>
                      <a:pt x="98472" y="139223"/>
                    </a:cubicBezTo>
                    <a:cubicBezTo>
                      <a:pt x="98806" y="138082"/>
                      <a:pt x="98147" y="136860"/>
                      <a:pt x="98603" y="135689"/>
                    </a:cubicBezTo>
                    <a:cubicBezTo>
                      <a:pt x="98645" y="135582"/>
                      <a:pt x="98605" y="135403"/>
                      <a:pt x="98537" y="135301"/>
                    </a:cubicBezTo>
                    <a:cubicBezTo>
                      <a:pt x="98160" y="134743"/>
                      <a:pt x="98414" y="134009"/>
                      <a:pt x="98528" y="133612"/>
                    </a:cubicBezTo>
                    <a:cubicBezTo>
                      <a:pt x="98789" y="132693"/>
                      <a:pt x="98347" y="131830"/>
                      <a:pt x="98680" y="130873"/>
                    </a:cubicBezTo>
                    <a:cubicBezTo>
                      <a:pt x="98963" y="130061"/>
                      <a:pt x="98746" y="128949"/>
                      <a:pt x="98770" y="127981"/>
                    </a:cubicBezTo>
                    <a:cubicBezTo>
                      <a:pt x="98807" y="126493"/>
                      <a:pt x="98796" y="124999"/>
                      <a:pt x="98936" y="123507"/>
                    </a:cubicBezTo>
                    <a:cubicBezTo>
                      <a:pt x="99013" y="122684"/>
                      <a:pt x="98965" y="121807"/>
                      <a:pt x="99002" y="120982"/>
                    </a:cubicBezTo>
                    <a:cubicBezTo>
                      <a:pt x="99072" y="119429"/>
                      <a:pt x="98998" y="117872"/>
                      <a:pt x="99128" y="116322"/>
                    </a:cubicBezTo>
                    <a:cubicBezTo>
                      <a:pt x="99244" y="114952"/>
                      <a:pt x="99152" y="113574"/>
                      <a:pt x="99244" y="112198"/>
                    </a:cubicBezTo>
                    <a:cubicBezTo>
                      <a:pt x="99272" y="111777"/>
                      <a:pt x="99417" y="111342"/>
                      <a:pt x="99332" y="110848"/>
                    </a:cubicBezTo>
                    <a:cubicBezTo>
                      <a:pt x="99179" y="109953"/>
                      <a:pt x="99070" y="108993"/>
                      <a:pt x="99143" y="108098"/>
                    </a:cubicBezTo>
                    <a:cubicBezTo>
                      <a:pt x="99214" y="107227"/>
                      <a:pt x="99127" y="106377"/>
                      <a:pt x="99158" y="105520"/>
                    </a:cubicBezTo>
                    <a:cubicBezTo>
                      <a:pt x="99191" y="104613"/>
                      <a:pt x="98792" y="103722"/>
                      <a:pt x="99033" y="102828"/>
                    </a:cubicBezTo>
                    <a:cubicBezTo>
                      <a:pt x="99236" y="102076"/>
                      <a:pt x="98989" y="101333"/>
                      <a:pt x="99015" y="100592"/>
                    </a:cubicBezTo>
                    <a:cubicBezTo>
                      <a:pt x="99038" y="99940"/>
                      <a:pt x="98877" y="99149"/>
                      <a:pt x="98928" y="98491"/>
                    </a:cubicBezTo>
                    <a:cubicBezTo>
                      <a:pt x="99038" y="97085"/>
                      <a:pt x="98877" y="95695"/>
                      <a:pt x="98791" y="94320"/>
                    </a:cubicBezTo>
                    <a:cubicBezTo>
                      <a:pt x="98707" y="92984"/>
                      <a:pt x="99084" y="91669"/>
                      <a:pt x="98780" y="90315"/>
                    </a:cubicBezTo>
                    <a:cubicBezTo>
                      <a:pt x="98661" y="89788"/>
                      <a:pt x="98782" y="89092"/>
                      <a:pt x="98855" y="88487"/>
                    </a:cubicBezTo>
                    <a:cubicBezTo>
                      <a:pt x="98995" y="87314"/>
                      <a:pt x="98393" y="86251"/>
                      <a:pt x="98459" y="85087"/>
                    </a:cubicBezTo>
                    <a:cubicBezTo>
                      <a:pt x="98492" y="84495"/>
                      <a:pt x="99033" y="83977"/>
                      <a:pt x="98734" y="83384"/>
                    </a:cubicBezTo>
                    <a:cubicBezTo>
                      <a:pt x="98430" y="82784"/>
                      <a:pt x="98761" y="82256"/>
                      <a:pt x="98866" y="81728"/>
                    </a:cubicBezTo>
                    <a:cubicBezTo>
                      <a:pt x="98956" y="81277"/>
                      <a:pt x="99156" y="80866"/>
                      <a:pt x="99089" y="80369"/>
                    </a:cubicBezTo>
                    <a:cubicBezTo>
                      <a:pt x="99040" y="79998"/>
                      <a:pt x="99108" y="79615"/>
                      <a:pt x="99200" y="79227"/>
                    </a:cubicBezTo>
                    <a:cubicBezTo>
                      <a:pt x="99263" y="78960"/>
                      <a:pt x="99429" y="78528"/>
                      <a:pt x="99246" y="78163"/>
                    </a:cubicBezTo>
                    <a:cubicBezTo>
                      <a:pt x="98899" y="77474"/>
                      <a:pt x="99143" y="76744"/>
                      <a:pt x="99171" y="76039"/>
                    </a:cubicBezTo>
                    <a:cubicBezTo>
                      <a:pt x="99214" y="74991"/>
                      <a:pt x="99322" y="73946"/>
                      <a:pt x="99220" y="72899"/>
                    </a:cubicBezTo>
                    <a:cubicBezTo>
                      <a:pt x="99163" y="72315"/>
                      <a:pt x="99480" y="71713"/>
                      <a:pt x="99039" y="71110"/>
                    </a:cubicBezTo>
                    <a:cubicBezTo>
                      <a:pt x="98952" y="70991"/>
                      <a:pt x="99320" y="70264"/>
                      <a:pt x="99282" y="69806"/>
                    </a:cubicBezTo>
                    <a:cubicBezTo>
                      <a:pt x="99240" y="69310"/>
                      <a:pt x="99627" y="68758"/>
                      <a:pt x="99113" y="68312"/>
                    </a:cubicBezTo>
                    <a:cubicBezTo>
                      <a:pt x="99034" y="68245"/>
                      <a:pt x="98964" y="68103"/>
                      <a:pt x="99074" y="68021"/>
                    </a:cubicBezTo>
                    <a:cubicBezTo>
                      <a:pt x="99649" y="67591"/>
                      <a:pt x="98884" y="66933"/>
                      <a:pt x="99319" y="66528"/>
                    </a:cubicBezTo>
                    <a:cubicBezTo>
                      <a:pt x="99756" y="66120"/>
                      <a:pt x="98625" y="65611"/>
                      <a:pt x="99445" y="65285"/>
                    </a:cubicBezTo>
                    <a:cubicBezTo>
                      <a:pt x="99102" y="64641"/>
                      <a:pt x="99346" y="64017"/>
                      <a:pt x="99519" y="63394"/>
                    </a:cubicBezTo>
                    <a:cubicBezTo>
                      <a:pt x="99552" y="63273"/>
                      <a:pt x="99564" y="63192"/>
                      <a:pt x="99455" y="63117"/>
                    </a:cubicBezTo>
                    <a:cubicBezTo>
                      <a:pt x="99080" y="62858"/>
                      <a:pt x="99228" y="62315"/>
                      <a:pt x="99313" y="62184"/>
                    </a:cubicBezTo>
                    <a:cubicBezTo>
                      <a:pt x="99995" y="61144"/>
                      <a:pt x="99520" y="59967"/>
                      <a:pt x="99765" y="58878"/>
                    </a:cubicBezTo>
                    <a:cubicBezTo>
                      <a:pt x="99903" y="58263"/>
                      <a:pt x="99514" y="57557"/>
                      <a:pt x="99944" y="56921"/>
                    </a:cubicBezTo>
                    <a:cubicBezTo>
                      <a:pt x="100068" y="56740"/>
                      <a:pt x="99936" y="56635"/>
                      <a:pt x="99729" y="56597"/>
                    </a:cubicBezTo>
                    <a:cubicBezTo>
                      <a:pt x="99633" y="56580"/>
                      <a:pt x="99507" y="56406"/>
                      <a:pt x="99596" y="56355"/>
                    </a:cubicBezTo>
                    <a:cubicBezTo>
                      <a:pt x="100354" y="55904"/>
                      <a:pt x="99823" y="55193"/>
                      <a:pt x="99907" y="54632"/>
                    </a:cubicBezTo>
                    <a:cubicBezTo>
                      <a:pt x="100055" y="53624"/>
                      <a:pt x="99622" y="52567"/>
                      <a:pt x="100057" y="51552"/>
                    </a:cubicBezTo>
                    <a:cubicBezTo>
                      <a:pt x="100078" y="51503"/>
                      <a:pt x="100113" y="51434"/>
                      <a:pt x="100095" y="51401"/>
                    </a:cubicBezTo>
                    <a:cubicBezTo>
                      <a:pt x="99713" y="50712"/>
                      <a:pt x="99898" y="49868"/>
                      <a:pt x="99994" y="49270"/>
                    </a:cubicBezTo>
                    <a:cubicBezTo>
                      <a:pt x="100160" y="48238"/>
                      <a:pt x="99950" y="47231"/>
                      <a:pt x="100042" y="46219"/>
                    </a:cubicBezTo>
                    <a:cubicBezTo>
                      <a:pt x="100077" y="45831"/>
                      <a:pt x="100614" y="45286"/>
                      <a:pt x="100056" y="44856"/>
                    </a:cubicBezTo>
                    <a:cubicBezTo>
                      <a:pt x="100542" y="44554"/>
                      <a:pt x="100631" y="44310"/>
                      <a:pt x="99962" y="44159"/>
                    </a:cubicBezTo>
                    <a:cubicBezTo>
                      <a:pt x="99924" y="44150"/>
                      <a:pt x="99893" y="43947"/>
                      <a:pt x="99894" y="43947"/>
                    </a:cubicBezTo>
                    <a:cubicBezTo>
                      <a:pt x="100751" y="43677"/>
                      <a:pt x="100177" y="43014"/>
                      <a:pt x="100051" y="42772"/>
                    </a:cubicBezTo>
                    <a:cubicBezTo>
                      <a:pt x="99629" y="41974"/>
                      <a:pt x="100207" y="41253"/>
                      <a:pt x="100128" y="40464"/>
                    </a:cubicBezTo>
                    <a:cubicBezTo>
                      <a:pt x="100057" y="39773"/>
                      <a:pt x="100283" y="38904"/>
                      <a:pt x="100210" y="38130"/>
                    </a:cubicBezTo>
                    <a:cubicBezTo>
                      <a:pt x="100152" y="37522"/>
                      <a:pt x="101053" y="36855"/>
                      <a:pt x="100117" y="36302"/>
                    </a:cubicBezTo>
                    <a:cubicBezTo>
                      <a:pt x="100102" y="36292"/>
                      <a:pt x="100134" y="36136"/>
                      <a:pt x="100183" y="36090"/>
                    </a:cubicBezTo>
                    <a:cubicBezTo>
                      <a:pt x="100567" y="35731"/>
                      <a:pt x="100723" y="35436"/>
                      <a:pt x="100352" y="34888"/>
                    </a:cubicBezTo>
                    <a:cubicBezTo>
                      <a:pt x="100203" y="34670"/>
                      <a:pt x="100788" y="34135"/>
                      <a:pt x="100623" y="33639"/>
                    </a:cubicBezTo>
                    <a:cubicBezTo>
                      <a:pt x="100606" y="33588"/>
                      <a:pt x="100619" y="33528"/>
                      <a:pt x="100602" y="33477"/>
                    </a:cubicBezTo>
                    <a:cubicBezTo>
                      <a:pt x="100365" y="32770"/>
                      <a:pt x="100379" y="32019"/>
                      <a:pt x="100620" y="31270"/>
                    </a:cubicBezTo>
                    <a:cubicBezTo>
                      <a:pt x="100656" y="31157"/>
                      <a:pt x="100631" y="30954"/>
                      <a:pt x="100553" y="30889"/>
                    </a:cubicBezTo>
                    <a:cubicBezTo>
                      <a:pt x="100300" y="30679"/>
                      <a:pt x="100388" y="30454"/>
                      <a:pt x="100459" y="30216"/>
                    </a:cubicBezTo>
                    <a:cubicBezTo>
                      <a:pt x="100670" y="29519"/>
                      <a:pt x="100393" y="28831"/>
                      <a:pt x="100412" y="28134"/>
                    </a:cubicBezTo>
                    <a:cubicBezTo>
                      <a:pt x="100429" y="27482"/>
                      <a:pt x="100387" y="26816"/>
                      <a:pt x="100376" y="26173"/>
                    </a:cubicBezTo>
                    <a:cubicBezTo>
                      <a:pt x="100362" y="25352"/>
                      <a:pt x="100584" y="24499"/>
                      <a:pt x="100616" y="23648"/>
                    </a:cubicBezTo>
                    <a:cubicBezTo>
                      <a:pt x="100636" y="23167"/>
                      <a:pt x="100359" y="22757"/>
                      <a:pt x="100424" y="22235"/>
                    </a:cubicBezTo>
                    <a:cubicBezTo>
                      <a:pt x="100499" y="21631"/>
                      <a:pt x="100948" y="20907"/>
                      <a:pt x="100215" y="20362"/>
                    </a:cubicBezTo>
                    <a:cubicBezTo>
                      <a:pt x="100195" y="20348"/>
                      <a:pt x="100279" y="20105"/>
                      <a:pt x="100331" y="20098"/>
                    </a:cubicBezTo>
                    <a:cubicBezTo>
                      <a:pt x="100795" y="20039"/>
                      <a:pt x="100536" y="19782"/>
                      <a:pt x="100485" y="19584"/>
                    </a:cubicBezTo>
                    <a:cubicBezTo>
                      <a:pt x="100431" y="19374"/>
                      <a:pt x="100262" y="19109"/>
                      <a:pt x="100336" y="18967"/>
                    </a:cubicBezTo>
                    <a:cubicBezTo>
                      <a:pt x="100632" y="18387"/>
                      <a:pt x="100547" y="17837"/>
                      <a:pt x="100399" y="17245"/>
                    </a:cubicBezTo>
                    <a:cubicBezTo>
                      <a:pt x="100272" y="16742"/>
                      <a:pt x="100438" y="16210"/>
                      <a:pt x="100293" y="15682"/>
                    </a:cubicBezTo>
                    <a:cubicBezTo>
                      <a:pt x="100088" y="14934"/>
                      <a:pt x="100034" y="14144"/>
                      <a:pt x="99812" y="13403"/>
                    </a:cubicBezTo>
                    <a:cubicBezTo>
                      <a:pt x="99646" y="12847"/>
                      <a:pt x="99324" y="12306"/>
                      <a:pt x="99168" y="11770"/>
                    </a:cubicBezTo>
                    <a:cubicBezTo>
                      <a:pt x="98541" y="9607"/>
                      <a:pt x="96924" y="8232"/>
                      <a:pt x="95329" y="6909"/>
                    </a:cubicBezTo>
                    <a:cubicBezTo>
                      <a:pt x="94331" y="6081"/>
                      <a:pt x="93016" y="5620"/>
                      <a:pt x="91871" y="4970"/>
                    </a:cubicBezTo>
                    <a:cubicBezTo>
                      <a:pt x="90542" y="4213"/>
                      <a:pt x="89158" y="3558"/>
                      <a:pt x="87730" y="3008"/>
                    </a:cubicBezTo>
                    <a:cubicBezTo>
                      <a:pt x="87139" y="2781"/>
                      <a:pt x="86474" y="2491"/>
                      <a:pt x="85878" y="2491"/>
                    </a:cubicBezTo>
                    <a:cubicBezTo>
                      <a:pt x="85777" y="2491"/>
                      <a:pt x="85678" y="2499"/>
                      <a:pt x="85582" y="2518"/>
                    </a:cubicBezTo>
                    <a:cubicBezTo>
                      <a:pt x="85370" y="2558"/>
                      <a:pt x="85149" y="2576"/>
                      <a:pt x="84937" y="2576"/>
                    </a:cubicBezTo>
                    <a:cubicBezTo>
                      <a:pt x="84557" y="2576"/>
                      <a:pt x="84203" y="2519"/>
                      <a:pt x="83972" y="2433"/>
                    </a:cubicBezTo>
                    <a:cubicBezTo>
                      <a:pt x="82640" y="1938"/>
                      <a:pt x="81290" y="1792"/>
                      <a:pt x="79911" y="1717"/>
                    </a:cubicBezTo>
                    <a:cubicBezTo>
                      <a:pt x="78803" y="1655"/>
                      <a:pt x="77703" y="1451"/>
                      <a:pt x="76591" y="1451"/>
                    </a:cubicBezTo>
                    <a:cubicBezTo>
                      <a:pt x="76318" y="1451"/>
                      <a:pt x="76045" y="1463"/>
                      <a:pt x="75771" y="1493"/>
                    </a:cubicBezTo>
                    <a:cubicBezTo>
                      <a:pt x="75762" y="1493"/>
                      <a:pt x="75753" y="1494"/>
                      <a:pt x="75744" y="1494"/>
                    </a:cubicBezTo>
                    <a:cubicBezTo>
                      <a:pt x="75522" y="1494"/>
                      <a:pt x="75295" y="1208"/>
                      <a:pt x="75071" y="1208"/>
                    </a:cubicBezTo>
                    <a:cubicBezTo>
                      <a:pt x="74956" y="1208"/>
                      <a:pt x="74842" y="1283"/>
                      <a:pt x="74730" y="1509"/>
                    </a:cubicBezTo>
                    <a:cubicBezTo>
                      <a:pt x="74659" y="1436"/>
                      <a:pt x="74601" y="1340"/>
                      <a:pt x="74516" y="1295"/>
                    </a:cubicBezTo>
                    <a:cubicBezTo>
                      <a:pt x="74178" y="1118"/>
                      <a:pt x="73628" y="761"/>
                      <a:pt x="73466" y="761"/>
                    </a:cubicBezTo>
                    <a:cubicBezTo>
                      <a:pt x="73450" y="761"/>
                      <a:pt x="73437" y="765"/>
                      <a:pt x="73429" y="773"/>
                    </a:cubicBezTo>
                    <a:cubicBezTo>
                      <a:pt x="73252" y="964"/>
                      <a:pt x="73071" y="1027"/>
                      <a:pt x="72895" y="1027"/>
                    </a:cubicBezTo>
                    <a:cubicBezTo>
                      <a:pt x="72642" y="1027"/>
                      <a:pt x="72402" y="896"/>
                      <a:pt x="72207" y="831"/>
                    </a:cubicBezTo>
                    <a:cubicBezTo>
                      <a:pt x="71367" y="548"/>
                      <a:pt x="70493" y="679"/>
                      <a:pt x="69635" y="466"/>
                    </a:cubicBezTo>
                    <a:cubicBezTo>
                      <a:pt x="69146" y="345"/>
                      <a:pt x="68607" y="292"/>
                      <a:pt x="68074" y="292"/>
                    </a:cubicBezTo>
                    <a:cubicBezTo>
                      <a:pt x="67566" y="292"/>
                      <a:pt x="67063" y="340"/>
                      <a:pt x="66612" y="422"/>
                    </a:cubicBezTo>
                    <a:cubicBezTo>
                      <a:pt x="66374" y="465"/>
                      <a:pt x="66140" y="481"/>
                      <a:pt x="65909" y="481"/>
                    </a:cubicBezTo>
                    <a:cubicBezTo>
                      <a:pt x="65261" y="481"/>
                      <a:pt x="64634" y="357"/>
                      <a:pt x="63998" y="357"/>
                    </a:cubicBezTo>
                    <a:cubicBezTo>
                      <a:pt x="63764" y="357"/>
                      <a:pt x="63528" y="373"/>
                      <a:pt x="63290" y="420"/>
                    </a:cubicBezTo>
                    <a:cubicBezTo>
                      <a:pt x="62932" y="489"/>
                      <a:pt x="62556" y="510"/>
                      <a:pt x="62176" y="510"/>
                    </a:cubicBezTo>
                    <a:cubicBezTo>
                      <a:pt x="61737" y="510"/>
                      <a:pt x="61294" y="482"/>
                      <a:pt x="60868" y="471"/>
                    </a:cubicBezTo>
                    <a:cubicBezTo>
                      <a:pt x="59512" y="432"/>
                      <a:pt x="58157" y="464"/>
                      <a:pt x="56802" y="433"/>
                    </a:cubicBezTo>
                    <a:cubicBezTo>
                      <a:pt x="56053" y="418"/>
                      <a:pt x="55246" y="463"/>
                      <a:pt x="54570" y="205"/>
                    </a:cubicBezTo>
                    <a:cubicBezTo>
                      <a:pt x="54155" y="47"/>
                      <a:pt x="53741" y="0"/>
                      <a:pt x="5333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68569" tIns="68569" rIns="68569" bIns="68569" anchor="ctr"/>
              <a:lstStyle/>
              <a:p>
                <a:endParaRPr lang="en-US" sz="1013"/>
              </a:p>
            </p:txBody>
          </p:sp>
        </p:grpSp>
        <p:sp>
          <p:nvSpPr>
            <p:cNvPr id="21" name="TextBox 20"/>
            <p:cNvSpPr txBox="1">
              <a:spLocks noChangeArrowheads="1"/>
            </p:cNvSpPr>
            <p:nvPr/>
          </p:nvSpPr>
          <p:spPr bwMode="auto">
            <a:xfrm>
              <a:off x="347224" y="1432736"/>
              <a:ext cx="47922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508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000" b="1">
                  <a:solidFill>
                    <a:srgbClr val="002060"/>
                  </a:solidFill>
                  <a:latin typeface="#9Slide03 Arima Madurai Bold" panose="00000800000000000000" pitchFamily="2" charset="0"/>
                  <a:cs typeface="#9Slide03 Arima Madurai Bold" panose="00000800000000000000" pitchFamily="2" charset="0"/>
                </a:rPr>
                <a:t>Hình thức: Hoạt động</a:t>
              </a:r>
              <a:r>
                <a:rPr lang="vi-VN" altLang="en-US" sz="2000" b="1">
                  <a:solidFill>
                    <a:srgbClr val="002060"/>
                  </a:solidFill>
                  <a:latin typeface="#9Slide03 Arima Madurai Bold" panose="00000800000000000000" pitchFamily="2" charset="0"/>
                  <a:cs typeface="#9Slide03 Arima Madurai Bold" panose="00000800000000000000" pitchFamily="2" charset="0"/>
                </a:rPr>
                <a:t> nhóm</a:t>
              </a:r>
              <a:endParaRPr lang="en-US" altLang="en-US" sz="2000" b="1">
                <a:solidFill>
                  <a:srgbClr val="002060"/>
                </a:solidFill>
                <a:latin typeface="#9Slide03 Arima Madurai Bold" panose="00000800000000000000" pitchFamily="2" charset="0"/>
                <a:cs typeface="#9Slide03 Arima Madurai Bold" panose="00000800000000000000" pitchFamily="2" charset="0"/>
              </a:endParaRPr>
            </a:p>
          </p:txBody>
        </p:sp>
        <p:sp>
          <p:nvSpPr>
            <p:cNvPr id="22" name="TextBox 21"/>
            <p:cNvSpPr txBox="1"/>
            <p:nvPr/>
          </p:nvSpPr>
          <p:spPr>
            <a:xfrm>
              <a:off x="903818" y="3006885"/>
              <a:ext cx="2972991" cy="400110"/>
            </a:xfrm>
            <a:prstGeom prst="rect">
              <a:avLst/>
            </a:prstGeom>
            <a:noFill/>
          </p:spPr>
          <p:txBody>
            <a:bodyPr>
              <a:spAutoFit/>
            </a:bodyPr>
            <a:lstStyle/>
            <a:p>
              <a:pPr algn="just">
                <a:defRPr/>
              </a:pPr>
              <a:r>
                <a:rPr lang="en-US" sz="2000" b="1" dirty="0" err="1">
                  <a:solidFill>
                    <a:schemeClr val="accent2">
                      <a:lumMod val="75000"/>
                    </a:schemeClr>
                  </a:solidFill>
                  <a:latin typeface="#9Slide03 Arima Madurai Bold" panose="00000800000000000000" pitchFamily="2" charset="0"/>
                  <a:cs typeface="#9Slide03 Arima Madurai Bold" panose="00000800000000000000" pitchFamily="2" charset="0"/>
                </a:rPr>
                <a:t>Thời</a:t>
              </a:r>
              <a:r>
                <a:rPr lang="en-US" sz="2000" b="1" dirty="0">
                  <a:solidFill>
                    <a:schemeClr val="accent2">
                      <a:lumMod val="75000"/>
                    </a:schemeClr>
                  </a:solidFill>
                  <a:latin typeface="#9Slide03 Arima Madurai Bold" panose="00000800000000000000" pitchFamily="2" charset="0"/>
                  <a:cs typeface="#9Slide03 Arima Madurai Bold" panose="00000800000000000000" pitchFamily="2" charset="0"/>
                </a:rPr>
                <a:t> </a:t>
              </a:r>
              <a:r>
                <a:rPr lang="en-US" sz="2000" b="1" dirty="0" err="1">
                  <a:solidFill>
                    <a:schemeClr val="accent2">
                      <a:lumMod val="75000"/>
                    </a:schemeClr>
                  </a:solidFill>
                  <a:latin typeface="#9Slide03 Arima Madurai Bold" panose="00000800000000000000" pitchFamily="2" charset="0"/>
                  <a:cs typeface="#9Slide03 Arima Madurai Bold" panose="00000800000000000000" pitchFamily="2" charset="0"/>
                </a:rPr>
                <a:t>gian</a:t>
              </a:r>
              <a:r>
                <a:rPr lang="en-US" sz="2000" b="1">
                  <a:solidFill>
                    <a:schemeClr val="accent2">
                      <a:lumMod val="75000"/>
                    </a:schemeClr>
                  </a:solidFill>
                  <a:latin typeface="#9Slide03 Arima Madurai Bold" panose="00000800000000000000" pitchFamily="2" charset="0"/>
                  <a:cs typeface="#9Slide03 Arima Madurai Bold" panose="00000800000000000000" pitchFamily="2" charset="0"/>
                </a:rPr>
                <a:t>: </a:t>
              </a:r>
              <a:r>
                <a:rPr lang="vi-VN" sz="2000" b="1">
                  <a:solidFill>
                    <a:schemeClr val="accent2">
                      <a:lumMod val="75000"/>
                    </a:schemeClr>
                  </a:solidFill>
                  <a:latin typeface="#9Slide03 Arima Madurai Bold" panose="00000800000000000000" pitchFamily="2" charset="0"/>
                  <a:cs typeface="#9Slide03 Arima Madurai Bold" panose="00000800000000000000" pitchFamily="2" charset="0"/>
                </a:rPr>
                <a:t>3</a:t>
              </a:r>
              <a:r>
                <a:rPr lang="en-US" sz="2000" b="1">
                  <a:solidFill>
                    <a:schemeClr val="accent2">
                      <a:lumMod val="75000"/>
                    </a:schemeClr>
                  </a:solidFill>
                  <a:latin typeface="#9Slide03 Arima Madurai Bold" panose="00000800000000000000" pitchFamily="2" charset="0"/>
                  <a:cs typeface="#9Slide03 Arima Madurai Bold" panose="00000800000000000000" pitchFamily="2" charset="0"/>
                </a:rPr>
                <a:t> </a:t>
              </a:r>
              <a:r>
                <a:rPr lang="en-US" sz="2000" b="1" dirty="0" err="1">
                  <a:solidFill>
                    <a:schemeClr val="accent2">
                      <a:lumMod val="75000"/>
                    </a:schemeClr>
                  </a:solidFill>
                  <a:latin typeface="#9Slide03 Arima Madurai Bold" panose="00000800000000000000" pitchFamily="2" charset="0"/>
                  <a:cs typeface="#9Slide03 Arima Madurai Bold" panose="00000800000000000000" pitchFamily="2" charset="0"/>
                </a:rPr>
                <a:t>phút</a:t>
              </a:r>
              <a:endParaRPr lang="en-US" sz="2000" b="1" dirty="0">
                <a:solidFill>
                  <a:schemeClr val="accent2">
                    <a:lumMod val="75000"/>
                  </a:schemeClr>
                </a:solidFill>
                <a:latin typeface="#9Slide03 Arima Madurai Bold" panose="00000800000000000000" pitchFamily="2" charset="0"/>
                <a:cs typeface="#9Slide03 Arima Madurai Bold" panose="00000800000000000000" pitchFamily="2" charset="0"/>
              </a:endParaRPr>
            </a:p>
          </p:txBody>
        </p:sp>
        <p:sp>
          <p:nvSpPr>
            <p:cNvPr id="23" name="TextBox 22"/>
            <p:cNvSpPr txBox="1">
              <a:spLocks noChangeArrowheads="1"/>
            </p:cNvSpPr>
            <p:nvPr/>
          </p:nvSpPr>
          <p:spPr bwMode="auto">
            <a:xfrm>
              <a:off x="480511" y="1944346"/>
              <a:ext cx="339629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508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1800">
                  <a:solidFill>
                    <a:srgbClr val="C00000"/>
                  </a:solidFill>
                  <a:latin typeface="#9Slide03 Arima Madurai Bold" panose="00000800000000000000" pitchFamily="2" charset="0"/>
                  <a:cs typeface="#9Slide03 Arima Madurai Bold" panose="00000800000000000000" pitchFamily="2" charset="0"/>
                </a:rPr>
                <a:t>Hãy dùng lực kế đo trọng lượng của các quả cân và ghi lại kết quả vào bảng báo cáo.</a:t>
              </a:r>
            </a:p>
          </p:txBody>
        </p:sp>
      </p:grpSp>
      <p:graphicFrame>
        <p:nvGraphicFramePr>
          <p:cNvPr id="2" name="Table 1"/>
          <p:cNvGraphicFramePr>
            <a:graphicFrameLocks noGrp="1"/>
          </p:cNvGraphicFramePr>
          <p:nvPr>
            <p:extLst>
              <p:ext uri="{D42A27DB-BD31-4B8C-83A1-F6EECF244321}">
                <p14:modId xmlns:p14="http://schemas.microsoft.com/office/powerpoint/2010/main" val="564100963"/>
              </p:ext>
            </p:extLst>
          </p:nvPr>
        </p:nvGraphicFramePr>
        <p:xfrm>
          <a:off x="4386405" y="3209136"/>
          <a:ext cx="4020010" cy="1820065"/>
        </p:xfrm>
        <a:graphic>
          <a:graphicData uri="http://schemas.openxmlformats.org/drawingml/2006/table">
            <a:tbl>
              <a:tblPr firstRow="1" firstCol="1" bandRow="1">
                <a:tableStyleId>{0E3FDE45-AF77-4B5C-9715-49D594BDF05E}</a:tableStyleId>
              </a:tblPr>
              <a:tblGrid>
                <a:gridCol w="1314829">
                  <a:extLst>
                    <a:ext uri="{9D8B030D-6E8A-4147-A177-3AD203B41FA5}">
                      <a16:colId xmlns:a16="http://schemas.microsoft.com/office/drawing/2014/main" val="71681688"/>
                    </a:ext>
                  </a:extLst>
                </a:gridCol>
                <a:gridCol w="1351227">
                  <a:extLst>
                    <a:ext uri="{9D8B030D-6E8A-4147-A177-3AD203B41FA5}">
                      <a16:colId xmlns:a16="http://schemas.microsoft.com/office/drawing/2014/main" val="1539190533"/>
                    </a:ext>
                  </a:extLst>
                </a:gridCol>
                <a:gridCol w="1353954">
                  <a:extLst>
                    <a:ext uri="{9D8B030D-6E8A-4147-A177-3AD203B41FA5}">
                      <a16:colId xmlns:a16="http://schemas.microsoft.com/office/drawing/2014/main" val="2010509723"/>
                    </a:ext>
                  </a:extLst>
                </a:gridCol>
              </a:tblGrid>
              <a:tr h="364013">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Số quả nặng</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Khối lượng</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Trọng lượng</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tc>
                <a:extLst>
                  <a:ext uri="{0D108BD9-81ED-4DB2-BD59-A6C34878D82A}">
                    <a16:rowId xmlns:a16="http://schemas.microsoft.com/office/drawing/2014/main" val="92374529"/>
                  </a:ext>
                </a:extLst>
              </a:tr>
              <a:tr h="364013">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1</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50g</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 </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tc>
                <a:extLst>
                  <a:ext uri="{0D108BD9-81ED-4DB2-BD59-A6C34878D82A}">
                    <a16:rowId xmlns:a16="http://schemas.microsoft.com/office/drawing/2014/main" val="2395637380"/>
                  </a:ext>
                </a:extLst>
              </a:tr>
              <a:tr h="364013">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2</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100g</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 </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tc>
                <a:extLst>
                  <a:ext uri="{0D108BD9-81ED-4DB2-BD59-A6C34878D82A}">
                    <a16:rowId xmlns:a16="http://schemas.microsoft.com/office/drawing/2014/main" val="3836968072"/>
                  </a:ext>
                </a:extLst>
              </a:tr>
              <a:tr h="364013">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3</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150g</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 </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tc>
                <a:extLst>
                  <a:ext uri="{0D108BD9-81ED-4DB2-BD59-A6C34878D82A}">
                    <a16:rowId xmlns:a16="http://schemas.microsoft.com/office/drawing/2014/main" val="1406604885"/>
                  </a:ext>
                </a:extLst>
              </a:tr>
              <a:tr h="364013">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4</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200g</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tc>
                <a:tc>
                  <a:txBody>
                    <a:bodyPr/>
                    <a:lstStyle/>
                    <a:p>
                      <a:pPr algn="ctr">
                        <a:lnSpc>
                          <a:spcPct val="150000"/>
                        </a:lnSpc>
                        <a:spcBef>
                          <a:spcPts val="200"/>
                        </a:spcBef>
                        <a:spcAft>
                          <a:spcPts val="600"/>
                        </a:spcAft>
                        <a:tabLst>
                          <a:tab pos="8101330" algn="l"/>
                        </a:tabLst>
                      </a:pPr>
                      <a:r>
                        <a:rPr lang="vi-VN" sz="1400">
                          <a:effectLst/>
                          <a:latin typeface="#9Slide03 Arima Madurai" panose="00000500000000000000" pitchFamily="2" charset="0"/>
                          <a:cs typeface="#9Slide03 Arima Madurai" panose="00000500000000000000" pitchFamily="2" charset="0"/>
                        </a:rPr>
                        <a:t> </a:t>
                      </a:r>
                      <a:endParaRPr lang="en-US" sz="1100">
                        <a:effectLst/>
                        <a:latin typeface="#9Slide03 Arima Madurai" panose="00000500000000000000" pitchFamily="2" charset="0"/>
                        <a:ea typeface="Arial" panose="020B0604020202020204" pitchFamily="34" charset="0"/>
                        <a:cs typeface="#9Slide03 Arima Madurai" panose="00000500000000000000" pitchFamily="2" charset="0"/>
                      </a:endParaRPr>
                    </a:p>
                  </a:txBody>
                  <a:tcPr marL="68580" marR="68580" marT="0" marB="0"/>
                </a:tc>
                <a:extLst>
                  <a:ext uri="{0D108BD9-81ED-4DB2-BD59-A6C34878D82A}">
                    <a16:rowId xmlns:a16="http://schemas.microsoft.com/office/drawing/2014/main" val="1701201743"/>
                  </a:ext>
                </a:extLst>
              </a:tr>
            </a:tbl>
          </a:graphicData>
        </a:graphic>
      </p:graphicFrame>
      <p:grpSp>
        <p:nvGrpSpPr>
          <p:cNvPr id="3" name="Group 2"/>
          <p:cNvGrpSpPr/>
          <p:nvPr/>
        </p:nvGrpSpPr>
        <p:grpSpPr>
          <a:xfrm>
            <a:off x="5494213" y="563991"/>
            <a:ext cx="3464361" cy="2537709"/>
            <a:chOff x="5494213" y="563991"/>
            <a:chExt cx="3464361" cy="2537709"/>
          </a:xfrm>
        </p:grpSpPr>
        <p:grpSp>
          <p:nvGrpSpPr>
            <p:cNvPr id="25" name="Group 24"/>
            <p:cNvGrpSpPr/>
            <p:nvPr/>
          </p:nvGrpSpPr>
          <p:grpSpPr>
            <a:xfrm>
              <a:off x="5494213" y="563991"/>
              <a:ext cx="3464361" cy="2537709"/>
              <a:chOff x="388758" y="1580231"/>
              <a:chExt cx="5548668" cy="2537709"/>
            </a:xfrm>
          </p:grpSpPr>
          <p:grpSp>
            <p:nvGrpSpPr>
              <p:cNvPr id="26" name="Group 8"/>
              <p:cNvGrpSpPr>
                <a:grpSpLocks/>
              </p:cNvGrpSpPr>
              <p:nvPr/>
            </p:nvGrpSpPr>
            <p:grpSpPr bwMode="auto">
              <a:xfrm>
                <a:off x="1444839" y="1580231"/>
                <a:ext cx="1748925" cy="2476731"/>
                <a:chOff x="5864225" y="1676400"/>
                <a:chExt cx="1641475" cy="3382170"/>
              </a:xfrm>
            </p:grpSpPr>
            <p:pic>
              <p:nvPicPr>
                <p:cNvPr id="35" name="Picture 6" descr="5"/>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1500000">
                  <a:off x="6869113" y="2667000"/>
                  <a:ext cx="5238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 descr="loxodo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6881232">
                  <a:off x="6654801" y="2881312"/>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8"/>
                <p:cNvSpPr>
                  <a:spLocks noChangeArrowheads="1"/>
                </p:cNvSpPr>
                <p:nvPr/>
              </p:nvSpPr>
              <p:spPr bwMode="auto">
                <a:xfrm rot="2700000" flipV="1">
                  <a:off x="7161213" y="4551363"/>
                  <a:ext cx="69850" cy="71437"/>
                </a:xfrm>
                <a:prstGeom prst="rect">
                  <a:avLst/>
                </a:prstGeom>
                <a:solidFill>
                  <a:schemeClr val="bg2"/>
                </a:solidFill>
                <a:ln w="9525">
                  <a:miter lim="800000"/>
                  <a:headEnd/>
                  <a:tailEnd/>
                </a:ln>
                <a:scene3d>
                  <a:camera prst="legacyPerspectiveFront">
                    <a:rot lat="18000000" lon="0" rev="0"/>
                  </a:camera>
                  <a:lightRig rig="legacyFlat4" dir="b"/>
                </a:scene3d>
                <a:sp3d extrusionH="49200" prstMaterial="legacyMatte">
                  <a:bevelT w="13500" h="13500" prst="angle"/>
                  <a:bevelB w="13500" h="13500" prst="angle"/>
                  <a:extrusionClr>
                    <a:schemeClr val="bg2"/>
                  </a:extrusionClr>
                  <a:contourClr>
                    <a:schemeClr val="bg2"/>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 name="Rectangle 9"/>
                <p:cNvSpPr>
                  <a:spLocks noChangeArrowheads="1"/>
                </p:cNvSpPr>
                <p:nvPr/>
              </p:nvSpPr>
              <p:spPr bwMode="auto">
                <a:xfrm rot="2700000" flipV="1">
                  <a:off x="5864225" y="4384675"/>
                  <a:ext cx="69850" cy="69850"/>
                </a:xfrm>
                <a:prstGeom prst="rect">
                  <a:avLst/>
                </a:prstGeom>
                <a:solidFill>
                  <a:schemeClr val="bg2"/>
                </a:solidFill>
                <a:ln w="9525">
                  <a:miter lim="800000"/>
                  <a:headEnd/>
                  <a:tailEnd/>
                </a:ln>
                <a:scene3d>
                  <a:camera prst="legacyPerspectiveFront">
                    <a:rot lat="18600000" lon="0" rev="0"/>
                  </a:camera>
                  <a:lightRig rig="legacyFlat4" dir="b"/>
                </a:scene3d>
                <a:sp3d extrusionH="49200" prstMaterial="legacyMatte">
                  <a:bevelT w="13500" h="13500" prst="angle"/>
                  <a:bevelB w="13500" h="13500" prst="angle"/>
                  <a:extrusionClr>
                    <a:schemeClr val="bg2"/>
                  </a:extrusionClr>
                  <a:contourClr>
                    <a:schemeClr val="bg2"/>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9" name="AutoShape 10"/>
                <p:cNvSpPr>
                  <a:spLocks noChangeArrowheads="1"/>
                </p:cNvSpPr>
                <p:nvPr/>
              </p:nvSpPr>
              <p:spPr bwMode="auto">
                <a:xfrm rot="7020000">
                  <a:off x="6065846" y="1693808"/>
                  <a:ext cx="79356" cy="438150"/>
                </a:xfrm>
                <a:prstGeom prst="can">
                  <a:avLst>
                    <a:gd name="adj" fmla="val 713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40" name="Rectangle 11"/>
                <p:cNvSpPr>
                  <a:spLocks noChangeArrowheads="1"/>
                </p:cNvSpPr>
                <p:nvPr/>
              </p:nvSpPr>
              <p:spPr bwMode="auto">
                <a:xfrm rot="2700000" flipV="1">
                  <a:off x="6218238" y="1881188"/>
                  <a:ext cx="265112" cy="174625"/>
                </a:xfrm>
                <a:prstGeom prst="rect">
                  <a:avLst/>
                </a:prstGeom>
                <a:solidFill>
                  <a:srgbClr val="5F5F5F"/>
                </a:solidFill>
                <a:ln w="9525">
                  <a:miter lim="800000"/>
                  <a:headEnd/>
                  <a:tailEnd/>
                </a:ln>
                <a:scene3d>
                  <a:camera prst="legacyPerspectiveFront">
                    <a:rot lat="18000000" lon="0" rev="0"/>
                  </a:camera>
                  <a:lightRig rig="legacyFlat4" dir="b"/>
                </a:scene3d>
                <a:sp3d extrusionH="163500" prstMaterial="legacyMatte">
                  <a:bevelT w="13500" h="13500" prst="angle"/>
                  <a:bevelB w="13500" h="13500" prst="angle"/>
                  <a:extrusionClr>
                    <a:schemeClr val="bg2"/>
                  </a:extrusionClr>
                  <a:contourClr>
                    <a:srgbClr val="5F5F5F"/>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1" name="Rectangle 12"/>
                <p:cNvSpPr>
                  <a:spLocks noChangeArrowheads="1"/>
                </p:cNvSpPr>
                <p:nvPr/>
              </p:nvSpPr>
              <p:spPr bwMode="auto">
                <a:xfrm rot="2700000" flipV="1">
                  <a:off x="6648450" y="4881563"/>
                  <a:ext cx="69850" cy="71437"/>
                </a:xfrm>
                <a:prstGeom prst="rect">
                  <a:avLst/>
                </a:prstGeom>
                <a:solidFill>
                  <a:schemeClr val="bg2"/>
                </a:solidFill>
                <a:ln w="9525">
                  <a:miter lim="800000"/>
                  <a:headEnd/>
                  <a:tailEnd/>
                </a:ln>
                <a:scene3d>
                  <a:camera prst="legacyPerspectiveFront">
                    <a:rot lat="18000000" lon="0" rev="0"/>
                  </a:camera>
                  <a:lightRig rig="legacyFlat4" dir="b"/>
                </a:scene3d>
                <a:sp3d extrusionH="49200" prstMaterial="legacyMatte">
                  <a:bevelT w="13500" h="13500" prst="angle"/>
                  <a:bevelB w="13500" h="13500" prst="angle"/>
                  <a:extrusionClr>
                    <a:schemeClr val="bg2"/>
                  </a:extrusionClr>
                  <a:contourClr>
                    <a:schemeClr val="bg2"/>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2" name="Rectangle 13"/>
                <p:cNvSpPr>
                  <a:spLocks noChangeArrowheads="1"/>
                </p:cNvSpPr>
                <p:nvPr/>
              </p:nvSpPr>
              <p:spPr bwMode="auto">
                <a:xfrm rot="2700000" flipV="1">
                  <a:off x="5940425" y="4068763"/>
                  <a:ext cx="1189038" cy="790575"/>
                </a:xfrm>
                <a:prstGeom prst="rect">
                  <a:avLst/>
                </a:prstGeom>
                <a:gradFill rotWithShape="1">
                  <a:gsLst>
                    <a:gs pos="0">
                      <a:srgbClr val="2C2C2C"/>
                    </a:gs>
                    <a:gs pos="100000">
                      <a:srgbClr val="5F5F5F"/>
                    </a:gs>
                  </a:gsLst>
                  <a:lin ang="18900000" scaled="1"/>
                </a:gradFill>
                <a:ln w="9525">
                  <a:miter lim="800000"/>
                  <a:headEnd/>
                  <a:tailEnd/>
                </a:ln>
                <a:scene3d>
                  <a:camera prst="legacyPerspectiveFront">
                    <a:rot lat="18600000" lon="0" rev="0"/>
                  </a:camera>
                  <a:lightRig rig="legacyFlat4" dir="b"/>
                </a:scene3d>
                <a:sp3d extrusionH="23800" prstMaterial="legacyMatte">
                  <a:bevelT w="13500" h="13500" prst="angle"/>
                  <a:bevelB w="13500" h="13500" prst="angle"/>
                  <a:extrusionClr>
                    <a:schemeClr val="bg2"/>
                  </a:extrusionClr>
                  <a:contourClr>
                    <a:srgbClr val="2C2C2C"/>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3" name="AutoShape 14"/>
                <p:cNvSpPr>
                  <a:spLocks/>
                </p:cNvSpPr>
                <p:nvPr/>
              </p:nvSpPr>
              <p:spPr bwMode="auto">
                <a:xfrm rot="144122" flipV="1">
                  <a:off x="6121400" y="4175125"/>
                  <a:ext cx="350838" cy="2667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467 h 21600"/>
                  </a:gdLst>
                  <a:ahLst/>
                  <a:cxnLst>
                    <a:cxn ang="T8">
                      <a:pos x="T0" y="T1"/>
                    </a:cxn>
                    <a:cxn ang="T9">
                      <a:pos x="T2" y="T3"/>
                    </a:cxn>
                    <a:cxn ang="T10">
                      <a:pos x="T4" y="T5"/>
                    </a:cxn>
                    <a:cxn ang="T11">
                      <a:pos x="T6" y="T7"/>
                    </a:cxn>
                  </a:cxnLst>
                  <a:rect l="T12" t="T13" r="T14" b="T15"/>
                  <a:pathLst>
                    <a:path w="21600" h="21600">
                      <a:moveTo>
                        <a:pt x="10741" y="16169"/>
                      </a:moveTo>
                      <a:cubicBezTo>
                        <a:pt x="7798" y="16137"/>
                        <a:pt x="5430" y="13742"/>
                        <a:pt x="5430" y="10800"/>
                      </a:cubicBezTo>
                      <a:cubicBezTo>
                        <a:pt x="5430" y="7834"/>
                        <a:pt x="7834" y="5430"/>
                        <a:pt x="10800" y="5430"/>
                      </a:cubicBezTo>
                      <a:cubicBezTo>
                        <a:pt x="13765" y="5430"/>
                        <a:pt x="16170" y="7834"/>
                        <a:pt x="16170" y="10800"/>
                      </a:cubicBezTo>
                      <a:cubicBezTo>
                        <a:pt x="16170" y="13742"/>
                        <a:pt x="13801" y="16137"/>
                        <a:pt x="10858" y="16169"/>
                      </a:cubicBezTo>
                      <a:lnTo>
                        <a:pt x="10918" y="21599"/>
                      </a:lnTo>
                      <a:cubicBezTo>
                        <a:pt x="16836" y="21534"/>
                        <a:pt x="21600" y="16718"/>
                        <a:pt x="21600" y="10800"/>
                      </a:cubicBezTo>
                      <a:cubicBezTo>
                        <a:pt x="21600" y="4835"/>
                        <a:pt x="16764" y="0"/>
                        <a:pt x="10800" y="0"/>
                      </a:cubicBezTo>
                      <a:cubicBezTo>
                        <a:pt x="4835" y="0"/>
                        <a:pt x="0" y="4835"/>
                        <a:pt x="0" y="10800"/>
                      </a:cubicBezTo>
                      <a:cubicBezTo>
                        <a:pt x="-1" y="16718"/>
                        <a:pt x="4763" y="21534"/>
                        <a:pt x="10681" y="21599"/>
                      </a:cubicBezTo>
                      <a:lnTo>
                        <a:pt x="10741" y="16169"/>
                      </a:lnTo>
                      <a:close/>
                    </a:path>
                  </a:pathLst>
                </a:custGeom>
                <a:solidFill>
                  <a:schemeClr val="bg1"/>
                </a:solidFill>
                <a:ln w="9525">
                  <a:round/>
                  <a:headEnd/>
                  <a:tailEnd/>
                </a:ln>
                <a:scene3d>
                  <a:camera prst="legacyObliqueTopRight">
                    <a:rot lat="18000000" lon="20699963" rev="0"/>
                  </a:camera>
                  <a:lightRig rig="legacyFlat3" dir="b"/>
                </a:scene3d>
                <a:sp3d prstMaterial="legacyMatte">
                  <a:bevelT w="13500" h="13500" prst="angle"/>
                  <a:bevelB w="13500" h="13500" prst="angle"/>
                  <a:extrusionClr>
                    <a:schemeClr val="bg1"/>
                  </a:extrusionClr>
                  <a:contourClr>
                    <a:schemeClr val="bg1"/>
                  </a:contourClr>
                </a:sp3d>
              </p:spPr>
              <p:txBody>
                <a:bodyPr wrap="none" anchor="ctr">
                  <a:flatTx/>
                </a:bodyPr>
                <a:lstStyle/>
                <a:p>
                  <a:endParaRPr lang="en-US"/>
                </a:p>
              </p:txBody>
            </p:sp>
            <p:sp>
              <p:nvSpPr>
                <p:cNvPr id="44" name="AutoShape 15"/>
                <p:cNvSpPr>
                  <a:spLocks noChangeArrowheads="1"/>
                </p:cNvSpPr>
                <p:nvPr/>
              </p:nvSpPr>
              <p:spPr bwMode="auto">
                <a:xfrm>
                  <a:off x="6226175" y="4066615"/>
                  <a:ext cx="146050" cy="290444"/>
                </a:xfrm>
                <a:prstGeom prst="can">
                  <a:avLst>
                    <a:gd name="adj" fmla="val 74335"/>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45" name="AutoShape 16"/>
                <p:cNvSpPr>
                  <a:spLocks noChangeArrowheads="1"/>
                </p:cNvSpPr>
                <p:nvPr/>
              </p:nvSpPr>
              <p:spPr bwMode="auto">
                <a:xfrm>
                  <a:off x="6256338" y="1676400"/>
                  <a:ext cx="80962" cy="2461636"/>
                </a:xfrm>
                <a:prstGeom prst="can">
                  <a:avLst>
                    <a:gd name="adj" fmla="val 55191"/>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46" name="AutoShape 17"/>
                <p:cNvSpPr>
                  <a:spLocks noChangeArrowheads="1"/>
                </p:cNvSpPr>
                <p:nvPr/>
              </p:nvSpPr>
              <p:spPr bwMode="auto">
                <a:xfrm rot="7020000">
                  <a:off x="6764346" y="1849295"/>
                  <a:ext cx="79356" cy="876300"/>
                </a:xfrm>
                <a:prstGeom prst="can">
                  <a:avLst>
                    <a:gd name="adj" fmla="val 66444"/>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47" name="Rectangle 18"/>
                <p:cNvSpPr>
                  <a:spLocks noChangeArrowheads="1"/>
                </p:cNvSpPr>
                <p:nvPr/>
              </p:nvSpPr>
              <p:spPr bwMode="auto">
                <a:xfrm rot="2700000" flipV="1">
                  <a:off x="6103938" y="1982788"/>
                  <a:ext cx="263525" cy="88900"/>
                </a:xfrm>
                <a:prstGeom prst="rect">
                  <a:avLst/>
                </a:prstGeom>
                <a:solidFill>
                  <a:srgbClr val="5F5F5F"/>
                </a:solidFill>
                <a:ln w="9525">
                  <a:miter lim="800000"/>
                  <a:headEnd/>
                  <a:tailEnd/>
                </a:ln>
                <a:scene3d>
                  <a:camera prst="legacyPerspectiveFront">
                    <a:rot lat="18000000" lon="0" rev="0"/>
                  </a:camera>
                  <a:lightRig rig="legacyFlat4" dir="b"/>
                </a:scene3d>
                <a:sp3d extrusionH="163500" prstMaterial="legacyMatte">
                  <a:bevelT w="13500" h="13500" prst="angle"/>
                  <a:bevelB w="13500" h="13500" prst="angle"/>
                  <a:extrusionClr>
                    <a:schemeClr val="bg2"/>
                  </a:extrusionClr>
                  <a:contourClr>
                    <a:srgbClr val="5F5F5F"/>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8" name="Oval 19"/>
                <p:cNvSpPr>
                  <a:spLocks noChangeArrowheads="1"/>
                </p:cNvSpPr>
                <p:nvPr/>
              </p:nvSpPr>
              <p:spPr bwMode="auto">
                <a:xfrm rot="-7200000">
                  <a:off x="6135688" y="2062163"/>
                  <a:ext cx="131762" cy="87312"/>
                </a:xfrm>
                <a:prstGeom prst="ellipse">
                  <a:avLst/>
                </a:prstGeom>
                <a:solidFill>
                  <a:srgbClr val="FFFFFF"/>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9" name="AutoShape 20"/>
                <p:cNvSpPr>
                  <a:spLocks noChangeArrowheads="1"/>
                </p:cNvSpPr>
                <p:nvPr/>
              </p:nvSpPr>
              <p:spPr bwMode="auto">
                <a:xfrm rot="-7140000">
                  <a:off x="6118225" y="2066925"/>
                  <a:ext cx="85725" cy="123825"/>
                </a:xfrm>
                <a:prstGeom prst="can">
                  <a:avLst>
                    <a:gd name="adj" fmla="val 72222"/>
                  </a:avLst>
                </a:prstGeom>
                <a:solidFill>
                  <a:srgbClr val="FF0000"/>
                </a:solidFill>
                <a:ln w="9525">
                  <a:solidFill>
                    <a:srgbClr val="333333"/>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0" name="Rectangle 21"/>
                <p:cNvSpPr>
                  <a:spLocks noChangeArrowheads="1"/>
                </p:cNvSpPr>
                <p:nvPr/>
              </p:nvSpPr>
              <p:spPr bwMode="auto">
                <a:xfrm rot="2700000" flipV="1">
                  <a:off x="7148513" y="2363788"/>
                  <a:ext cx="147637" cy="149225"/>
                </a:xfrm>
                <a:prstGeom prst="rect">
                  <a:avLst/>
                </a:prstGeom>
                <a:solidFill>
                  <a:srgbClr val="5F5F5F"/>
                </a:solidFill>
                <a:ln w="9525">
                  <a:miter lim="800000"/>
                  <a:headEnd/>
                  <a:tailEnd/>
                </a:ln>
                <a:scene3d>
                  <a:camera prst="legacyPerspectiveFront">
                    <a:rot lat="18000000" lon="0" rev="0"/>
                  </a:camera>
                  <a:lightRig rig="legacyFlat4" dir="b"/>
                </a:scene3d>
                <a:sp3d extrusionH="138100" prstMaterial="legacyMatte">
                  <a:bevelT w="13500" h="13500" prst="angle"/>
                  <a:bevelB w="13500" h="13500" prst="angle"/>
                  <a:extrusionClr>
                    <a:schemeClr val="bg2"/>
                  </a:extrusionClr>
                  <a:contourClr>
                    <a:srgbClr val="5F5F5F"/>
                  </a:contourClr>
                </a:sp3d>
              </p:spPr>
              <p:txBody>
                <a:bodyPr wrap="none" anchor="ctr">
                  <a:flatTx/>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1" name="AutoShape 22"/>
                <p:cNvSpPr>
                  <a:spLocks noChangeArrowheads="1"/>
                </p:cNvSpPr>
                <p:nvPr/>
              </p:nvSpPr>
              <p:spPr bwMode="auto">
                <a:xfrm rot="7020000">
                  <a:off x="7334259" y="2452474"/>
                  <a:ext cx="79356" cy="263525"/>
                </a:xfrm>
                <a:prstGeom prst="can">
                  <a:avLst>
                    <a:gd name="adj" fmla="val 71887"/>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latin typeface="Arial" panose="020B0604020202020204" pitchFamily="34" charset="0"/>
                  </a:endParaRPr>
                </a:p>
              </p:txBody>
            </p:sp>
            <p:sp>
              <p:nvSpPr>
                <p:cNvPr id="52" name="Oval 23"/>
                <p:cNvSpPr>
                  <a:spLocks noChangeArrowheads="1"/>
                </p:cNvSpPr>
                <p:nvPr/>
              </p:nvSpPr>
              <p:spPr bwMode="auto">
                <a:xfrm rot="-7200000">
                  <a:off x="7105651" y="2490787"/>
                  <a:ext cx="131762" cy="87313"/>
                </a:xfrm>
                <a:prstGeom prst="ellipse">
                  <a:avLst/>
                </a:prstGeom>
                <a:solidFill>
                  <a:srgbClr val="FFFFFF"/>
                </a:solidFill>
                <a:ln w="9525">
                  <a:solidFill>
                    <a:schemeClr val="tx1"/>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53"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00000">
                  <a:off x="6867525" y="2670175"/>
                  <a:ext cx="5238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Freeform 25"/>
                <p:cNvSpPr>
                  <a:spLocks/>
                </p:cNvSpPr>
                <p:nvPr/>
              </p:nvSpPr>
              <p:spPr bwMode="auto">
                <a:xfrm flipH="1" flipV="1">
                  <a:off x="7069138" y="2400300"/>
                  <a:ext cx="80962" cy="361950"/>
                </a:xfrm>
                <a:custGeom>
                  <a:avLst/>
                  <a:gdLst>
                    <a:gd name="T0" fmla="*/ 2147483647 w 51"/>
                    <a:gd name="T1" fmla="*/ 2147483647 h 228"/>
                    <a:gd name="T2" fmla="*/ 2147483647 w 51"/>
                    <a:gd name="T3" fmla="*/ 2147483647 h 228"/>
                    <a:gd name="T4" fmla="*/ 2147483647 w 51"/>
                    <a:gd name="T5" fmla="*/ 2147483647 h 228"/>
                    <a:gd name="T6" fmla="*/ 2147483647 w 51"/>
                    <a:gd name="T7" fmla="*/ 2147483647 h 228"/>
                    <a:gd name="T8" fmla="*/ 0 60000 65536"/>
                    <a:gd name="T9" fmla="*/ 0 60000 65536"/>
                    <a:gd name="T10" fmla="*/ 0 60000 65536"/>
                    <a:gd name="T11" fmla="*/ 0 60000 65536"/>
                    <a:gd name="T12" fmla="*/ 0 w 51"/>
                    <a:gd name="T13" fmla="*/ 0 h 228"/>
                    <a:gd name="T14" fmla="*/ 51 w 51"/>
                    <a:gd name="T15" fmla="*/ 228 h 228"/>
                  </a:gdLst>
                  <a:ahLst/>
                  <a:cxnLst>
                    <a:cxn ang="T8">
                      <a:pos x="T0" y="T1"/>
                    </a:cxn>
                    <a:cxn ang="T9">
                      <a:pos x="T2" y="T3"/>
                    </a:cxn>
                    <a:cxn ang="T10">
                      <a:pos x="T4" y="T5"/>
                    </a:cxn>
                    <a:cxn ang="T11">
                      <a:pos x="T6" y="T7"/>
                    </a:cxn>
                  </a:cxnLst>
                  <a:rect l="T12" t="T13" r="T14" b="T15"/>
                  <a:pathLst>
                    <a:path w="51" h="228">
                      <a:moveTo>
                        <a:pt x="51" y="26"/>
                      </a:moveTo>
                      <a:cubicBezTo>
                        <a:pt x="45" y="25"/>
                        <a:pt x="22" y="0"/>
                        <a:pt x="15" y="17"/>
                      </a:cubicBezTo>
                      <a:cubicBezTo>
                        <a:pt x="0" y="23"/>
                        <a:pt x="10" y="85"/>
                        <a:pt x="9" y="128"/>
                      </a:cubicBezTo>
                      <a:lnTo>
                        <a:pt x="12" y="228"/>
                      </a:lnTo>
                    </a:path>
                  </a:pathLst>
                </a:cu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AutoShape 26"/>
                <p:cNvSpPr>
                  <a:spLocks noChangeArrowheads="1"/>
                </p:cNvSpPr>
                <p:nvPr/>
              </p:nvSpPr>
              <p:spPr bwMode="auto">
                <a:xfrm rot="-7140000">
                  <a:off x="7085807" y="2496344"/>
                  <a:ext cx="88900" cy="122237"/>
                </a:xfrm>
                <a:prstGeom prst="can">
                  <a:avLst>
                    <a:gd name="adj" fmla="val 68750"/>
                  </a:avLst>
                </a:prstGeom>
                <a:solidFill>
                  <a:srgbClr val="FF0000"/>
                </a:solidFill>
                <a:ln w="9525">
                  <a:solidFill>
                    <a:srgbClr val="333333"/>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6" name="Freeform 27"/>
                <p:cNvSpPr>
                  <a:spLocks/>
                </p:cNvSpPr>
                <p:nvPr/>
              </p:nvSpPr>
              <p:spPr bwMode="auto">
                <a:xfrm>
                  <a:off x="7092950" y="3590202"/>
                  <a:ext cx="109538" cy="192088"/>
                </a:xfrm>
                <a:custGeom>
                  <a:avLst/>
                  <a:gdLst>
                    <a:gd name="T0" fmla="*/ 2147483647 w 69"/>
                    <a:gd name="T1" fmla="*/ 2147483647 h 121"/>
                    <a:gd name="T2" fmla="*/ 2147483647 w 69"/>
                    <a:gd name="T3" fmla="*/ 2147483647 h 121"/>
                    <a:gd name="T4" fmla="*/ 2147483647 w 69"/>
                    <a:gd name="T5" fmla="*/ 2147483647 h 121"/>
                    <a:gd name="T6" fmla="*/ 2147483647 w 69"/>
                    <a:gd name="T7" fmla="*/ 2147483647 h 121"/>
                    <a:gd name="T8" fmla="*/ 2147483647 w 69"/>
                    <a:gd name="T9" fmla="*/ 0 h 121"/>
                    <a:gd name="T10" fmla="*/ 0 60000 65536"/>
                    <a:gd name="T11" fmla="*/ 0 60000 65536"/>
                    <a:gd name="T12" fmla="*/ 0 60000 65536"/>
                    <a:gd name="T13" fmla="*/ 0 60000 65536"/>
                    <a:gd name="T14" fmla="*/ 0 60000 65536"/>
                    <a:gd name="T15" fmla="*/ 0 w 69"/>
                    <a:gd name="T16" fmla="*/ 0 h 121"/>
                    <a:gd name="T17" fmla="*/ 69 w 69"/>
                    <a:gd name="T18" fmla="*/ 121 h 121"/>
                  </a:gdLst>
                  <a:ahLst/>
                  <a:cxnLst>
                    <a:cxn ang="T10">
                      <a:pos x="T0" y="T1"/>
                    </a:cxn>
                    <a:cxn ang="T11">
                      <a:pos x="T2" y="T3"/>
                    </a:cxn>
                    <a:cxn ang="T12">
                      <a:pos x="T4" y="T5"/>
                    </a:cxn>
                    <a:cxn ang="T13">
                      <a:pos x="T6" y="T7"/>
                    </a:cxn>
                    <a:cxn ang="T14">
                      <a:pos x="T8" y="T9"/>
                    </a:cxn>
                  </a:cxnLst>
                  <a:rect l="T15" t="T16" r="T17" b="T18"/>
                  <a:pathLst>
                    <a:path w="69" h="121">
                      <a:moveTo>
                        <a:pt x="12" y="73"/>
                      </a:moveTo>
                      <a:cubicBezTo>
                        <a:pt x="0" y="120"/>
                        <a:pt x="39" y="119"/>
                        <a:pt x="48" y="120"/>
                      </a:cubicBezTo>
                      <a:cubicBezTo>
                        <a:pt x="57" y="121"/>
                        <a:pt x="69" y="94"/>
                        <a:pt x="66" y="81"/>
                      </a:cubicBezTo>
                      <a:cubicBezTo>
                        <a:pt x="57" y="57"/>
                        <a:pt x="38" y="56"/>
                        <a:pt x="32" y="42"/>
                      </a:cubicBezTo>
                      <a:cubicBezTo>
                        <a:pt x="26" y="28"/>
                        <a:pt x="31" y="9"/>
                        <a:pt x="30" y="0"/>
                      </a:cubicBezTo>
                    </a:path>
                  </a:pathLst>
                </a:cu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7" name="Group 28"/>
                <p:cNvGrpSpPr>
                  <a:grpSpLocks/>
                </p:cNvGrpSpPr>
                <p:nvPr/>
              </p:nvGrpSpPr>
              <p:grpSpPr bwMode="auto">
                <a:xfrm>
                  <a:off x="6611938" y="4038606"/>
                  <a:ext cx="609600" cy="695326"/>
                  <a:chOff x="4368" y="2544"/>
                  <a:chExt cx="384" cy="438"/>
                </a:xfrm>
              </p:grpSpPr>
              <p:sp>
                <p:nvSpPr>
                  <p:cNvPr id="58" name="Freeform 29"/>
                  <p:cNvSpPr>
                    <a:spLocks/>
                  </p:cNvSpPr>
                  <p:nvPr/>
                </p:nvSpPr>
                <p:spPr bwMode="auto">
                  <a:xfrm>
                    <a:off x="4410" y="2615"/>
                    <a:ext cx="342" cy="367"/>
                  </a:xfrm>
                  <a:custGeom>
                    <a:avLst/>
                    <a:gdLst>
                      <a:gd name="T0" fmla="*/ 14 w 342"/>
                      <a:gd name="T1" fmla="*/ 94 h 367"/>
                      <a:gd name="T2" fmla="*/ 62 w 342"/>
                      <a:gd name="T3" fmla="*/ 34 h 367"/>
                      <a:gd name="T4" fmla="*/ 153 w 342"/>
                      <a:gd name="T5" fmla="*/ 9 h 367"/>
                      <a:gd name="T6" fmla="*/ 312 w 342"/>
                      <a:gd name="T7" fmla="*/ 92 h 367"/>
                      <a:gd name="T8" fmla="*/ 335 w 342"/>
                      <a:gd name="T9" fmla="*/ 200 h 367"/>
                      <a:gd name="T10" fmla="*/ 301 w 342"/>
                      <a:gd name="T11" fmla="*/ 285 h 367"/>
                      <a:gd name="T12" fmla="*/ 201 w 342"/>
                      <a:gd name="T13" fmla="*/ 305 h 367"/>
                      <a:gd name="T14" fmla="*/ 158 w 342"/>
                      <a:gd name="T15" fmla="*/ 345 h 367"/>
                      <a:gd name="T16" fmla="*/ 54 w 342"/>
                      <a:gd name="T17" fmla="*/ 360 h 367"/>
                      <a:gd name="T18" fmla="*/ 14 w 342"/>
                      <a:gd name="T19" fmla="*/ 300 h 367"/>
                      <a:gd name="T20" fmla="*/ 0 w 342"/>
                      <a:gd name="T21" fmla="*/ 179 h 367"/>
                      <a:gd name="T22" fmla="*/ 14 w 342"/>
                      <a:gd name="T23" fmla="*/ 94 h 3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2"/>
                      <a:gd name="T37" fmla="*/ 0 h 367"/>
                      <a:gd name="T38" fmla="*/ 342 w 342"/>
                      <a:gd name="T39" fmla="*/ 367 h 3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2" h="367">
                        <a:moveTo>
                          <a:pt x="14" y="94"/>
                        </a:moveTo>
                        <a:cubicBezTo>
                          <a:pt x="32" y="68"/>
                          <a:pt x="39" y="48"/>
                          <a:pt x="62" y="34"/>
                        </a:cubicBezTo>
                        <a:cubicBezTo>
                          <a:pt x="85" y="20"/>
                          <a:pt x="112" y="0"/>
                          <a:pt x="153" y="9"/>
                        </a:cubicBezTo>
                        <a:cubicBezTo>
                          <a:pt x="195" y="18"/>
                          <a:pt x="281" y="60"/>
                          <a:pt x="312" y="92"/>
                        </a:cubicBezTo>
                        <a:cubicBezTo>
                          <a:pt x="342" y="124"/>
                          <a:pt x="336" y="168"/>
                          <a:pt x="335" y="200"/>
                        </a:cubicBezTo>
                        <a:cubicBezTo>
                          <a:pt x="333" y="231"/>
                          <a:pt x="324" y="267"/>
                          <a:pt x="301" y="285"/>
                        </a:cubicBezTo>
                        <a:cubicBezTo>
                          <a:pt x="279" y="302"/>
                          <a:pt x="225" y="295"/>
                          <a:pt x="201" y="305"/>
                        </a:cubicBezTo>
                        <a:cubicBezTo>
                          <a:pt x="177" y="315"/>
                          <a:pt x="182" y="336"/>
                          <a:pt x="158" y="345"/>
                        </a:cubicBezTo>
                        <a:cubicBezTo>
                          <a:pt x="134" y="354"/>
                          <a:pt x="78" y="367"/>
                          <a:pt x="54" y="360"/>
                        </a:cubicBezTo>
                        <a:cubicBezTo>
                          <a:pt x="30" y="353"/>
                          <a:pt x="23" y="330"/>
                          <a:pt x="14" y="300"/>
                        </a:cubicBezTo>
                        <a:cubicBezTo>
                          <a:pt x="5" y="270"/>
                          <a:pt x="0" y="214"/>
                          <a:pt x="0" y="179"/>
                        </a:cubicBezTo>
                        <a:cubicBezTo>
                          <a:pt x="0" y="145"/>
                          <a:pt x="11" y="112"/>
                          <a:pt x="14" y="94"/>
                        </a:cubicBezTo>
                        <a:close/>
                      </a:path>
                    </a:pathLst>
                  </a:custGeom>
                  <a:gradFill rotWithShape="1">
                    <a:gsLst>
                      <a:gs pos="0">
                        <a:schemeClr val="accent1"/>
                      </a:gs>
                      <a:gs pos="100000">
                        <a:srgbClr val="777777"/>
                      </a:gs>
                    </a:gsLst>
                    <a:path path="rect">
                      <a:fillToRect l="50000" t="50000" r="50000" b="50000"/>
                    </a:path>
                  </a:gradFill>
                  <a:ln w="9525">
                    <a:solidFill>
                      <a:schemeClr val="bg2"/>
                    </a:solidFill>
                    <a:round/>
                    <a:headEnd/>
                    <a:tailEnd/>
                  </a:ln>
                </p:spPr>
                <p:txBody>
                  <a:bodyPr/>
                  <a:lstStyle/>
                  <a:p>
                    <a:endParaRPr lang="en-US"/>
                  </a:p>
                </p:txBody>
              </p:sp>
              <p:sp>
                <p:nvSpPr>
                  <p:cNvPr id="59" name="Freeform 30"/>
                  <p:cNvSpPr>
                    <a:spLocks/>
                  </p:cNvSpPr>
                  <p:nvPr/>
                </p:nvSpPr>
                <p:spPr bwMode="auto">
                  <a:xfrm>
                    <a:off x="4516" y="2622"/>
                    <a:ext cx="162" cy="296"/>
                  </a:xfrm>
                  <a:custGeom>
                    <a:avLst/>
                    <a:gdLst>
                      <a:gd name="T0" fmla="*/ 240 w 157"/>
                      <a:gd name="T1" fmla="*/ 4262 h 259"/>
                      <a:gd name="T2" fmla="*/ 154 w 157"/>
                      <a:gd name="T3" fmla="*/ 1242 h 259"/>
                      <a:gd name="T4" fmla="*/ 0 w 157"/>
                      <a:gd name="T5" fmla="*/ 0 h 259"/>
                      <a:gd name="T6" fmla="*/ 0 60000 65536"/>
                      <a:gd name="T7" fmla="*/ 0 60000 65536"/>
                      <a:gd name="T8" fmla="*/ 0 60000 65536"/>
                      <a:gd name="T9" fmla="*/ 0 w 157"/>
                      <a:gd name="T10" fmla="*/ 0 h 259"/>
                      <a:gd name="T11" fmla="*/ 157 w 157"/>
                      <a:gd name="T12" fmla="*/ 259 h 259"/>
                    </a:gdLst>
                    <a:ahLst/>
                    <a:cxnLst>
                      <a:cxn ang="T6">
                        <a:pos x="T0" y="T1"/>
                      </a:cxn>
                      <a:cxn ang="T7">
                        <a:pos x="T2" y="T3"/>
                      </a:cxn>
                      <a:cxn ang="T8">
                        <a:pos x="T4" y="T5"/>
                      </a:cxn>
                    </a:cxnLst>
                    <a:rect l="T9" t="T10" r="T11" b="T12"/>
                    <a:pathLst>
                      <a:path w="157" h="259">
                        <a:moveTo>
                          <a:pt x="125" y="259"/>
                        </a:moveTo>
                        <a:cubicBezTo>
                          <a:pt x="157" y="258"/>
                          <a:pt x="100" y="118"/>
                          <a:pt x="79" y="75"/>
                        </a:cubicBezTo>
                        <a:cubicBezTo>
                          <a:pt x="58" y="32"/>
                          <a:pt x="16" y="16"/>
                          <a:pt x="0" y="0"/>
                        </a:cubicBezTo>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31"/>
                  <p:cNvSpPr>
                    <a:spLocks/>
                  </p:cNvSpPr>
                  <p:nvPr/>
                </p:nvSpPr>
                <p:spPr bwMode="auto">
                  <a:xfrm>
                    <a:off x="4368" y="2647"/>
                    <a:ext cx="281" cy="247"/>
                  </a:xfrm>
                  <a:custGeom>
                    <a:avLst/>
                    <a:gdLst>
                      <a:gd name="T0" fmla="*/ 103 w 272"/>
                      <a:gd name="T1" fmla="*/ 3595 h 216"/>
                      <a:gd name="T2" fmla="*/ 334 w 272"/>
                      <a:gd name="T3" fmla="*/ 778 h 216"/>
                      <a:gd name="T4" fmla="*/ 539 w 272"/>
                      <a:gd name="T5" fmla="*/ 0 h 216"/>
                      <a:gd name="T6" fmla="*/ 0 60000 65536"/>
                      <a:gd name="T7" fmla="*/ 0 60000 65536"/>
                      <a:gd name="T8" fmla="*/ 0 60000 65536"/>
                      <a:gd name="T9" fmla="*/ 0 w 272"/>
                      <a:gd name="T10" fmla="*/ 0 h 216"/>
                      <a:gd name="T11" fmla="*/ 272 w 272"/>
                      <a:gd name="T12" fmla="*/ 216 h 216"/>
                    </a:gdLst>
                    <a:ahLst/>
                    <a:cxnLst>
                      <a:cxn ang="T6">
                        <a:pos x="T0" y="T1"/>
                      </a:cxn>
                      <a:cxn ang="T7">
                        <a:pos x="T2" y="T3"/>
                      </a:cxn>
                      <a:cxn ang="T8">
                        <a:pos x="T4" y="T5"/>
                      </a:cxn>
                    </a:cxnLst>
                    <a:rect l="T9" t="T10" r="T11" b="T12"/>
                    <a:pathLst>
                      <a:path w="272" h="216">
                        <a:moveTo>
                          <a:pt x="52" y="216"/>
                        </a:moveTo>
                        <a:cubicBezTo>
                          <a:pt x="0" y="189"/>
                          <a:pt x="131" y="82"/>
                          <a:pt x="168" y="46"/>
                        </a:cubicBezTo>
                        <a:cubicBezTo>
                          <a:pt x="205" y="10"/>
                          <a:pt x="250" y="9"/>
                          <a:pt x="272" y="0"/>
                        </a:cubicBezTo>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32"/>
                  <p:cNvSpPr>
                    <a:spLocks/>
                  </p:cNvSpPr>
                  <p:nvPr/>
                </p:nvSpPr>
                <p:spPr bwMode="auto">
                  <a:xfrm>
                    <a:off x="4559" y="2544"/>
                    <a:ext cx="40" cy="132"/>
                  </a:xfrm>
                  <a:custGeom>
                    <a:avLst/>
                    <a:gdLst>
                      <a:gd name="T0" fmla="*/ 1 w 55"/>
                      <a:gd name="T1" fmla="*/ 5 h 156"/>
                      <a:gd name="T2" fmla="*/ 1 w 55"/>
                      <a:gd name="T3" fmla="*/ 3 h 156"/>
                      <a:gd name="T4" fmla="*/ 1 w 55"/>
                      <a:gd name="T5" fmla="*/ 3 h 156"/>
                      <a:gd name="T6" fmla="*/ 1 w 55"/>
                      <a:gd name="T7" fmla="*/ 5 h 156"/>
                      <a:gd name="T8" fmla="*/ 0 60000 65536"/>
                      <a:gd name="T9" fmla="*/ 0 60000 65536"/>
                      <a:gd name="T10" fmla="*/ 0 60000 65536"/>
                      <a:gd name="T11" fmla="*/ 0 60000 65536"/>
                      <a:gd name="T12" fmla="*/ 0 w 55"/>
                      <a:gd name="T13" fmla="*/ 0 h 156"/>
                      <a:gd name="T14" fmla="*/ 55 w 55"/>
                      <a:gd name="T15" fmla="*/ 156 h 156"/>
                    </a:gdLst>
                    <a:ahLst/>
                    <a:cxnLst>
                      <a:cxn ang="T8">
                        <a:pos x="T0" y="T1"/>
                      </a:cxn>
                      <a:cxn ang="T9">
                        <a:pos x="T2" y="T3"/>
                      </a:cxn>
                      <a:cxn ang="T10">
                        <a:pos x="T4" y="T5"/>
                      </a:cxn>
                      <a:cxn ang="T11">
                        <a:pos x="T6" y="T7"/>
                      </a:cxn>
                    </a:cxnLst>
                    <a:rect l="T12" t="T13" r="T14" b="T15"/>
                    <a:pathLst>
                      <a:path w="55" h="156">
                        <a:moveTo>
                          <a:pt x="25" y="156"/>
                        </a:moveTo>
                        <a:cubicBezTo>
                          <a:pt x="33" y="156"/>
                          <a:pt x="55" y="46"/>
                          <a:pt x="52" y="24"/>
                        </a:cubicBezTo>
                        <a:cubicBezTo>
                          <a:pt x="52" y="0"/>
                          <a:pt x="8" y="2"/>
                          <a:pt x="4" y="24"/>
                        </a:cubicBezTo>
                        <a:cubicBezTo>
                          <a:pt x="0" y="46"/>
                          <a:pt x="17" y="156"/>
                          <a:pt x="25" y="156"/>
                        </a:cubicBezTo>
                        <a:close/>
                      </a:path>
                    </a:pathLst>
                  </a:cu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cxnSp>
            <p:nvCxnSpPr>
              <p:cNvPr id="27" name="Straight Arrow Connector 26"/>
              <p:cNvCxnSpPr/>
              <p:nvPr/>
            </p:nvCxnSpPr>
            <p:spPr bwMode="auto">
              <a:xfrm>
                <a:off x="1444839" y="2377544"/>
                <a:ext cx="340785" cy="3655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38"/>
              <p:cNvSpPr txBox="1">
                <a:spLocks noChangeArrowheads="1"/>
              </p:cNvSpPr>
              <p:nvPr/>
            </p:nvSpPr>
            <p:spPr bwMode="auto">
              <a:xfrm>
                <a:off x="888475" y="2001815"/>
                <a:ext cx="11183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a:latin typeface="#9Slide03 Arima Madurai ExtraLi" panose="00000300000000000000" pitchFamily="2" charset="0"/>
                    <a:cs typeface="#9Slide03 Arima Madurai ExtraLi" panose="00000300000000000000" pitchFamily="2" charset="0"/>
                  </a:rPr>
                  <a:t>Giá đỡ</a:t>
                </a:r>
              </a:p>
            </p:txBody>
          </p:sp>
          <p:grpSp>
            <p:nvGrpSpPr>
              <p:cNvPr id="29" name="Group 39"/>
              <p:cNvGrpSpPr>
                <a:grpSpLocks/>
              </p:cNvGrpSpPr>
              <p:nvPr/>
            </p:nvGrpSpPr>
            <p:grpSpPr bwMode="auto">
              <a:xfrm>
                <a:off x="3025306" y="2210032"/>
                <a:ext cx="2912120" cy="510632"/>
                <a:chOff x="7284688" y="2339010"/>
                <a:chExt cx="2912120" cy="420429"/>
              </a:xfrm>
            </p:grpSpPr>
            <p:cxnSp>
              <p:nvCxnSpPr>
                <p:cNvPr id="33" name="Straight Arrow Connector 32"/>
                <p:cNvCxnSpPr/>
                <p:nvPr/>
              </p:nvCxnSpPr>
              <p:spPr>
                <a:xfrm flipH="1" flipV="1">
                  <a:off x="7284688" y="2743921"/>
                  <a:ext cx="387986" cy="155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41"/>
                <p:cNvSpPr txBox="1">
                  <a:spLocks noChangeArrowheads="1"/>
                </p:cNvSpPr>
                <p:nvPr/>
              </p:nvSpPr>
              <p:spPr bwMode="auto">
                <a:xfrm>
                  <a:off x="7507685" y="2526710"/>
                  <a:ext cx="1371599" cy="22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a:latin typeface="#9Slide03 Arima Madurai ExtraLi" panose="00000300000000000000" pitchFamily="2" charset="0"/>
                      <a:cs typeface="#9Slide03 Arima Madurai ExtraLi" panose="00000300000000000000" pitchFamily="2" charset="0"/>
                    </a:rPr>
                    <a:t>Lò xo</a:t>
                  </a:r>
                </a:p>
              </p:txBody>
            </p:sp>
            <p:sp>
              <p:nvSpPr>
                <p:cNvPr id="64" name="TextBox 41"/>
                <p:cNvSpPr txBox="1">
                  <a:spLocks noChangeArrowheads="1"/>
                </p:cNvSpPr>
                <p:nvPr/>
              </p:nvSpPr>
              <p:spPr bwMode="auto">
                <a:xfrm>
                  <a:off x="8825210" y="2339010"/>
                  <a:ext cx="1371598" cy="22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a:latin typeface="#9Slide03 Arima Madurai ExtraLi" panose="00000300000000000000" pitchFamily="2" charset="0"/>
                      <a:cs typeface="#9Slide03 Arima Madurai ExtraLi" panose="00000300000000000000" pitchFamily="2" charset="0"/>
                    </a:rPr>
                    <a:t>L</a:t>
                  </a:r>
                  <a:r>
                    <a:rPr lang="vi-VN" altLang="en-US" sz="1200" b="1">
                      <a:latin typeface="#9Slide03 Arima Madurai ExtraLi" panose="00000300000000000000" pitchFamily="2" charset="0"/>
                      <a:cs typeface="#9Slide03 Arima Madurai ExtraLi" panose="00000300000000000000" pitchFamily="2" charset="0"/>
                    </a:rPr>
                    <a:t>ực kế</a:t>
                  </a:r>
                  <a:endParaRPr lang="en-US" altLang="en-US" sz="1200" b="1">
                    <a:latin typeface="#9Slide03 Arima Madurai ExtraLi" panose="00000300000000000000" pitchFamily="2" charset="0"/>
                    <a:cs typeface="#9Slide03 Arima Madurai ExtraLi" panose="00000300000000000000" pitchFamily="2" charset="0"/>
                  </a:endParaRPr>
                </a:p>
              </p:txBody>
            </p:sp>
            <p:cxnSp>
              <p:nvCxnSpPr>
                <p:cNvPr id="65" name="Straight Arrow Connector 64"/>
                <p:cNvCxnSpPr/>
                <p:nvPr/>
              </p:nvCxnSpPr>
              <p:spPr>
                <a:xfrm flipH="1" flipV="1">
                  <a:off x="8924459" y="2578332"/>
                  <a:ext cx="387987" cy="155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0" name="Group 42"/>
              <p:cNvGrpSpPr>
                <a:grpSpLocks/>
              </p:cNvGrpSpPr>
              <p:nvPr/>
            </p:nvGrpSpPr>
            <p:grpSpPr bwMode="auto">
              <a:xfrm>
                <a:off x="388758" y="3681366"/>
                <a:ext cx="2057400" cy="436574"/>
                <a:chOff x="4798803" y="4627563"/>
                <a:chExt cx="2057400" cy="428009"/>
              </a:xfrm>
            </p:grpSpPr>
            <p:cxnSp>
              <p:nvCxnSpPr>
                <p:cNvPr id="31" name="Straight Arrow Connector 30"/>
                <p:cNvCxnSpPr/>
                <p:nvPr/>
              </p:nvCxnSpPr>
              <p:spPr>
                <a:xfrm flipV="1">
                  <a:off x="6019800" y="4627563"/>
                  <a:ext cx="681038" cy="1730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44"/>
                <p:cNvSpPr txBox="1">
                  <a:spLocks noChangeArrowheads="1"/>
                </p:cNvSpPr>
                <p:nvPr/>
              </p:nvSpPr>
              <p:spPr bwMode="auto">
                <a:xfrm>
                  <a:off x="4798803" y="4784007"/>
                  <a:ext cx="2057400" cy="27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b="1">
                      <a:latin typeface="#9Slide03 Arima Madurai ExtraLi" panose="00000300000000000000" pitchFamily="2" charset="0"/>
                      <a:cs typeface="#9Slide03 Arima Madurai ExtraLi" panose="00000300000000000000" pitchFamily="2" charset="0"/>
                    </a:rPr>
                    <a:t>Quả nặng</a:t>
                  </a:r>
                </a:p>
              </p:txBody>
            </p:sp>
          </p:grpSp>
        </p:grpSp>
        <p:pic>
          <p:nvPicPr>
            <p:cNvPr id="2052" name="Picture 4" descr="Cân lò xo N Newton chuyên dụng cho các thí nghiệm vật lý | Shopee Việt Na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758" b="96387" l="37012" r="68945">
                          <a14:foregroundMark x1="54980" y1="17285" x2="55957" y2="46777"/>
                          <a14:foregroundMark x1="45898" y1="15234" x2="44922" y2="51465"/>
                          <a14:foregroundMark x1="50488" y1="29199" x2="50488" y2="29199"/>
                          <a14:foregroundMark x1="51758" y1="10059" x2="51758" y2="10059"/>
                        </a14:backgroundRemoval>
                      </a14:imgEffect>
                    </a14:imgLayer>
                  </a14:imgProps>
                </a:ext>
                <a:ext uri="{28A0092B-C50C-407E-A947-70E740481C1C}">
                  <a14:useLocalDpi xmlns:a14="http://schemas.microsoft.com/office/drawing/2010/main" val="0"/>
                </a:ext>
              </a:extLst>
            </a:blip>
            <a:srcRect/>
            <a:stretch>
              <a:fillRect/>
            </a:stretch>
          </p:blipFill>
          <p:spPr bwMode="auto">
            <a:xfrm>
              <a:off x="7397616" y="1021655"/>
              <a:ext cx="1102813" cy="132784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Đồng hồ đếm ngược 3 phút -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54478" y="3539603"/>
            <a:ext cx="1178648" cy="781448"/>
          </a:xfrm>
          <a:prstGeom prst="rect">
            <a:avLst/>
          </a:prstGeom>
          <a:solidFill>
            <a:schemeClr val="accent2">
              <a:lumMod val="20000"/>
              <a:lumOff val="80000"/>
            </a:schemeClr>
          </a:solidFill>
        </p:spPr>
      </p:pic>
    </p:spTree>
    <p:extLst>
      <p:ext uri="{BB962C8B-B14F-4D97-AF65-F5344CB8AC3E}">
        <p14:creationId xmlns:p14="http://schemas.microsoft.com/office/powerpoint/2010/main" val="657961965"/>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fade">
                                          <p:cBhvr>
                                            <p:cTn id="4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69"/>
                    </p:tgtEl>
                  </p:cMediaNode>
                </p:video>
              </p:childTnLst>
            </p:cTn>
          </p:par>
        </p:tnLst>
        <p:bldLst>
          <p:bldP spid="93" grpId="0" animBg="1"/>
          <p:bldP spid="10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fade">
                                          <p:cBhvr>
                                            <p:cTn id="4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69"/>
                    </p:tgtEl>
                  </p:cMediaNode>
                </p:video>
              </p:childTnLst>
            </p:cTn>
          </p:par>
        </p:tnLst>
        <p:bldLst>
          <p:bldP spid="93" grpId="0" animBg="1"/>
          <p:bldP spid="100"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圆角矩形 1"/>
          <p:cNvSpPr/>
          <p:nvPr/>
        </p:nvSpPr>
        <p:spPr>
          <a:xfrm>
            <a:off x="130702" y="133912"/>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94" name="组合 2"/>
          <p:cNvGrpSpPr/>
          <p:nvPr/>
        </p:nvGrpSpPr>
        <p:grpSpPr>
          <a:xfrm>
            <a:off x="228983" y="347936"/>
            <a:ext cx="118508" cy="118509"/>
            <a:chOff x="4486616" y="3001075"/>
            <a:chExt cx="274695" cy="274699"/>
          </a:xfrm>
        </p:grpSpPr>
        <p:sp>
          <p:nvSpPr>
            <p:cNvPr id="95"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5"/>
          <p:cNvGrpSpPr/>
          <p:nvPr/>
        </p:nvGrpSpPr>
        <p:grpSpPr>
          <a:xfrm>
            <a:off x="-2" y="374621"/>
            <a:ext cx="288238" cy="46073"/>
            <a:chOff x="4318304" y="3089060"/>
            <a:chExt cx="384317" cy="61430"/>
          </a:xfrm>
        </p:grpSpPr>
        <p:sp>
          <p:nvSpPr>
            <p:cNvPr id="98"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0" name="文本框 8"/>
          <p:cNvSpPr txBox="1"/>
          <p:nvPr/>
        </p:nvSpPr>
        <p:spPr>
          <a:xfrm>
            <a:off x="-199550" y="242354"/>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Tìm hiểu về trọng lượng</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pSp>
        <p:nvGrpSpPr>
          <p:cNvPr id="10" name="Google Shape;293;p31"/>
          <p:cNvGrpSpPr/>
          <p:nvPr/>
        </p:nvGrpSpPr>
        <p:grpSpPr>
          <a:xfrm>
            <a:off x="4895193" y="1353762"/>
            <a:ext cx="4309017" cy="3789738"/>
            <a:chOff x="-26" y="1343351"/>
            <a:chExt cx="9144028" cy="3789738"/>
          </a:xfrm>
        </p:grpSpPr>
        <p:sp>
          <p:nvSpPr>
            <p:cNvPr id="11" name="Google Shape;294;p31"/>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95;p31"/>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6;p31"/>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7;p31"/>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8;p31"/>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9;p31"/>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0;p31"/>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1;p31"/>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2;p31"/>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3;p31"/>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4;p31"/>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5;p31"/>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6;p31"/>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7;p31"/>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8;p31"/>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9;p31"/>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0;p31"/>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1;p31"/>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2;p31"/>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3;p31"/>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4;p31"/>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5;p31"/>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6;p31"/>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7;p31"/>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8;p31"/>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9;p31"/>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0;p31"/>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1;p31"/>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2;p31"/>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3;p31"/>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4;p31"/>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325;p31"/>
            <p:cNvGrpSpPr/>
            <p:nvPr/>
          </p:nvGrpSpPr>
          <p:grpSpPr>
            <a:xfrm>
              <a:off x="-26" y="2942175"/>
              <a:ext cx="1575668" cy="2015021"/>
              <a:chOff x="-25" y="2942175"/>
              <a:chExt cx="1575668" cy="2015021"/>
            </a:xfrm>
          </p:grpSpPr>
          <p:sp>
            <p:nvSpPr>
              <p:cNvPr id="43" name="Google Shape;326;p31"/>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7;p31"/>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8;p31"/>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9;p31"/>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30;p31"/>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1;p31"/>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2;p31"/>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3;p31"/>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4;p31"/>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35;p31"/>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36;p31"/>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37;p31"/>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38;p31"/>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9;p31"/>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40;p31"/>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41;p31"/>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42;p31"/>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3;p31"/>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4;p31"/>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5;p31"/>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6;p31"/>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7;p31"/>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8;p31"/>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9;p31"/>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50;p31"/>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1;p31"/>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2;p31"/>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3;p31"/>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4;p31"/>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5;p31"/>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6;p31"/>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7;p31"/>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8;p31"/>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9;p31"/>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0;p31"/>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1;p31"/>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2;p31"/>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3;p31"/>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4;p31"/>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5;p31"/>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6;p31"/>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7;p31"/>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8;p31"/>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9;p31"/>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0;p31"/>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1;p31"/>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roup 4"/>
          <p:cNvGrpSpPr/>
          <p:nvPr/>
        </p:nvGrpSpPr>
        <p:grpSpPr>
          <a:xfrm>
            <a:off x="144118" y="930354"/>
            <a:ext cx="8273083" cy="1247614"/>
            <a:chOff x="368589" y="987325"/>
            <a:chExt cx="8273083" cy="1247614"/>
          </a:xfrm>
        </p:grpSpPr>
        <p:sp>
          <p:nvSpPr>
            <p:cNvPr id="2" name="Rectangle 1"/>
            <p:cNvSpPr/>
            <p:nvPr/>
          </p:nvSpPr>
          <p:spPr>
            <a:xfrm>
              <a:off x="372044" y="987325"/>
              <a:ext cx="8269628" cy="400110"/>
            </a:xfrm>
            <a:prstGeom prst="rect">
              <a:avLst/>
            </a:prstGeom>
          </p:spPr>
          <p:txBody>
            <a:bodyPr wrap="square">
              <a:spAutoFit/>
            </a:bodyPr>
            <a:lstStyle/>
            <a:p>
              <a:pPr marL="342900" indent="-342900">
                <a:buFont typeface="Wingdings" panose="05000000000000000000" pitchFamily="2" charset="2"/>
                <a:buChar char="v"/>
              </a:pPr>
              <a:r>
                <a:rPr lang="vi-VN" sz="2000" b="1">
                  <a:solidFill>
                    <a:srgbClr val="C00000"/>
                  </a:solidFill>
                  <a:latin typeface="#9Slide03 Arima Madurai Black" panose="00000A00000000000000" pitchFamily="2" charset="0"/>
                  <a:cs typeface="#9Slide03 Arima Madurai Black" panose="00000A00000000000000" pitchFamily="2" charset="0"/>
                </a:rPr>
                <a:t>Trọng lượng </a:t>
              </a:r>
              <a:r>
                <a:rPr lang="vi-VN" sz="2000">
                  <a:latin typeface="#9Slide03 Arima Madurai Black" panose="00000A00000000000000" pitchFamily="2" charset="0"/>
                  <a:cs typeface="#9Slide03 Arima Madurai Black" panose="00000A00000000000000" pitchFamily="2" charset="0"/>
                </a:rPr>
                <a:t>của vật là độ lớn lực hút của Trái Đất tác dụng lên vật.</a:t>
              </a:r>
              <a:endParaRPr lang="en-US" sz="2000">
                <a:latin typeface="#9Slide03 Arima Madurai Black" panose="00000A00000000000000" pitchFamily="2" charset="0"/>
                <a:cs typeface="#9Slide03 Arima Madurai Black" panose="00000A00000000000000" pitchFamily="2" charset="0"/>
              </a:endParaRPr>
            </a:p>
          </p:txBody>
        </p:sp>
        <p:sp>
          <p:nvSpPr>
            <p:cNvPr id="4" name="Rectangle 3"/>
            <p:cNvSpPr/>
            <p:nvPr/>
          </p:nvSpPr>
          <p:spPr>
            <a:xfrm>
              <a:off x="368589" y="1373165"/>
              <a:ext cx="2954655" cy="861774"/>
            </a:xfrm>
            <a:prstGeom prst="rect">
              <a:avLst/>
            </a:prstGeom>
          </p:spPr>
          <p:txBody>
            <a:bodyPr wrap="none">
              <a:spAutoFit/>
            </a:bodyPr>
            <a:lstStyle/>
            <a:p>
              <a:pPr marL="342900" indent="-342900">
                <a:spcBef>
                  <a:spcPct val="50000"/>
                </a:spcBef>
                <a:buFont typeface="Wingdings" panose="05000000000000000000" pitchFamily="2" charset="2"/>
                <a:buChar char="v"/>
              </a:pPr>
              <a:r>
                <a:rPr lang="vi-VN" altLang="en-US" sz="2000" b="1" i="1">
                  <a:latin typeface="Times New Roman" panose="02020603050405020304" pitchFamily="18" charset="0"/>
                  <a:cs typeface="Times New Roman" panose="02020603050405020304" pitchFamily="18" charset="0"/>
                </a:rPr>
                <a:t>Kí hiệu: P		</a:t>
              </a:r>
              <a:endParaRPr lang="en-US" altLang="en-US" sz="2000" b="1" i="1">
                <a:latin typeface="Times New Roman" panose="02020603050405020304" pitchFamily="18" charset="0"/>
                <a:cs typeface="Times New Roman" panose="02020603050405020304" pitchFamily="18" charset="0"/>
              </a:endParaRPr>
            </a:p>
            <a:p>
              <a:pPr marL="342900" indent="-342900">
                <a:spcBef>
                  <a:spcPct val="50000"/>
                </a:spcBef>
                <a:buFont typeface="Wingdings" panose="05000000000000000000" pitchFamily="2" charset="2"/>
                <a:buChar char="v"/>
              </a:pPr>
              <a:r>
                <a:rPr lang="vi-VN" altLang="en-US" sz="2000" b="1" i="1">
                  <a:latin typeface="Times New Roman" panose="02020603050405020304" pitchFamily="18" charset="0"/>
                  <a:cs typeface="Times New Roman" panose="02020603050405020304" pitchFamily="18" charset="0"/>
                </a:rPr>
                <a:t>Đơn vị: N</a:t>
              </a:r>
              <a:endParaRPr lang="en-US" altLang="en-US" sz="2000" b="1">
                <a:latin typeface="#9Slide03 Arima Madurai Black" panose="00000A00000000000000" pitchFamily="2" charset="0"/>
                <a:cs typeface="#9Slide03 Arima Madurai Black" panose="00000A00000000000000" pitchFamily="2" charset="0"/>
              </a:endParaRPr>
            </a:p>
          </p:txBody>
        </p:sp>
      </p:grpSp>
      <p:sp>
        <p:nvSpPr>
          <p:cNvPr id="105" name="TextBox 104"/>
          <p:cNvSpPr txBox="1"/>
          <p:nvPr/>
        </p:nvSpPr>
        <p:spPr>
          <a:xfrm>
            <a:off x="130702" y="2176921"/>
            <a:ext cx="5025470" cy="707886"/>
          </a:xfrm>
          <a:prstGeom prst="rect">
            <a:avLst/>
          </a:prstGeom>
          <a:noFill/>
        </p:spPr>
        <p:txBody>
          <a:bodyPr wrap="square" rtlCol="0">
            <a:spAutoFit/>
          </a:bodyPr>
          <a:lstStyle/>
          <a:p>
            <a:pPr marL="342900" indent="-342900">
              <a:buFont typeface="Wingdings" panose="05000000000000000000" pitchFamily="2" charset="2"/>
              <a:buChar char="v"/>
            </a:pPr>
            <a:r>
              <a:rPr lang="en-US" sz="2000">
                <a:latin typeface="#9Slide03 Arima Madurai Black" panose="00000A00000000000000" pitchFamily="2" charset="0"/>
                <a:cs typeface="#9Slide03 Arima Madurai Black" panose="00000A00000000000000" pitchFamily="2" charset="0"/>
              </a:rPr>
              <a:t>Trọng lượng của 1 quả cân 100g là 1N</a:t>
            </a:r>
          </a:p>
          <a:p>
            <a:pPr marL="342900" indent="-342900">
              <a:buFont typeface="Wingdings" panose="05000000000000000000" pitchFamily="2" charset="2"/>
              <a:buChar char="v"/>
            </a:pPr>
            <a:r>
              <a:rPr lang="en-US" sz="2000">
                <a:latin typeface="#9Slide03 Arima Madurai Black" panose="00000A00000000000000" pitchFamily="2" charset="0"/>
                <a:cs typeface="#9Slide03 Arima Madurai Black" panose="00000A00000000000000" pitchFamily="2" charset="0"/>
              </a:rPr>
              <a:t>Trọng lượng của 1 quả cân 1 kg là 10N</a:t>
            </a:r>
          </a:p>
        </p:txBody>
      </p:sp>
      <p:grpSp>
        <p:nvGrpSpPr>
          <p:cNvPr id="7" name="Group 6"/>
          <p:cNvGrpSpPr/>
          <p:nvPr/>
        </p:nvGrpSpPr>
        <p:grpSpPr>
          <a:xfrm>
            <a:off x="300307" y="3002518"/>
            <a:ext cx="4166659" cy="1561407"/>
            <a:chOff x="300307" y="3002518"/>
            <a:chExt cx="4166659" cy="1561407"/>
          </a:xfrm>
        </p:grpSpPr>
        <p:sp>
          <p:nvSpPr>
            <p:cNvPr id="102" name="Rectangle 9"/>
            <p:cNvSpPr>
              <a:spLocks noChangeArrowheads="1"/>
            </p:cNvSpPr>
            <p:nvPr/>
          </p:nvSpPr>
          <p:spPr bwMode="auto">
            <a:xfrm>
              <a:off x="300307" y="3002518"/>
              <a:ext cx="1538373" cy="461665"/>
            </a:xfrm>
            <a:prstGeom prst="rect">
              <a:avLst/>
            </a:prstGeom>
            <a:solidFill>
              <a:srgbClr val="F3D08B"/>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latin typeface="#9Slide03 Arima Madurai Bold" panose="00000800000000000000" pitchFamily="2" charset="0"/>
                  <a:cs typeface="#9Slide03 Arima Madurai Bold" panose="00000800000000000000" pitchFamily="2" charset="0"/>
                </a:rPr>
                <a:t>P = 10.m</a:t>
              </a:r>
              <a:endParaRPr lang="en-US" altLang="en-US" sz="2400" b="1">
                <a:solidFill>
                  <a:srgbClr val="0000FF"/>
                </a:solidFill>
                <a:latin typeface="#9Slide03 Arima Madurai Bold" panose="00000800000000000000" pitchFamily="2" charset="0"/>
                <a:cs typeface="#9Slide03 Arima Madurai Bold" panose="00000800000000000000" pitchFamily="2" charset="0"/>
              </a:endParaRPr>
            </a:p>
          </p:txBody>
        </p:sp>
        <p:sp>
          <p:nvSpPr>
            <p:cNvPr id="3" name="TextBox 2"/>
            <p:cNvSpPr txBox="1"/>
            <p:nvPr/>
          </p:nvSpPr>
          <p:spPr>
            <a:xfrm>
              <a:off x="1178318" y="3640595"/>
              <a:ext cx="3288648" cy="923330"/>
            </a:xfrm>
            <a:prstGeom prst="rect">
              <a:avLst/>
            </a:prstGeom>
            <a:noFill/>
          </p:spPr>
          <p:txBody>
            <a:bodyPr wrap="square" rtlCol="0">
              <a:spAutoFit/>
            </a:bodyPr>
            <a:lstStyle/>
            <a:p>
              <a:r>
                <a:rPr lang="vi-VN" sz="1800">
                  <a:latin typeface="#9Slide03 Arima Madurai" panose="00000500000000000000" pitchFamily="2" charset="0"/>
                  <a:cs typeface="#9Slide03 Arima Madurai" panose="00000500000000000000" pitchFamily="2" charset="0"/>
                </a:rPr>
                <a:t>Trong đó: </a:t>
              </a:r>
            </a:p>
            <a:p>
              <a:r>
                <a:rPr lang="vi-VN" sz="1800">
                  <a:latin typeface="#9Slide03 Arima Madurai" panose="00000500000000000000" pitchFamily="2" charset="0"/>
                  <a:cs typeface="#9Slide03 Arima Madurai" panose="00000500000000000000" pitchFamily="2" charset="0"/>
                </a:rPr>
                <a:t>P là trọng lượng</a:t>
              </a:r>
            </a:p>
            <a:p>
              <a:r>
                <a:rPr lang="vi-VN" sz="1800">
                  <a:latin typeface="#9Slide03 Arima Madurai" panose="00000500000000000000" pitchFamily="2" charset="0"/>
                  <a:cs typeface="#9Slide03 Arima Madurai" panose="00000500000000000000" pitchFamily="2" charset="0"/>
                </a:rPr>
                <a:t>m là khối lượng của vật (kg)</a:t>
              </a:r>
              <a:endParaRPr lang="en-US" sz="1800">
                <a:latin typeface="#9Slide03 Arima Madurai" panose="00000500000000000000" pitchFamily="2" charset="0"/>
                <a:cs typeface="#9Slide03 Arima Madurai" panose="00000500000000000000" pitchFamily="2" charset="0"/>
              </a:endParaRPr>
            </a:p>
          </p:txBody>
        </p:sp>
      </p:grpSp>
    </p:spTree>
    <p:extLst>
      <p:ext uri="{BB962C8B-B14F-4D97-AF65-F5344CB8AC3E}">
        <p14:creationId xmlns:p14="http://schemas.microsoft.com/office/powerpoint/2010/main" val="2549744537"/>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14:bounceEnd="50000">
                                          <p:cBhvr additive="base">
                                            <p:cTn id="14" dur="500" fill="hold"/>
                                            <p:tgtEl>
                                              <p:spTgt spid="93"/>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fade">
                                          <p:cBhvr>
                                            <p:cTn id="30" dur="1000"/>
                                            <p:tgtEl>
                                              <p:spTgt spid="105"/>
                                            </p:tgtEl>
                                          </p:cBhvr>
                                        </p:animEffect>
                                        <p:anim calcmode="lin" valueType="num">
                                          <p:cBhvr>
                                            <p:cTn id="31" dur="1000" fill="hold"/>
                                            <p:tgtEl>
                                              <p:spTgt spid="105"/>
                                            </p:tgtEl>
                                            <p:attrNameLst>
                                              <p:attrName>ppt_x</p:attrName>
                                            </p:attrNameLst>
                                          </p:cBhvr>
                                          <p:tavLst>
                                            <p:tav tm="0">
                                              <p:val>
                                                <p:strVal val="#ppt_x"/>
                                              </p:val>
                                            </p:tav>
                                            <p:tav tm="100000">
                                              <p:val>
                                                <p:strVal val="#ppt_x"/>
                                              </p:val>
                                            </p:tav>
                                          </p:tavLst>
                                        </p:anim>
                                        <p:anim calcmode="lin" valueType="num">
                                          <p:cBhvr>
                                            <p:cTn id="32"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P spid="10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wipe(left)">
                                          <p:cBhvr>
                                            <p:cTn id="7" dur="500"/>
                                            <p:tgtEl>
                                              <p:spTgt spid="9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93"/>
                                            </p:tgtEl>
                                            <p:attrNameLst>
                                              <p:attrName>style.visibility</p:attrName>
                                            </p:attrNameLst>
                                          </p:cBhvr>
                                          <p:to>
                                            <p:strVal val="visible"/>
                                          </p:to>
                                        </p:set>
                                        <p:anim calcmode="lin" valueType="num">
                                          <p:cBhvr additive="base">
                                            <p:cTn id="14" dur="500" fill="hold"/>
                                            <p:tgtEl>
                                              <p:spTgt spid="93"/>
                                            </p:tgtEl>
                                            <p:attrNameLst>
                                              <p:attrName>ppt_x</p:attrName>
                                            </p:attrNameLst>
                                          </p:cBhvr>
                                          <p:tavLst>
                                            <p:tav tm="0">
                                              <p:val>
                                                <p:strVal val="1+#ppt_w/2"/>
                                              </p:val>
                                            </p:tav>
                                            <p:tav tm="100000">
                                              <p:val>
                                                <p:strVal val="#ppt_x"/>
                                              </p:val>
                                            </p:tav>
                                          </p:tavLst>
                                        </p:anim>
                                        <p:anim calcmode="lin" valueType="num">
                                          <p:cBhvr additive="base">
                                            <p:cTn id="15" dur="500" fill="hold"/>
                                            <p:tgtEl>
                                              <p:spTgt spid="93"/>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100"/>
                                            </p:tgtEl>
                                            <p:attrNameLst>
                                              <p:attrName>style.visibility</p:attrName>
                                            </p:attrNameLst>
                                          </p:cBhvr>
                                          <p:to>
                                            <p:strVal val="visible"/>
                                          </p:to>
                                        </p:set>
                                        <p:animEffect transition="in" filter="barn(outVertical)">
                                          <p:cBhvr>
                                            <p:cTn id="19" dur="700"/>
                                            <p:tgtEl>
                                              <p:spTgt spid="10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fade">
                                          <p:cBhvr>
                                            <p:cTn id="30" dur="1000"/>
                                            <p:tgtEl>
                                              <p:spTgt spid="105"/>
                                            </p:tgtEl>
                                          </p:cBhvr>
                                        </p:animEffect>
                                        <p:anim calcmode="lin" valueType="num">
                                          <p:cBhvr>
                                            <p:cTn id="31" dur="1000" fill="hold"/>
                                            <p:tgtEl>
                                              <p:spTgt spid="105"/>
                                            </p:tgtEl>
                                            <p:attrNameLst>
                                              <p:attrName>ppt_x</p:attrName>
                                            </p:attrNameLst>
                                          </p:cBhvr>
                                          <p:tavLst>
                                            <p:tav tm="0">
                                              <p:val>
                                                <p:strVal val="#ppt_x"/>
                                              </p:val>
                                            </p:tav>
                                            <p:tav tm="100000">
                                              <p:val>
                                                <p:strVal val="#ppt_x"/>
                                              </p:val>
                                            </p:tav>
                                          </p:tavLst>
                                        </p:anim>
                                        <p:anim calcmode="lin" valueType="num">
                                          <p:cBhvr>
                                            <p:cTn id="32"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0" grpId="0"/>
          <p:bldP spid="105"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8" y="128676"/>
            <a:ext cx="2723773"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文本框 8"/>
          <p:cNvSpPr txBox="1"/>
          <p:nvPr/>
        </p:nvSpPr>
        <p:spPr>
          <a:xfrm>
            <a:off x="-674372"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Luyện tập</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pSp>
        <p:nvGrpSpPr>
          <p:cNvPr id="4" name="组合 5"/>
          <p:cNvGrpSpPr/>
          <p:nvPr/>
        </p:nvGrpSpPr>
        <p:grpSpPr>
          <a:xfrm>
            <a:off x="0" y="369521"/>
            <a:ext cx="288238" cy="46073"/>
            <a:chOff x="4318304" y="3089060"/>
            <a:chExt cx="384317" cy="61430"/>
          </a:xfrm>
        </p:grpSpPr>
        <p:sp>
          <p:nvSpPr>
            <p:cNvPr id="5"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7" name="组合 2"/>
          <p:cNvGrpSpPr/>
          <p:nvPr/>
        </p:nvGrpSpPr>
        <p:grpSpPr>
          <a:xfrm>
            <a:off x="228983" y="347936"/>
            <a:ext cx="118508" cy="118509"/>
            <a:chOff x="4486616" y="3001075"/>
            <a:chExt cx="274695" cy="274699"/>
          </a:xfrm>
        </p:grpSpPr>
        <p:sp>
          <p:nvSpPr>
            <p:cNvPr id="8"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0" name="Rectangle 9"/>
          <p:cNvSpPr/>
          <p:nvPr/>
        </p:nvSpPr>
        <p:spPr>
          <a:xfrm>
            <a:off x="288236" y="1115088"/>
            <a:ext cx="7165571" cy="795859"/>
          </a:xfrm>
          <a:prstGeom prst="rect">
            <a:avLst/>
          </a:prstGeom>
        </p:spPr>
        <p:txBody>
          <a:bodyPr wrap="square">
            <a:spAutoFit/>
          </a:bodyPr>
          <a:lstStyle/>
          <a:p>
            <a:pPr marL="431800" indent="12700">
              <a:lnSpc>
                <a:spcPct val="127000"/>
              </a:lnSpc>
              <a:spcAft>
                <a:spcPts val="300"/>
              </a:spcAft>
            </a:pPr>
            <a:r>
              <a:rPr lang="vi-VN" sz="180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Câu 1. </a:t>
            </a:r>
            <a:r>
              <a:rPr lang="vi-VN" sz="180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Một bạn học sinh có khối lượng 45 kg thì trọng lượng của bạn đó là bao nhiêu?</a:t>
            </a:r>
            <a:endParaRPr lang="en-US" sz="1800">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1" name="Rectangle 10"/>
          <p:cNvSpPr/>
          <p:nvPr/>
        </p:nvSpPr>
        <p:spPr>
          <a:xfrm>
            <a:off x="698269" y="2274605"/>
            <a:ext cx="7597834" cy="944874"/>
          </a:xfrm>
          <a:prstGeom prst="rect">
            <a:avLst/>
          </a:prstGeom>
        </p:spPr>
        <p:txBody>
          <a:bodyPr wrap="square">
            <a:spAutoFit/>
          </a:bodyPr>
          <a:lstStyle/>
          <a:p>
            <a:pPr lvl="0">
              <a:lnSpc>
                <a:spcPct val="140000"/>
              </a:lnSpc>
              <a:spcAft>
                <a:spcPts val="600"/>
              </a:spcAft>
              <a:buClr>
                <a:srgbClr val="000000"/>
              </a:buClr>
              <a:buSzPts val="1000"/>
              <a:tabLst>
                <a:tab pos="765810" algn="l"/>
              </a:tabLst>
            </a:pPr>
            <a:r>
              <a:rPr lang="vi-VN" sz="1800" dirty="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Câu 2.</a:t>
            </a:r>
            <a:r>
              <a:rPr lang="vi-VN" sz="18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Một ô tô có khối lượng là 5 tấn thì trọng lượng của ô tô đó là</a:t>
            </a:r>
            <a:endParaRPr lang="en-US" sz="1800" dirty="0">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marL="685800">
              <a:lnSpc>
                <a:spcPct val="140000"/>
              </a:lnSpc>
              <a:spcAft>
                <a:spcPts val="600"/>
              </a:spcAft>
              <a:tabLst>
                <a:tab pos="1862455" algn="l"/>
                <a:tab pos="3298190" algn="l"/>
                <a:tab pos="4739640" algn="l"/>
              </a:tabLst>
            </a:pPr>
            <a:r>
              <a:rPr lang="vi-VN" sz="1800" dirty="0">
                <a:solidFill>
                  <a:srgbClr val="0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 5N.	B. 500N.	C. 5000N.	D. 50000 N.</a:t>
            </a:r>
            <a:endParaRPr lang="en-US" sz="18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Tree>
    <p:extLst>
      <p:ext uri="{BB962C8B-B14F-4D97-AF65-F5344CB8AC3E}">
        <p14:creationId xmlns:p14="http://schemas.microsoft.com/office/powerpoint/2010/main" val="25668765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700"/>
                                            <p:tgtEl>
                                              <p:spTgt spid="3"/>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700"/>
                                            <p:tgtEl>
                                              <p:spTgt spid="3"/>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ChangeAspect="1"/>
          </p:cNvPicPr>
          <p:nvPr/>
        </p:nvPicPr>
        <p:blipFill>
          <a:blip r:embed="rId3">
            <a:extLst>
              <a:ext uri="{28A0092B-C50C-407E-A947-70E740481C1C}">
                <a14:useLocalDpi xmlns:a14="http://schemas.microsoft.com/office/drawing/2010/main" val="0"/>
              </a:ext>
            </a:extLst>
          </a:blip>
          <a:srcRect l="15553" r="9406" b="9903"/>
          <a:stretch>
            <a:fillRect/>
          </a:stretch>
        </p:blipFill>
        <p:spPr>
          <a:xfrm>
            <a:off x="498764" y="804416"/>
            <a:ext cx="3549534" cy="1771651"/>
          </a:xfrm>
          <a:prstGeom prst="rect">
            <a:avLst/>
          </a:prstGeom>
        </p:spPr>
      </p:pic>
      <p:sp>
        <p:nvSpPr>
          <p:cNvPr id="12" name="TextBox 12"/>
          <p:cNvSpPr txBox="1">
            <a:spLocks noChangeArrowheads="1"/>
          </p:cNvSpPr>
          <p:nvPr/>
        </p:nvSpPr>
        <p:spPr bwMode="auto">
          <a:xfrm>
            <a:off x="1262258" y="181376"/>
            <a:ext cx="6858000" cy="400110"/>
          </a:xfrm>
          <a:prstGeom prst="rect">
            <a:avLst/>
          </a:prstGeom>
          <a:noFill/>
          <a:ln>
            <a:noFill/>
          </a:ln>
          <a:extLst>
            <a:ext uri="{909E8E84-426E-40DD-AFC4-6F175D3DCCD1}">
              <a14:hiddenFill xmlns:a14="http://schemas.microsoft.com/office/drawing/2010/main">
                <a:solidFill>
                  <a:srgbClr val="BADDE1"/>
                </a:solidFill>
              </a14:hiddenFill>
            </a:ext>
            <a:ext uri="{91240B29-F687-4F45-9708-019B960494DF}">
              <a14:hiddenLine xmlns:a14="http://schemas.microsoft.com/office/drawing/2010/main" w="25400" algn="ctr">
                <a:solidFill>
                  <a:schemeClr val="tx1"/>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000" b="1">
                <a:latin typeface="#9Slide03 Arima Madurai Black" panose="00000A00000000000000" pitchFamily="2" charset="0"/>
                <a:cs typeface="#9Slide03 Arima Madurai Black" panose="00000A00000000000000" pitchFamily="2" charset="0"/>
              </a:rPr>
              <a:t>Sinh hoạt của con người trong môi trường </a:t>
            </a:r>
            <a:r>
              <a:rPr lang="en-US" altLang="en-US" sz="2000" b="1" u="sng">
                <a:latin typeface="#9Slide03 Arima Madurai Black" panose="00000A00000000000000" pitchFamily="2" charset="0"/>
                <a:cs typeface="#9Slide03 Arima Madurai Black" panose="00000A00000000000000" pitchFamily="2" charset="0"/>
              </a:rPr>
              <a:t>không trọng lực</a:t>
            </a:r>
          </a:p>
        </p:txBody>
      </p:sp>
      <p:pic>
        <p:nvPicPr>
          <p:cNvPr id="13" name="Picture 2" descr="(Ảnh: Heav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34307" y="804417"/>
            <a:ext cx="3751464"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3127" t="3840" r="2400" b="7069"/>
          <a:stretch/>
        </p:blipFill>
        <p:spPr bwMode="auto">
          <a:xfrm>
            <a:off x="498764" y="2844231"/>
            <a:ext cx="3483032" cy="2036619"/>
          </a:xfrm>
          <a:prstGeom prst="rect">
            <a:avLst/>
          </a:prstGeom>
          <a:solidFill>
            <a:srgbClr val="FFC000"/>
          </a:solidFill>
          <a:ln w="38100">
            <a:solidFill>
              <a:srgbClr val="0070C0"/>
            </a:solidFill>
            <a:miter lim="800000"/>
            <a:headEnd/>
            <a:tailEnd/>
          </a:ln>
        </p:spPr>
      </p:pic>
      <p:pic>
        <p:nvPicPr>
          <p:cNvPr id="5122" name="Picture 2" descr="Khi người đàn ông nhanh nhất thế giới chạy đua trong môi trường không trọng  lự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4306" y="2844231"/>
            <a:ext cx="3751464" cy="204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31962"/>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8677" y="1512917"/>
            <a:ext cx="6018414" cy="646331"/>
          </a:xfrm>
          <a:prstGeom prst="rect">
            <a:avLst/>
          </a:prstGeom>
          <a:noFill/>
        </p:spPr>
        <p:txBody>
          <a:bodyPr wrap="square" rtlCol="0">
            <a:spAutoFit/>
          </a:bodyPr>
          <a:lstStyle/>
          <a:p>
            <a:r>
              <a:rPr lang="vi-VN" sz="3600">
                <a:solidFill>
                  <a:srgbClr val="C00000"/>
                </a:soli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rPr>
              <a:t>CHÚC CÁC CON HỌC TỐT</a:t>
            </a:r>
            <a:endParaRPr lang="en-US" sz="3600">
              <a:solidFill>
                <a:srgbClr val="C00000"/>
              </a:solidFill>
              <a:effectLst>
                <a:reflection blurRad="6350" stA="55000" endA="300" endPos="45500" dir="5400000" sy="-100000" algn="bl" rotWithShape="0"/>
              </a:effectLst>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9" y="78884"/>
            <a:ext cx="1729620" cy="39233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2"/>
          <p:cNvGrpSpPr/>
          <p:nvPr/>
        </p:nvGrpSpPr>
        <p:grpSpPr>
          <a:xfrm>
            <a:off x="232948" y="215796"/>
            <a:ext cx="118508" cy="118509"/>
            <a:chOff x="4486616" y="3001075"/>
            <a:chExt cx="274695" cy="274699"/>
          </a:xfrm>
        </p:grpSpPr>
        <p:sp>
          <p:nvSpPr>
            <p:cNvPr id="4"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5"/>
          <p:cNvGrpSpPr/>
          <p:nvPr/>
        </p:nvGrpSpPr>
        <p:grpSpPr>
          <a:xfrm>
            <a:off x="0" y="249458"/>
            <a:ext cx="288238" cy="46073"/>
            <a:chOff x="4318304" y="3089060"/>
            <a:chExt cx="384317" cy="61430"/>
          </a:xfrm>
        </p:grpSpPr>
        <p:sp>
          <p:nvSpPr>
            <p:cNvPr id="7"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53" name="TextBox 52"/>
          <p:cNvSpPr txBox="1"/>
          <p:nvPr/>
        </p:nvSpPr>
        <p:spPr>
          <a:xfrm>
            <a:off x="495575" y="138868"/>
            <a:ext cx="1258214" cy="400110"/>
          </a:xfrm>
          <a:prstGeom prst="rect">
            <a:avLst/>
          </a:prstGeom>
          <a:noFill/>
        </p:spPr>
        <p:txBody>
          <a:bodyPr wrap="square" rtlCol="0">
            <a:spAutoFit/>
          </a:bodyPr>
          <a:lstStyle/>
          <a:p>
            <a:r>
              <a:rPr lang="vi-VN" sz="2000">
                <a:solidFill>
                  <a:schemeClr val="bg1"/>
                </a:solidFill>
                <a:latin typeface="#9Slide03 Arima Madurai Black" panose="00000A00000000000000" pitchFamily="2" charset="0"/>
                <a:cs typeface="#9Slide03 Arima Madurai Black" panose="00000A00000000000000" pitchFamily="2" charset="0"/>
              </a:rPr>
              <a:t>MỞ ĐẦU</a:t>
            </a:r>
            <a:endParaRPr lang="en-US" sz="2000">
              <a:solidFill>
                <a:schemeClr val="bg1"/>
              </a:solidFill>
              <a:latin typeface="#9Slide03 Arima Madurai Black" panose="00000A00000000000000" pitchFamily="2" charset="0"/>
              <a:cs typeface="#9Slide03 Arima Madurai Black" panose="00000A00000000000000" pitchFamily="2" charset="0"/>
            </a:endParaRPr>
          </a:p>
        </p:txBody>
      </p:sp>
      <p:grpSp>
        <p:nvGrpSpPr>
          <p:cNvPr id="11" name="Google Shape;293;p31"/>
          <p:cNvGrpSpPr/>
          <p:nvPr/>
        </p:nvGrpSpPr>
        <p:grpSpPr>
          <a:xfrm>
            <a:off x="3562501" y="1353762"/>
            <a:ext cx="5641709" cy="3789738"/>
            <a:chOff x="-26" y="1343351"/>
            <a:chExt cx="9144028" cy="3789738"/>
          </a:xfrm>
        </p:grpSpPr>
        <p:sp>
          <p:nvSpPr>
            <p:cNvPr id="12" name="Google Shape;294;p31"/>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5;p31"/>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6;p31"/>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7;p31"/>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8;p31"/>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9;p31"/>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0;p31"/>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1;p31"/>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2;p31"/>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p31"/>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4;p31"/>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5;p31"/>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6;p31"/>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7;p31"/>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8;p31"/>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9;p31"/>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0;p31"/>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1;p31"/>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2;p31"/>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3;p31"/>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4;p31"/>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5;p31"/>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6;p31"/>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7;p31"/>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8;p31"/>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9;p31"/>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0;p31"/>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1;p31"/>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2;p31"/>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3;p31"/>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4;p31"/>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325;p31"/>
            <p:cNvGrpSpPr/>
            <p:nvPr/>
          </p:nvGrpSpPr>
          <p:grpSpPr>
            <a:xfrm>
              <a:off x="-26" y="2942175"/>
              <a:ext cx="1575668" cy="2015021"/>
              <a:chOff x="-25" y="2942175"/>
              <a:chExt cx="1575668" cy="2015021"/>
            </a:xfrm>
          </p:grpSpPr>
          <p:sp>
            <p:nvSpPr>
              <p:cNvPr id="44" name="Google Shape;326;p31"/>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7;p31"/>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8;p31"/>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9;p31"/>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0;p31"/>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1;p31"/>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2;p31"/>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3;p31"/>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34;p31"/>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35;p31"/>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6;p31"/>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7;p31"/>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8;p31"/>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9;p31"/>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0;p31"/>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1;p31"/>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2;p31"/>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3;p31"/>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4;p31"/>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5;p31"/>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6;p31"/>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7;p31"/>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8;p31"/>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9;p31"/>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0;p31"/>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1;p31"/>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2;p31"/>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3;p31"/>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4;p31"/>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5;p31"/>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6;p31"/>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7;p31"/>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8;p31"/>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59;p31"/>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0;p31"/>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1;p31"/>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2;p31"/>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3;p31"/>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4;p31"/>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5;p31"/>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6;p31"/>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67;p31"/>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8;p31"/>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9;p31"/>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0;p31"/>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1;p31"/>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 name="Rectangle 91"/>
          <p:cNvSpPr/>
          <p:nvPr/>
        </p:nvSpPr>
        <p:spPr>
          <a:xfrm>
            <a:off x="2108489" y="1116569"/>
            <a:ext cx="5547494" cy="1014380"/>
          </a:xfrm>
          <a:prstGeom prst="rect">
            <a:avLst/>
          </a:prstGeom>
        </p:spPr>
        <p:txBody>
          <a:bodyPr wrap="square">
            <a:spAutoFit/>
          </a:bodyPr>
          <a:lstStyle/>
          <a:p>
            <a:pPr algn="ctr">
              <a:lnSpc>
                <a:spcPct val="107000"/>
              </a:lnSpc>
              <a:spcBef>
                <a:spcPts val="200"/>
              </a:spcBef>
              <a:spcAft>
                <a:spcPts val="600"/>
              </a:spcAft>
            </a:pPr>
            <a:r>
              <a:rPr lang="vi-VN" sz="2800">
                <a:solidFill>
                  <a:srgbClr val="C00000"/>
                </a:solidFill>
                <a:latin typeface="#9Slide03 Arima Madurai Bold" panose="00000800000000000000" pitchFamily="2" charset="0"/>
                <a:ea typeface="Arial" panose="020B0604020202020204" pitchFamily="34" charset="0"/>
                <a:cs typeface="#9Slide03 Arima Madurai Bold" panose="00000800000000000000" pitchFamily="2" charset="0"/>
              </a:rPr>
              <a:t>Tại sao khi thả một vật đang cầm trên tay thì vật đó rơi xuống?</a:t>
            </a:r>
            <a:endParaRPr lang="en-US" sz="200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p:txBody>
      </p:sp>
    </p:spTree>
    <p:extLst>
      <p:ext uri="{BB962C8B-B14F-4D97-AF65-F5344CB8AC3E}">
        <p14:creationId xmlns:p14="http://schemas.microsoft.com/office/powerpoint/2010/main" val="247826534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1000"/>
                                            <p:tgtEl>
                                              <p:spTgt spid="92"/>
                                            </p:tgtEl>
                                          </p:cBhvr>
                                        </p:animEffect>
                                        <p:anim calcmode="lin" valueType="num">
                                          <p:cBhvr>
                                            <p:cTn id="21" dur="1000" fill="hold"/>
                                            <p:tgtEl>
                                              <p:spTgt spid="92"/>
                                            </p:tgtEl>
                                            <p:attrNameLst>
                                              <p:attrName>ppt_x</p:attrName>
                                            </p:attrNameLst>
                                          </p:cBhvr>
                                          <p:tavLst>
                                            <p:tav tm="0">
                                              <p:val>
                                                <p:strVal val="#ppt_x"/>
                                              </p:val>
                                            </p:tav>
                                            <p:tav tm="100000">
                                              <p:val>
                                                <p:strVal val="#ppt_x"/>
                                              </p:val>
                                            </p:tav>
                                          </p:tavLst>
                                        </p:anim>
                                        <p:anim calcmode="lin" valueType="num">
                                          <p:cBhvr>
                                            <p:cTn id="2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fade">
                                          <p:cBhvr>
                                            <p:cTn id="20" dur="1000"/>
                                            <p:tgtEl>
                                              <p:spTgt spid="92"/>
                                            </p:tgtEl>
                                          </p:cBhvr>
                                        </p:animEffect>
                                        <p:anim calcmode="lin" valueType="num">
                                          <p:cBhvr>
                                            <p:cTn id="21" dur="1000" fill="hold"/>
                                            <p:tgtEl>
                                              <p:spTgt spid="92"/>
                                            </p:tgtEl>
                                            <p:attrNameLst>
                                              <p:attrName>ppt_x</p:attrName>
                                            </p:attrNameLst>
                                          </p:cBhvr>
                                          <p:tavLst>
                                            <p:tav tm="0">
                                              <p:val>
                                                <p:strVal val="#ppt_x"/>
                                              </p:val>
                                            </p:tav>
                                            <p:tav tm="100000">
                                              <p:val>
                                                <p:strVal val="#ppt_x"/>
                                              </p:val>
                                            </p:tav>
                                          </p:tavLst>
                                        </p:anim>
                                        <p:anim calcmode="lin" valueType="num">
                                          <p:cBhvr>
                                            <p:cTn id="2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293;p31"/>
          <p:cNvGrpSpPr/>
          <p:nvPr/>
        </p:nvGrpSpPr>
        <p:grpSpPr>
          <a:xfrm>
            <a:off x="4262617" y="2248185"/>
            <a:ext cx="4734011" cy="3085363"/>
            <a:chOff x="-26" y="1343351"/>
            <a:chExt cx="9144028" cy="3789738"/>
          </a:xfrm>
        </p:grpSpPr>
        <p:sp>
          <p:nvSpPr>
            <p:cNvPr id="12" name="Google Shape;294;p31"/>
            <p:cNvSpPr/>
            <p:nvPr/>
          </p:nvSpPr>
          <p:spPr>
            <a:xfrm>
              <a:off x="-25" y="4272475"/>
              <a:ext cx="9143989" cy="860614"/>
            </a:xfrm>
            <a:custGeom>
              <a:avLst/>
              <a:gdLst/>
              <a:ahLst/>
              <a:cxnLst/>
              <a:rect l="l" t="t" r="r" b="b"/>
              <a:pathLst>
                <a:path w="69963" h="11820" extrusionOk="0">
                  <a:moveTo>
                    <a:pt x="1" y="0"/>
                  </a:moveTo>
                  <a:lnTo>
                    <a:pt x="1" y="11820"/>
                  </a:lnTo>
                  <a:lnTo>
                    <a:pt x="69962" y="11820"/>
                  </a:lnTo>
                  <a:lnTo>
                    <a:pt x="69962" y="0"/>
                  </a:lnTo>
                  <a:close/>
                </a:path>
              </a:pathLst>
            </a:custGeom>
            <a:solidFill>
              <a:srgbClr val="EBE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95;p31"/>
            <p:cNvSpPr/>
            <p:nvPr/>
          </p:nvSpPr>
          <p:spPr>
            <a:xfrm>
              <a:off x="5283536" y="2616411"/>
              <a:ext cx="677302" cy="381465"/>
            </a:xfrm>
            <a:custGeom>
              <a:avLst/>
              <a:gdLst/>
              <a:ahLst/>
              <a:cxnLst/>
              <a:rect l="l" t="t" r="r" b="b"/>
              <a:pathLst>
                <a:path w="9302" h="5239" extrusionOk="0">
                  <a:moveTo>
                    <a:pt x="4378" y="1"/>
                  </a:moveTo>
                  <a:cubicBezTo>
                    <a:pt x="4276" y="1"/>
                    <a:pt x="4182" y="15"/>
                    <a:pt x="4099" y="47"/>
                  </a:cubicBezTo>
                  <a:cubicBezTo>
                    <a:pt x="3967" y="445"/>
                    <a:pt x="4066" y="547"/>
                    <a:pt x="4430" y="894"/>
                  </a:cubicBezTo>
                  <a:cubicBezTo>
                    <a:pt x="4525" y="989"/>
                    <a:pt x="4810" y="1159"/>
                    <a:pt x="4875" y="1275"/>
                  </a:cubicBezTo>
                  <a:cubicBezTo>
                    <a:pt x="4964" y="1435"/>
                    <a:pt x="4964" y="1435"/>
                    <a:pt x="4875" y="1537"/>
                  </a:cubicBezTo>
                  <a:cubicBezTo>
                    <a:pt x="4810" y="1608"/>
                    <a:pt x="4474" y="1718"/>
                    <a:pt x="4379" y="1728"/>
                  </a:cubicBezTo>
                  <a:cubicBezTo>
                    <a:pt x="4274" y="1736"/>
                    <a:pt x="4176" y="1740"/>
                    <a:pt x="4084" y="1740"/>
                  </a:cubicBezTo>
                  <a:cubicBezTo>
                    <a:pt x="3406" y="1740"/>
                    <a:pt x="3020" y="1537"/>
                    <a:pt x="2613" y="1363"/>
                  </a:cubicBezTo>
                  <a:cubicBezTo>
                    <a:pt x="2255" y="1211"/>
                    <a:pt x="2004" y="1109"/>
                    <a:pt x="1663" y="925"/>
                  </a:cubicBezTo>
                  <a:cubicBezTo>
                    <a:pt x="1415" y="792"/>
                    <a:pt x="736" y="500"/>
                    <a:pt x="353" y="500"/>
                  </a:cubicBezTo>
                  <a:cubicBezTo>
                    <a:pt x="207" y="500"/>
                    <a:pt x="105" y="542"/>
                    <a:pt x="85" y="652"/>
                  </a:cubicBezTo>
                  <a:cubicBezTo>
                    <a:pt x="0" y="1357"/>
                    <a:pt x="939" y="2139"/>
                    <a:pt x="1552" y="2494"/>
                  </a:cubicBezTo>
                  <a:cubicBezTo>
                    <a:pt x="2164" y="2847"/>
                    <a:pt x="2899" y="2881"/>
                    <a:pt x="3593" y="3017"/>
                  </a:cubicBezTo>
                  <a:cubicBezTo>
                    <a:pt x="4005" y="3099"/>
                    <a:pt x="4410" y="3245"/>
                    <a:pt x="4845" y="3405"/>
                  </a:cubicBezTo>
                  <a:cubicBezTo>
                    <a:pt x="5283" y="3568"/>
                    <a:pt x="5634" y="3861"/>
                    <a:pt x="5814" y="4290"/>
                  </a:cubicBezTo>
                  <a:cubicBezTo>
                    <a:pt x="5947" y="4603"/>
                    <a:pt x="6145" y="4871"/>
                    <a:pt x="6410" y="5082"/>
                  </a:cubicBezTo>
                  <a:cubicBezTo>
                    <a:pt x="6561" y="5205"/>
                    <a:pt x="6755" y="5239"/>
                    <a:pt x="6952" y="5239"/>
                  </a:cubicBezTo>
                  <a:cubicBezTo>
                    <a:pt x="7056" y="5239"/>
                    <a:pt x="7162" y="5229"/>
                    <a:pt x="7263" y="5218"/>
                  </a:cubicBezTo>
                  <a:cubicBezTo>
                    <a:pt x="7659" y="5178"/>
                    <a:pt x="8050" y="5137"/>
                    <a:pt x="8444" y="5096"/>
                  </a:cubicBezTo>
                  <a:lnTo>
                    <a:pt x="9016" y="4980"/>
                  </a:lnTo>
                  <a:cubicBezTo>
                    <a:pt x="9022" y="4982"/>
                    <a:pt x="9028" y="4983"/>
                    <a:pt x="9034" y="4983"/>
                  </a:cubicBezTo>
                  <a:cubicBezTo>
                    <a:pt x="9156" y="4983"/>
                    <a:pt x="9167" y="4562"/>
                    <a:pt x="9190" y="4426"/>
                  </a:cubicBezTo>
                  <a:cubicBezTo>
                    <a:pt x="9301" y="3796"/>
                    <a:pt x="9039" y="3208"/>
                    <a:pt x="8601" y="2367"/>
                  </a:cubicBezTo>
                  <a:cubicBezTo>
                    <a:pt x="8523" y="2214"/>
                    <a:pt x="8393" y="2065"/>
                    <a:pt x="8169" y="1864"/>
                  </a:cubicBezTo>
                  <a:cubicBezTo>
                    <a:pt x="7842" y="1578"/>
                    <a:pt x="7505" y="1456"/>
                    <a:pt x="7304" y="1363"/>
                  </a:cubicBezTo>
                  <a:cubicBezTo>
                    <a:pt x="6801" y="1139"/>
                    <a:pt x="6461" y="938"/>
                    <a:pt x="6230" y="775"/>
                  </a:cubicBezTo>
                  <a:cubicBezTo>
                    <a:pt x="5815" y="479"/>
                    <a:pt x="4965" y="1"/>
                    <a:pt x="4378" y="1"/>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96;p31"/>
            <p:cNvSpPr/>
            <p:nvPr/>
          </p:nvSpPr>
          <p:spPr>
            <a:xfrm>
              <a:off x="5609520" y="2831354"/>
              <a:ext cx="3330808" cy="1520325"/>
            </a:xfrm>
            <a:custGeom>
              <a:avLst/>
              <a:gdLst/>
              <a:ahLst/>
              <a:cxnLst/>
              <a:rect l="l" t="t" r="r" b="b"/>
              <a:pathLst>
                <a:path w="45745" h="20880" extrusionOk="0">
                  <a:moveTo>
                    <a:pt x="30796" y="0"/>
                  </a:moveTo>
                  <a:cubicBezTo>
                    <a:pt x="28260" y="0"/>
                    <a:pt x="25705" y="739"/>
                    <a:pt x="23476" y="1977"/>
                  </a:cubicBezTo>
                  <a:cubicBezTo>
                    <a:pt x="20213" y="3791"/>
                    <a:pt x="17594" y="6594"/>
                    <a:pt x="15471" y="9667"/>
                  </a:cubicBezTo>
                  <a:cubicBezTo>
                    <a:pt x="14620" y="10893"/>
                    <a:pt x="13585" y="12321"/>
                    <a:pt x="12092" y="12321"/>
                  </a:cubicBezTo>
                  <a:cubicBezTo>
                    <a:pt x="12085" y="12321"/>
                    <a:pt x="12078" y="12321"/>
                    <a:pt x="12071" y="12321"/>
                  </a:cubicBezTo>
                  <a:cubicBezTo>
                    <a:pt x="11374" y="12317"/>
                    <a:pt x="10711" y="11974"/>
                    <a:pt x="10176" y="11520"/>
                  </a:cubicBezTo>
                  <a:cubicBezTo>
                    <a:pt x="7172" y="8976"/>
                    <a:pt x="8006" y="3791"/>
                    <a:pt x="4934" y="1327"/>
                  </a:cubicBezTo>
                  <a:cubicBezTo>
                    <a:pt x="4798" y="1273"/>
                    <a:pt x="4524" y="1253"/>
                    <a:pt x="4181" y="1253"/>
                  </a:cubicBezTo>
                  <a:cubicBezTo>
                    <a:pt x="3485" y="1253"/>
                    <a:pt x="2505" y="1336"/>
                    <a:pt x="1811" y="1389"/>
                  </a:cubicBezTo>
                  <a:cubicBezTo>
                    <a:pt x="1528" y="1412"/>
                    <a:pt x="1082" y="1436"/>
                    <a:pt x="953" y="1688"/>
                  </a:cubicBezTo>
                  <a:cubicBezTo>
                    <a:pt x="55" y="4808"/>
                    <a:pt x="0" y="8136"/>
                    <a:pt x="517" y="11341"/>
                  </a:cubicBezTo>
                  <a:cubicBezTo>
                    <a:pt x="1059" y="14709"/>
                    <a:pt x="2494" y="18291"/>
                    <a:pt x="5559" y="19788"/>
                  </a:cubicBezTo>
                  <a:cubicBezTo>
                    <a:pt x="7334" y="20655"/>
                    <a:pt x="9987" y="20879"/>
                    <a:pt x="11604" y="20879"/>
                  </a:cubicBezTo>
                  <a:cubicBezTo>
                    <a:pt x="11689" y="20879"/>
                    <a:pt x="11771" y="20878"/>
                    <a:pt x="11850" y="20877"/>
                  </a:cubicBezTo>
                  <a:cubicBezTo>
                    <a:pt x="13701" y="20850"/>
                    <a:pt x="15300" y="20680"/>
                    <a:pt x="16927" y="19792"/>
                  </a:cubicBezTo>
                  <a:lnTo>
                    <a:pt x="45512" y="19792"/>
                  </a:lnTo>
                  <a:cubicBezTo>
                    <a:pt x="45744" y="16189"/>
                    <a:pt x="45002" y="10888"/>
                    <a:pt x="43356" y="7673"/>
                  </a:cubicBezTo>
                  <a:cubicBezTo>
                    <a:pt x="41712" y="4457"/>
                    <a:pt x="37735" y="1545"/>
                    <a:pt x="34278" y="501"/>
                  </a:cubicBezTo>
                  <a:cubicBezTo>
                    <a:pt x="33145" y="159"/>
                    <a:pt x="31973" y="0"/>
                    <a:pt x="30796" y="0"/>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97;p31"/>
            <p:cNvSpPr/>
            <p:nvPr/>
          </p:nvSpPr>
          <p:spPr>
            <a:xfrm>
              <a:off x="8318159" y="3719234"/>
              <a:ext cx="50386" cy="558253"/>
            </a:xfrm>
            <a:custGeom>
              <a:avLst/>
              <a:gdLst/>
              <a:ahLst/>
              <a:cxnLst/>
              <a:rect l="l" t="t" r="r" b="b"/>
              <a:pathLst>
                <a:path w="692" h="7667" extrusionOk="0">
                  <a:moveTo>
                    <a:pt x="50" y="1"/>
                  </a:moveTo>
                  <a:cubicBezTo>
                    <a:pt x="32" y="1"/>
                    <a:pt x="12" y="17"/>
                    <a:pt x="18" y="41"/>
                  </a:cubicBezTo>
                  <a:cubicBezTo>
                    <a:pt x="287" y="1307"/>
                    <a:pt x="420" y="2610"/>
                    <a:pt x="376" y="3899"/>
                  </a:cubicBezTo>
                  <a:cubicBezTo>
                    <a:pt x="335" y="5121"/>
                    <a:pt x="1" y="6383"/>
                    <a:pt x="86" y="7598"/>
                  </a:cubicBezTo>
                  <a:cubicBezTo>
                    <a:pt x="90" y="7641"/>
                    <a:pt x="125" y="7667"/>
                    <a:pt x="161" y="7667"/>
                  </a:cubicBezTo>
                  <a:cubicBezTo>
                    <a:pt x="189" y="7667"/>
                    <a:pt x="217" y="7651"/>
                    <a:pt x="229" y="7614"/>
                  </a:cubicBezTo>
                  <a:cubicBezTo>
                    <a:pt x="607" y="6444"/>
                    <a:pt x="651" y="5019"/>
                    <a:pt x="671" y="3791"/>
                  </a:cubicBezTo>
                  <a:cubicBezTo>
                    <a:pt x="692" y="2487"/>
                    <a:pt x="478" y="1266"/>
                    <a:pt x="79" y="25"/>
                  </a:cubicBezTo>
                  <a:cubicBezTo>
                    <a:pt x="75" y="8"/>
                    <a:pt x="63" y="1"/>
                    <a:pt x="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8;p31"/>
            <p:cNvSpPr/>
            <p:nvPr/>
          </p:nvSpPr>
          <p:spPr>
            <a:xfrm>
              <a:off x="8631328" y="3630184"/>
              <a:ext cx="22353" cy="62983"/>
            </a:xfrm>
            <a:custGeom>
              <a:avLst/>
              <a:gdLst/>
              <a:ahLst/>
              <a:cxnLst/>
              <a:rect l="l" t="t" r="r" b="b"/>
              <a:pathLst>
                <a:path w="307" h="865" extrusionOk="0">
                  <a:moveTo>
                    <a:pt x="154" y="1"/>
                  </a:moveTo>
                  <a:cubicBezTo>
                    <a:pt x="120" y="1"/>
                    <a:pt x="85" y="24"/>
                    <a:pt x="82" y="70"/>
                  </a:cubicBezTo>
                  <a:cubicBezTo>
                    <a:pt x="59" y="312"/>
                    <a:pt x="1" y="570"/>
                    <a:pt x="79" y="808"/>
                  </a:cubicBezTo>
                  <a:cubicBezTo>
                    <a:pt x="91" y="846"/>
                    <a:pt x="122" y="865"/>
                    <a:pt x="154" y="865"/>
                  </a:cubicBezTo>
                  <a:cubicBezTo>
                    <a:pt x="185" y="865"/>
                    <a:pt x="217" y="846"/>
                    <a:pt x="228" y="808"/>
                  </a:cubicBezTo>
                  <a:cubicBezTo>
                    <a:pt x="307" y="570"/>
                    <a:pt x="249" y="312"/>
                    <a:pt x="225" y="70"/>
                  </a:cubicBezTo>
                  <a:cubicBezTo>
                    <a:pt x="222" y="24"/>
                    <a:pt x="188"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99;p31"/>
            <p:cNvSpPr/>
            <p:nvPr/>
          </p:nvSpPr>
          <p:spPr>
            <a:xfrm>
              <a:off x="8736105" y="3735398"/>
              <a:ext cx="13179" cy="44925"/>
            </a:xfrm>
            <a:custGeom>
              <a:avLst/>
              <a:gdLst/>
              <a:ahLst/>
              <a:cxnLst/>
              <a:rect l="l" t="t" r="r" b="b"/>
              <a:pathLst>
                <a:path w="181" h="617" extrusionOk="0">
                  <a:moveTo>
                    <a:pt x="91" y="1"/>
                  </a:moveTo>
                  <a:cubicBezTo>
                    <a:pt x="62" y="1"/>
                    <a:pt x="33" y="20"/>
                    <a:pt x="31" y="57"/>
                  </a:cubicBezTo>
                  <a:cubicBezTo>
                    <a:pt x="28" y="146"/>
                    <a:pt x="25" y="235"/>
                    <a:pt x="21" y="326"/>
                  </a:cubicBezTo>
                  <a:cubicBezTo>
                    <a:pt x="17" y="404"/>
                    <a:pt x="0" y="493"/>
                    <a:pt x="28" y="571"/>
                  </a:cubicBezTo>
                  <a:cubicBezTo>
                    <a:pt x="38" y="602"/>
                    <a:pt x="65" y="617"/>
                    <a:pt x="91" y="617"/>
                  </a:cubicBezTo>
                  <a:cubicBezTo>
                    <a:pt x="117" y="617"/>
                    <a:pt x="144" y="602"/>
                    <a:pt x="154" y="571"/>
                  </a:cubicBezTo>
                  <a:cubicBezTo>
                    <a:pt x="181" y="493"/>
                    <a:pt x="164" y="404"/>
                    <a:pt x="160" y="326"/>
                  </a:cubicBezTo>
                  <a:cubicBezTo>
                    <a:pt x="157" y="235"/>
                    <a:pt x="154" y="146"/>
                    <a:pt x="151" y="57"/>
                  </a:cubicBezTo>
                  <a:cubicBezTo>
                    <a:pt x="149" y="20"/>
                    <a:pt x="120"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0;p31"/>
            <p:cNvSpPr/>
            <p:nvPr/>
          </p:nvSpPr>
          <p:spPr>
            <a:xfrm>
              <a:off x="7719929" y="3462714"/>
              <a:ext cx="16164" cy="61017"/>
            </a:xfrm>
            <a:custGeom>
              <a:avLst/>
              <a:gdLst/>
              <a:ahLst/>
              <a:cxnLst/>
              <a:rect l="l" t="t" r="r" b="b"/>
              <a:pathLst>
                <a:path w="222" h="838" extrusionOk="0">
                  <a:moveTo>
                    <a:pt x="112" y="0"/>
                  </a:moveTo>
                  <a:cubicBezTo>
                    <a:pt x="84" y="0"/>
                    <a:pt x="55" y="19"/>
                    <a:pt x="51" y="57"/>
                  </a:cubicBezTo>
                  <a:cubicBezTo>
                    <a:pt x="48" y="196"/>
                    <a:pt x="41" y="332"/>
                    <a:pt x="34" y="472"/>
                  </a:cubicBezTo>
                  <a:cubicBezTo>
                    <a:pt x="28" y="588"/>
                    <a:pt x="1" y="699"/>
                    <a:pt x="55" y="805"/>
                  </a:cubicBezTo>
                  <a:cubicBezTo>
                    <a:pt x="67" y="827"/>
                    <a:pt x="90" y="838"/>
                    <a:pt x="112" y="838"/>
                  </a:cubicBezTo>
                  <a:cubicBezTo>
                    <a:pt x="135" y="838"/>
                    <a:pt x="157" y="827"/>
                    <a:pt x="167" y="805"/>
                  </a:cubicBezTo>
                  <a:cubicBezTo>
                    <a:pt x="222" y="699"/>
                    <a:pt x="197" y="588"/>
                    <a:pt x="191" y="472"/>
                  </a:cubicBezTo>
                  <a:cubicBezTo>
                    <a:pt x="184" y="332"/>
                    <a:pt x="177" y="196"/>
                    <a:pt x="170" y="57"/>
                  </a:cubicBezTo>
                  <a:cubicBezTo>
                    <a:pt x="169" y="19"/>
                    <a:pt x="141" y="0"/>
                    <a:pt x="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1;p31"/>
            <p:cNvSpPr/>
            <p:nvPr/>
          </p:nvSpPr>
          <p:spPr>
            <a:xfrm>
              <a:off x="7775194" y="3392668"/>
              <a:ext cx="26067" cy="58541"/>
            </a:xfrm>
            <a:custGeom>
              <a:avLst/>
              <a:gdLst/>
              <a:ahLst/>
              <a:cxnLst/>
              <a:rect l="l" t="t" r="r" b="b"/>
              <a:pathLst>
                <a:path w="358" h="804" extrusionOk="0">
                  <a:moveTo>
                    <a:pt x="180" y="1"/>
                  </a:moveTo>
                  <a:cubicBezTo>
                    <a:pt x="141" y="1"/>
                    <a:pt x="102" y="28"/>
                    <a:pt x="96" y="83"/>
                  </a:cubicBezTo>
                  <a:cubicBezTo>
                    <a:pt x="68" y="280"/>
                    <a:pt x="0" y="529"/>
                    <a:pt x="65" y="719"/>
                  </a:cubicBezTo>
                  <a:cubicBezTo>
                    <a:pt x="83" y="775"/>
                    <a:pt x="131" y="803"/>
                    <a:pt x="179" y="803"/>
                  </a:cubicBezTo>
                  <a:cubicBezTo>
                    <a:pt x="226" y="803"/>
                    <a:pt x="274" y="775"/>
                    <a:pt x="293" y="719"/>
                  </a:cubicBezTo>
                  <a:cubicBezTo>
                    <a:pt x="357" y="529"/>
                    <a:pt x="289" y="277"/>
                    <a:pt x="266" y="83"/>
                  </a:cubicBezTo>
                  <a:cubicBezTo>
                    <a:pt x="259" y="28"/>
                    <a:pt x="21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2;p31"/>
            <p:cNvSpPr/>
            <p:nvPr/>
          </p:nvSpPr>
          <p:spPr>
            <a:xfrm>
              <a:off x="7795217" y="3633824"/>
              <a:ext cx="18203" cy="64293"/>
            </a:xfrm>
            <a:custGeom>
              <a:avLst/>
              <a:gdLst/>
              <a:ahLst/>
              <a:cxnLst/>
              <a:rect l="l" t="t" r="r" b="b"/>
              <a:pathLst>
                <a:path w="250" h="883" extrusionOk="0">
                  <a:moveTo>
                    <a:pt x="125" y="1"/>
                  </a:moveTo>
                  <a:cubicBezTo>
                    <a:pt x="88" y="1"/>
                    <a:pt x="50" y="25"/>
                    <a:pt x="45" y="75"/>
                  </a:cubicBezTo>
                  <a:cubicBezTo>
                    <a:pt x="28" y="326"/>
                    <a:pt x="0" y="565"/>
                    <a:pt x="35" y="816"/>
                  </a:cubicBezTo>
                  <a:cubicBezTo>
                    <a:pt x="42" y="860"/>
                    <a:pt x="83" y="882"/>
                    <a:pt x="125" y="882"/>
                  </a:cubicBezTo>
                  <a:cubicBezTo>
                    <a:pt x="166" y="882"/>
                    <a:pt x="207" y="860"/>
                    <a:pt x="212" y="816"/>
                  </a:cubicBezTo>
                  <a:cubicBezTo>
                    <a:pt x="249" y="565"/>
                    <a:pt x="222" y="326"/>
                    <a:pt x="205" y="75"/>
                  </a:cubicBezTo>
                  <a:cubicBezTo>
                    <a:pt x="200" y="25"/>
                    <a:pt x="162" y="1"/>
                    <a:pt x="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03;p31"/>
            <p:cNvSpPr/>
            <p:nvPr/>
          </p:nvSpPr>
          <p:spPr>
            <a:xfrm>
              <a:off x="7989045" y="3588899"/>
              <a:ext cx="25776" cy="68371"/>
            </a:xfrm>
            <a:custGeom>
              <a:avLst/>
              <a:gdLst/>
              <a:ahLst/>
              <a:cxnLst/>
              <a:rect l="l" t="t" r="r" b="b"/>
              <a:pathLst>
                <a:path w="354" h="939" extrusionOk="0">
                  <a:moveTo>
                    <a:pt x="103" y="0"/>
                  </a:moveTo>
                  <a:cubicBezTo>
                    <a:pt x="50" y="0"/>
                    <a:pt x="0" y="42"/>
                    <a:pt x="17" y="113"/>
                  </a:cubicBezTo>
                  <a:cubicBezTo>
                    <a:pt x="71" y="361"/>
                    <a:pt x="30" y="610"/>
                    <a:pt x="40" y="862"/>
                  </a:cubicBezTo>
                  <a:cubicBezTo>
                    <a:pt x="42" y="910"/>
                    <a:pt x="80" y="939"/>
                    <a:pt x="120" y="939"/>
                  </a:cubicBezTo>
                  <a:cubicBezTo>
                    <a:pt x="144" y="939"/>
                    <a:pt x="170" y="927"/>
                    <a:pt x="187" y="902"/>
                  </a:cubicBezTo>
                  <a:cubicBezTo>
                    <a:pt x="353" y="640"/>
                    <a:pt x="306" y="341"/>
                    <a:pt x="193" y="62"/>
                  </a:cubicBezTo>
                  <a:cubicBezTo>
                    <a:pt x="175" y="20"/>
                    <a:pt x="138" y="0"/>
                    <a:pt x="1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4;p31"/>
            <p:cNvSpPr/>
            <p:nvPr/>
          </p:nvSpPr>
          <p:spPr>
            <a:xfrm>
              <a:off x="6847193" y="3559628"/>
              <a:ext cx="168707" cy="714291"/>
            </a:xfrm>
            <a:custGeom>
              <a:avLst/>
              <a:gdLst/>
              <a:ahLst/>
              <a:cxnLst/>
              <a:rect l="l" t="t" r="r" b="b"/>
              <a:pathLst>
                <a:path w="2317" h="9810" extrusionOk="0">
                  <a:moveTo>
                    <a:pt x="2286" y="1"/>
                  </a:moveTo>
                  <a:cubicBezTo>
                    <a:pt x="2276" y="1"/>
                    <a:pt x="2266" y="6"/>
                    <a:pt x="2262" y="18"/>
                  </a:cubicBezTo>
                  <a:cubicBezTo>
                    <a:pt x="1654" y="1611"/>
                    <a:pt x="1180" y="3258"/>
                    <a:pt x="786" y="4918"/>
                  </a:cubicBezTo>
                  <a:cubicBezTo>
                    <a:pt x="415" y="6496"/>
                    <a:pt x="68" y="8140"/>
                    <a:pt x="0" y="9766"/>
                  </a:cubicBezTo>
                  <a:cubicBezTo>
                    <a:pt x="0" y="9794"/>
                    <a:pt x="25" y="9810"/>
                    <a:pt x="49" y="9810"/>
                  </a:cubicBezTo>
                  <a:cubicBezTo>
                    <a:pt x="69" y="9810"/>
                    <a:pt x="88" y="9799"/>
                    <a:pt x="92" y="9776"/>
                  </a:cubicBezTo>
                  <a:cubicBezTo>
                    <a:pt x="450" y="8150"/>
                    <a:pt x="629" y="6490"/>
                    <a:pt x="1004" y="4863"/>
                  </a:cubicBezTo>
                  <a:cubicBezTo>
                    <a:pt x="1375" y="3237"/>
                    <a:pt x="1882" y="1645"/>
                    <a:pt x="2310" y="32"/>
                  </a:cubicBezTo>
                  <a:cubicBezTo>
                    <a:pt x="2316" y="13"/>
                    <a:pt x="2301" y="1"/>
                    <a:pt x="2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5;p31"/>
            <p:cNvSpPr/>
            <p:nvPr/>
          </p:nvSpPr>
          <p:spPr>
            <a:xfrm>
              <a:off x="5860724" y="3649334"/>
              <a:ext cx="20897" cy="65240"/>
            </a:xfrm>
            <a:custGeom>
              <a:avLst/>
              <a:gdLst/>
              <a:ahLst/>
              <a:cxnLst/>
              <a:rect l="l" t="t" r="r" b="b"/>
              <a:pathLst>
                <a:path w="287" h="896" extrusionOk="0">
                  <a:moveTo>
                    <a:pt x="143" y="1"/>
                  </a:moveTo>
                  <a:cubicBezTo>
                    <a:pt x="101" y="1"/>
                    <a:pt x="60" y="28"/>
                    <a:pt x="58" y="82"/>
                  </a:cubicBezTo>
                  <a:cubicBezTo>
                    <a:pt x="48" y="321"/>
                    <a:pt x="0" y="593"/>
                    <a:pt x="48" y="825"/>
                  </a:cubicBezTo>
                  <a:cubicBezTo>
                    <a:pt x="58" y="872"/>
                    <a:pt x="100" y="896"/>
                    <a:pt x="143" y="896"/>
                  </a:cubicBezTo>
                  <a:cubicBezTo>
                    <a:pt x="186" y="896"/>
                    <a:pt x="228" y="872"/>
                    <a:pt x="239" y="825"/>
                  </a:cubicBezTo>
                  <a:cubicBezTo>
                    <a:pt x="286" y="593"/>
                    <a:pt x="239" y="321"/>
                    <a:pt x="228" y="82"/>
                  </a:cubicBezTo>
                  <a:cubicBezTo>
                    <a:pt x="226" y="28"/>
                    <a:pt x="185"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6;p31"/>
            <p:cNvSpPr/>
            <p:nvPr/>
          </p:nvSpPr>
          <p:spPr>
            <a:xfrm>
              <a:off x="5955599" y="3683264"/>
              <a:ext cx="15655" cy="41503"/>
            </a:xfrm>
            <a:custGeom>
              <a:avLst/>
              <a:gdLst/>
              <a:ahLst/>
              <a:cxnLst/>
              <a:rect l="l" t="t" r="r" b="b"/>
              <a:pathLst>
                <a:path w="215" h="570" extrusionOk="0">
                  <a:moveTo>
                    <a:pt x="107" y="0"/>
                  </a:moveTo>
                  <a:cubicBezTo>
                    <a:pt x="79" y="0"/>
                    <a:pt x="51" y="20"/>
                    <a:pt x="48" y="59"/>
                  </a:cubicBezTo>
                  <a:cubicBezTo>
                    <a:pt x="38" y="202"/>
                    <a:pt x="0" y="376"/>
                    <a:pt x="38" y="519"/>
                  </a:cubicBezTo>
                  <a:cubicBezTo>
                    <a:pt x="46" y="552"/>
                    <a:pt x="77" y="569"/>
                    <a:pt x="107" y="569"/>
                  </a:cubicBezTo>
                  <a:cubicBezTo>
                    <a:pt x="138" y="569"/>
                    <a:pt x="169" y="552"/>
                    <a:pt x="177" y="519"/>
                  </a:cubicBezTo>
                  <a:cubicBezTo>
                    <a:pt x="214" y="376"/>
                    <a:pt x="177" y="202"/>
                    <a:pt x="167" y="59"/>
                  </a:cubicBezTo>
                  <a:cubicBezTo>
                    <a:pt x="164" y="20"/>
                    <a:pt x="136" y="0"/>
                    <a:pt x="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07;p31"/>
            <p:cNvSpPr/>
            <p:nvPr/>
          </p:nvSpPr>
          <p:spPr>
            <a:xfrm>
              <a:off x="5924363" y="3883864"/>
              <a:ext cx="13980" cy="45435"/>
            </a:xfrm>
            <a:custGeom>
              <a:avLst/>
              <a:gdLst/>
              <a:ahLst/>
              <a:cxnLst/>
              <a:rect l="l" t="t" r="r" b="b"/>
              <a:pathLst>
                <a:path w="192" h="624" extrusionOk="0">
                  <a:moveTo>
                    <a:pt x="96" y="0"/>
                  </a:moveTo>
                  <a:cubicBezTo>
                    <a:pt x="68" y="0"/>
                    <a:pt x="40" y="19"/>
                    <a:pt x="38" y="56"/>
                  </a:cubicBezTo>
                  <a:cubicBezTo>
                    <a:pt x="31" y="145"/>
                    <a:pt x="28" y="234"/>
                    <a:pt x="21" y="325"/>
                  </a:cubicBezTo>
                  <a:cubicBezTo>
                    <a:pt x="18" y="407"/>
                    <a:pt x="1" y="492"/>
                    <a:pt x="28" y="570"/>
                  </a:cubicBezTo>
                  <a:cubicBezTo>
                    <a:pt x="38" y="606"/>
                    <a:pt x="67" y="624"/>
                    <a:pt x="96" y="624"/>
                  </a:cubicBezTo>
                  <a:cubicBezTo>
                    <a:pt x="125" y="624"/>
                    <a:pt x="154" y="606"/>
                    <a:pt x="164" y="570"/>
                  </a:cubicBezTo>
                  <a:cubicBezTo>
                    <a:pt x="191" y="492"/>
                    <a:pt x="174" y="403"/>
                    <a:pt x="171" y="325"/>
                  </a:cubicBezTo>
                  <a:cubicBezTo>
                    <a:pt x="164" y="234"/>
                    <a:pt x="161" y="145"/>
                    <a:pt x="153" y="56"/>
                  </a:cubicBezTo>
                  <a:cubicBezTo>
                    <a:pt x="152" y="19"/>
                    <a:pt x="124" y="0"/>
                    <a:pt x="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8;p31"/>
            <p:cNvSpPr/>
            <p:nvPr/>
          </p:nvSpPr>
          <p:spPr>
            <a:xfrm>
              <a:off x="7145944" y="1343351"/>
              <a:ext cx="1510714" cy="1392466"/>
            </a:xfrm>
            <a:custGeom>
              <a:avLst/>
              <a:gdLst/>
              <a:ahLst/>
              <a:cxnLst/>
              <a:rect l="l" t="t" r="r" b="b"/>
              <a:pathLst>
                <a:path w="20748" h="19124" extrusionOk="0">
                  <a:moveTo>
                    <a:pt x="9265" y="0"/>
                  </a:moveTo>
                  <a:cubicBezTo>
                    <a:pt x="8349" y="0"/>
                    <a:pt x="7466" y="137"/>
                    <a:pt x="6839" y="370"/>
                  </a:cubicBezTo>
                  <a:cubicBezTo>
                    <a:pt x="5651" y="812"/>
                    <a:pt x="4396" y="1608"/>
                    <a:pt x="3665" y="2642"/>
                  </a:cubicBezTo>
                  <a:cubicBezTo>
                    <a:pt x="2936" y="3680"/>
                    <a:pt x="2450" y="4902"/>
                    <a:pt x="1943" y="6062"/>
                  </a:cubicBezTo>
                  <a:cubicBezTo>
                    <a:pt x="1334" y="7464"/>
                    <a:pt x="1028" y="8872"/>
                    <a:pt x="538" y="10318"/>
                  </a:cubicBezTo>
                  <a:cubicBezTo>
                    <a:pt x="252" y="11169"/>
                    <a:pt x="1" y="12046"/>
                    <a:pt x="24" y="12945"/>
                  </a:cubicBezTo>
                  <a:cubicBezTo>
                    <a:pt x="78" y="14948"/>
                    <a:pt x="1552" y="16701"/>
                    <a:pt x="3314" y="17657"/>
                  </a:cubicBezTo>
                  <a:cubicBezTo>
                    <a:pt x="5080" y="18616"/>
                    <a:pt x="6366" y="18936"/>
                    <a:pt x="8751" y="19123"/>
                  </a:cubicBezTo>
                  <a:cubicBezTo>
                    <a:pt x="12133" y="18973"/>
                    <a:pt x="15630" y="18797"/>
                    <a:pt x="18672" y="17303"/>
                  </a:cubicBezTo>
                  <a:cubicBezTo>
                    <a:pt x="19030" y="17129"/>
                    <a:pt x="19383" y="16932"/>
                    <a:pt x="19649" y="16636"/>
                  </a:cubicBezTo>
                  <a:cubicBezTo>
                    <a:pt x="19961" y="16286"/>
                    <a:pt x="20125" y="15826"/>
                    <a:pt x="20241" y="15367"/>
                  </a:cubicBezTo>
                  <a:cubicBezTo>
                    <a:pt x="20748" y="13359"/>
                    <a:pt x="20462" y="11227"/>
                    <a:pt x="19900" y="9233"/>
                  </a:cubicBezTo>
                  <a:cubicBezTo>
                    <a:pt x="19080" y="6313"/>
                    <a:pt x="17566" y="3446"/>
                    <a:pt x="15028" y="1792"/>
                  </a:cubicBezTo>
                  <a:cubicBezTo>
                    <a:pt x="13474" y="778"/>
                    <a:pt x="12518" y="574"/>
                    <a:pt x="10718" y="121"/>
                  </a:cubicBezTo>
                  <a:cubicBezTo>
                    <a:pt x="10247" y="39"/>
                    <a:pt x="9752" y="0"/>
                    <a:pt x="9265"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9;p31"/>
            <p:cNvSpPr/>
            <p:nvPr/>
          </p:nvSpPr>
          <p:spPr>
            <a:xfrm>
              <a:off x="7308463" y="1451114"/>
              <a:ext cx="1019957" cy="1523238"/>
            </a:xfrm>
            <a:custGeom>
              <a:avLst/>
              <a:gdLst/>
              <a:ahLst/>
              <a:cxnLst/>
              <a:rect l="l" t="t" r="r" b="b"/>
              <a:pathLst>
                <a:path w="14008" h="20920" extrusionOk="0">
                  <a:moveTo>
                    <a:pt x="6266" y="0"/>
                  </a:moveTo>
                  <a:cubicBezTo>
                    <a:pt x="4944" y="0"/>
                    <a:pt x="3676" y="772"/>
                    <a:pt x="2844" y="1815"/>
                  </a:cubicBezTo>
                  <a:cubicBezTo>
                    <a:pt x="1936" y="2952"/>
                    <a:pt x="1470" y="4374"/>
                    <a:pt x="1126" y="5790"/>
                  </a:cubicBezTo>
                  <a:cubicBezTo>
                    <a:pt x="405" y="8770"/>
                    <a:pt x="0" y="11863"/>
                    <a:pt x="1623" y="14496"/>
                  </a:cubicBezTo>
                  <a:cubicBezTo>
                    <a:pt x="1946" y="15020"/>
                    <a:pt x="2684" y="15687"/>
                    <a:pt x="3253" y="15912"/>
                  </a:cubicBezTo>
                  <a:cubicBezTo>
                    <a:pt x="3640" y="16061"/>
                    <a:pt x="3760" y="16143"/>
                    <a:pt x="4141" y="16245"/>
                  </a:cubicBezTo>
                  <a:lnTo>
                    <a:pt x="4141" y="16384"/>
                  </a:lnTo>
                  <a:cubicBezTo>
                    <a:pt x="4066" y="17334"/>
                    <a:pt x="3954" y="18133"/>
                    <a:pt x="3984" y="19085"/>
                  </a:cubicBezTo>
                  <a:cubicBezTo>
                    <a:pt x="3995" y="19453"/>
                    <a:pt x="4019" y="19838"/>
                    <a:pt x="4192" y="20161"/>
                  </a:cubicBezTo>
                  <a:cubicBezTo>
                    <a:pt x="4451" y="20650"/>
                    <a:pt x="5015" y="20920"/>
                    <a:pt x="5568" y="20920"/>
                  </a:cubicBezTo>
                  <a:cubicBezTo>
                    <a:pt x="5604" y="20920"/>
                    <a:pt x="5640" y="20918"/>
                    <a:pt x="5675" y="20916"/>
                  </a:cubicBezTo>
                  <a:cubicBezTo>
                    <a:pt x="6261" y="20879"/>
                    <a:pt x="6801" y="20569"/>
                    <a:pt x="7227" y="20167"/>
                  </a:cubicBezTo>
                  <a:cubicBezTo>
                    <a:pt x="7655" y="19766"/>
                    <a:pt x="7808" y="19715"/>
                    <a:pt x="8132" y="19228"/>
                  </a:cubicBezTo>
                  <a:lnTo>
                    <a:pt x="8234" y="19045"/>
                  </a:lnTo>
                  <a:cubicBezTo>
                    <a:pt x="8309" y="18898"/>
                    <a:pt x="8183" y="17256"/>
                    <a:pt x="8216" y="16422"/>
                  </a:cubicBezTo>
                  <a:cubicBezTo>
                    <a:pt x="9530" y="16191"/>
                    <a:pt x="10826" y="15173"/>
                    <a:pt x="11258" y="13891"/>
                  </a:cubicBezTo>
                  <a:cubicBezTo>
                    <a:pt x="11374" y="13982"/>
                    <a:pt x="11585" y="14104"/>
                    <a:pt x="11704" y="14129"/>
                  </a:cubicBezTo>
                  <a:cubicBezTo>
                    <a:pt x="11776" y="14143"/>
                    <a:pt x="11849" y="14150"/>
                    <a:pt x="11921" y="14150"/>
                  </a:cubicBezTo>
                  <a:cubicBezTo>
                    <a:pt x="12323" y="14150"/>
                    <a:pt x="12713" y="13941"/>
                    <a:pt x="13041" y="13693"/>
                  </a:cubicBezTo>
                  <a:cubicBezTo>
                    <a:pt x="13456" y="13380"/>
                    <a:pt x="13701" y="12986"/>
                    <a:pt x="13827" y="12482"/>
                  </a:cubicBezTo>
                  <a:cubicBezTo>
                    <a:pt x="14007" y="11768"/>
                    <a:pt x="13780" y="11029"/>
                    <a:pt x="13246" y="10645"/>
                  </a:cubicBezTo>
                  <a:cubicBezTo>
                    <a:pt x="12863" y="10368"/>
                    <a:pt x="12447" y="10258"/>
                    <a:pt x="12001" y="10258"/>
                  </a:cubicBezTo>
                  <a:cubicBezTo>
                    <a:pt x="11849" y="10258"/>
                    <a:pt x="11692" y="10271"/>
                    <a:pt x="11533" y="10294"/>
                  </a:cubicBezTo>
                  <a:lnTo>
                    <a:pt x="11533" y="10294"/>
                  </a:lnTo>
                  <a:cubicBezTo>
                    <a:pt x="11912" y="7809"/>
                    <a:pt x="11677" y="5233"/>
                    <a:pt x="10854" y="2856"/>
                  </a:cubicBezTo>
                  <a:cubicBezTo>
                    <a:pt x="10680" y="2353"/>
                    <a:pt x="10473" y="1846"/>
                    <a:pt x="10115" y="1455"/>
                  </a:cubicBezTo>
                  <a:cubicBezTo>
                    <a:pt x="9809" y="1118"/>
                    <a:pt x="9408" y="884"/>
                    <a:pt x="8996" y="693"/>
                  </a:cubicBezTo>
                  <a:cubicBezTo>
                    <a:pt x="8145" y="295"/>
                    <a:pt x="7220" y="60"/>
                    <a:pt x="6284" y="3"/>
                  </a:cubicBezTo>
                  <a:lnTo>
                    <a:pt x="6284" y="3"/>
                  </a:lnTo>
                  <a:lnTo>
                    <a:pt x="6618" y="19"/>
                  </a:lnTo>
                  <a:cubicBezTo>
                    <a:pt x="6500" y="7"/>
                    <a:pt x="6383" y="0"/>
                    <a:pt x="6266" y="0"/>
                  </a:cubicBezTo>
                  <a:close/>
                </a:path>
              </a:pathLst>
            </a:custGeom>
            <a:solidFill>
              <a:srgbClr val="C77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0;p31"/>
            <p:cNvSpPr/>
            <p:nvPr/>
          </p:nvSpPr>
          <p:spPr>
            <a:xfrm>
              <a:off x="7373849" y="1407864"/>
              <a:ext cx="1018210" cy="800501"/>
            </a:xfrm>
            <a:custGeom>
              <a:avLst/>
              <a:gdLst/>
              <a:ahLst/>
              <a:cxnLst/>
              <a:rect l="l" t="t" r="r" b="b"/>
              <a:pathLst>
                <a:path w="13984" h="10994" extrusionOk="0">
                  <a:moveTo>
                    <a:pt x="307" y="5832"/>
                  </a:moveTo>
                  <a:cubicBezTo>
                    <a:pt x="171" y="6287"/>
                    <a:pt x="66" y="6817"/>
                    <a:pt x="0" y="7435"/>
                  </a:cubicBezTo>
                  <a:lnTo>
                    <a:pt x="307" y="5832"/>
                  </a:lnTo>
                  <a:close/>
                  <a:moveTo>
                    <a:pt x="5512" y="1"/>
                  </a:moveTo>
                  <a:cubicBezTo>
                    <a:pt x="4991" y="1"/>
                    <a:pt x="4460" y="8"/>
                    <a:pt x="3957" y="154"/>
                  </a:cubicBezTo>
                  <a:cubicBezTo>
                    <a:pt x="3593" y="259"/>
                    <a:pt x="3256" y="437"/>
                    <a:pt x="2923" y="620"/>
                  </a:cubicBezTo>
                  <a:cubicBezTo>
                    <a:pt x="2549" y="824"/>
                    <a:pt x="2181" y="1035"/>
                    <a:pt x="1821" y="1253"/>
                  </a:cubicBezTo>
                  <a:cubicBezTo>
                    <a:pt x="1640" y="1358"/>
                    <a:pt x="1460" y="1470"/>
                    <a:pt x="1321" y="1630"/>
                  </a:cubicBezTo>
                  <a:cubicBezTo>
                    <a:pt x="1188" y="1784"/>
                    <a:pt x="1103" y="1974"/>
                    <a:pt x="1024" y="2164"/>
                  </a:cubicBezTo>
                  <a:cubicBezTo>
                    <a:pt x="759" y="2808"/>
                    <a:pt x="561" y="3478"/>
                    <a:pt x="436" y="4162"/>
                  </a:cubicBezTo>
                  <a:cubicBezTo>
                    <a:pt x="402" y="4336"/>
                    <a:pt x="388" y="4553"/>
                    <a:pt x="531" y="4659"/>
                  </a:cubicBezTo>
                  <a:lnTo>
                    <a:pt x="307" y="5832"/>
                  </a:lnTo>
                  <a:lnTo>
                    <a:pt x="307" y="5832"/>
                  </a:lnTo>
                  <a:cubicBezTo>
                    <a:pt x="1106" y="3161"/>
                    <a:pt x="2971" y="3093"/>
                    <a:pt x="4073" y="2947"/>
                  </a:cubicBezTo>
                  <a:cubicBezTo>
                    <a:pt x="4311" y="2916"/>
                    <a:pt x="4551" y="2900"/>
                    <a:pt x="4791" y="2900"/>
                  </a:cubicBezTo>
                  <a:cubicBezTo>
                    <a:pt x="5855" y="2900"/>
                    <a:pt x="6920" y="3207"/>
                    <a:pt x="7805" y="3797"/>
                  </a:cubicBezTo>
                  <a:cubicBezTo>
                    <a:pt x="8081" y="3985"/>
                    <a:pt x="8336" y="4193"/>
                    <a:pt x="8584" y="4414"/>
                  </a:cubicBezTo>
                  <a:cubicBezTo>
                    <a:pt x="8857" y="4655"/>
                    <a:pt x="9122" y="4907"/>
                    <a:pt x="9350" y="5190"/>
                  </a:cubicBezTo>
                  <a:cubicBezTo>
                    <a:pt x="9976" y="5975"/>
                    <a:pt x="10289" y="6976"/>
                    <a:pt x="10398" y="7973"/>
                  </a:cubicBezTo>
                  <a:cubicBezTo>
                    <a:pt x="10510" y="8973"/>
                    <a:pt x="10432" y="9983"/>
                    <a:pt x="10357" y="10983"/>
                  </a:cubicBezTo>
                  <a:lnTo>
                    <a:pt x="10408" y="10994"/>
                  </a:lnTo>
                  <a:cubicBezTo>
                    <a:pt x="11172" y="10677"/>
                    <a:pt x="12000" y="10514"/>
                    <a:pt x="12828" y="10514"/>
                  </a:cubicBezTo>
                  <a:cubicBezTo>
                    <a:pt x="13173" y="10514"/>
                    <a:pt x="13518" y="10542"/>
                    <a:pt x="13858" y="10599"/>
                  </a:cubicBezTo>
                  <a:cubicBezTo>
                    <a:pt x="13984" y="10116"/>
                    <a:pt x="13875" y="9606"/>
                    <a:pt x="13759" y="9119"/>
                  </a:cubicBezTo>
                  <a:cubicBezTo>
                    <a:pt x="13569" y="8337"/>
                    <a:pt x="13354" y="7561"/>
                    <a:pt x="13113" y="6792"/>
                  </a:cubicBezTo>
                  <a:cubicBezTo>
                    <a:pt x="12664" y="5369"/>
                    <a:pt x="12112" y="3961"/>
                    <a:pt x="11238" y="2753"/>
                  </a:cubicBezTo>
                  <a:cubicBezTo>
                    <a:pt x="10364" y="1542"/>
                    <a:pt x="9132" y="545"/>
                    <a:pt x="7683" y="192"/>
                  </a:cubicBezTo>
                  <a:cubicBezTo>
                    <a:pt x="6975" y="18"/>
                    <a:pt x="6241" y="5"/>
                    <a:pt x="5512"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1;p31"/>
            <p:cNvSpPr/>
            <p:nvPr/>
          </p:nvSpPr>
          <p:spPr>
            <a:xfrm>
              <a:off x="7661169" y="1807460"/>
              <a:ext cx="395226" cy="395445"/>
            </a:xfrm>
            <a:custGeom>
              <a:avLst/>
              <a:gdLst/>
              <a:ahLst/>
              <a:cxnLst/>
              <a:rect l="l" t="t" r="r" b="b"/>
              <a:pathLst>
                <a:path w="5428" h="5431" extrusionOk="0">
                  <a:moveTo>
                    <a:pt x="2713" y="246"/>
                  </a:moveTo>
                  <a:cubicBezTo>
                    <a:pt x="4074" y="246"/>
                    <a:pt x="5183" y="1355"/>
                    <a:pt x="5183" y="2716"/>
                  </a:cubicBezTo>
                  <a:cubicBezTo>
                    <a:pt x="5183" y="4077"/>
                    <a:pt x="4074" y="5182"/>
                    <a:pt x="2713" y="5182"/>
                  </a:cubicBezTo>
                  <a:cubicBezTo>
                    <a:pt x="1351" y="5182"/>
                    <a:pt x="246" y="4077"/>
                    <a:pt x="246" y="2716"/>
                  </a:cubicBezTo>
                  <a:cubicBezTo>
                    <a:pt x="246" y="1355"/>
                    <a:pt x="1351" y="246"/>
                    <a:pt x="2713" y="246"/>
                  </a:cubicBezTo>
                  <a:close/>
                  <a:moveTo>
                    <a:pt x="2713" y="1"/>
                  </a:moveTo>
                  <a:cubicBezTo>
                    <a:pt x="1216" y="1"/>
                    <a:pt x="1" y="1219"/>
                    <a:pt x="1" y="2716"/>
                  </a:cubicBezTo>
                  <a:cubicBezTo>
                    <a:pt x="1" y="4213"/>
                    <a:pt x="1216" y="5431"/>
                    <a:pt x="2713" y="5431"/>
                  </a:cubicBezTo>
                  <a:cubicBezTo>
                    <a:pt x="4209" y="5431"/>
                    <a:pt x="5428" y="4213"/>
                    <a:pt x="5428" y="2716"/>
                  </a:cubicBezTo>
                  <a:cubicBezTo>
                    <a:pt x="5428" y="1219"/>
                    <a:pt x="4209" y="1"/>
                    <a:pt x="2713"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2;p31"/>
            <p:cNvSpPr/>
            <p:nvPr/>
          </p:nvSpPr>
          <p:spPr>
            <a:xfrm>
              <a:off x="7279411" y="1837750"/>
              <a:ext cx="333336" cy="369159"/>
            </a:xfrm>
            <a:custGeom>
              <a:avLst/>
              <a:gdLst/>
              <a:ahLst/>
              <a:cxnLst/>
              <a:rect l="l" t="t" r="r" b="b"/>
              <a:pathLst>
                <a:path w="4578" h="5070" extrusionOk="0">
                  <a:moveTo>
                    <a:pt x="2291" y="217"/>
                  </a:moveTo>
                  <a:cubicBezTo>
                    <a:pt x="3430" y="217"/>
                    <a:pt x="4360" y="1259"/>
                    <a:pt x="4360" y="2535"/>
                  </a:cubicBezTo>
                  <a:cubicBezTo>
                    <a:pt x="4360" y="3810"/>
                    <a:pt x="3430" y="4848"/>
                    <a:pt x="2291" y="4848"/>
                  </a:cubicBezTo>
                  <a:cubicBezTo>
                    <a:pt x="1148" y="4848"/>
                    <a:pt x="222" y="3810"/>
                    <a:pt x="222" y="2535"/>
                  </a:cubicBezTo>
                  <a:cubicBezTo>
                    <a:pt x="222" y="1259"/>
                    <a:pt x="1148" y="217"/>
                    <a:pt x="2291" y="217"/>
                  </a:cubicBezTo>
                  <a:close/>
                  <a:moveTo>
                    <a:pt x="2291" y="0"/>
                  </a:moveTo>
                  <a:cubicBezTo>
                    <a:pt x="1029" y="0"/>
                    <a:pt x="1" y="1136"/>
                    <a:pt x="1" y="2535"/>
                  </a:cubicBezTo>
                  <a:cubicBezTo>
                    <a:pt x="1" y="3933"/>
                    <a:pt x="1029" y="5069"/>
                    <a:pt x="2291" y="5069"/>
                  </a:cubicBezTo>
                  <a:cubicBezTo>
                    <a:pt x="3553" y="5069"/>
                    <a:pt x="4578" y="3933"/>
                    <a:pt x="4578" y="2535"/>
                  </a:cubicBezTo>
                  <a:cubicBezTo>
                    <a:pt x="4578" y="1136"/>
                    <a:pt x="3553" y="0"/>
                    <a:pt x="2291"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3;p31"/>
            <p:cNvSpPr/>
            <p:nvPr/>
          </p:nvSpPr>
          <p:spPr>
            <a:xfrm>
              <a:off x="7840070" y="1989347"/>
              <a:ext cx="70410" cy="68953"/>
            </a:xfrm>
            <a:custGeom>
              <a:avLst/>
              <a:gdLst/>
              <a:ahLst/>
              <a:cxnLst/>
              <a:rect l="l" t="t" r="r" b="b"/>
              <a:pathLst>
                <a:path w="967" h="947" extrusionOk="0">
                  <a:moveTo>
                    <a:pt x="481" y="0"/>
                  </a:moveTo>
                  <a:cubicBezTo>
                    <a:pt x="228" y="0"/>
                    <a:pt x="21" y="200"/>
                    <a:pt x="11" y="456"/>
                  </a:cubicBezTo>
                  <a:cubicBezTo>
                    <a:pt x="1" y="718"/>
                    <a:pt x="205" y="935"/>
                    <a:pt x="466" y="946"/>
                  </a:cubicBezTo>
                  <a:cubicBezTo>
                    <a:pt x="472" y="946"/>
                    <a:pt x="478" y="946"/>
                    <a:pt x="484" y="946"/>
                  </a:cubicBezTo>
                  <a:cubicBezTo>
                    <a:pt x="738" y="946"/>
                    <a:pt x="947" y="746"/>
                    <a:pt x="956" y="490"/>
                  </a:cubicBezTo>
                  <a:cubicBezTo>
                    <a:pt x="967" y="228"/>
                    <a:pt x="763" y="10"/>
                    <a:pt x="501" y="0"/>
                  </a:cubicBezTo>
                  <a:cubicBezTo>
                    <a:pt x="494" y="0"/>
                    <a:pt x="488" y="0"/>
                    <a:pt x="48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4;p31"/>
            <p:cNvSpPr/>
            <p:nvPr/>
          </p:nvSpPr>
          <p:spPr>
            <a:xfrm>
              <a:off x="7469671" y="2001652"/>
              <a:ext cx="70264" cy="69026"/>
            </a:xfrm>
            <a:custGeom>
              <a:avLst/>
              <a:gdLst/>
              <a:ahLst/>
              <a:cxnLst/>
              <a:rect l="l" t="t" r="r" b="b"/>
              <a:pathLst>
                <a:path w="965" h="948" extrusionOk="0">
                  <a:moveTo>
                    <a:pt x="479" y="1"/>
                  </a:moveTo>
                  <a:cubicBezTo>
                    <a:pt x="228" y="1"/>
                    <a:pt x="18" y="201"/>
                    <a:pt x="8" y="457"/>
                  </a:cubicBezTo>
                  <a:cubicBezTo>
                    <a:pt x="1" y="719"/>
                    <a:pt x="205" y="937"/>
                    <a:pt x="464" y="947"/>
                  </a:cubicBezTo>
                  <a:cubicBezTo>
                    <a:pt x="470" y="947"/>
                    <a:pt x="477" y="947"/>
                    <a:pt x="483" y="947"/>
                  </a:cubicBezTo>
                  <a:cubicBezTo>
                    <a:pt x="737" y="947"/>
                    <a:pt x="947" y="747"/>
                    <a:pt x="954" y="491"/>
                  </a:cubicBezTo>
                  <a:cubicBezTo>
                    <a:pt x="964" y="229"/>
                    <a:pt x="760" y="11"/>
                    <a:pt x="498" y="1"/>
                  </a:cubicBezTo>
                  <a:cubicBezTo>
                    <a:pt x="492" y="1"/>
                    <a:pt x="485" y="1"/>
                    <a:pt x="47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5;p31"/>
            <p:cNvSpPr/>
            <p:nvPr/>
          </p:nvSpPr>
          <p:spPr>
            <a:xfrm>
              <a:off x="7561852" y="1828066"/>
              <a:ext cx="96185" cy="365446"/>
            </a:xfrm>
            <a:custGeom>
              <a:avLst/>
              <a:gdLst/>
              <a:ahLst/>
              <a:cxnLst/>
              <a:rect l="l" t="t" r="r" b="b"/>
              <a:pathLst>
                <a:path w="1321" h="5019" extrusionOk="0">
                  <a:moveTo>
                    <a:pt x="1321" y="0"/>
                  </a:moveTo>
                  <a:cubicBezTo>
                    <a:pt x="531" y="1415"/>
                    <a:pt x="76" y="3015"/>
                    <a:pt x="0" y="4634"/>
                  </a:cubicBezTo>
                  <a:lnTo>
                    <a:pt x="8" y="4661"/>
                  </a:lnTo>
                  <a:cubicBezTo>
                    <a:pt x="38" y="4743"/>
                    <a:pt x="127" y="4780"/>
                    <a:pt x="205" y="4815"/>
                  </a:cubicBezTo>
                  <a:cubicBezTo>
                    <a:pt x="375" y="4882"/>
                    <a:pt x="545" y="4951"/>
                    <a:pt x="712" y="5019"/>
                  </a:cubicBezTo>
                  <a:lnTo>
                    <a:pt x="1321" y="0"/>
                  </a:lnTo>
                  <a:close/>
                </a:path>
              </a:pathLst>
            </a:custGeom>
            <a:solidFill>
              <a:schemeClr val="bg1"/>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6;p31"/>
            <p:cNvSpPr/>
            <p:nvPr/>
          </p:nvSpPr>
          <p:spPr>
            <a:xfrm>
              <a:off x="7544013" y="1817436"/>
              <a:ext cx="127131" cy="383139"/>
            </a:xfrm>
            <a:custGeom>
              <a:avLst/>
              <a:gdLst/>
              <a:ahLst/>
              <a:cxnLst/>
              <a:rect l="l" t="t" r="r" b="b"/>
              <a:pathLst>
                <a:path w="1746" h="5262" extrusionOk="0">
                  <a:moveTo>
                    <a:pt x="1560" y="1"/>
                  </a:moveTo>
                  <a:cubicBezTo>
                    <a:pt x="1517" y="1"/>
                    <a:pt x="1473" y="22"/>
                    <a:pt x="1440" y="71"/>
                  </a:cubicBezTo>
                  <a:cubicBezTo>
                    <a:pt x="790" y="1088"/>
                    <a:pt x="419" y="2351"/>
                    <a:pt x="232" y="3535"/>
                  </a:cubicBezTo>
                  <a:cubicBezTo>
                    <a:pt x="178" y="3882"/>
                    <a:pt x="0" y="4518"/>
                    <a:pt x="137" y="4838"/>
                  </a:cubicBezTo>
                  <a:cubicBezTo>
                    <a:pt x="250" y="5103"/>
                    <a:pt x="708" y="5174"/>
                    <a:pt x="933" y="5256"/>
                  </a:cubicBezTo>
                  <a:cubicBezTo>
                    <a:pt x="943" y="5260"/>
                    <a:pt x="953" y="5261"/>
                    <a:pt x="962" y="5261"/>
                  </a:cubicBezTo>
                  <a:cubicBezTo>
                    <a:pt x="1048" y="5261"/>
                    <a:pt x="1097" y="5119"/>
                    <a:pt x="1008" y="5080"/>
                  </a:cubicBezTo>
                  <a:cubicBezTo>
                    <a:pt x="746" y="4967"/>
                    <a:pt x="566" y="4947"/>
                    <a:pt x="446" y="4702"/>
                  </a:cubicBezTo>
                  <a:cubicBezTo>
                    <a:pt x="327" y="4447"/>
                    <a:pt x="436" y="4117"/>
                    <a:pt x="477" y="3852"/>
                  </a:cubicBezTo>
                  <a:cubicBezTo>
                    <a:pt x="542" y="3450"/>
                    <a:pt x="617" y="3055"/>
                    <a:pt x="722" y="2664"/>
                  </a:cubicBezTo>
                  <a:cubicBezTo>
                    <a:pt x="950" y="1803"/>
                    <a:pt x="1327" y="1027"/>
                    <a:pt x="1692" y="221"/>
                  </a:cubicBezTo>
                  <a:cubicBezTo>
                    <a:pt x="1746" y="103"/>
                    <a:pt x="1655" y="1"/>
                    <a:pt x="1560" y="1"/>
                  </a:cubicBezTo>
                  <a:close/>
                </a:path>
              </a:pathLst>
            </a:custGeom>
            <a:solidFill>
              <a:schemeClr val="accent4"/>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7;p31"/>
            <p:cNvSpPr/>
            <p:nvPr/>
          </p:nvSpPr>
          <p:spPr>
            <a:xfrm>
              <a:off x="7600515" y="2227518"/>
              <a:ext cx="121961" cy="74269"/>
            </a:xfrm>
            <a:custGeom>
              <a:avLst/>
              <a:gdLst/>
              <a:ahLst/>
              <a:cxnLst/>
              <a:rect l="l" t="t" r="r" b="b"/>
              <a:pathLst>
                <a:path w="1675" h="1020" extrusionOk="0">
                  <a:moveTo>
                    <a:pt x="1294" y="1"/>
                  </a:moveTo>
                  <a:cubicBezTo>
                    <a:pt x="1131" y="1"/>
                    <a:pt x="938" y="29"/>
                    <a:pt x="760" y="29"/>
                  </a:cubicBezTo>
                  <a:cubicBezTo>
                    <a:pt x="587" y="29"/>
                    <a:pt x="428" y="4"/>
                    <a:pt x="301" y="4"/>
                  </a:cubicBezTo>
                  <a:cubicBezTo>
                    <a:pt x="118" y="4"/>
                    <a:pt x="0" y="55"/>
                    <a:pt x="0" y="302"/>
                  </a:cubicBezTo>
                  <a:cubicBezTo>
                    <a:pt x="0" y="723"/>
                    <a:pt x="341" y="1020"/>
                    <a:pt x="760" y="1020"/>
                  </a:cubicBezTo>
                  <a:cubicBezTo>
                    <a:pt x="1178" y="1020"/>
                    <a:pt x="1674" y="713"/>
                    <a:pt x="1674" y="291"/>
                  </a:cubicBezTo>
                  <a:cubicBezTo>
                    <a:pt x="1674" y="52"/>
                    <a:pt x="1511" y="1"/>
                    <a:pt x="129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8;p31"/>
            <p:cNvSpPr/>
            <p:nvPr/>
          </p:nvSpPr>
          <p:spPr>
            <a:xfrm>
              <a:off x="8183965" y="2312199"/>
              <a:ext cx="84026" cy="83006"/>
            </a:xfrm>
            <a:custGeom>
              <a:avLst/>
              <a:gdLst/>
              <a:ahLst/>
              <a:cxnLst/>
              <a:rect l="l" t="t" r="r" b="b"/>
              <a:pathLst>
                <a:path w="1154" h="1140" extrusionOk="0">
                  <a:moveTo>
                    <a:pt x="1072" y="1"/>
                  </a:moveTo>
                  <a:cubicBezTo>
                    <a:pt x="1065" y="1"/>
                    <a:pt x="1056" y="2"/>
                    <a:pt x="1048" y="6"/>
                  </a:cubicBezTo>
                  <a:cubicBezTo>
                    <a:pt x="796" y="108"/>
                    <a:pt x="581" y="237"/>
                    <a:pt x="391" y="435"/>
                  </a:cubicBezTo>
                  <a:cubicBezTo>
                    <a:pt x="231" y="598"/>
                    <a:pt x="0" y="829"/>
                    <a:pt x="7" y="1071"/>
                  </a:cubicBezTo>
                  <a:cubicBezTo>
                    <a:pt x="9" y="1107"/>
                    <a:pt x="41" y="1140"/>
                    <a:pt x="76" y="1140"/>
                  </a:cubicBezTo>
                  <a:cubicBezTo>
                    <a:pt x="87" y="1140"/>
                    <a:pt x="98" y="1136"/>
                    <a:pt x="109" y="1129"/>
                  </a:cubicBezTo>
                  <a:cubicBezTo>
                    <a:pt x="289" y="1010"/>
                    <a:pt x="381" y="775"/>
                    <a:pt x="527" y="615"/>
                  </a:cubicBezTo>
                  <a:cubicBezTo>
                    <a:pt x="694" y="435"/>
                    <a:pt x="895" y="265"/>
                    <a:pt x="1102" y="125"/>
                  </a:cubicBezTo>
                  <a:cubicBezTo>
                    <a:pt x="1154" y="92"/>
                    <a:pt x="1130" y="1"/>
                    <a:pt x="1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9;p31"/>
            <p:cNvSpPr/>
            <p:nvPr/>
          </p:nvSpPr>
          <p:spPr>
            <a:xfrm>
              <a:off x="7796673" y="4290305"/>
              <a:ext cx="1347323" cy="675627"/>
            </a:xfrm>
            <a:custGeom>
              <a:avLst/>
              <a:gdLst/>
              <a:ahLst/>
              <a:cxnLst/>
              <a:rect l="l" t="t" r="r" b="b"/>
              <a:pathLst>
                <a:path w="18504" h="9279" extrusionOk="0">
                  <a:moveTo>
                    <a:pt x="18455" y="0"/>
                  </a:moveTo>
                  <a:lnTo>
                    <a:pt x="9225" y="2055"/>
                  </a:lnTo>
                  <a:cubicBezTo>
                    <a:pt x="9220" y="2054"/>
                    <a:pt x="9215" y="2054"/>
                    <a:pt x="9211" y="2054"/>
                  </a:cubicBezTo>
                  <a:cubicBezTo>
                    <a:pt x="9169" y="2054"/>
                    <a:pt x="9130" y="2068"/>
                    <a:pt x="9096" y="2092"/>
                  </a:cubicBezTo>
                  <a:lnTo>
                    <a:pt x="216" y="4770"/>
                  </a:lnTo>
                  <a:cubicBezTo>
                    <a:pt x="52" y="4882"/>
                    <a:pt x="1" y="8700"/>
                    <a:pt x="202" y="8706"/>
                  </a:cubicBezTo>
                  <a:lnTo>
                    <a:pt x="13893" y="9278"/>
                  </a:lnTo>
                  <a:cubicBezTo>
                    <a:pt x="13897" y="9278"/>
                    <a:pt x="13900" y="9278"/>
                    <a:pt x="13904" y="9278"/>
                  </a:cubicBezTo>
                  <a:cubicBezTo>
                    <a:pt x="13955" y="9278"/>
                    <a:pt x="14004" y="9258"/>
                    <a:pt x="14042" y="9223"/>
                  </a:cubicBezTo>
                  <a:lnTo>
                    <a:pt x="18503" y="5083"/>
                  </a:lnTo>
                  <a:lnTo>
                    <a:pt x="18455" y="0"/>
                  </a:lnTo>
                  <a:close/>
                </a:path>
              </a:pathLst>
            </a:custGeom>
            <a:solidFill>
              <a:srgbClr val="F5F5F5"/>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0;p31"/>
            <p:cNvSpPr/>
            <p:nvPr/>
          </p:nvSpPr>
          <p:spPr>
            <a:xfrm>
              <a:off x="7800460" y="4180722"/>
              <a:ext cx="1343536" cy="526070"/>
            </a:xfrm>
            <a:custGeom>
              <a:avLst/>
              <a:gdLst/>
              <a:ahLst/>
              <a:cxnLst/>
              <a:rect l="l" t="t" r="r" b="b"/>
              <a:pathLst>
                <a:path w="18452" h="7225" extrusionOk="0">
                  <a:moveTo>
                    <a:pt x="9284" y="0"/>
                  </a:moveTo>
                  <a:cubicBezTo>
                    <a:pt x="9242" y="0"/>
                    <a:pt x="9203" y="14"/>
                    <a:pt x="9169" y="39"/>
                  </a:cubicBezTo>
                  <a:lnTo>
                    <a:pt x="164" y="6275"/>
                  </a:lnTo>
                  <a:cubicBezTo>
                    <a:pt x="0" y="6387"/>
                    <a:pt x="75" y="6645"/>
                    <a:pt x="275" y="6653"/>
                  </a:cubicBezTo>
                  <a:lnTo>
                    <a:pt x="13967" y="7224"/>
                  </a:lnTo>
                  <a:cubicBezTo>
                    <a:pt x="14021" y="7224"/>
                    <a:pt x="14075" y="7207"/>
                    <a:pt x="14116" y="7166"/>
                  </a:cubicBezTo>
                  <a:lnTo>
                    <a:pt x="18451" y="3145"/>
                  </a:lnTo>
                  <a:lnTo>
                    <a:pt x="18451" y="494"/>
                  </a:lnTo>
                  <a:lnTo>
                    <a:pt x="9298" y="1"/>
                  </a:lnTo>
                  <a:cubicBezTo>
                    <a:pt x="9294" y="1"/>
                    <a:pt x="9289" y="0"/>
                    <a:pt x="9284" y="0"/>
                  </a:cubicBezTo>
                  <a:close/>
                </a:path>
              </a:pathLst>
            </a:custGeom>
            <a:solidFill>
              <a:srgbClr val="FFFFFF"/>
            </a:solidFill>
            <a:ln>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1;p31"/>
            <p:cNvSpPr/>
            <p:nvPr/>
          </p:nvSpPr>
          <p:spPr>
            <a:xfrm>
              <a:off x="8817365" y="4409645"/>
              <a:ext cx="326637" cy="552283"/>
            </a:xfrm>
            <a:custGeom>
              <a:avLst/>
              <a:gdLst/>
              <a:ahLst/>
              <a:cxnLst/>
              <a:rect l="l" t="t" r="r" b="b"/>
              <a:pathLst>
                <a:path w="4486" h="7585" extrusionOk="0">
                  <a:moveTo>
                    <a:pt x="4485" y="1"/>
                  </a:moveTo>
                  <a:lnTo>
                    <a:pt x="1" y="4080"/>
                  </a:lnTo>
                  <a:lnTo>
                    <a:pt x="24" y="7584"/>
                  </a:lnTo>
                  <a:lnTo>
                    <a:pt x="4485" y="3444"/>
                  </a:lnTo>
                  <a:lnTo>
                    <a:pt x="4485" y="1"/>
                  </a:ln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2;p31"/>
            <p:cNvSpPr/>
            <p:nvPr/>
          </p:nvSpPr>
          <p:spPr>
            <a:xfrm>
              <a:off x="7855215" y="4733444"/>
              <a:ext cx="870328" cy="41722"/>
            </a:xfrm>
            <a:custGeom>
              <a:avLst/>
              <a:gdLst/>
              <a:ahLst/>
              <a:cxnLst/>
              <a:rect l="l" t="t" r="r" b="b"/>
              <a:pathLst>
                <a:path w="11953" h="573" extrusionOk="0">
                  <a:moveTo>
                    <a:pt x="75" y="1"/>
                  </a:moveTo>
                  <a:cubicBezTo>
                    <a:pt x="38" y="4"/>
                    <a:pt x="4" y="31"/>
                    <a:pt x="4" y="68"/>
                  </a:cubicBezTo>
                  <a:cubicBezTo>
                    <a:pt x="0" y="106"/>
                    <a:pt x="31" y="140"/>
                    <a:pt x="71" y="140"/>
                  </a:cubicBezTo>
                  <a:lnTo>
                    <a:pt x="11881" y="572"/>
                  </a:lnTo>
                  <a:cubicBezTo>
                    <a:pt x="11919" y="572"/>
                    <a:pt x="11952" y="541"/>
                    <a:pt x="11952" y="504"/>
                  </a:cubicBezTo>
                  <a:cubicBezTo>
                    <a:pt x="11952" y="463"/>
                    <a:pt x="11925" y="433"/>
                    <a:pt x="11884" y="429"/>
                  </a:cubicBezTo>
                  <a:lnTo>
                    <a:pt x="75"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3;p31"/>
            <p:cNvSpPr/>
            <p:nvPr/>
          </p:nvSpPr>
          <p:spPr>
            <a:xfrm>
              <a:off x="7838614" y="4833489"/>
              <a:ext cx="470223" cy="31309"/>
            </a:xfrm>
            <a:custGeom>
              <a:avLst/>
              <a:gdLst/>
              <a:ahLst/>
              <a:cxnLst/>
              <a:rect l="l" t="t" r="r" b="b"/>
              <a:pathLst>
                <a:path w="6458" h="430" extrusionOk="0">
                  <a:moveTo>
                    <a:pt x="65" y="0"/>
                  </a:moveTo>
                  <a:cubicBezTo>
                    <a:pt x="29" y="0"/>
                    <a:pt x="3" y="31"/>
                    <a:pt x="0" y="65"/>
                  </a:cubicBezTo>
                  <a:cubicBezTo>
                    <a:pt x="0" y="106"/>
                    <a:pt x="27" y="137"/>
                    <a:pt x="68" y="141"/>
                  </a:cubicBezTo>
                  <a:lnTo>
                    <a:pt x="6383" y="430"/>
                  </a:lnTo>
                  <a:lnTo>
                    <a:pt x="6386" y="430"/>
                  </a:lnTo>
                  <a:cubicBezTo>
                    <a:pt x="6423" y="430"/>
                    <a:pt x="6454" y="399"/>
                    <a:pt x="6458" y="362"/>
                  </a:cubicBezTo>
                  <a:cubicBezTo>
                    <a:pt x="6458" y="324"/>
                    <a:pt x="6427" y="290"/>
                    <a:pt x="6390" y="290"/>
                  </a:cubicBezTo>
                  <a:lnTo>
                    <a:pt x="75" y="1"/>
                  </a:lnTo>
                  <a:cubicBezTo>
                    <a:pt x="71" y="0"/>
                    <a:pt x="68" y="0"/>
                    <a:pt x="65" y="0"/>
                  </a:cubicBez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24;p31"/>
            <p:cNvSpPr/>
            <p:nvPr/>
          </p:nvSpPr>
          <p:spPr>
            <a:xfrm>
              <a:off x="8422209" y="4867929"/>
              <a:ext cx="277124" cy="18713"/>
            </a:xfrm>
            <a:custGeom>
              <a:avLst/>
              <a:gdLst/>
              <a:ahLst/>
              <a:cxnLst/>
              <a:rect l="l" t="t" r="r" b="b"/>
              <a:pathLst>
                <a:path w="3806" h="257" extrusionOk="0">
                  <a:moveTo>
                    <a:pt x="73" y="1"/>
                  </a:moveTo>
                  <a:cubicBezTo>
                    <a:pt x="38" y="4"/>
                    <a:pt x="1" y="32"/>
                    <a:pt x="1" y="69"/>
                  </a:cubicBezTo>
                  <a:cubicBezTo>
                    <a:pt x="1" y="110"/>
                    <a:pt x="32" y="140"/>
                    <a:pt x="69" y="140"/>
                  </a:cubicBezTo>
                  <a:lnTo>
                    <a:pt x="3730" y="256"/>
                  </a:lnTo>
                  <a:lnTo>
                    <a:pt x="3733" y="256"/>
                  </a:lnTo>
                  <a:cubicBezTo>
                    <a:pt x="3771" y="256"/>
                    <a:pt x="3801" y="225"/>
                    <a:pt x="3805" y="188"/>
                  </a:cubicBezTo>
                  <a:cubicBezTo>
                    <a:pt x="3805" y="147"/>
                    <a:pt x="3774" y="117"/>
                    <a:pt x="3736" y="113"/>
                  </a:cubicBezTo>
                  <a:lnTo>
                    <a:pt x="73" y="1"/>
                  </a:lnTo>
                  <a:close/>
                </a:path>
              </a:pathLst>
            </a:custGeom>
            <a:solidFill>
              <a:srgbClr val="E1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325;p31"/>
            <p:cNvGrpSpPr/>
            <p:nvPr/>
          </p:nvGrpSpPr>
          <p:grpSpPr>
            <a:xfrm>
              <a:off x="-26" y="2942175"/>
              <a:ext cx="1575668" cy="2015021"/>
              <a:chOff x="-25" y="2942175"/>
              <a:chExt cx="1575668" cy="2015021"/>
            </a:xfrm>
          </p:grpSpPr>
          <p:sp>
            <p:nvSpPr>
              <p:cNvPr id="44" name="Google Shape;326;p31"/>
              <p:cNvSpPr/>
              <p:nvPr/>
            </p:nvSpPr>
            <p:spPr>
              <a:xfrm>
                <a:off x="-26" y="2942175"/>
                <a:ext cx="457117" cy="561530"/>
              </a:xfrm>
              <a:custGeom>
                <a:avLst/>
                <a:gdLst/>
                <a:ahLst/>
                <a:cxnLst/>
                <a:rect l="l" t="t" r="r" b="b"/>
                <a:pathLst>
                  <a:path w="6278" h="7712" extrusionOk="0">
                    <a:moveTo>
                      <a:pt x="2056" y="0"/>
                    </a:moveTo>
                    <a:cubicBezTo>
                      <a:pt x="2005" y="0"/>
                      <a:pt x="1952" y="23"/>
                      <a:pt x="1910" y="77"/>
                    </a:cubicBezTo>
                    <a:cubicBezTo>
                      <a:pt x="1379" y="765"/>
                      <a:pt x="1052" y="1493"/>
                      <a:pt x="1287" y="2337"/>
                    </a:cubicBezTo>
                    <a:cubicBezTo>
                      <a:pt x="1143" y="2319"/>
                      <a:pt x="1017" y="2196"/>
                      <a:pt x="773" y="2196"/>
                    </a:cubicBezTo>
                    <a:cubicBezTo>
                      <a:pt x="596" y="2196"/>
                      <a:pt x="355" y="2262"/>
                      <a:pt x="1" y="2483"/>
                    </a:cubicBezTo>
                    <a:lnTo>
                      <a:pt x="1" y="6971"/>
                    </a:lnTo>
                    <a:cubicBezTo>
                      <a:pt x="579" y="7372"/>
                      <a:pt x="1321" y="7651"/>
                      <a:pt x="2195" y="7709"/>
                    </a:cubicBezTo>
                    <a:cubicBezTo>
                      <a:pt x="2226" y="7711"/>
                      <a:pt x="2255" y="7712"/>
                      <a:pt x="2284" y="7712"/>
                    </a:cubicBezTo>
                    <a:cubicBezTo>
                      <a:pt x="2962" y="7712"/>
                      <a:pt x="3266" y="7218"/>
                      <a:pt x="3450" y="7218"/>
                    </a:cubicBezTo>
                    <a:cubicBezTo>
                      <a:pt x="3460" y="7218"/>
                      <a:pt x="3469" y="7219"/>
                      <a:pt x="3478" y="7222"/>
                    </a:cubicBezTo>
                    <a:cubicBezTo>
                      <a:pt x="3713" y="7303"/>
                      <a:pt x="3932" y="7339"/>
                      <a:pt x="4137" y="7339"/>
                    </a:cubicBezTo>
                    <a:cubicBezTo>
                      <a:pt x="5421" y="7339"/>
                      <a:pt x="6109" y="5894"/>
                      <a:pt x="6179" y="4772"/>
                    </a:cubicBezTo>
                    <a:cubicBezTo>
                      <a:pt x="6277" y="3250"/>
                      <a:pt x="5302" y="1406"/>
                      <a:pt x="3629" y="1406"/>
                    </a:cubicBezTo>
                    <a:cubicBezTo>
                      <a:pt x="3092" y="1406"/>
                      <a:pt x="2483" y="1596"/>
                      <a:pt x="1814" y="2048"/>
                    </a:cubicBezTo>
                    <a:cubicBezTo>
                      <a:pt x="1674" y="1442"/>
                      <a:pt x="1899" y="833"/>
                      <a:pt x="2216" y="285"/>
                    </a:cubicBezTo>
                    <a:cubicBezTo>
                      <a:pt x="2298" y="138"/>
                      <a:pt x="2182" y="0"/>
                      <a:pt x="2056" y="0"/>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7;p31"/>
              <p:cNvSpPr/>
              <p:nvPr/>
            </p:nvSpPr>
            <p:spPr>
              <a:xfrm>
                <a:off x="306226" y="3131998"/>
                <a:ext cx="90215" cy="139363"/>
              </a:xfrm>
              <a:custGeom>
                <a:avLst/>
                <a:gdLst/>
                <a:ahLst/>
                <a:cxnLst/>
                <a:rect l="l" t="t" r="r" b="b"/>
                <a:pathLst>
                  <a:path w="1239" h="1914" extrusionOk="0">
                    <a:moveTo>
                      <a:pt x="335" y="0"/>
                    </a:moveTo>
                    <a:cubicBezTo>
                      <a:pt x="148" y="0"/>
                      <a:pt x="1" y="222"/>
                      <a:pt x="48" y="400"/>
                    </a:cubicBezTo>
                    <a:cubicBezTo>
                      <a:pt x="126" y="703"/>
                      <a:pt x="153" y="958"/>
                      <a:pt x="157" y="1271"/>
                    </a:cubicBezTo>
                    <a:cubicBezTo>
                      <a:pt x="162" y="1563"/>
                      <a:pt x="335" y="1914"/>
                      <a:pt x="623" y="1914"/>
                    </a:cubicBezTo>
                    <a:cubicBezTo>
                      <a:pt x="694" y="1914"/>
                      <a:pt x="773" y="1892"/>
                      <a:pt x="857" y="1843"/>
                    </a:cubicBezTo>
                    <a:cubicBezTo>
                      <a:pt x="1204" y="1639"/>
                      <a:pt x="1238" y="1138"/>
                      <a:pt x="1126" y="798"/>
                    </a:cubicBezTo>
                    <a:cubicBezTo>
                      <a:pt x="1003" y="427"/>
                      <a:pt x="786" y="162"/>
                      <a:pt x="428" y="19"/>
                    </a:cubicBezTo>
                    <a:cubicBezTo>
                      <a:pt x="397" y="6"/>
                      <a:pt x="365" y="0"/>
                      <a:pt x="335" y="0"/>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8;p31"/>
              <p:cNvSpPr/>
              <p:nvPr/>
            </p:nvSpPr>
            <p:spPr>
              <a:xfrm>
                <a:off x="282124" y="3292114"/>
                <a:ext cx="91016" cy="70701"/>
              </a:xfrm>
              <a:custGeom>
                <a:avLst/>
                <a:gdLst/>
                <a:ahLst/>
                <a:cxnLst/>
                <a:rect l="l" t="t" r="r" b="b"/>
                <a:pathLst>
                  <a:path w="1250" h="971" extrusionOk="0">
                    <a:moveTo>
                      <a:pt x="624" y="1"/>
                    </a:moveTo>
                    <a:cubicBezTo>
                      <a:pt x="1" y="1"/>
                      <a:pt x="1" y="971"/>
                      <a:pt x="624" y="971"/>
                    </a:cubicBezTo>
                    <a:cubicBezTo>
                      <a:pt x="1249" y="971"/>
                      <a:pt x="1249" y="1"/>
                      <a:pt x="624" y="1"/>
                    </a:cubicBezTo>
                    <a:close/>
                  </a:path>
                </a:pathLst>
              </a:custGeom>
              <a:solidFill>
                <a:srgbClr val="FAF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9;p31"/>
              <p:cNvSpPr/>
              <p:nvPr/>
            </p:nvSpPr>
            <p:spPr>
              <a:xfrm>
                <a:off x="55968" y="3265027"/>
                <a:ext cx="155892" cy="157639"/>
              </a:xfrm>
              <a:custGeom>
                <a:avLst/>
                <a:gdLst/>
                <a:ahLst/>
                <a:cxnLst/>
                <a:rect l="l" t="t" r="r" b="b"/>
                <a:pathLst>
                  <a:path w="2141" h="2165" extrusionOk="0">
                    <a:moveTo>
                      <a:pt x="108" y="0"/>
                    </a:moveTo>
                    <a:cubicBezTo>
                      <a:pt x="91" y="0"/>
                      <a:pt x="72" y="11"/>
                      <a:pt x="68" y="32"/>
                    </a:cubicBezTo>
                    <a:cubicBezTo>
                      <a:pt x="1" y="601"/>
                      <a:pt x="266" y="1087"/>
                      <a:pt x="671" y="1465"/>
                    </a:cubicBezTo>
                    <a:cubicBezTo>
                      <a:pt x="1000" y="1778"/>
                      <a:pt x="1502" y="2165"/>
                      <a:pt x="1981" y="2165"/>
                    </a:cubicBezTo>
                    <a:cubicBezTo>
                      <a:pt x="2013" y="2165"/>
                      <a:pt x="2045" y="2163"/>
                      <a:pt x="2076" y="2159"/>
                    </a:cubicBezTo>
                    <a:cubicBezTo>
                      <a:pt x="2124" y="2152"/>
                      <a:pt x="2141" y="2084"/>
                      <a:pt x="2086" y="2067"/>
                    </a:cubicBezTo>
                    <a:cubicBezTo>
                      <a:pt x="1195" y="1778"/>
                      <a:pt x="59" y="1125"/>
                      <a:pt x="137" y="32"/>
                    </a:cubicBezTo>
                    <a:cubicBezTo>
                      <a:pt x="139" y="11"/>
                      <a:pt x="124" y="0"/>
                      <a:pt x="10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0;p31"/>
              <p:cNvSpPr/>
              <p:nvPr/>
            </p:nvSpPr>
            <p:spPr>
              <a:xfrm>
                <a:off x="240330" y="3416842"/>
                <a:ext cx="31455" cy="10558"/>
              </a:xfrm>
              <a:custGeom>
                <a:avLst/>
                <a:gdLst/>
                <a:ahLst/>
                <a:cxnLst/>
                <a:rect l="l" t="t" r="r" b="b"/>
                <a:pathLst>
                  <a:path w="432" h="145" extrusionOk="0">
                    <a:moveTo>
                      <a:pt x="318" y="0"/>
                    </a:moveTo>
                    <a:cubicBezTo>
                      <a:pt x="293" y="0"/>
                      <a:pt x="267" y="4"/>
                      <a:pt x="242" y="6"/>
                    </a:cubicBezTo>
                    <a:cubicBezTo>
                      <a:pt x="187" y="9"/>
                      <a:pt x="129" y="9"/>
                      <a:pt x="75" y="13"/>
                    </a:cubicBezTo>
                    <a:cubicBezTo>
                      <a:pt x="0" y="16"/>
                      <a:pt x="0" y="128"/>
                      <a:pt x="75" y="132"/>
                    </a:cubicBezTo>
                    <a:cubicBezTo>
                      <a:pt x="129" y="136"/>
                      <a:pt x="187" y="136"/>
                      <a:pt x="242" y="139"/>
                    </a:cubicBezTo>
                    <a:cubicBezTo>
                      <a:pt x="269" y="141"/>
                      <a:pt x="296" y="145"/>
                      <a:pt x="322" y="145"/>
                    </a:cubicBezTo>
                    <a:cubicBezTo>
                      <a:pt x="348" y="145"/>
                      <a:pt x="372" y="141"/>
                      <a:pt x="394" y="125"/>
                    </a:cubicBezTo>
                    <a:cubicBezTo>
                      <a:pt x="432" y="98"/>
                      <a:pt x="432" y="47"/>
                      <a:pt x="394" y="23"/>
                    </a:cubicBezTo>
                    <a:cubicBezTo>
                      <a:pt x="371" y="5"/>
                      <a:pt x="345" y="0"/>
                      <a:pt x="318"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1;p31"/>
              <p:cNvSpPr/>
              <p:nvPr/>
            </p:nvSpPr>
            <p:spPr>
              <a:xfrm>
                <a:off x="-26" y="3463442"/>
                <a:ext cx="900836" cy="306249"/>
              </a:xfrm>
              <a:custGeom>
                <a:avLst/>
                <a:gdLst/>
                <a:ahLst/>
                <a:cxnLst/>
                <a:rect l="l" t="t" r="r" b="b"/>
                <a:pathLst>
                  <a:path w="12372" h="4206" extrusionOk="0">
                    <a:moveTo>
                      <a:pt x="11398" y="1"/>
                    </a:moveTo>
                    <a:cubicBezTo>
                      <a:pt x="11210" y="1"/>
                      <a:pt x="10989" y="128"/>
                      <a:pt x="10796" y="128"/>
                    </a:cubicBezTo>
                    <a:lnTo>
                      <a:pt x="1" y="128"/>
                    </a:lnTo>
                    <a:lnTo>
                      <a:pt x="1" y="4102"/>
                    </a:lnTo>
                    <a:lnTo>
                      <a:pt x="10796" y="4102"/>
                    </a:lnTo>
                    <a:cubicBezTo>
                      <a:pt x="11017" y="4102"/>
                      <a:pt x="11229" y="4205"/>
                      <a:pt x="11424" y="4205"/>
                    </a:cubicBezTo>
                    <a:cubicBezTo>
                      <a:pt x="11491" y="4205"/>
                      <a:pt x="11556" y="4193"/>
                      <a:pt x="11619" y="4160"/>
                    </a:cubicBezTo>
                    <a:cubicBezTo>
                      <a:pt x="12150" y="3874"/>
                      <a:pt x="12371" y="3064"/>
                      <a:pt x="12371" y="2425"/>
                    </a:cubicBezTo>
                    <a:lnTo>
                      <a:pt x="12371" y="1826"/>
                    </a:lnTo>
                    <a:cubicBezTo>
                      <a:pt x="12371" y="1129"/>
                      <a:pt x="12130" y="278"/>
                      <a:pt x="11517" y="22"/>
                    </a:cubicBezTo>
                    <a:cubicBezTo>
                      <a:pt x="11479" y="7"/>
                      <a:pt x="11439" y="1"/>
                      <a:pt x="11398"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2;p31"/>
              <p:cNvSpPr/>
              <p:nvPr/>
            </p:nvSpPr>
            <p:spPr>
              <a:xfrm>
                <a:off x="-26" y="3518853"/>
                <a:ext cx="804214" cy="195720"/>
              </a:xfrm>
              <a:custGeom>
                <a:avLst/>
                <a:gdLst/>
                <a:ahLst/>
                <a:cxnLst/>
                <a:rect l="l" t="t" r="r" b="b"/>
                <a:pathLst>
                  <a:path w="11045" h="2688" extrusionOk="0">
                    <a:moveTo>
                      <a:pt x="1" y="0"/>
                    </a:moveTo>
                    <a:lnTo>
                      <a:pt x="1" y="2688"/>
                    </a:lnTo>
                    <a:lnTo>
                      <a:pt x="11044" y="2688"/>
                    </a:lnTo>
                    <a:lnTo>
                      <a:pt x="11044" y="0"/>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3;p31"/>
              <p:cNvSpPr/>
              <p:nvPr/>
            </p:nvSpPr>
            <p:spPr>
              <a:xfrm>
                <a:off x="781111" y="3510844"/>
                <a:ext cx="75361" cy="213413"/>
              </a:xfrm>
              <a:custGeom>
                <a:avLst/>
                <a:gdLst/>
                <a:ahLst/>
                <a:cxnLst/>
                <a:rect l="l" t="t" r="r" b="b"/>
                <a:pathLst>
                  <a:path w="1035" h="2931" extrusionOk="0">
                    <a:moveTo>
                      <a:pt x="494" y="1"/>
                    </a:moveTo>
                    <a:cubicBezTo>
                      <a:pt x="340" y="1"/>
                      <a:pt x="65" y="8"/>
                      <a:pt x="0" y="110"/>
                    </a:cubicBezTo>
                    <a:cubicBezTo>
                      <a:pt x="1" y="110"/>
                      <a:pt x="2" y="110"/>
                      <a:pt x="3" y="110"/>
                    </a:cubicBezTo>
                    <a:cubicBezTo>
                      <a:pt x="392" y="110"/>
                      <a:pt x="455" y="2785"/>
                      <a:pt x="0" y="2798"/>
                    </a:cubicBezTo>
                    <a:cubicBezTo>
                      <a:pt x="38" y="2896"/>
                      <a:pt x="340" y="2931"/>
                      <a:pt x="494" y="2931"/>
                    </a:cubicBezTo>
                    <a:lnTo>
                      <a:pt x="575" y="2931"/>
                    </a:lnTo>
                    <a:cubicBezTo>
                      <a:pt x="728" y="2931"/>
                      <a:pt x="803" y="2856"/>
                      <a:pt x="888" y="2686"/>
                    </a:cubicBezTo>
                    <a:cubicBezTo>
                      <a:pt x="997" y="2461"/>
                      <a:pt x="1034" y="501"/>
                      <a:pt x="891" y="287"/>
                    </a:cubicBezTo>
                    <a:cubicBezTo>
                      <a:pt x="814" y="59"/>
                      <a:pt x="728"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34;p31"/>
              <p:cNvSpPr/>
              <p:nvPr/>
            </p:nvSpPr>
            <p:spPr>
              <a:xfrm>
                <a:off x="-26" y="3560939"/>
                <a:ext cx="729654" cy="6480"/>
              </a:xfrm>
              <a:custGeom>
                <a:avLst/>
                <a:gdLst/>
                <a:ahLst/>
                <a:cxnLst/>
                <a:rect l="l" t="t" r="r" b="b"/>
                <a:pathLst>
                  <a:path w="10021" h="89" extrusionOk="0">
                    <a:moveTo>
                      <a:pt x="1" y="0"/>
                    </a:moveTo>
                    <a:lnTo>
                      <a:pt x="1" y="89"/>
                    </a:lnTo>
                    <a:lnTo>
                      <a:pt x="10020" y="89"/>
                    </a:lnTo>
                    <a:lnTo>
                      <a:pt x="1002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35;p31"/>
              <p:cNvSpPr/>
              <p:nvPr/>
            </p:nvSpPr>
            <p:spPr>
              <a:xfrm>
                <a:off x="-26" y="3639213"/>
                <a:ext cx="729654" cy="6772"/>
              </a:xfrm>
              <a:custGeom>
                <a:avLst/>
                <a:gdLst/>
                <a:ahLst/>
                <a:cxnLst/>
                <a:rect l="l" t="t" r="r" b="b"/>
                <a:pathLst>
                  <a:path w="10021" h="93" extrusionOk="0">
                    <a:moveTo>
                      <a:pt x="1" y="1"/>
                    </a:moveTo>
                    <a:lnTo>
                      <a:pt x="1" y="92"/>
                    </a:lnTo>
                    <a:lnTo>
                      <a:pt x="10020" y="92"/>
                    </a:lnTo>
                    <a:lnTo>
                      <a:pt x="10020"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6;p31"/>
              <p:cNvSpPr/>
              <p:nvPr/>
            </p:nvSpPr>
            <p:spPr>
              <a:xfrm>
                <a:off x="254383" y="3604481"/>
                <a:ext cx="126985" cy="6844"/>
              </a:xfrm>
              <a:custGeom>
                <a:avLst/>
                <a:gdLst/>
                <a:ahLst/>
                <a:cxnLst/>
                <a:rect l="l" t="t" r="r" b="b"/>
                <a:pathLst>
                  <a:path w="1744" h="94" extrusionOk="0">
                    <a:moveTo>
                      <a:pt x="1" y="1"/>
                    </a:moveTo>
                    <a:lnTo>
                      <a:pt x="1" y="93"/>
                    </a:lnTo>
                    <a:lnTo>
                      <a:pt x="1743" y="93"/>
                    </a:lnTo>
                    <a:lnTo>
                      <a:pt x="1743"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7;p31"/>
              <p:cNvSpPr/>
              <p:nvPr/>
            </p:nvSpPr>
            <p:spPr>
              <a:xfrm>
                <a:off x="-26" y="3674163"/>
                <a:ext cx="522794" cy="6772"/>
              </a:xfrm>
              <a:custGeom>
                <a:avLst/>
                <a:gdLst/>
                <a:ahLst/>
                <a:cxnLst/>
                <a:rect l="l" t="t" r="r" b="b"/>
                <a:pathLst>
                  <a:path w="7180" h="93" extrusionOk="0">
                    <a:moveTo>
                      <a:pt x="1" y="0"/>
                    </a:moveTo>
                    <a:lnTo>
                      <a:pt x="1" y="92"/>
                    </a:lnTo>
                    <a:lnTo>
                      <a:pt x="7180" y="92"/>
                    </a:lnTo>
                    <a:lnTo>
                      <a:pt x="7180"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8;p31"/>
              <p:cNvSpPr/>
              <p:nvPr/>
            </p:nvSpPr>
            <p:spPr>
              <a:xfrm>
                <a:off x="-26" y="3745301"/>
                <a:ext cx="841348" cy="290231"/>
              </a:xfrm>
              <a:custGeom>
                <a:avLst/>
                <a:gdLst/>
                <a:ahLst/>
                <a:cxnLst/>
                <a:rect l="l" t="t" r="r" b="b"/>
                <a:pathLst>
                  <a:path w="11555" h="3986" extrusionOk="0">
                    <a:moveTo>
                      <a:pt x="10649" y="0"/>
                    </a:moveTo>
                    <a:cubicBezTo>
                      <a:pt x="10473" y="0"/>
                      <a:pt x="10264" y="122"/>
                      <a:pt x="10085" y="122"/>
                    </a:cubicBezTo>
                    <a:lnTo>
                      <a:pt x="1" y="122"/>
                    </a:lnTo>
                    <a:lnTo>
                      <a:pt x="1" y="3888"/>
                    </a:lnTo>
                    <a:lnTo>
                      <a:pt x="10085" y="3888"/>
                    </a:lnTo>
                    <a:cubicBezTo>
                      <a:pt x="10290" y="3888"/>
                      <a:pt x="10489" y="3986"/>
                      <a:pt x="10672" y="3986"/>
                    </a:cubicBezTo>
                    <a:cubicBezTo>
                      <a:pt x="10735" y="3986"/>
                      <a:pt x="10796" y="3974"/>
                      <a:pt x="10854" y="3943"/>
                    </a:cubicBezTo>
                    <a:cubicBezTo>
                      <a:pt x="11351" y="3674"/>
                      <a:pt x="11555" y="2905"/>
                      <a:pt x="11555" y="2300"/>
                    </a:cubicBezTo>
                    <a:lnTo>
                      <a:pt x="11555" y="1732"/>
                    </a:lnTo>
                    <a:cubicBezTo>
                      <a:pt x="11555" y="1068"/>
                      <a:pt x="11330" y="265"/>
                      <a:pt x="10759" y="20"/>
                    </a:cubicBezTo>
                    <a:cubicBezTo>
                      <a:pt x="10724" y="6"/>
                      <a:pt x="10687" y="0"/>
                      <a:pt x="10649"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9;p31"/>
              <p:cNvSpPr/>
              <p:nvPr/>
            </p:nvSpPr>
            <p:spPr>
              <a:xfrm>
                <a:off x="-26" y="3797726"/>
                <a:ext cx="751207" cy="185672"/>
              </a:xfrm>
              <a:custGeom>
                <a:avLst/>
                <a:gdLst/>
                <a:ahLst/>
                <a:cxnLst/>
                <a:rect l="l" t="t" r="r" b="b"/>
                <a:pathLst>
                  <a:path w="10317" h="2550" extrusionOk="0">
                    <a:moveTo>
                      <a:pt x="1" y="1"/>
                    </a:moveTo>
                    <a:lnTo>
                      <a:pt x="1" y="2549"/>
                    </a:lnTo>
                    <a:lnTo>
                      <a:pt x="10317" y="2549"/>
                    </a:lnTo>
                    <a:lnTo>
                      <a:pt x="10317"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40;p31"/>
              <p:cNvSpPr/>
              <p:nvPr/>
            </p:nvSpPr>
            <p:spPr>
              <a:xfrm>
                <a:off x="729560" y="3790299"/>
                <a:ext cx="70410" cy="202200"/>
              </a:xfrm>
              <a:custGeom>
                <a:avLst/>
                <a:gdLst/>
                <a:ahLst/>
                <a:cxnLst/>
                <a:rect l="l" t="t" r="r" b="b"/>
                <a:pathLst>
                  <a:path w="967" h="2777" extrusionOk="0">
                    <a:moveTo>
                      <a:pt x="463" y="1"/>
                    </a:moveTo>
                    <a:cubicBezTo>
                      <a:pt x="321" y="1"/>
                      <a:pt x="62" y="8"/>
                      <a:pt x="0" y="103"/>
                    </a:cubicBezTo>
                    <a:cubicBezTo>
                      <a:pt x="1" y="103"/>
                      <a:pt x="2" y="103"/>
                      <a:pt x="3" y="103"/>
                    </a:cubicBezTo>
                    <a:cubicBezTo>
                      <a:pt x="368" y="103"/>
                      <a:pt x="425" y="2637"/>
                      <a:pt x="0" y="2651"/>
                    </a:cubicBezTo>
                    <a:cubicBezTo>
                      <a:pt x="38" y="2743"/>
                      <a:pt x="321" y="2777"/>
                      <a:pt x="463" y="2777"/>
                    </a:cubicBezTo>
                    <a:lnTo>
                      <a:pt x="538" y="2777"/>
                    </a:lnTo>
                    <a:cubicBezTo>
                      <a:pt x="681" y="2777"/>
                      <a:pt x="752" y="2706"/>
                      <a:pt x="831" y="2543"/>
                    </a:cubicBezTo>
                    <a:cubicBezTo>
                      <a:pt x="933" y="2331"/>
                      <a:pt x="966" y="473"/>
                      <a:pt x="834" y="273"/>
                    </a:cubicBezTo>
                    <a:cubicBezTo>
                      <a:pt x="759" y="55"/>
                      <a:pt x="681" y="1"/>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41;p31"/>
              <p:cNvSpPr/>
              <p:nvPr/>
            </p:nvSpPr>
            <p:spPr>
              <a:xfrm>
                <a:off x="-26" y="3837628"/>
                <a:ext cx="681598" cy="6262"/>
              </a:xfrm>
              <a:custGeom>
                <a:avLst/>
                <a:gdLst/>
                <a:ahLst/>
                <a:cxnLst/>
                <a:rect l="l" t="t" r="r" b="b"/>
                <a:pathLst>
                  <a:path w="9361" h="86" extrusionOk="0">
                    <a:moveTo>
                      <a:pt x="1" y="1"/>
                    </a:moveTo>
                    <a:lnTo>
                      <a:pt x="1" y="86"/>
                    </a:lnTo>
                    <a:lnTo>
                      <a:pt x="9361" y="86"/>
                    </a:lnTo>
                    <a:lnTo>
                      <a:pt x="9361"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42;p31"/>
              <p:cNvSpPr/>
              <p:nvPr/>
            </p:nvSpPr>
            <p:spPr>
              <a:xfrm>
                <a:off x="-26" y="3911969"/>
                <a:ext cx="681598" cy="6262"/>
              </a:xfrm>
              <a:custGeom>
                <a:avLst/>
                <a:gdLst/>
                <a:ahLst/>
                <a:cxnLst/>
                <a:rect l="l" t="t" r="r" b="b"/>
                <a:pathLst>
                  <a:path w="9361" h="86" extrusionOk="0">
                    <a:moveTo>
                      <a:pt x="1" y="0"/>
                    </a:moveTo>
                    <a:lnTo>
                      <a:pt x="1" y="85"/>
                    </a:lnTo>
                    <a:lnTo>
                      <a:pt x="9361" y="85"/>
                    </a:lnTo>
                    <a:lnTo>
                      <a:pt x="9361"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43;p31"/>
              <p:cNvSpPr/>
              <p:nvPr/>
            </p:nvSpPr>
            <p:spPr>
              <a:xfrm>
                <a:off x="237563" y="3879276"/>
                <a:ext cx="118539" cy="6262"/>
              </a:xfrm>
              <a:custGeom>
                <a:avLst/>
                <a:gdLst/>
                <a:ahLst/>
                <a:cxnLst/>
                <a:rect l="l" t="t" r="r" b="b"/>
                <a:pathLst>
                  <a:path w="1628" h="86" extrusionOk="0">
                    <a:moveTo>
                      <a:pt x="0" y="0"/>
                    </a:moveTo>
                    <a:lnTo>
                      <a:pt x="0" y="85"/>
                    </a:lnTo>
                    <a:lnTo>
                      <a:pt x="1627" y="85"/>
                    </a:lnTo>
                    <a:lnTo>
                      <a:pt x="162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44;p31"/>
              <p:cNvSpPr/>
              <p:nvPr/>
            </p:nvSpPr>
            <p:spPr>
              <a:xfrm>
                <a:off x="-26" y="3945099"/>
                <a:ext cx="488353" cy="6335"/>
              </a:xfrm>
              <a:custGeom>
                <a:avLst/>
                <a:gdLst/>
                <a:ahLst/>
                <a:cxnLst/>
                <a:rect l="l" t="t" r="r" b="b"/>
                <a:pathLst>
                  <a:path w="6707" h="87" extrusionOk="0">
                    <a:moveTo>
                      <a:pt x="1" y="1"/>
                    </a:moveTo>
                    <a:lnTo>
                      <a:pt x="1" y="87"/>
                    </a:lnTo>
                    <a:lnTo>
                      <a:pt x="6707" y="87"/>
                    </a:lnTo>
                    <a:lnTo>
                      <a:pt x="6707"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45;p31"/>
              <p:cNvSpPr/>
              <p:nvPr/>
            </p:nvSpPr>
            <p:spPr>
              <a:xfrm>
                <a:off x="-26" y="4011577"/>
                <a:ext cx="1039034" cy="358456"/>
              </a:xfrm>
              <a:custGeom>
                <a:avLst/>
                <a:gdLst/>
                <a:ahLst/>
                <a:cxnLst/>
                <a:rect l="l" t="t" r="r" b="b"/>
                <a:pathLst>
                  <a:path w="14270" h="4923" extrusionOk="0">
                    <a:moveTo>
                      <a:pt x="13145" y="1"/>
                    </a:moveTo>
                    <a:cubicBezTo>
                      <a:pt x="12929" y="1"/>
                      <a:pt x="12672" y="154"/>
                      <a:pt x="12450" y="154"/>
                    </a:cubicBezTo>
                    <a:lnTo>
                      <a:pt x="1" y="154"/>
                    </a:lnTo>
                    <a:lnTo>
                      <a:pt x="1" y="4801"/>
                    </a:lnTo>
                    <a:lnTo>
                      <a:pt x="12450" y="4801"/>
                    </a:lnTo>
                    <a:cubicBezTo>
                      <a:pt x="12703" y="4801"/>
                      <a:pt x="12950" y="4923"/>
                      <a:pt x="13175" y="4923"/>
                    </a:cubicBezTo>
                    <a:cubicBezTo>
                      <a:pt x="13253" y="4923"/>
                      <a:pt x="13328" y="4908"/>
                      <a:pt x="13399" y="4869"/>
                    </a:cubicBezTo>
                    <a:cubicBezTo>
                      <a:pt x="14015" y="4535"/>
                      <a:pt x="14270" y="3586"/>
                      <a:pt x="14270" y="2838"/>
                    </a:cubicBezTo>
                    <a:lnTo>
                      <a:pt x="14270" y="2140"/>
                    </a:lnTo>
                    <a:cubicBezTo>
                      <a:pt x="14270" y="1320"/>
                      <a:pt x="13991" y="327"/>
                      <a:pt x="13283" y="27"/>
                    </a:cubicBezTo>
                    <a:cubicBezTo>
                      <a:pt x="13240" y="8"/>
                      <a:pt x="13194" y="1"/>
                      <a:pt x="131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46;p31"/>
              <p:cNvSpPr/>
              <p:nvPr/>
            </p:nvSpPr>
            <p:spPr>
              <a:xfrm>
                <a:off x="-26" y="4076454"/>
                <a:ext cx="927558" cy="228995"/>
              </a:xfrm>
              <a:custGeom>
                <a:avLst/>
                <a:gdLst/>
                <a:ahLst/>
                <a:cxnLst/>
                <a:rect l="l" t="t" r="r" b="b"/>
                <a:pathLst>
                  <a:path w="12739" h="3145" extrusionOk="0">
                    <a:moveTo>
                      <a:pt x="1" y="1"/>
                    </a:moveTo>
                    <a:lnTo>
                      <a:pt x="1" y="3144"/>
                    </a:lnTo>
                    <a:lnTo>
                      <a:pt x="12739" y="3144"/>
                    </a:lnTo>
                    <a:lnTo>
                      <a:pt x="12739" y="1"/>
                    </a:lnTo>
                    <a:close/>
                  </a:path>
                </a:pathLst>
              </a:custGeom>
              <a:solidFill>
                <a:srgbClr val="FBE8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47;p31"/>
              <p:cNvSpPr/>
              <p:nvPr/>
            </p:nvSpPr>
            <p:spPr>
              <a:xfrm>
                <a:off x="900743" y="4067279"/>
                <a:ext cx="87011" cy="249528"/>
              </a:xfrm>
              <a:custGeom>
                <a:avLst/>
                <a:gdLst/>
                <a:ahLst/>
                <a:cxnLst/>
                <a:rect l="l" t="t" r="r" b="b"/>
                <a:pathLst>
                  <a:path w="1195" h="3427" extrusionOk="0">
                    <a:moveTo>
                      <a:pt x="572" y="1"/>
                    </a:moveTo>
                    <a:cubicBezTo>
                      <a:pt x="395" y="1"/>
                      <a:pt x="79" y="8"/>
                      <a:pt x="0" y="127"/>
                    </a:cubicBezTo>
                    <a:cubicBezTo>
                      <a:pt x="1" y="127"/>
                      <a:pt x="2" y="127"/>
                      <a:pt x="3" y="127"/>
                    </a:cubicBezTo>
                    <a:cubicBezTo>
                      <a:pt x="453" y="127"/>
                      <a:pt x="527" y="3253"/>
                      <a:pt x="0" y="3270"/>
                    </a:cubicBezTo>
                    <a:cubicBezTo>
                      <a:pt x="44" y="3386"/>
                      <a:pt x="395" y="3426"/>
                      <a:pt x="572" y="3426"/>
                    </a:cubicBezTo>
                    <a:lnTo>
                      <a:pt x="664" y="3426"/>
                    </a:lnTo>
                    <a:cubicBezTo>
                      <a:pt x="841" y="3426"/>
                      <a:pt x="930" y="3342"/>
                      <a:pt x="1024" y="3137"/>
                    </a:cubicBezTo>
                    <a:cubicBezTo>
                      <a:pt x="1151" y="2875"/>
                      <a:pt x="1195" y="586"/>
                      <a:pt x="1028" y="334"/>
                    </a:cubicBezTo>
                    <a:cubicBezTo>
                      <a:pt x="939" y="69"/>
                      <a:pt x="841" y="1"/>
                      <a:pt x="664" y="1"/>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48;p31"/>
              <p:cNvSpPr/>
              <p:nvPr/>
            </p:nvSpPr>
            <p:spPr>
              <a:xfrm>
                <a:off x="-26" y="4125748"/>
                <a:ext cx="841348" cy="7718"/>
              </a:xfrm>
              <a:custGeom>
                <a:avLst/>
                <a:gdLst/>
                <a:ahLst/>
                <a:cxnLst/>
                <a:rect l="l" t="t" r="r" b="b"/>
                <a:pathLst>
                  <a:path w="11555" h="106"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9;p31"/>
              <p:cNvSpPr/>
              <p:nvPr/>
            </p:nvSpPr>
            <p:spPr>
              <a:xfrm>
                <a:off x="-26" y="4217419"/>
                <a:ext cx="841348" cy="7791"/>
              </a:xfrm>
              <a:custGeom>
                <a:avLst/>
                <a:gdLst/>
                <a:ahLst/>
                <a:cxnLst/>
                <a:rect l="l" t="t" r="r" b="b"/>
                <a:pathLst>
                  <a:path w="11555" h="107" extrusionOk="0">
                    <a:moveTo>
                      <a:pt x="1" y="1"/>
                    </a:moveTo>
                    <a:lnTo>
                      <a:pt x="1" y="106"/>
                    </a:lnTo>
                    <a:lnTo>
                      <a:pt x="11555" y="106"/>
                    </a:lnTo>
                    <a:lnTo>
                      <a:pt x="11555"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0;p31"/>
              <p:cNvSpPr/>
              <p:nvPr/>
            </p:nvSpPr>
            <p:spPr>
              <a:xfrm>
                <a:off x="293338" y="4176790"/>
                <a:ext cx="146208" cy="7718"/>
              </a:xfrm>
              <a:custGeom>
                <a:avLst/>
                <a:gdLst/>
                <a:ahLst/>
                <a:cxnLst/>
                <a:rect l="l" t="t" r="r" b="b"/>
                <a:pathLst>
                  <a:path w="2008" h="106" extrusionOk="0">
                    <a:moveTo>
                      <a:pt x="0" y="0"/>
                    </a:moveTo>
                    <a:lnTo>
                      <a:pt x="0" y="106"/>
                    </a:lnTo>
                    <a:lnTo>
                      <a:pt x="2007" y="106"/>
                    </a:lnTo>
                    <a:lnTo>
                      <a:pt x="2007" y="0"/>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1;p31"/>
              <p:cNvSpPr/>
              <p:nvPr/>
            </p:nvSpPr>
            <p:spPr>
              <a:xfrm>
                <a:off x="-26" y="4258267"/>
                <a:ext cx="602815" cy="7791"/>
              </a:xfrm>
              <a:custGeom>
                <a:avLst/>
                <a:gdLst/>
                <a:ahLst/>
                <a:cxnLst/>
                <a:rect l="l" t="t" r="r" b="b"/>
                <a:pathLst>
                  <a:path w="8279" h="107" extrusionOk="0">
                    <a:moveTo>
                      <a:pt x="1" y="1"/>
                    </a:moveTo>
                    <a:lnTo>
                      <a:pt x="1" y="106"/>
                    </a:lnTo>
                    <a:lnTo>
                      <a:pt x="8279" y="106"/>
                    </a:lnTo>
                    <a:lnTo>
                      <a:pt x="8279" y="1"/>
                    </a:lnTo>
                    <a:close/>
                  </a:path>
                </a:pathLst>
              </a:custGeom>
              <a:solidFill>
                <a:srgbClr val="DDE0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2;p31"/>
              <p:cNvSpPr/>
              <p:nvPr/>
            </p:nvSpPr>
            <p:spPr>
              <a:xfrm>
                <a:off x="382752" y="3906072"/>
                <a:ext cx="475174" cy="716402"/>
              </a:xfrm>
              <a:custGeom>
                <a:avLst/>
                <a:gdLst/>
                <a:ahLst/>
                <a:cxnLst/>
                <a:rect l="l" t="t" r="r" b="b"/>
                <a:pathLst>
                  <a:path w="6526" h="9839" extrusionOk="0">
                    <a:moveTo>
                      <a:pt x="2848" y="1"/>
                    </a:moveTo>
                    <a:cubicBezTo>
                      <a:pt x="2428" y="1"/>
                      <a:pt x="2031" y="330"/>
                      <a:pt x="1855" y="725"/>
                    </a:cubicBezTo>
                    <a:cubicBezTo>
                      <a:pt x="1657" y="1174"/>
                      <a:pt x="1674" y="1684"/>
                      <a:pt x="1695" y="2177"/>
                    </a:cubicBezTo>
                    <a:cubicBezTo>
                      <a:pt x="1708" y="2422"/>
                      <a:pt x="1719" y="2667"/>
                      <a:pt x="1728" y="2912"/>
                    </a:cubicBezTo>
                    <a:cubicBezTo>
                      <a:pt x="1732" y="2991"/>
                      <a:pt x="1736" y="3072"/>
                      <a:pt x="1698" y="3143"/>
                    </a:cubicBezTo>
                    <a:cubicBezTo>
                      <a:pt x="1649" y="3242"/>
                      <a:pt x="1549" y="3282"/>
                      <a:pt x="1439" y="3282"/>
                    </a:cubicBezTo>
                    <a:cubicBezTo>
                      <a:pt x="1329" y="3282"/>
                      <a:pt x="1208" y="3242"/>
                      <a:pt x="1116" y="3181"/>
                    </a:cubicBezTo>
                    <a:cubicBezTo>
                      <a:pt x="932" y="3058"/>
                      <a:pt x="762" y="2878"/>
                      <a:pt x="541" y="2875"/>
                    </a:cubicBezTo>
                    <a:cubicBezTo>
                      <a:pt x="537" y="2875"/>
                      <a:pt x="532" y="2875"/>
                      <a:pt x="528" y="2875"/>
                    </a:cubicBezTo>
                    <a:cubicBezTo>
                      <a:pt x="343" y="2875"/>
                      <a:pt x="179" y="3011"/>
                      <a:pt x="95" y="3178"/>
                    </a:cubicBezTo>
                    <a:cubicBezTo>
                      <a:pt x="14" y="3344"/>
                      <a:pt x="0" y="3542"/>
                      <a:pt x="14" y="3732"/>
                    </a:cubicBezTo>
                    <a:cubicBezTo>
                      <a:pt x="79" y="4923"/>
                      <a:pt x="868" y="5930"/>
                      <a:pt x="1365" y="7012"/>
                    </a:cubicBezTo>
                    <a:cubicBezTo>
                      <a:pt x="1412" y="7118"/>
                      <a:pt x="1453" y="7243"/>
                      <a:pt x="1389" y="7339"/>
                    </a:cubicBezTo>
                    <a:cubicBezTo>
                      <a:pt x="1352" y="7393"/>
                      <a:pt x="1297" y="7414"/>
                      <a:pt x="1235" y="7414"/>
                    </a:cubicBezTo>
                    <a:cubicBezTo>
                      <a:pt x="1133" y="7414"/>
                      <a:pt x="1012" y="7356"/>
                      <a:pt x="922" y="7294"/>
                    </a:cubicBezTo>
                    <a:cubicBezTo>
                      <a:pt x="833" y="7232"/>
                      <a:pt x="711" y="7174"/>
                      <a:pt x="607" y="7174"/>
                    </a:cubicBezTo>
                    <a:cubicBezTo>
                      <a:pt x="546" y="7174"/>
                      <a:pt x="491" y="7195"/>
                      <a:pt x="453" y="7247"/>
                    </a:cubicBezTo>
                    <a:cubicBezTo>
                      <a:pt x="409" y="7308"/>
                      <a:pt x="412" y="7390"/>
                      <a:pt x="422" y="7465"/>
                    </a:cubicBezTo>
                    <a:cubicBezTo>
                      <a:pt x="487" y="7927"/>
                      <a:pt x="817" y="8298"/>
                      <a:pt x="1133" y="8641"/>
                    </a:cubicBezTo>
                    <a:cubicBezTo>
                      <a:pt x="1296" y="8818"/>
                      <a:pt x="1460" y="8996"/>
                      <a:pt x="1623" y="9172"/>
                    </a:cubicBezTo>
                    <a:cubicBezTo>
                      <a:pt x="1753" y="9312"/>
                      <a:pt x="1885" y="9451"/>
                      <a:pt x="2055" y="9530"/>
                    </a:cubicBezTo>
                    <a:cubicBezTo>
                      <a:pt x="2164" y="9577"/>
                      <a:pt x="2281" y="9595"/>
                      <a:pt x="2400" y="9596"/>
                    </a:cubicBezTo>
                    <a:lnTo>
                      <a:pt x="2400" y="9596"/>
                    </a:lnTo>
                    <a:lnTo>
                      <a:pt x="1698" y="9666"/>
                    </a:lnTo>
                    <a:cubicBezTo>
                      <a:pt x="1981" y="9703"/>
                      <a:pt x="2259" y="9740"/>
                      <a:pt x="2542" y="9778"/>
                    </a:cubicBezTo>
                    <a:cubicBezTo>
                      <a:pt x="2772" y="9807"/>
                      <a:pt x="3002" y="9838"/>
                      <a:pt x="3230" y="9838"/>
                    </a:cubicBezTo>
                    <a:cubicBezTo>
                      <a:pt x="3320" y="9838"/>
                      <a:pt x="3409" y="9834"/>
                      <a:pt x="3498" y="9822"/>
                    </a:cubicBezTo>
                    <a:cubicBezTo>
                      <a:pt x="3998" y="9764"/>
                      <a:pt x="4451" y="9509"/>
                      <a:pt x="4886" y="9264"/>
                    </a:cubicBezTo>
                    <a:cubicBezTo>
                      <a:pt x="5151" y="9115"/>
                      <a:pt x="5448" y="8907"/>
                      <a:pt x="5440" y="8605"/>
                    </a:cubicBezTo>
                    <a:cubicBezTo>
                      <a:pt x="5438" y="8383"/>
                      <a:pt x="5223" y="8195"/>
                      <a:pt x="5004" y="8195"/>
                    </a:cubicBezTo>
                    <a:cubicBezTo>
                      <a:pt x="4970" y="8195"/>
                      <a:pt x="4936" y="8200"/>
                      <a:pt x="4903" y="8209"/>
                    </a:cubicBezTo>
                    <a:cubicBezTo>
                      <a:pt x="4815" y="8236"/>
                      <a:pt x="4720" y="8290"/>
                      <a:pt x="4634" y="8290"/>
                    </a:cubicBezTo>
                    <a:cubicBezTo>
                      <a:pt x="4600" y="8290"/>
                      <a:pt x="4568" y="8282"/>
                      <a:pt x="4539" y="8261"/>
                    </a:cubicBezTo>
                    <a:cubicBezTo>
                      <a:pt x="4556" y="8151"/>
                      <a:pt x="4634" y="8066"/>
                      <a:pt x="4709" y="7988"/>
                    </a:cubicBezTo>
                    <a:cubicBezTo>
                      <a:pt x="5022" y="7655"/>
                      <a:pt x="5338" y="7322"/>
                      <a:pt x="5655" y="6988"/>
                    </a:cubicBezTo>
                    <a:cubicBezTo>
                      <a:pt x="5880" y="6750"/>
                      <a:pt x="6107" y="6508"/>
                      <a:pt x="6271" y="6223"/>
                    </a:cubicBezTo>
                    <a:cubicBezTo>
                      <a:pt x="6434" y="5937"/>
                      <a:pt x="6526" y="5600"/>
                      <a:pt x="6461" y="5280"/>
                    </a:cubicBezTo>
                    <a:cubicBezTo>
                      <a:pt x="6387" y="4919"/>
                      <a:pt x="6107" y="4613"/>
                      <a:pt x="5760" y="4487"/>
                    </a:cubicBezTo>
                    <a:cubicBezTo>
                      <a:pt x="5636" y="4442"/>
                      <a:pt x="5505" y="4421"/>
                      <a:pt x="5374" y="4421"/>
                    </a:cubicBezTo>
                    <a:cubicBezTo>
                      <a:pt x="5138" y="4421"/>
                      <a:pt x="4901" y="4490"/>
                      <a:pt x="4702" y="4616"/>
                    </a:cubicBezTo>
                    <a:cubicBezTo>
                      <a:pt x="4610" y="4676"/>
                      <a:pt x="4499" y="4747"/>
                      <a:pt x="4400" y="4747"/>
                    </a:cubicBezTo>
                    <a:cubicBezTo>
                      <a:pt x="4364" y="4747"/>
                      <a:pt x="4329" y="4738"/>
                      <a:pt x="4297" y="4715"/>
                    </a:cubicBezTo>
                    <a:cubicBezTo>
                      <a:pt x="4219" y="4661"/>
                      <a:pt x="4206" y="4555"/>
                      <a:pt x="4198" y="4464"/>
                    </a:cubicBezTo>
                    <a:cubicBezTo>
                      <a:pt x="4107" y="3225"/>
                      <a:pt x="4341" y="1915"/>
                      <a:pt x="3818" y="789"/>
                    </a:cubicBezTo>
                    <a:cubicBezTo>
                      <a:pt x="3655" y="442"/>
                      <a:pt x="3392" y="105"/>
                      <a:pt x="3022" y="20"/>
                    </a:cubicBezTo>
                    <a:cubicBezTo>
                      <a:pt x="2964" y="7"/>
                      <a:pt x="2906" y="1"/>
                      <a:pt x="2848" y="1"/>
                    </a:cubicBezTo>
                    <a:close/>
                  </a:path>
                </a:pathLst>
              </a:custGeom>
              <a:solidFill>
                <a:srgbClr val="ABE1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3;p31"/>
              <p:cNvSpPr/>
              <p:nvPr/>
            </p:nvSpPr>
            <p:spPr>
              <a:xfrm>
                <a:off x="443478" y="4606094"/>
                <a:ext cx="351102" cy="351102"/>
              </a:xfrm>
              <a:custGeom>
                <a:avLst/>
                <a:gdLst/>
                <a:ahLst/>
                <a:cxnLst/>
                <a:rect l="l" t="t" r="r" b="b"/>
                <a:pathLst>
                  <a:path w="4822" h="4822" extrusionOk="0">
                    <a:moveTo>
                      <a:pt x="98" y="1"/>
                    </a:moveTo>
                    <a:cubicBezTo>
                      <a:pt x="44" y="1"/>
                      <a:pt x="0" y="45"/>
                      <a:pt x="0" y="96"/>
                    </a:cubicBezTo>
                    <a:lnTo>
                      <a:pt x="0" y="4655"/>
                    </a:lnTo>
                    <a:cubicBezTo>
                      <a:pt x="0" y="4747"/>
                      <a:pt x="74" y="4822"/>
                      <a:pt x="170" y="4822"/>
                    </a:cubicBezTo>
                    <a:lnTo>
                      <a:pt x="4655" y="4822"/>
                    </a:lnTo>
                    <a:cubicBezTo>
                      <a:pt x="4746" y="4822"/>
                      <a:pt x="4821" y="4747"/>
                      <a:pt x="4821" y="4655"/>
                    </a:cubicBezTo>
                    <a:lnTo>
                      <a:pt x="4821" y="96"/>
                    </a:lnTo>
                    <a:cubicBezTo>
                      <a:pt x="4821" y="45"/>
                      <a:pt x="4777" y="1"/>
                      <a:pt x="4726"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4;p31"/>
              <p:cNvSpPr/>
              <p:nvPr/>
            </p:nvSpPr>
            <p:spPr>
              <a:xfrm>
                <a:off x="419377" y="4586799"/>
                <a:ext cx="400178" cy="129606"/>
              </a:xfrm>
              <a:custGeom>
                <a:avLst/>
                <a:gdLst/>
                <a:ahLst/>
                <a:cxnLst/>
                <a:rect l="l" t="t" r="r" b="b"/>
                <a:pathLst>
                  <a:path w="5496" h="1780" extrusionOk="0">
                    <a:moveTo>
                      <a:pt x="49" y="0"/>
                    </a:moveTo>
                    <a:cubicBezTo>
                      <a:pt x="21" y="0"/>
                      <a:pt x="0" y="24"/>
                      <a:pt x="0" y="52"/>
                    </a:cubicBezTo>
                    <a:lnTo>
                      <a:pt x="0" y="1732"/>
                    </a:lnTo>
                    <a:cubicBezTo>
                      <a:pt x="0" y="1759"/>
                      <a:pt x="21" y="1780"/>
                      <a:pt x="49" y="1780"/>
                    </a:cubicBezTo>
                    <a:lnTo>
                      <a:pt x="5448" y="1780"/>
                    </a:lnTo>
                    <a:cubicBezTo>
                      <a:pt x="5475" y="1780"/>
                      <a:pt x="5496" y="1759"/>
                      <a:pt x="5496" y="1732"/>
                    </a:cubicBezTo>
                    <a:lnTo>
                      <a:pt x="5496" y="52"/>
                    </a:lnTo>
                    <a:cubicBezTo>
                      <a:pt x="5496" y="24"/>
                      <a:pt x="5475" y="0"/>
                      <a:pt x="54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5;p31"/>
              <p:cNvSpPr/>
              <p:nvPr/>
            </p:nvSpPr>
            <p:spPr>
              <a:xfrm>
                <a:off x="594929" y="4066842"/>
                <a:ext cx="33421" cy="476995"/>
              </a:xfrm>
              <a:custGeom>
                <a:avLst/>
                <a:gdLst/>
                <a:ahLst/>
                <a:cxnLst/>
                <a:rect l="l" t="t" r="r" b="b"/>
                <a:pathLst>
                  <a:path w="459" h="6551" extrusionOk="0">
                    <a:moveTo>
                      <a:pt x="57" y="0"/>
                    </a:moveTo>
                    <a:cubicBezTo>
                      <a:pt x="29" y="0"/>
                      <a:pt x="0" y="19"/>
                      <a:pt x="2" y="51"/>
                    </a:cubicBezTo>
                    <a:cubicBezTo>
                      <a:pt x="87" y="2201"/>
                      <a:pt x="251" y="4331"/>
                      <a:pt x="220" y="6488"/>
                    </a:cubicBezTo>
                    <a:cubicBezTo>
                      <a:pt x="220" y="6530"/>
                      <a:pt x="251" y="6550"/>
                      <a:pt x="284" y="6550"/>
                    </a:cubicBezTo>
                    <a:cubicBezTo>
                      <a:pt x="317" y="6550"/>
                      <a:pt x="351" y="6529"/>
                      <a:pt x="353" y="6488"/>
                    </a:cubicBezTo>
                    <a:cubicBezTo>
                      <a:pt x="451" y="4355"/>
                      <a:pt x="458" y="2150"/>
                      <a:pt x="104" y="37"/>
                    </a:cubicBezTo>
                    <a:cubicBezTo>
                      <a:pt x="100" y="12"/>
                      <a:pt x="79"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6;p31"/>
              <p:cNvSpPr/>
              <p:nvPr/>
            </p:nvSpPr>
            <p:spPr>
              <a:xfrm>
                <a:off x="525174" y="4344550"/>
                <a:ext cx="96695" cy="93273"/>
              </a:xfrm>
              <a:custGeom>
                <a:avLst/>
                <a:gdLst/>
                <a:ahLst/>
                <a:cxnLst/>
                <a:rect l="l" t="t" r="r" b="b"/>
                <a:pathLst>
                  <a:path w="1328" h="1281" extrusionOk="0">
                    <a:moveTo>
                      <a:pt x="101" y="1"/>
                    </a:moveTo>
                    <a:cubicBezTo>
                      <a:pt x="45" y="1"/>
                      <a:pt x="1" y="70"/>
                      <a:pt x="48" y="122"/>
                    </a:cubicBezTo>
                    <a:cubicBezTo>
                      <a:pt x="409" y="531"/>
                      <a:pt x="824" y="891"/>
                      <a:pt x="1218" y="1265"/>
                    </a:cubicBezTo>
                    <a:cubicBezTo>
                      <a:pt x="1230" y="1276"/>
                      <a:pt x="1242" y="1281"/>
                      <a:pt x="1254" y="1281"/>
                    </a:cubicBezTo>
                    <a:cubicBezTo>
                      <a:pt x="1293" y="1281"/>
                      <a:pt x="1327" y="1230"/>
                      <a:pt x="1294" y="1190"/>
                    </a:cubicBezTo>
                    <a:cubicBezTo>
                      <a:pt x="915" y="799"/>
                      <a:pt x="555" y="381"/>
                      <a:pt x="150" y="20"/>
                    </a:cubicBezTo>
                    <a:cubicBezTo>
                      <a:pt x="134" y="6"/>
                      <a:pt x="117" y="1"/>
                      <a:pt x="101"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7;p31"/>
              <p:cNvSpPr/>
              <p:nvPr/>
            </p:nvSpPr>
            <p:spPr>
              <a:xfrm>
                <a:off x="521970" y="4236423"/>
                <a:ext cx="82060" cy="73832"/>
              </a:xfrm>
              <a:custGeom>
                <a:avLst/>
                <a:gdLst/>
                <a:ahLst/>
                <a:cxnLst/>
                <a:rect l="l" t="t" r="r" b="b"/>
                <a:pathLst>
                  <a:path w="1127" h="1014" extrusionOk="0">
                    <a:moveTo>
                      <a:pt x="71" y="0"/>
                    </a:moveTo>
                    <a:cubicBezTo>
                      <a:pt x="32" y="0"/>
                      <a:pt x="0" y="47"/>
                      <a:pt x="38" y="76"/>
                    </a:cubicBezTo>
                    <a:cubicBezTo>
                      <a:pt x="402" y="359"/>
                      <a:pt x="742" y="668"/>
                      <a:pt x="1058" y="1001"/>
                    </a:cubicBezTo>
                    <a:cubicBezTo>
                      <a:pt x="1065" y="1010"/>
                      <a:pt x="1073" y="1013"/>
                      <a:pt x="1081" y="1013"/>
                    </a:cubicBezTo>
                    <a:cubicBezTo>
                      <a:pt x="1105" y="1013"/>
                      <a:pt x="1127" y="981"/>
                      <a:pt x="1106" y="957"/>
                    </a:cubicBezTo>
                    <a:cubicBezTo>
                      <a:pt x="796" y="614"/>
                      <a:pt x="460" y="298"/>
                      <a:pt x="102" y="12"/>
                    </a:cubicBezTo>
                    <a:cubicBezTo>
                      <a:pt x="92" y="4"/>
                      <a:pt x="81" y="0"/>
                      <a:pt x="7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8;p31"/>
              <p:cNvSpPr/>
              <p:nvPr/>
            </p:nvSpPr>
            <p:spPr>
              <a:xfrm>
                <a:off x="613350" y="4302610"/>
                <a:ext cx="80458" cy="93491"/>
              </a:xfrm>
              <a:custGeom>
                <a:avLst/>
                <a:gdLst/>
                <a:ahLst/>
                <a:cxnLst/>
                <a:rect l="l" t="t" r="r" b="b"/>
                <a:pathLst>
                  <a:path w="1105" h="1284" extrusionOk="0">
                    <a:moveTo>
                      <a:pt x="1036" y="0"/>
                    </a:moveTo>
                    <a:cubicBezTo>
                      <a:pt x="1028" y="0"/>
                      <a:pt x="1019" y="2"/>
                      <a:pt x="1011" y="7"/>
                    </a:cubicBezTo>
                    <a:cubicBezTo>
                      <a:pt x="797" y="141"/>
                      <a:pt x="634" y="382"/>
                      <a:pt x="477" y="579"/>
                    </a:cubicBezTo>
                    <a:cubicBezTo>
                      <a:pt x="317" y="783"/>
                      <a:pt x="164" y="998"/>
                      <a:pt x="25" y="1215"/>
                    </a:cubicBezTo>
                    <a:cubicBezTo>
                      <a:pt x="1" y="1251"/>
                      <a:pt x="32" y="1284"/>
                      <a:pt x="64" y="1284"/>
                    </a:cubicBezTo>
                    <a:cubicBezTo>
                      <a:pt x="78" y="1284"/>
                      <a:pt x="93" y="1278"/>
                      <a:pt x="103" y="1263"/>
                    </a:cubicBezTo>
                    <a:cubicBezTo>
                      <a:pt x="263" y="1031"/>
                      <a:pt x="433" y="811"/>
                      <a:pt x="617" y="599"/>
                    </a:cubicBezTo>
                    <a:cubicBezTo>
                      <a:pt x="770" y="426"/>
                      <a:pt x="964" y="273"/>
                      <a:pt x="1083" y="79"/>
                    </a:cubicBezTo>
                    <a:cubicBezTo>
                      <a:pt x="1105" y="43"/>
                      <a:pt x="1073" y="0"/>
                      <a:pt x="1036"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59;p31"/>
              <p:cNvSpPr/>
              <p:nvPr/>
            </p:nvSpPr>
            <p:spPr>
              <a:xfrm>
                <a:off x="615389" y="4409281"/>
                <a:ext cx="82861" cy="114388"/>
              </a:xfrm>
              <a:custGeom>
                <a:avLst/>
                <a:gdLst/>
                <a:ahLst/>
                <a:cxnLst/>
                <a:rect l="l" t="t" r="r" b="b"/>
                <a:pathLst>
                  <a:path w="1138" h="1571" extrusionOk="0">
                    <a:moveTo>
                      <a:pt x="1084" y="0"/>
                    </a:moveTo>
                    <a:cubicBezTo>
                      <a:pt x="1075" y="0"/>
                      <a:pt x="1066" y="4"/>
                      <a:pt x="1058" y="12"/>
                    </a:cubicBezTo>
                    <a:cubicBezTo>
                      <a:pt x="660" y="482"/>
                      <a:pt x="347" y="1047"/>
                      <a:pt x="3" y="1560"/>
                    </a:cubicBezTo>
                    <a:cubicBezTo>
                      <a:pt x="1" y="1565"/>
                      <a:pt x="5" y="1570"/>
                      <a:pt x="9" y="1570"/>
                    </a:cubicBezTo>
                    <a:cubicBezTo>
                      <a:pt x="11" y="1570"/>
                      <a:pt x="13" y="1569"/>
                      <a:pt x="14" y="1567"/>
                    </a:cubicBezTo>
                    <a:cubicBezTo>
                      <a:pt x="384" y="1074"/>
                      <a:pt x="810" y="591"/>
                      <a:pt x="1119" y="60"/>
                    </a:cubicBezTo>
                    <a:cubicBezTo>
                      <a:pt x="1137" y="32"/>
                      <a:pt x="1111" y="0"/>
                      <a:pt x="108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0;p31"/>
              <p:cNvSpPr/>
              <p:nvPr/>
            </p:nvSpPr>
            <p:spPr>
              <a:xfrm>
                <a:off x="540756" y="4716041"/>
                <a:ext cx="244650" cy="10048"/>
              </a:xfrm>
              <a:custGeom>
                <a:avLst/>
                <a:gdLst/>
                <a:ahLst/>
                <a:cxnLst/>
                <a:rect l="l" t="t" r="r" b="b"/>
                <a:pathLst>
                  <a:path w="3360" h="138" extrusionOk="0">
                    <a:moveTo>
                      <a:pt x="1414" y="0"/>
                    </a:moveTo>
                    <a:cubicBezTo>
                      <a:pt x="941" y="0"/>
                      <a:pt x="469" y="17"/>
                      <a:pt x="7" y="62"/>
                    </a:cubicBezTo>
                    <a:cubicBezTo>
                      <a:pt x="1" y="62"/>
                      <a:pt x="1" y="76"/>
                      <a:pt x="7" y="76"/>
                    </a:cubicBezTo>
                    <a:cubicBezTo>
                      <a:pt x="473" y="121"/>
                      <a:pt x="947" y="137"/>
                      <a:pt x="1424" y="137"/>
                    </a:cubicBezTo>
                    <a:cubicBezTo>
                      <a:pt x="2067" y="137"/>
                      <a:pt x="2713" y="108"/>
                      <a:pt x="3342" y="83"/>
                    </a:cubicBezTo>
                    <a:cubicBezTo>
                      <a:pt x="3359" y="80"/>
                      <a:pt x="3359" y="56"/>
                      <a:pt x="3342" y="56"/>
                    </a:cubicBezTo>
                    <a:cubicBezTo>
                      <a:pt x="2710" y="31"/>
                      <a:pt x="2060" y="0"/>
                      <a:pt x="1414"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1;p31"/>
              <p:cNvSpPr/>
              <p:nvPr/>
            </p:nvSpPr>
            <p:spPr>
              <a:xfrm>
                <a:off x="1371697" y="3724185"/>
                <a:ext cx="188803" cy="860717"/>
              </a:xfrm>
              <a:custGeom>
                <a:avLst/>
                <a:gdLst/>
                <a:ahLst/>
                <a:cxnLst/>
                <a:rect l="l" t="t" r="r" b="b"/>
                <a:pathLst>
                  <a:path w="2593" h="11821" extrusionOk="0">
                    <a:moveTo>
                      <a:pt x="1517" y="1"/>
                    </a:moveTo>
                    <a:cubicBezTo>
                      <a:pt x="1058" y="1"/>
                      <a:pt x="660" y="3015"/>
                      <a:pt x="542" y="3777"/>
                    </a:cubicBezTo>
                    <a:cubicBezTo>
                      <a:pt x="524" y="3889"/>
                      <a:pt x="327" y="3754"/>
                      <a:pt x="286" y="4052"/>
                    </a:cubicBezTo>
                    <a:cubicBezTo>
                      <a:pt x="228" y="4454"/>
                      <a:pt x="470" y="4349"/>
                      <a:pt x="466" y="4448"/>
                    </a:cubicBezTo>
                    <a:lnTo>
                      <a:pt x="27" y="11048"/>
                    </a:lnTo>
                    <a:cubicBezTo>
                      <a:pt x="0" y="11450"/>
                      <a:pt x="300" y="11793"/>
                      <a:pt x="698" y="11820"/>
                    </a:cubicBezTo>
                    <a:lnTo>
                      <a:pt x="749" y="11820"/>
                    </a:lnTo>
                    <a:cubicBezTo>
                      <a:pt x="1126" y="11820"/>
                      <a:pt x="1443" y="11531"/>
                      <a:pt x="1470" y="11147"/>
                    </a:cubicBezTo>
                    <a:lnTo>
                      <a:pt x="2055" y="2590"/>
                    </a:lnTo>
                    <a:cubicBezTo>
                      <a:pt x="2061" y="2545"/>
                      <a:pt x="2066" y="2525"/>
                      <a:pt x="2070" y="2525"/>
                    </a:cubicBezTo>
                    <a:lnTo>
                      <a:pt x="2070" y="2525"/>
                    </a:lnTo>
                    <a:cubicBezTo>
                      <a:pt x="2109" y="2525"/>
                      <a:pt x="2053" y="4839"/>
                      <a:pt x="2362" y="4839"/>
                    </a:cubicBezTo>
                    <a:cubicBezTo>
                      <a:pt x="2593" y="4839"/>
                      <a:pt x="2362" y="1011"/>
                      <a:pt x="2089" y="820"/>
                    </a:cubicBezTo>
                    <a:cubicBezTo>
                      <a:pt x="1820" y="630"/>
                      <a:pt x="1892" y="1"/>
                      <a:pt x="1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2;p31"/>
              <p:cNvSpPr/>
              <p:nvPr/>
            </p:nvSpPr>
            <p:spPr>
              <a:xfrm>
                <a:off x="1262696" y="3902868"/>
                <a:ext cx="92909" cy="651745"/>
              </a:xfrm>
              <a:custGeom>
                <a:avLst/>
                <a:gdLst/>
                <a:ahLst/>
                <a:cxnLst/>
                <a:rect l="l" t="t" r="r" b="b"/>
                <a:pathLst>
                  <a:path w="1276" h="8951" extrusionOk="0">
                    <a:moveTo>
                      <a:pt x="473" y="0"/>
                    </a:moveTo>
                    <a:cubicBezTo>
                      <a:pt x="430" y="0"/>
                      <a:pt x="387" y="24"/>
                      <a:pt x="371" y="71"/>
                    </a:cubicBezTo>
                    <a:cubicBezTo>
                      <a:pt x="214" y="493"/>
                      <a:pt x="0" y="731"/>
                      <a:pt x="7" y="948"/>
                    </a:cubicBezTo>
                    <a:lnTo>
                      <a:pt x="344" y="8512"/>
                    </a:lnTo>
                    <a:cubicBezTo>
                      <a:pt x="354" y="8760"/>
                      <a:pt x="558" y="8951"/>
                      <a:pt x="803" y="8951"/>
                    </a:cubicBezTo>
                    <a:lnTo>
                      <a:pt x="824" y="8951"/>
                    </a:lnTo>
                    <a:cubicBezTo>
                      <a:pt x="1079" y="8941"/>
                      <a:pt x="1276" y="8726"/>
                      <a:pt x="1263" y="8471"/>
                    </a:cubicBezTo>
                    <a:lnTo>
                      <a:pt x="929" y="908"/>
                    </a:lnTo>
                    <a:cubicBezTo>
                      <a:pt x="922" y="738"/>
                      <a:pt x="712" y="320"/>
                      <a:pt x="572" y="58"/>
                    </a:cubicBezTo>
                    <a:cubicBezTo>
                      <a:pt x="551" y="19"/>
                      <a:pt x="512" y="0"/>
                      <a:pt x="473" y="0"/>
                    </a:cubicBezTo>
                    <a:close/>
                  </a:path>
                </a:pathLst>
              </a:custGeom>
              <a:solidFill>
                <a:srgbClr val="FD92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3;p31"/>
              <p:cNvSpPr/>
              <p:nvPr/>
            </p:nvSpPr>
            <p:spPr>
              <a:xfrm>
                <a:off x="1097483" y="3714501"/>
                <a:ext cx="222442" cy="1096047"/>
              </a:xfrm>
              <a:custGeom>
                <a:avLst/>
                <a:gdLst/>
                <a:ahLst/>
                <a:cxnLst/>
                <a:rect l="l" t="t" r="r" b="b"/>
                <a:pathLst>
                  <a:path w="3055" h="15053" extrusionOk="0">
                    <a:moveTo>
                      <a:pt x="596" y="1"/>
                    </a:moveTo>
                    <a:cubicBezTo>
                      <a:pt x="360" y="1"/>
                      <a:pt x="0" y="1409"/>
                      <a:pt x="48" y="1841"/>
                    </a:cubicBezTo>
                    <a:lnTo>
                      <a:pt x="1439" y="14348"/>
                    </a:lnTo>
                    <a:cubicBezTo>
                      <a:pt x="1483" y="14753"/>
                      <a:pt x="1827" y="15053"/>
                      <a:pt x="2221" y="15053"/>
                    </a:cubicBezTo>
                    <a:cubicBezTo>
                      <a:pt x="2252" y="15053"/>
                      <a:pt x="2279" y="15049"/>
                      <a:pt x="2310" y="15046"/>
                    </a:cubicBezTo>
                    <a:cubicBezTo>
                      <a:pt x="2742" y="14998"/>
                      <a:pt x="3055" y="14610"/>
                      <a:pt x="3008" y="14175"/>
                    </a:cubicBezTo>
                    <a:lnTo>
                      <a:pt x="1616" y="1668"/>
                    </a:lnTo>
                    <a:cubicBezTo>
                      <a:pt x="1568" y="1233"/>
                      <a:pt x="830" y="1"/>
                      <a:pt x="596" y="1"/>
                    </a:cubicBezTo>
                    <a:close/>
                  </a:path>
                </a:pathLst>
              </a:custGeom>
              <a:solidFill>
                <a:srgbClr val="87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4;p31"/>
              <p:cNvSpPr/>
              <p:nvPr/>
            </p:nvSpPr>
            <p:spPr>
              <a:xfrm>
                <a:off x="1097483" y="4314770"/>
                <a:ext cx="446195" cy="642425"/>
              </a:xfrm>
              <a:custGeom>
                <a:avLst/>
                <a:gdLst/>
                <a:ahLst/>
                <a:cxnLst/>
                <a:rect l="l" t="t" r="r" b="b"/>
                <a:pathLst>
                  <a:path w="6128" h="8823" extrusionOk="0">
                    <a:moveTo>
                      <a:pt x="68" y="0"/>
                    </a:moveTo>
                    <a:cubicBezTo>
                      <a:pt x="30" y="0"/>
                      <a:pt x="0" y="27"/>
                      <a:pt x="0" y="65"/>
                    </a:cubicBezTo>
                    <a:lnTo>
                      <a:pt x="0" y="8646"/>
                    </a:lnTo>
                    <a:cubicBezTo>
                      <a:pt x="0" y="8744"/>
                      <a:pt x="78" y="8823"/>
                      <a:pt x="177" y="8823"/>
                    </a:cubicBezTo>
                    <a:lnTo>
                      <a:pt x="5954" y="8823"/>
                    </a:lnTo>
                    <a:cubicBezTo>
                      <a:pt x="6049" y="8823"/>
                      <a:pt x="6128" y="8744"/>
                      <a:pt x="6128" y="8646"/>
                    </a:cubicBezTo>
                    <a:lnTo>
                      <a:pt x="6128" y="65"/>
                    </a:lnTo>
                    <a:cubicBezTo>
                      <a:pt x="6128" y="27"/>
                      <a:pt x="6097" y="0"/>
                      <a:pt x="6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5;p31"/>
              <p:cNvSpPr/>
              <p:nvPr/>
            </p:nvSpPr>
            <p:spPr>
              <a:xfrm>
                <a:off x="1066756" y="4259287"/>
                <a:ext cx="508887" cy="173003"/>
              </a:xfrm>
              <a:custGeom>
                <a:avLst/>
                <a:gdLst/>
                <a:ahLst/>
                <a:cxnLst/>
                <a:rect l="l" t="t" r="r" b="b"/>
                <a:pathLst>
                  <a:path w="6989" h="2376" extrusionOk="0">
                    <a:moveTo>
                      <a:pt x="65" y="1"/>
                    </a:moveTo>
                    <a:cubicBezTo>
                      <a:pt x="30" y="1"/>
                      <a:pt x="0" y="31"/>
                      <a:pt x="0" y="65"/>
                    </a:cubicBezTo>
                    <a:lnTo>
                      <a:pt x="0" y="2311"/>
                    </a:lnTo>
                    <a:cubicBezTo>
                      <a:pt x="0" y="2345"/>
                      <a:pt x="30" y="2375"/>
                      <a:pt x="65" y="2375"/>
                    </a:cubicBezTo>
                    <a:lnTo>
                      <a:pt x="6924" y="2375"/>
                    </a:lnTo>
                    <a:cubicBezTo>
                      <a:pt x="6961" y="2375"/>
                      <a:pt x="6988" y="2345"/>
                      <a:pt x="6988" y="2311"/>
                    </a:cubicBezTo>
                    <a:lnTo>
                      <a:pt x="6988" y="65"/>
                    </a:lnTo>
                    <a:cubicBezTo>
                      <a:pt x="6988" y="31"/>
                      <a:pt x="6961" y="1"/>
                      <a:pt x="6924" y="1"/>
                    </a:cubicBezTo>
                    <a:close/>
                  </a:path>
                </a:pathLst>
              </a:custGeom>
              <a:solidFill>
                <a:srgbClr val="F3D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6;p31"/>
              <p:cNvSpPr/>
              <p:nvPr/>
            </p:nvSpPr>
            <p:spPr>
              <a:xfrm>
                <a:off x="1108187" y="3818332"/>
                <a:ext cx="88030" cy="22062"/>
              </a:xfrm>
              <a:custGeom>
                <a:avLst/>
                <a:gdLst/>
                <a:ahLst/>
                <a:cxnLst/>
                <a:rect l="l" t="t" r="r" b="b"/>
                <a:pathLst>
                  <a:path w="1209" h="303" extrusionOk="0">
                    <a:moveTo>
                      <a:pt x="1162" y="1"/>
                    </a:moveTo>
                    <a:cubicBezTo>
                      <a:pt x="1157" y="1"/>
                      <a:pt x="1151" y="3"/>
                      <a:pt x="1146" y="7"/>
                    </a:cubicBezTo>
                    <a:cubicBezTo>
                      <a:pt x="936" y="159"/>
                      <a:pt x="691" y="244"/>
                      <a:pt x="444" y="244"/>
                    </a:cubicBezTo>
                    <a:cubicBezTo>
                      <a:pt x="299" y="244"/>
                      <a:pt x="153" y="215"/>
                      <a:pt x="12" y="154"/>
                    </a:cubicBezTo>
                    <a:cubicBezTo>
                      <a:pt x="11" y="153"/>
                      <a:pt x="10" y="153"/>
                      <a:pt x="10" y="153"/>
                    </a:cubicBezTo>
                    <a:cubicBezTo>
                      <a:pt x="4" y="153"/>
                      <a:pt x="0" y="161"/>
                      <a:pt x="6" y="167"/>
                    </a:cubicBezTo>
                    <a:cubicBezTo>
                      <a:pt x="173" y="256"/>
                      <a:pt x="353" y="302"/>
                      <a:pt x="531" y="302"/>
                    </a:cubicBezTo>
                    <a:cubicBezTo>
                      <a:pt x="764" y="302"/>
                      <a:pt x="994" y="223"/>
                      <a:pt x="1183" y="58"/>
                    </a:cubicBezTo>
                    <a:cubicBezTo>
                      <a:pt x="1208" y="39"/>
                      <a:pt x="1187" y="1"/>
                      <a:pt x="116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67;p31"/>
              <p:cNvSpPr/>
              <p:nvPr/>
            </p:nvSpPr>
            <p:spPr>
              <a:xfrm>
                <a:off x="1402205" y="4044270"/>
                <a:ext cx="100845" cy="11577"/>
              </a:xfrm>
              <a:custGeom>
                <a:avLst/>
                <a:gdLst/>
                <a:ahLst/>
                <a:cxnLst/>
                <a:rect l="l" t="t" r="r" b="b"/>
                <a:pathLst>
                  <a:path w="1385" h="159" extrusionOk="0">
                    <a:moveTo>
                      <a:pt x="10" y="0"/>
                    </a:moveTo>
                    <a:cubicBezTo>
                      <a:pt x="3" y="0"/>
                      <a:pt x="0" y="14"/>
                      <a:pt x="7" y="14"/>
                    </a:cubicBezTo>
                    <a:cubicBezTo>
                      <a:pt x="405" y="123"/>
                      <a:pt x="776" y="159"/>
                      <a:pt x="1177" y="159"/>
                    </a:cubicBezTo>
                    <a:cubicBezTo>
                      <a:pt x="1229" y="159"/>
                      <a:pt x="1281" y="158"/>
                      <a:pt x="1334" y="157"/>
                    </a:cubicBezTo>
                    <a:cubicBezTo>
                      <a:pt x="1384" y="154"/>
                      <a:pt x="1384" y="79"/>
                      <a:pt x="1334" y="79"/>
                    </a:cubicBezTo>
                    <a:cubicBezTo>
                      <a:pt x="894" y="75"/>
                      <a:pt x="449" y="41"/>
                      <a:pt x="10"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8;p31"/>
              <p:cNvSpPr/>
              <p:nvPr/>
            </p:nvSpPr>
            <p:spPr>
              <a:xfrm>
                <a:off x="1428636" y="3996214"/>
                <a:ext cx="27450" cy="5315"/>
              </a:xfrm>
              <a:custGeom>
                <a:avLst/>
                <a:gdLst/>
                <a:ahLst/>
                <a:cxnLst/>
                <a:rect l="l" t="t" r="r" b="b"/>
                <a:pathLst>
                  <a:path w="377" h="73" extrusionOk="0">
                    <a:moveTo>
                      <a:pt x="11" y="0"/>
                    </a:moveTo>
                    <a:cubicBezTo>
                      <a:pt x="5" y="0"/>
                      <a:pt x="0" y="10"/>
                      <a:pt x="8" y="13"/>
                    </a:cubicBezTo>
                    <a:cubicBezTo>
                      <a:pt x="116" y="34"/>
                      <a:pt x="225" y="51"/>
                      <a:pt x="334" y="71"/>
                    </a:cubicBezTo>
                    <a:cubicBezTo>
                      <a:pt x="337" y="72"/>
                      <a:pt x="339" y="72"/>
                      <a:pt x="341" y="72"/>
                    </a:cubicBezTo>
                    <a:cubicBezTo>
                      <a:pt x="373" y="72"/>
                      <a:pt x="376" y="24"/>
                      <a:pt x="341" y="21"/>
                    </a:cubicBezTo>
                    <a:cubicBezTo>
                      <a:pt x="232" y="13"/>
                      <a:pt x="120" y="7"/>
                      <a:pt x="11"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9;p31"/>
              <p:cNvSpPr/>
              <p:nvPr/>
            </p:nvSpPr>
            <p:spPr>
              <a:xfrm>
                <a:off x="1460965" y="4056139"/>
                <a:ext cx="22135" cy="187347"/>
              </a:xfrm>
              <a:custGeom>
                <a:avLst/>
                <a:gdLst/>
                <a:ahLst/>
                <a:cxnLst/>
                <a:rect l="l" t="t" r="r" b="b"/>
                <a:pathLst>
                  <a:path w="304" h="2573" extrusionOk="0">
                    <a:moveTo>
                      <a:pt x="282" y="1"/>
                    </a:moveTo>
                    <a:cubicBezTo>
                      <a:pt x="274" y="1"/>
                      <a:pt x="266" y="5"/>
                      <a:pt x="264" y="14"/>
                    </a:cubicBezTo>
                    <a:cubicBezTo>
                      <a:pt x="142" y="848"/>
                      <a:pt x="23" y="1695"/>
                      <a:pt x="2" y="2535"/>
                    </a:cubicBezTo>
                    <a:cubicBezTo>
                      <a:pt x="0" y="2558"/>
                      <a:pt x="23" y="2573"/>
                      <a:pt x="44" y="2573"/>
                    </a:cubicBezTo>
                    <a:cubicBezTo>
                      <a:pt x="60" y="2573"/>
                      <a:pt x="75" y="2565"/>
                      <a:pt x="77" y="2546"/>
                    </a:cubicBezTo>
                    <a:cubicBezTo>
                      <a:pt x="217" y="1715"/>
                      <a:pt x="264" y="858"/>
                      <a:pt x="302" y="21"/>
                    </a:cubicBezTo>
                    <a:cubicBezTo>
                      <a:pt x="304" y="8"/>
                      <a:pt x="293" y="1"/>
                      <a:pt x="282"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0;p31"/>
              <p:cNvSpPr/>
              <p:nvPr/>
            </p:nvSpPr>
            <p:spPr>
              <a:xfrm>
                <a:off x="1296117" y="3957623"/>
                <a:ext cx="13179" cy="301517"/>
              </a:xfrm>
              <a:custGeom>
                <a:avLst/>
                <a:gdLst/>
                <a:ahLst/>
                <a:cxnLst/>
                <a:rect l="l" t="t" r="r" b="b"/>
                <a:pathLst>
                  <a:path w="181" h="4141" extrusionOk="0">
                    <a:moveTo>
                      <a:pt x="57" y="0"/>
                    </a:moveTo>
                    <a:cubicBezTo>
                      <a:pt x="51" y="0"/>
                      <a:pt x="44" y="5"/>
                      <a:pt x="44" y="13"/>
                    </a:cubicBezTo>
                    <a:cubicBezTo>
                      <a:pt x="0" y="1380"/>
                      <a:pt x="106" y="2752"/>
                      <a:pt x="137" y="4120"/>
                    </a:cubicBezTo>
                    <a:cubicBezTo>
                      <a:pt x="137" y="4133"/>
                      <a:pt x="147" y="4140"/>
                      <a:pt x="157" y="4140"/>
                    </a:cubicBezTo>
                    <a:cubicBezTo>
                      <a:pt x="167" y="4140"/>
                      <a:pt x="178" y="4133"/>
                      <a:pt x="178" y="4120"/>
                    </a:cubicBezTo>
                    <a:cubicBezTo>
                      <a:pt x="143" y="2752"/>
                      <a:pt x="181" y="1377"/>
                      <a:pt x="72" y="13"/>
                    </a:cubicBezTo>
                    <a:cubicBezTo>
                      <a:pt x="71" y="5"/>
                      <a:pt x="64" y="0"/>
                      <a:pt x="57" y="0"/>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1;p31"/>
              <p:cNvSpPr/>
              <p:nvPr/>
            </p:nvSpPr>
            <p:spPr>
              <a:xfrm>
                <a:off x="1216095" y="4433892"/>
                <a:ext cx="323142" cy="8228"/>
              </a:xfrm>
              <a:custGeom>
                <a:avLst/>
                <a:gdLst/>
                <a:ahLst/>
                <a:cxnLst/>
                <a:rect l="l" t="t" r="r" b="b"/>
                <a:pathLst>
                  <a:path w="4438" h="113" extrusionOk="0">
                    <a:moveTo>
                      <a:pt x="1964" y="1"/>
                    </a:moveTo>
                    <a:cubicBezTo>
                      <a:pt x="1315" y="1"/>
                      <a:pt x="666" y="12"/>
                      <a:pt x="17" y="42"/>
                    </a:cubicBezTo>
                    <a:cubicBezTo>
                      <a:pt x="0" y="45"/>
                      <a:pt x="0" y="69"/>
                      <a:pt x="17" y="69"/>
                    </a:cubicBezTo>
                    <a:cubicBezTo>
                      <a:pt x="671" y="101"/>
                      <a:pt x="1325" y="113"/>
                      <a:pt x="1979" y="113"/>
                    </a:cubicBezTo>
                    <a:cubicBezTo>
                      <a:pt x="2748" y="113"/>
                      <a:pt x="3517" y="97"/>
                      <a:pt x="4286" y="79"/>
                    </a:cubicBezTo>
                    <a:lnTo>
                      <a:pt x="4286" y="79"/>
                    </a:lnTo>
                    <a:cubicBezTo>
                      <a:pt x="4289" y="81"/>
                      <a:pt x="4293" y="83"/>
                      <a:pt x="4298" y="83"/>
                    </a:cubicBezTo>
                    <a:cubicBezTo>
                      <a:pt x="4299" y="83"/>
                      <a:pt x="4300" y="83"/>
                      <a:pt x="4301" y="83"/>
                    </a:cubicBezTo>
                    <a:cubicBezTo>
                      <a:pt x="4339" y="79"/>
                      <a:pt x="4376" y="79"/>
                      <a:pt x="4410" y="76"/>
                    </a:cubicBezTo>
                    <a:lnTo>
                      <a:pt x="4410" y="76"/>
                    </a:lnTo>
                    <a:cubicBezTo>
                      <a:pt x="4410" y="76"/>
                      <a:pt x="4410" y="76"/>
                      <a:pt x="4410" y="76"/>
                    </a:cubicBezTo>
                    <a:cubicBezTo>
                      <a:pt x="4437" y="76"/>
                      <a:pt x="4437" y="38"/>
                      <a:pt x="4410" y="35"/>
                    </a:cubicBezTo>
                    <a:cubicBezTo>
                      <a:pt x="4400" y="35"/>
                      <a:pt x="4391" y="35"/>
                      <a:pt x="4381" y="35"/>
                    </a:cubicBezTo>
                    <a:lnTo>
                      <a:pt x="4381" y="35"/>
                    </a:lnTo>
                    <a:cubicBezTo>
                      <a:pt x="4356" y="34"/>
                      <a:pt x="4328" y="32"/>
                      <a:pt x="4301" y="32"/>
                    </a:cubicBezTo>
                    <a:cubicBezTo>
                      <a:pt x="4300" y="32"/>
                      <a:pt x="4299" y="32"/>
                      <a:pt x="4298" y="32"/>
                    </a:cubicBezTo>
                    <a:cubicBezTo>
                      <a:pt x="4296" y="32"/>
                      <a:pt x="4294" y="32"/>
                      <a:pt x="4292" y="33"/>
                    </a:cubicBezTo>
                    <a:lnTo>
                      <a:pt x="4292" y="33"/>
                    </a:lnTo>
                    <a:cubicBezTo>
                      <a:pt x="3517" y="16"/>
                      <a:pt x="2741" y="1"/>
                      <a:pt x="1964" y="1"/>
                    </a:cubicBezTo>
                    <a:close/>
                  </a:path>
                </a:pathLst>
              </a:custGeom>
              <a:solidFill>
                <a:srgbClr val="1A2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TextBox 8"/>
          <p:cNvSpPr txBox="1"/>
          <p:nvPr/>
        </p:nvSpPr>
        <p:spPr>
          <a:xfrm>
            <a:off x="701531" y="1461828"/>
            <a:ext cx="9025166" cy="677108"/>
          </a:xfrm>
          <a:prstGeom prst="rect">
            <a:avLst/>
          </a:prstGeom>
          <a:noFill/>
        </p:spPr>
        <p:txBody>
          <a:bodyPr wrap="square" rtlCol="0">
            <a:spAutoFit/>
          </a:bodyPr>
          <a:lstStyle/>
          <a:p>
            <a:r>
              <a:rPr lang="vi-VN" sz="3800" dirty="0">
                <a:solidFill>
                  <a:srgbClr val="C00000"/>
                </a:solidFill>
                <a:latin typeface="#9Slide03 Arima Madurai Black" panose="00000A00000000000000" pitchFamily="2" charset="0"/>
                <a:cs typeface="#9Slide03 Arima Madurai Black" panose="00000A00000000000000" pitchFamily="2" charset="0"/>
              </a:rPr>
              <a:t>Bài 37: LỰC HẤP DẪN VÀ TRỌNG LƯỢNG</a:t>
            </a:r>
            <a:endParaRPr lang="en-US" sz="3800" dirty="0">
              <a:solidFill>
                <a:srgbClr val="C00000"/>
              </a:solidFill>
              <a:latin typeface="#9Slide03 Arima Madurai Black" panose="00000A00000000000000" pitchFamily="2" charset="0"/>
              <a:cs typeface="#9Slide03 Arima Madurai Black" panose="00000A00000000000000" pitchFamily="2" charset="0"/>
            </a:endParaRPr>
          </a:p>
        </p:txBody>
      </p:sp>
      <p:sp>
        <p:nvSpPr>
          <p:cNvPr id="3" name="TextBox 2">
            <a:extLst>
              <a:ext uri="{FF2B5EF4-FFF2-40B4-BE49-F238E27FC236}">
                <a16:creationId xmlns:a16="http://schemas.microsoft.com/office/drawing/2014/main" id="{231A3259-5683-CC0A-7374-3D3741AD74EE}"/>
              </a:ext>
            </a:extLst>
          </p:cNvPr>
          <p:cNvSpPr txBox="1"/>
          <p:nvPr/>
        </p:nvSpPr>
        <p:spPr>
          <a:xfrm>
            <a:off x="169966" y="501851"/>
            <a:ext cx="2256976" cy="461665"/>
          </a:xfrm>
          <a:prstGeom prst="rect">
            <a:avLst/>
          </a:prstGeom>
          <a:noFill/>
        </p:spPr>
        <p:txBody>
          <a:bodyPr wrap="square" rtlCol="0">
            <a:spAutoFit/>
          </a:bodyPr>
          <a:lstStyle/>
          <a:p>
            <a:r>
              <a:rPr lang="vi-VN" sz="2400" dirty="0">
                <a:solidFill>
                  <a:srgbClr val="C00000"/>
                </a:solidFill>
                <a:latin typeface="#9Slide03 Arima Madurai Black" panose="00000A00000000000000" pitchFamily="2" charset="0"/>
                <a:cs typeface="#9Slide03 Arima Madurai Black" panose="00000A00000000000000" pitchFamily="2" charset="0"/>
              </a:rPr>
              <a:t>Tiết 103,104</a:t>
            </a:r>
            <a:endParaRPr lang="en-US" sz="2400" dirty="0">
              <a:solidFill>
                <a:srgbClr val="C00000"/>
              </a:solidFill>
              <a:latin typeface="#9Slide03 Arima Madurai Black" panose="00000A00000000000000" pitchFamily="2" charset="0"/>
              <a:cs typeface="#9Slide03 Arima Madurai Black" panose="00000A00000000000000" pitchFamily="2" charset="0"/>
            </a:endParaRPr>
          </a:p>
        </p:txBody>
      </p:sp>
      <p:sp>
        <p:nvSpPr>
          <p:cNvPr id="4" name="TextBox 3">
            <a:extLst>
              <a:ext uri="{FF2B5EF4-FFF2-40B4-BE49-F238E27FC236}">
                <a16:creationId xmlns:a16="http://schemas.microsoft.com/office/drawing/2014/main" id="{CC6B434E-B9DA-EE0E-5036-258A2647DA43}"/>
              </a:ext>
            </a:extLst>
          </p:cNvPr>
          <p:cNvSpPr txBox="1"/>
          <p:nvPr/>
        </p:nvSpPr>
        <p:spPr>
          <a:xfrm>
            <a:off x="5630805" y="4435322"/>
            <a:ext cx="3573382" cy="400110"/>
          </a:xfrm>
          <a:prstGeom prst="rect">
            <a:avLst/>
          </a:prstGeom>
          <a:noFill/>
        </p:spPr>
        <p:txBody>
          <a:bodyPr wrap="square" rtlCol="0">
            <a:spAutoFit/>
          </a:bodyPr>
          <a:lstStyle/>
          <a:p>
            <a:r>
              <a:rPr lang="vi-VN" sz="2000" dirty="0">
                <a:solidFill>
                  <a:srgbClr val="C00000"/>
                </a:solidFill>
                <a:latin typeface="#9Slide03 Arima Madurai Black" panose="00000A00000000000000" pitchFamily="2" charset="0"/>
                <a:cs typeface="#9Slide03 Arima Madurai Black" panose="00000A00000000000000" pitchFamily="2" charset="0"/>
              </a:rPr>
              <a:t>Giáo viên: Nguyễn Thị Nhã Trân</a:t>
            </a:r>
            <a:endParaRPr lang="en-US" sz="2000" dirty="0">
              <a:solidFill>
                <a:srgbClr val="C0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25908240"/>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ppt_w</p:attrName>
                                        </p:attrNameLst>
                                      </p:cBhvr>
                                      <p:tavLst>
                                        <p:tav tm="0" fmla="#ppt_w*sin(2.5*pi*$)">
                                          <p:val>
                                            <p:fltVal val="0"/>
                                          </p:val>
                                        </p:tav>
                                        <p:tav tm="100000">
                                          <p:val>
                                            <p:fltVal val="1"/>
                                          </p:val>
                                        </p:tav>
                                      </p:tavLst>
                                    </p:anim>
                                    <p:anim calcmode="lin" valueType="num">
                                      <p:cBhvr>
                                        <p:cTn id="2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组合 108"/>
          <p:cNvGrpSpPr/>
          <p:nvPr/>
        </p:nvGrpSpPr>
        <p:grpSpPr>
          <a:xfrm>
            <a:off x="3567908" y="-879297"/>
            <a:ext cx="1756222" cy="1756222"/>
            <a:chOff x="2894659" y="1465288"/>
            <a:chExt cx="1727827" cy="1727827"/>
          </a:xfrm>
        </p:grpSpPr>
        <p:grpSp>
          <p:nvGrpSpPr>
            <p:cNvPr id="110" name="组合 109"/>
            <p:cNvGrpSpPr/>
            <p:nvPr/>
          </p:nvGrpSpPr>
          <p:grpSpPr>
            <a:xfrm rot="1771504">
              <a:off x="2914532" y="1485269"/>
              <a:ext cx="1688083" cy="1687866"/>
              <a:chOff x="1827622" y="1343919"/>
              <a:chExt cx="2304000" cy="2304000"/>
            </a:xfrm>
          </p:grpSpPr>
          <p:sp>
            <p:nvSpPr>
              <p:cNvPr id="112" name="椭圆 111"/>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13" name="椭圆 112"/>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sp>
          <p:nvSpPr>
            <p:cNvPr id="111" name="流程图: 联系 110"/>
            <p:cNvSpPr/>
            <p:nvPr/>
          </p:nvSpPr>
          <p:spPr>
            <a:xfrm>
              <a:off x="2894659" y="1465288"/>
              <a:ext cx="1727827" cy="1727827"/>
            </a:xfrm>
            <a:prstGeom prst="flowChartConnector">
              <a:avLst/>
            </a:prstGeom>
            <a:noFill/>
            <a:ln w="3175">
              <a:solidFill>
                <a:srgbClr val="00B7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 name="组合 113"/>
          <p:cNvGrpSpPr/>
          <p:nvPr/>
        </p:nvGrpSpPr>
        <p:grpSpPr>
          <a:xfrm rot="1771504">
            <a:off x="3575961" y="378942"/>
            <a:ext cx="272244" cy="272209"/>
            <a:chOff x="1827622" y="1343919"/>
            <a:chExt cx="2304000" cy="2304000"/>
          </a:xfrm>
        </p:grpSpPr>
        <p:sp>
          <p:nvSpPr>
            <p:cNvPr id="115" name="椭圆 114"/>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16" name="椭圆 115"/>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17" name="组合 116"/>
          <p:cNvGrpSpPr/>
          <p:nvPr/>
        </p:nvGrpSpPr>
        <p:grpSpPr>
          <a:xfrm rot="1771504">
            <a:off x="5177750" y="37314"/>
            <a:ext cx="272244" cy="272209"/>
            <a:chOff x="1827622" y="1343919"/>
            <a:chExt cx="2304000" cy="2304000"/>
          </a:xfrm>
        </p:grpSpPr>
        <p:sp>
          <p:nvSpPr>
            <p:cNvPr id="118" name="椭圆 117"/>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19" name="椭圆 118"/>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20" name="组合 119"/>
          <p:cNvGrpSpPr/>
          <p:nvPr/>
        </p:nvGrpSpPr>
        <p:grpSpPr>
          <a:xfrm rot="1771504">
            <a:off x="4219534" y="449833"/>
            <a:ext cx="216832" cy="216804"/>
            <a:chOff x="1827622" y="1343919"/>
            <a:chExt cx="2304000" cy="2304000"/>
          </a:xfrm>
        </p:grpSpPr>
        <p:sp>
          <p:nvSpPr>
            <p:cNvPr id="121" name="椭圆 120"/>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22" name="椭圆 121"/>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23" name="组合 122"/>
          <p:cNvGrpSpPr/>
          <p:nvPr/>
        </p:nvGrpSpPr>
        <p:grpSpPr>
          <a:xfrm rot="1771504">
            <a:off x="4695048" y="474506"/>
            <a:ext cx="402249" cy="402197"/>
            <a:chOff x="1827622" y="1343919"/>
            <a:chExt cx="2304000" cy="2304000"/>
          </a:xfrm>
        </p:grpSpPr>
        <p:sp>
          <p:nvSpPr>
            <p:cNvPr id="124" name="椭圆 123"/>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25" name="椭圆 124"/>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26" name="组合 125"/>
          <p:cNvGrpSpPr/>
          <p:nvPr/>
        </p:nvGrpSpPr>
        <p:grpSpPr>
          <a:xfrm rot="1771504">
            <a:off x="3507274" y="-102313"/>
            <a:ext cx="166140" cy="166119"/>
            <a:chOff x="1827622" y="1343919"/>
            <a:chExt cx="2304000" cy="2304000"/>
          </a:xfrm>
        </p:grpSpPr>
        <p:sp>
          <p:nvSpPr>
            <p:cNvPr id="127" name="椭圆 126"/>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28" name="椭圆 127"/>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29" name="组合 128"/>
          <p:cNvGrpSpPr/>
          <p:nvPr/>
        </p:nvGrpSpPr>
        <p:grpSpPr>
          <a:xfrm rot="1771504">
            <a:off x="3898802" y="816764"/>
            <a:ext cx="202768" cy="202742"/>
            <a:chOff x="1827622" y="1343919"/>
            <a:chExt cx="2304000" cy="2304000"/>
          </a:xfrm>
        </p:grpSpPr>
        <p:sp>
          <p:nvSpPr>
            <p:cNvPr id="130" name="椭圆 129"/>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31" name="椭圆 130"/>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sp>
        <p:nvSpPr>
          <p:cNvPr id="132" name="文本框 131"/>
          <p:cNvSpPr txBox="1"/>
          <p:nvPr/>
        </p:nvSpPr>
        <p:spPr>
          <a:xfrm>
            <a:off x="3793953" y="75052"/>
            <a:ext cx="1634623" cy="584775"/>
          </a:xfrm>
          <a:prstGeom prst="rect">
            <a:avLst/>
          </a:prstGeom>
          <a:noFill/>
        </p:spPr>
        <p:txBody>
          <a:bodyPr wrap="square" rtlCol="0">
            <a:spAutoFit/>
          </a:bodyPr>
          <a:lstStyle/>
          <a:p>
            <a:r>
              <a:rPr lang="vi-VN" altLang="zh-CN" sz="3200">
                <a:solidFill>
                  <a:srgbClr val="00B7CA"/>
                </a:solidFill>
                <a:latin typeface="#9Slide03 Arima Madurai Black" panose="00000A00000000000000" pitchFamily="2" charset="0"/>
                <a:ea typeface="黑体" panose="02010609060101010101" pitchFamily="49" charset="-122"/>
                <a:cs typeface="#9Slide03 Arima Madurai Black" panose="00000A00000000000000" pitchFamily="2" charset="0"/>
              </a:rPr>
              <a:t>Bài 37</a:t>
            </a:r>
            <a:endParaRPr lang="zh-CN" altLang="en-US" sz="3200" dirty="0">
              <a:solidFill>
                <a:srgbClr val="00B7CA"/>
              </a:solidFill>
              <a:latin typeface="#9Slide03 Arima Madurai Black" panose="00000A00000000000000" pitchFamily="2" charset="0"/>
              <a:ea typeface="黑体" panose="02010609060101010101" pitchFamily="49" charset="-122"/>
              <a:cs typeface="#9Slide03 Arima Madurai Black" panose="00000A00000000000000" pitchFamily="2" charset="0"/>
            </a:endParaRPr>
          </a:p>
        </p:txBody>
      </p:sp>
      <p:grpSp>
        <p:nvGrpSpPr>
          <p:cNvPr id="133" name="组合 132"/>
          <p:cNvGrpSpPr/>
          <p:nvPr/>
        </p:nvGrpSpPr>
        <p:grpSpPr>
          <a:xfrm>
            <a:off x="1390746" y="1838826"/>
            <a:ext cx="762943" cy="762943"/>
            <a:chOff x="1254722" y="1864234"/>
            <a:chExt cx="762943" cy="762943"/>
          </a:xfrm>
        </p:grpSpPr>
        <p:grpSp>
          <p:nvGrpSpPr>
            <p:cNvPr id="134" name="组合 133"/>
            <p:cNvGrpSpPr/>
            <p:nvPr/>
          </p:nvGrpSpPr>
          <p:grpSpPr>
            <a:xfrm>
              <a:off x="1254722" y="1864234"/>
              <a:ext cx="762943" cy="762943"/>
              <a:chOff x="2894659" y="1465288"/>
              <a:chExt cx="1727827" cy="1727827"/>
            </a:xfrm>
          </p:grpSpPr>
          <p:grpSp>
            <p:nvGrpSpPr>
              <p:cNvPr id="136" name="组合 135"/>
              <p:cNvGrpSpPr/>
              <p:nvPr/>
            </p:nvGrpSpPr>
            <p:grpSpPr>
              <a:xfrm rot="1771504">
                <a:off x="2914532" y="1485269"/>
                <a:ext cx="1688083" cy="1687866"/>
                <a:chOff x="1827622" y="1343919"/>
                <a:chExt cx="2304000" cy="2304000"/>
              </a:xfrm>
            </p:grpSpPr>
            <p:sp>
              <p:nvSpPr>
                <p:cNvPr id="138" name="椭圆 137"/>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00B7CA"/>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sp>
              <p:nvSpPr>
                <p:cNvPr id="139" name="椭圆 138"/>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00B7CA"/>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137" name="流程图: 联系 136"/>
              <p:cNvSpPr/>
              <p:nvPr/>
            </p:nvSpPr>
            <p:spPr>
              <a:xfrm>
                <a:off x="2894659" y="1465288"/>
                <a:ext cx="1727827" cy="1727827"/>
              </a:xfrm>
              <a:prstGeom prst="flowChartConnector">
                <a:avLst/>
              </a:prstGeom>
              <a:noFill/>
              <a:ln w="3175">
                <a:solidFill>
                  <a:srgbClr val="00B7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00B7CA"/>
                  </a:solidFill>
                  <a:latin typeface="#9Slide03 Arima Madurai Black" panose="00000A00000000000000" pitchFamily="2" charset="0"/>
                  <a:cs typeface="#9Slide03 Arima Madurai Black" panose="00000A00000000000000" pitchFamily="2" charset="0"/>
                </a:endParaRPr>
              </a:p>
            </p:txBody>
          </p:sp>
        </p:grpSp>
        <p:sp>
          <p:nvSpPr>
            <p:cNvPr id="135" name="文本框 134"/>
            <p:cNvSpPr txBox="1"/>
            <p:nvPr/>
          </p:nvSpPr>
          <p:spPr>
            <a:xfrm>
              <a:off x="1378895" y="2045650"/>
              <a:ext cx="526473" cy="400110"/>
            </a:xfrm>
            <a:prstGeom prst="rect">
              <a:avLst/>
            </a:prstGeom>
            <a:noFill/>
          </p:spPr>
          <p:txBody>
            <a:bodyPr wrap="square" rtlCol="0">
              <a:spAutoFit/>
            </a:bodyPr>
            <a:lstStyle/>
            <a:p>
              <a:r>
                <a:rPr lang="en-US" altLang="zh-CN" sz="2000" b="1" dirty="0">
                  <a:solidFill>
                    <a:srgbClr val="00B7CA"/>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01</a:t>
              </a:r>
              <a:endParaRPr lang="zh-CN" altLang="en-US" sz="2000" b="1" dirty="0">
                <a:solidFill>
                  <a:srgbClr val="00B7CA"/>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endParaRPr>
            </a:p>
          </p:txBody>
        </p:sp>
      </p:grpSp>
      <p:grpSp>
        <p:nvGrpSpPr>
          <p:cNvPr id="147" name="组合 146"/>
          <p:cNvGrpSpPr/>
          <p:nvPr/>
        </p:nvGrpSpPr>
        <p:grpSpPr>
          <a:xfrm>
            <a:off x="3768030" y="1801771"/>
            <a:ext cx="887335" cy="1313922"/>
            <a:chOff x="3999215" y="1873057"/>
            <a:chExt cx="887335" cy="1313922"/>
          </a:xfrm>
        </p:grpSpPr>
        <p:grpSp>
          <p:nvGrpSpPr>
            <p:cNvPr id="148" name="组合 147"/>
            <p:cNvGrpSpPr/>
            <p:nvPr/>
          </p:nvGrpSpPr>
          <p:grpSpPr>
            <a:xfrm>
              <a:off x="3999215" y="1873057"/>
              <a:ext cx="887335" cy="1313922"/>
              <a:chOff x="2593080" y="1485269"/>
              <a:chExt cx="2009535" cy="2975620"/>
            </a:xfrm>
          </p:grpSpPr>
          <p:grpSp>
            <p:nvGrpSpPr>
              <p:cNvPr id="150" name="组合 149"/>
              <p:cNvGrpSpPr/>
              <p:nvPr/>
            </p:nvGrpSpPr>
            <p:grpSpPr>
              <a:xfrm rot="1771504">
                <a:off x="2914532" y="1485269"/>
                <a:ext cx="1688083" cy="1687866"/>
                <a:chOff x="1827622" y="1343919"/>
                <a:chExt cx="2304000" cy="2304000"/>
              </a:xfrm>
            </p:grpSpPr>
            <p:sp>
              <p:nvSpPr>
                <p:cNvPr id="152" name="椭圆 151"/>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solidFill>
                    <a:srgbClr val="E56666"/>
                  </a:solid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FF0000"/>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sp>
              <p:nvSpPr>
                <p:cNvPr id="153" name="椭圆 152"/>
                <p:cNvSpPr/>
                <p:nvPr/>
              </p:nvSpPr>
              <p:spPr>
                <a:xfrm>
                  <a:off x="1885385" y="1356569"/>
                  <a:ext cx="2204282" cy="2204281"/>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FF0000"/>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151" name="流程图: 联系 150"/>
              <p:cNvSpPr/>
              <p:nvPr/>
            </p:nvSpPr>
            <p:spPr>
              <a:xfrm>
                <a:off x="2593080" y="2733063"/>
                <a:ext cx="1727827" cy="1727826"/>
              </a:xfrm>
              <a:prstGeom prst="flowChartConnector">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9Slide03 Arima Madurai Black" panose="00000A00000000000000" pitchFamily="2" charset="0"/>
                  <a:cs typeface="#9Slide03 Arima Madurai Black" panose="00000A00000000000000" pitchFamily="2" charset="0"/>
                </a:endParaRPr>
              </a:p>
            </p:txBody>
          </p:sp>
        </p:grpSp>
        <p:sp>
          <p:nvSpPr>
            <p:cNvPr id="149" name="文本框 148"/>
            <p:cNvSpPr txBox="1"/>
            <p:nvPr/>
          </p:nvSpPr>
          <p:spPr>
            <a:xfrm>
              <a:off x="4247986" y="2048949"/>
              <a:ext cx="526473" cy="400110"/>
            </a:xfrm>
            <a:prstGeom prst="rect">
              <a:avLst/>
            </a:prstGeom>
            <a:noFill/>
            <a:ln>
              <a:noFill/>
            </a:ln>
          </p:spPr>
          <p:txBody>
            <a:bodyPr wrap="square" rtlCol="0">
              <a:spAutoFit/>
            </a:bodyPr>
            <a:lstStyle/>
            <a:p>
              <a:r>
                <a:rPr lang="en-US" altLang="zh-CN" sz="2000" b="1">
                  <a:solidFill>
                    <a:srgbClr val="ECAAAA"/>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0</a:t>
              </a:r>
              <a:r>
                <a:rPr lang="vi-VN" altLang="zh-CN" sz="2000" b="1">
                  <a:solidFill>
                    <a:srgbClr val="ECAAAA"/>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2</a:t>
              </a:r>
              <a:endParaRPr lang="en-US" altLang="zh-CN" sz="2000" b="1" dirty="0">
                <a:solidFill>
                  <a:srgbClr val="ECAAAA"/>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endParaRPr>
            </a:p>
          </p:txBody>
        </p:sp>
      </p:grpSp>
      <p:grpSp>
        <p:nvGrpSpPr>
          <p:cNvPr id="161" name="组合 160"/>
          <p:cNvGrpSpPr/>
          <p:nvPr/>
        </p:nvGrpSpPr>
        <p:grpSpPr>
          <a:xfrm>
            <a:off x="821319" y="3087500"/>
            <a:ext cx="2097445" cy="829168"/>
            <a:chOff x="1096942" y="3103294"/>
            <a:chExt cx="1107240" cy="829168"/>
          </a:xfrm>
        </p:grpSpPr>
        <p:sp>
          <p:nvSpPr>
            <p:cNvPr id="162" name="文本框 161"/>
            <p:cNvSpPr txBox="1"/>
            <p:nvPr/>
          </p:nvSpPr>
          <p:spPr>
            <a:xfrm>
              <a:off x="1096942" y="3103294"/>
              <a:ext cx="1085222" cy="461665"/>
            </a:xfrm>
            <a:prstGeom prst="rect">
              <a:avLst/>
            </a:prstGeom>
            <a:noFill/>
          </p:spPr>
          <p:txBody>
            <a:bodyPr wrap="square" rtlCol="0">
              <a:spAutoFit/>
            </a:bodyPr>
            <a:lstStyle/>
            <a:p>
              <a:pPr algn="ctr"/>
              <a:r>
                <a:rPr lang="vi-VN" altLang="zh-CN" sz="2400">
                  <a:solidFill>
                    <a:srgbClr val="00B7CA"/>
                  </a:solidFill>
                  <a:latin typeface="#9Slide03 Arima Madurai Black" panose="00000A00000000000000" pitchFamily="2" charset="0"/>
                  <a:ea typeface="SimSun-ExtB" panose="02010609060101010101" pitchFamily="49" charset="-122"/>
                  <a:cs typeface="#9Slide03 Arima Madurai Black" panose="00000A00000000000000" pitchFamily="2" charset="0"/>
                </a:rPr>
                <a:t>KHỐI LƯỢNG</a:t>
              </a:r>
              <a:endParaRPr lang="zh-CN" altLang="en-US" sz="2400" dirty="0">
                <a:solidFill>
                  <a:srgbClr val="00B7CA"/>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sp>
          <p:nvSpPr>
            <p:cNvPr id="163" name="文本框 162"/>
            <p:cNvSpPr txBox="1"/>
            <p:nvPr/>
          </p:nvSpPr>
          <p:spPr>
            <a:xfrm>
              <a:off x="1096942" y="3470797"/>
              <a:ext cx="1107240" cy="461665"/>
            </a:xfrm>
            <a:prstGeom prst="rect">
              <a:avLst/>
            </a:prstGeom>
            <a:noFill/>
          </p:spPr>
          <p:txBody>
            <a:bodyPr wrap="square" rtlCol="0">
              <a:spAutoFit/>
            </a:bodyPr>
            <a:lstStyle/>
            <a:p>
              <a:pPr algn="ctr"/>
              <a:endParaRPr lang="zh-CN" altLang="en-US" sz="2400" dirty="0">
                <a:solidFill>
                  <a:schemeClr val="tx1">
                    <a:lumMod val="50000"/>
                    <a:lumOff val="50000"/>
                  </a:schemeClr>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grpSp>
      <p:sp>
        <p:nvSpPr>
          <p:cNvPr id="166" name="文本框 165"/>
          <p:cNvSpPr txBox="1"/>
          <p:nvPr/>
        </p:nvSpPr>
        <p:spPr>
          <a:xfrm>
            <a:off x="2427092" y="3434597"/>
            <a:ext cx="1165359" cy="261610"/>
          </a:xfrm>
          <a:prstGeom prst="rect">
            <a:avLst/>
          </a:prstGeom>
          <a:noFill/>
        </p:spPr>
        <p:txBody>
          <a:bodyPr wrap="square" rtlCol="0">
            <a:spAutoFit/>
          </a:bodyPr>
          <a:lstStyle/>
          <a:p>
            <a:pPr algn="ctr"/>
            <a:endParaRPr lang="zh-CN" altLang="en-US" sz="1100" dirty="0">
              <a:solidFill>
                <a:schemeClr val="tx1">
                  <a:lumMod val="50000"/>
                  <a:lumOff val="50000"/>
                </a:schemeClr>
              </a:solidFill>
              <a:latin typeface="华文细黑" panose="02010600040101010101" pitchFamily="2" charset="-122"/>
              <a:ea typeface="华文细黑" panose="02010600040101010101" pitchFamily="2" charset="-122"/>
            </a:endParaRPr>
          </a:p>
        </p:txBody>
      </p:sp>
      <p:grpSp>
        <p:nvGrpSpPr>
          <p:cNvPr id="170" name="组合 169"/>
          <p:cNvGrpSpPr/>
          <p:nvPr/>
        </p:nvGrpSpPr>
        <p:grpSpPr>
          <a:xfrm>
            <a:off x="2310382" y="3076942"/>
            <a:ext cx="4040810" cy="859486"/>
            <a:chOff x="4937117" y="3078862"/>
            <a:chExt cx="2133141" cy="859486"/>
          </a:xfrm>
        </p:grpSpPr>
        <p:sp>
          <p:nvSpPr>
            <p:cNvPr id="171" name="文本框 170"/>
            <p:cNvSpPr txBox="1"/>
            <p:nvPr/>
          </p:nvSpPr>
          <p:spPr>
            <a:xfrm>
              <a:off x="4937117" y="3078862"/>
              <a:ext cx="2133141" cy="461665"/>
            </a:xfrm>
            <a:prstGeom prst="rect">
              <a:avLst/>
            </a:prstGeom>
            <a:noFill/>
          </p:spPr>
          <p:txBody>
            <a:bodyPr wrap="square" rtlCol="0">
              <a:spAutoFit/>
            </a:bodyPr>
            <a:lstStyle/>
            <a:p>
              <a:pPr algn="ctr"/>
              <a:r>
                <a:rPr lang="vi-VN" altLang="zh-CN" sz="2400">
                  <a:solidFill>
                    <a:srgbClr val="E56666"/>
                  </a:solidFill>
                  <a:latin typeface="#9Slide03 Arima Madurai Black" panose="00000A00000000000000" pitchFamily="2" charset="0"/>
                  <a:ea typeface="SimSun-ExtB" panose="02010609060101010101" pitchFamily="49" charset="-122"/>
                  <a:cs typeface="#9Slide03 Arima Madurai Black" panose="00000A00000000000000" pitchFamily="2" charset="0"/>
                </a:rPr>
                <a:t>LỰC HẤP DẪN</a:t>
              </a:r>
              <a:endParaRPr lang="zh-CN" altLang="en-US" sz="2400" dirty="0">
                <a:solidFill>
                  <a:srgbClr val="E56666"/>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sp>
          <p:nvSpPr>
            <p:cNvPr id="172" name="文本框 171"/>
            <p:cNvSpPr txBox="1"/>
            <p:nvPr/>
          </p:nvSpPr>
          <p:spPr>
            <a:xfrm>
              <a:off x="5491146" y="3476683"/>
              <a:ext cx="1165359" cy="461665"/>
            </a:xfrm>
            <a:prstGeom prst="rect">
              <a:avLst/>
            </a:prstGeom>
            <a:noFill/>
          </p:spPr>
          <p:txBody>
            <a:bodyPr wrap="square" rtlCol="0">
              <a:spAutoFit/>
            </a:bodyPr>
            <a:lstStyle/>
            <a:p>
              <a:pPr algn="ctr"/>
              <a:endParaRPr lang="en-US" altLang="zh-CN" sz="2400" dirty="0">
                <a:solidFill>
                  <a:schemeClr val="tx1">
                    <a:lumMod val="50000"/>
                    <a:lumOff val="50000"/>
                  </a:schemeClr>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grpSp>
      <p:grpSp>
        <p:nvGrpSpPr>
          <p:cNvPr id="173" name="组合 172"/>
          <p:cNvGrpSpPr/>
          <p:nvPr/>
        </p:nvGrpSpPr>
        <p:grpSpPr>
          <a:xfrm rot="1771504">
            <a:off x="1927253" y="2365383"/>
            <a:ext cx="272244" cy="272209"/>
            <a:chOff x="1827622" y="1343919"/>
            <a:chExt cx="2304000" cy="2304000"/>
          </a:xfrm>
        </p:grpSpPr>
        <p:sp>
          <p:nvSpPr>
            <p:cNvPr id="174" name="椭圆 173"/>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75" name="椭圆 174"/>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79" name="组合 178"/>
          <p:cNvGrpSpPr/>
          <p:nvPr/>
        </p:nvGrpSpPr>
        <p:grpSpPr>
          <a:xfrm rot="1771504">
            <a:off x="4505885" y="2300637"/>
            <a:ext cx="272244" cy="272209"/>
            <a:chOff x="1827622" y="1343919"/>
            <a:chExt cx="2304000" cy="2304000"/>
          </a:xfrm>
        </p:grpSpPr>
        <p:sp>
          <p:nvSpPr>
            <p:cNvPr id="180" name="椭圆 179"/>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181" name="椭圆 180"/>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grpSp>
        <p:nvGrpSpPr>
          <p:cNvPr id="198" name="组合 197"/>
          <p:cNvGrpSpPr/>
          <p:nvPr/>
        </p:nvGrpSpPr>
        <p:grpSpPr>
          <a:xfrm>
            <a:off x="6634129" y="1830493"/>
            <a:ext cx="762943" cy="762943"/>
            <a:chOff x="5617616" y="1872229"/>
            <a:chExt cx="762943" cy="762943"/>
          </a:xfrm>
        </p:grpSpPr>
        <p:grpSp>
          <p:nvGrpSpPr>
            <p:cNvPr id="199" name="组合 198"/>
            <p:cNvGrpSpPr/>
            <p:nvPr/>
          </p:nvGrpSpPr>
          <p:grpSpPr>
            <a:xfrm>
              <a:off x="5617616" y="1872229"/>
              <a:ext cx="762943" cy="762943"/>
              <a:chOff x="2894659" y="1465288"/>
              <a:chExt cx="1727827" cy="1727827"/>
            </a:xfrm>
          </p:grpSpPr>
          <p:grpSp>
            <p:nvGrpSpPr>
              <p:cNvPr id="201" name="组合 200"/>
              <p:cNvGrpSpPr/>
              <p:nvPr/>
            </p:nvGrpSpPr>
            <p:grpSpPr>
              <a:xfrm rot="1771504">
                <a:off x="2914532" y="1485269"/>
                <a:ext cx="1688083" cy="1687866"/>
                <a:chOff x="1827622" y="1343919"/>
                <a:chExt cx="2304000" cy="2304000"/>
              </a:xfrm>
            </p:grpSpPr>
            <p:sp>
              <p:nvSpPr>
                <p:cNvPr id="203" name="椭圆 202"/>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7030A0"/>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sp>
              <p:nvSpPr>
                <p:cNvPr id="204" name="椭圆 203"/>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2000">
                    <a:solidFill>
                      <a:srgbClr val="7030A0"/>
                    </a:solidFill>
                    <a:latin typeface="#9Slide03 Arima Madurai Black" panose="00000A00000000000000" pitchFamily="2" charset="0"/>
                    <a:ea typeface="华文细黑" panose="02010600040101010101" pitchFamily="2" charset="-122"/>
                    <a:cs typeface="#9Slide03 Arima Madurai Black" panose="00000A00000000000000" pitchFamily="2" charset="0"/>
                  </a:endParaRPr>
                </a:p>
              </p:txBody>
            </p:sp>
          </p:grpSp>
          <p:sp>
            <p:nvSpPr>
              <p:cNvPr id="202" name="流程图: 联系 201"/>
              <p:cNvSpPr/>
              <p:nvPr/>
            </p:nvSpPr>
            <p:spPr>
              <a:xfrm>
                <a:off x="2894659" y="1465288"/>
                <a:ext cx="1727827" cy="1727827"/>
              </a:xfrm>
              <a:prstGeom prst="flowChartConnector">
                <a:avLst/>
              </a:prstGeom>
              <a:no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7030A0"/>
                  </a:solidFill>
                  <a:latin typeface="#9Slide03 Arima Madurai Black" panose="00000A00000000000000" pitchFamily="2" charset="0"/>
                  <a:cs typeface="#9Slide03 Arima Madurai Black" panose="00000A00000000000000" pitchFamily="2" charset="0"/>
                </a:endParaRPr>
              </a:p>
            </p:txBody>
          </p:sp>
        </p:grpSp>
        <p:sp>
          <p:nvSpPr>
            <p:cNvPr id="200" name="文本框 199"/>
            <p:cNvSpPr txBox="1"/>
            <p:nvPr/>
          </p:nvSpPr>
          <p:spPr>
            <a:xfrm>
              <a:off x="5735850" y="2053130"/>
              <a:ext cx="526473" cy="400110"/>
            </a:xfrm>
            <a:prstGeom prst="rect">
              <a:avLst/>
            </a:prstGeom>
            <a:noFill/>
          </p:spPr>
          <p:txBody>
            <a:bodyPr wrap="square" rtlCol="0">
              <a:spAutoFit/>
            </a:bodyPr>
            <a:lstStyle/>
            <a:p>
              <a:r>
                <a:rPr lang="en-US" altLang="zh-CN" sz="2000" b="1">
                  <a:solidFill>
                    <a:srgbClr val="7030A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0</a:t>
              </a:r>
              <a:r>
                <a:rPr lang="vi-VN" altLang="zh-CN" sz="2000" b="1">
                  <a:solidFill>
                    <a:srgbClr val="7030A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3</a:t>
              </a:r>
              <a:endParaRPr lang="zh-CN" altLang="en-US" sz="2000" b="1" dirty="0">
                <a:solidFill>
                  <a:srgbClr val="7030A0"/>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endParaRPr>
            </a:p>
          </p:txBody>
        </p:sp>
      </p:grpSp>
      <p:grpSp>
        <p:nvGrpSpPr>
          <p:cNvPr id="205" name="组合 204"/>
          <p:cNvGrpSpPr/>
          <p:nvPr/>
        </p:nvGrpSpPr>
        <p:grpSpPr>
          <a:xfrm>
            <a:off x="5408407" y="3078107"/>
            <a:ext cx="4040810" cy="838145"/>
            <a:chOff x="4999811" y="3100203"/>
            <a:chExt cx="2133141" cy="838145"/>
          </a:xfrm>
        </p:grpSpPr>
        <p:sp>
          <p:nvSpPr>
            <p:cNvPr id="206" name="文本框 205"/>
            <p:cNvSpPr txBox="1"/>
            <p:nvPr/>
          </p:nvSpPr>
          <p:spPr>
            <a:xfrm>
              <a:off x="4999811" y="3100203"/>
              <a:ext cx="2133141" cy="461665"/>
            </a:xfrm>
            <a:prstGeom prst="rect">
              <a:avLst/>
            </a:prstGeom>
            <a:noFill/>
          </p:spPr>
          <p:txBody>
            <a:bodyPr wrap="square" rtlCol="0">
              <a:spAutoFit/>
            </a:bodyPr>
            <a:lstStyle/>
            <a:p>
              <a:pPr algn="ctr"/>
              <a:r>
                <a:rPr lang="vi-VN" altLang="zh-CN" sz="2400">
                  <a:solidFill>
                    <a:srgbClr val="7030A0"/>
                  </a:solidFill>
                  <a:latin typeface="#9Slide03 Arima Madurai Black" panose="00000A00000000000000" pitchFamily="2" charset="0"/>
                  <a:ea typeface="SimSun-ExtB" panose="02010609060101010101" pitchFamily="49" charset="-122"/>
                  <a:cs typeface="#9Slide03 Arima Madurai Black" panose="00000A00000000000000" pitchFamily="2" charset="0"/>
                </a:rPr>
                <a:t>TRỌNG LƯỢNG CỦA VẬT</a:t>
              </a:r>
              <a:endParaRPr lang="zh-CN" altLang="en-US" sz="2400" dirty="0">
                <a:solidFill>
                  <a:srgbClr val="7030A0"/>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sp>
          <p:nvSpPr>
            <p:cNvPr id="207" name="文本框 206"/>
            <p:cNvSpPr txBox="1"/>
            <p:nvPr/>
          </p:nvSpPr>
          <p:spPr>
            <a:xfrm>
              <a:off x="5491146" y="3476683"/>
              <a:ext cx="1165359" cy="461665"/>
            </a:xfrm>
            <a:prstGeom prst="rect">
              <a:avLst/>
            </a:prstGeom>
            <a:noFill/>
          </p:spPr>
          <p:txBody>
            <a:bodyPr wrap="square" rtlCol="0">
              <a:spAutoFit/>
            </a:bodyPr>
            <a:lstStyle/>
            <a:p>
              <a:pPr algn="ctr"/>
              <a:endParaRPr lang="en-US" altLang="zh-CN" sz="2400" dirty="0">
                <a:solidFill>
                  <a:schemeClr val="tx1">
                    <a:lumMod val="50000"/>
                    <a:lumOff val="50000"/>
                  </a:schemeClr>
                </a:solidFill>
                <a:latin typeface="#9Slide03 Arima Madurai Black" panose="00000A00000000000000" pitchFamily="2" charset="0"/>
                <a:ea typeface="SimSun-ExtB" panose="02010609060101010101" pitchFamily="49" charset="-122"/>
                <a:cs typeface="#9Slide03 Arima Madurai Black" panose="00000A00000000000000" pitchFamily="2" charset="0"/>
              </a:endParaRPr>
            </a:p>
          </p:txBody>
        </p:sp>
      </p:grpSp>
      <p:grpSp>
        <p:nvGrpSpPr>
          <p:cNvPr id="208" name="组合 207"/>
          <p:cNvGrpSpPr/>
          <p:nvPr/>
        </p:nvGrpSpPr>
        <p:grpSpPr>
          <a:xfrm rot="1771504">
            <a:off x="7232163" y="2322628"/>
            <a:ext cx="272244" cy="272209"/>
            <a:chOff x="1827622" y="1343919"/>
            <a:chExt cx="2304000" cy="2304000"/>
          </a:xfrm>
        </p:grpSpPr>
        <p:sp>
          <p:nvSpPr>
            <p:cNvPr id="209" name="椭圆 208"/>
            <p:cNvSpPr/>
            <p:nvPr/>
          </p:nvSpPr>
          <p:spPr>
            <a:xfrm>
              <a:off x="1827622" y="1343919"/>
              <a:ext cx="2304000" cy="2304000"/>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254000" dist="241300" dir="7800000" sx="85000" sy="85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sp>
          <p:nvSpPr>
            <p:cNvPr id="210" name="椭圆 209"/>
            <p:cNvSpPr/>
            <p:nvPr/>
          </p:nvSpPr>
          <p:spPr>
            <a:xfrm>
              <a:off x="1877481" y="1393778"/>
              <a:ext cx="2204282" cy="2204282"/>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zh-CN" altLang="en-US" sz="1050">
                <a:solidFill>
                  <a:srgbClr val="FF0000"/>
                </a:solidFill>
                <a:latin typeface="华文细黑" panose="02010600040101010101" pitchFamily="2" charset="-122"/>
                <a:ea typeface="华文细黑" panose="0201060004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0000" fill="hold" nodeType="afterEffect" p14:presetBounceEnd="30000">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14:bounceEnd="30000">
                                          <p:cBhvr additive="base">
                                            <p:cTn id="7" dur="2000" fill="hold"/>
                                            <p:tgtEl>
                                              <p:spTgt spid="109"/>
                                            </p:tgtEl>
                                            <p:attrNameLst>
                                              <p:attrName>ppt_x</p:attrName>
                                            </p:attrNameLst>
                                          </p:cBhvr>
                                          <p:tavLst>
                                            <p:tav tm="0">
                                              <p:val>
                                                <p:strVal val="#ppt_x"/>
                                              </p:val>
                                            </p:tav>
                                            <p:tav tm="100000">
                                              <p:val>
                                                <p:strVal val="#ppt_x"/>
                                              </p:val>
                                            </p:tav>
                                          </p:tavLst>
                                        </p:anim>
                                        <p:anim calcmode="lin" valueType="num" p14:bounceEnd="30000">
                                          <p:cBhvr additive="base">
                                            <p:cTn id="8" dur="2000" fill="hold"/>
                                            <p:tgtEl>
                                              <p:spTgt spid="109"/>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accel="30000" fill="hold" nodeType="afterEffect" p14:presetBounceEnd="30000">
                                      <p:stCondLst>
                                        <p:cond delay="0"/>
                                      </p:stCondLst>
                                      <p:childTnLst>
                                        <p:set>
                                          <p:cBhvr>
                                            <p:cTn id="11" dur="1" fill="hold">
                                              <p:stCondLst>
                                                <p:cond delay="0"/>
                                              </p:stCondLst>
                                            </p:cTn>
                                            <p:tgtEl>
                                              <p:spTgt spid="126"/>
                                            </p:tgtEl>
                                            <p:attrNameLst>
                                              <p:attrName>style.visibility</p:attrName>
                                            </p:attrNameLst>
                                          </p:cBhvr>
                                          <p:to>
                                            <p:strVal val="visible"/>
                                          </p:to>
                                        </p:set>
                                        <p:anim calcmode="lin" valueType="num" p14:bounceEnd="30000">
                                          <p:cBhvr additive="base">
                                            <p:cTn id="12" dur="2000" fill="hold"/>
                                            <p:tgtEl>
                                              <p:spTgt spid="126"/>
                                            </p:tgtEl>
                                            <p:attrNameLst>
                                              <p:attrName>ppt_x</p:attrName>
                                            </p:attrNameLst>
                                          </p:cBhvr>
                                          <p:tavLst>
                                            <p:tav tm="0">
                                              <p:val>
                                                <p:strVal val="0-#ppt_w/2"/>
                                              </p:val>
                                            </p:tav>
                                            <p:tav tm="100000">
                                              <p:val>
                                                <p:strVal val="#ppt_x"/>
                                              </p:val>
                                            </p:tav>
                                          </p:tavLst>
                                        </p:anim>
                                        <p:anim calcmode="lin" valueType="num" p14:bounceEnd="30000">
                                          <p:cBhvr additive="base">
                                            <p:cTn id="13" dur="2000" fill="hold"/>
                                            <p:tgtEl>
                                              <p:spTgt spid="126"/>
                                            </p:tgtEl>
                                            <p:attrNameLst>
                                              <p:attrName>ppt_y</p:attrName>
                                            </p:attrNameLst>
                                          </p:cBhvr>
                                          <p:tavLst>
                                            <p:tav tm="0">
                                              <p:val>
                                                <p:strVal val="#ppt_y"/>
                                              </p:val>
                                            </p:tav>
                                            <p:tav tm="100000">
                                              <p:val>
                                                <p:strVal val="#ppt_y"/>
                                              </p:val>
                                            </p:tav>
                                          </p:tavLst>
                                        </p:anim>
                                      </p:childTnLst>
                                    </p:cTn>
                                  </p:par>
                                  <p:par>
                                    <p:cTn id="14" presetID="2" presetClass="entr" presetSubtype="3" accel="30000" fill="hold" nodeType="withEffect" p14:presetBounceEnd="30000">
                                      <p:stCondLst>
                                        <p:cond delay="0"/>
                                      </p:stCondLst>
                                      <p:childTnLst>
                                        <p:set>
                                          <p:cBhvr>
                                            <p:cTn id="15" dur="1" fill="hold">
                                              <p:stCondLst>
                                                <p:cond delay="0"/>
                                              </p:stCondLst>
                                            </p:cTn>
                                            <p:tgtEl>
                                              <p:spTgt spid="117"/>
                                            </p:tgtEl>
                                            <p:attrNameLst>
                                              <p:attrName>style.visibility</p:attrName>
                                            </p:attrNameLst>
                                          </p:cBhvr>
                                          <p:to>
                                            <p:strVal val="visible"/>
                                          </p:to>
                                        </p:set>
                                        <p:anim calcmode="lin" valueType="num" p14:bounceEnd="30000">
                                          <p:cBhvr additive="base">
                                            <p:cTn id="16" dur="2000" fill="hold"/>
                                            <p:tgtEl>
                                              <p:spTgt spid="117"/>
                                            </p:tgtEl>
                                            <p:attrNameLst>
                                              <p:attrName>ppt_x</p:attrName>
                                            </p:attrNameLst>
                                          </p:cBhvr>
                                          <p:tavLst>
                                            <p:tav tm="0">
                                              <p:val>
                                                <p:strVal val="1+#ppt_w/2"/>
                                              </p:val>
                                            </p:tav>
                                            <p:tav tm="100000">
                                              <p:val>
                                                <p:strVal val="#ppt_x"/>
                                              </p:val>
                                            </p:tav>
                                          </p:tavLst>
                                        </p:anim>
                                        <p:anim calcmode="lin" valueType="num" p14:bounceEnd="30000">
                                          <p:cBhvr additive="base">
                                            <p:cTn id="17" dur="2000" fill="hold"/>
                                            <p:tgtEl>
                                              <p:spTgt spid="117"/>
                                            </p:tgtEl>
                                            <p:attrNameLst>
                                              <p:attrName>ppt_y</p:attrName>
                                            </p:attrNameLst>
                                          </p:cBhvr>
                                          <p:tavLst>
                                            <p:tav tm="0">
                                              <p:val>
                                                <p:strVal val="0-#ppt_h/2"/>
                                              </p:val>
                                            </p:tav>
                                            <p:tav tm="100000">
                                              <p:val>
                                                <p:strVal val="#ppt_y"/>
                                              </p:val>
                                            </p:tav>
                                          </p:tavLst>
                                        </p:anim>
                                      </p:childTnLst>
                                    </p:cTn>
                                  </p:par>
                                  <p:par>
                                    <p:cTn id="18" presetID="2" presetClass="entr" presetSubtype="12" accel="30000" fill="hold" nodeType="withEffect" p14:presetBounceEnd="30000">
                                      <p:stCondLst>
                                        <p:cond delay="0"/>
                                      </p:stCondLst>
                                      <p:childTnLst>
                                        <p:set>
                                          <p:cBhvr>
                                            <p:cTn id="19" dur="1" fill="hold">
                                              <p:stCondLst>
                                                <p:cond delay="0"/>
                                              </p:stCondLst>
                                            </p:cTn>
                                            <p:tgtEl>
                                              <p:spTgt spid="114"/>
                                            </p:tgtEl>
                                            <p:attrNameLst>
                                              <p:attrName>style.visibility</p:attrName>
                                            </p:attrNameLst>
                                          </p:cBhvr>
                                          <p:to>
                                            <p:strVal val="visible"/>
                                          </p:to>
                                        </p:set>
                                        <p:anim calcmode="lin" valueType="num" p14:bounceEnd="30000">
                                          <p:cBhvr additive="base">
                                            <p:cTn id="20" dur="2000" fill="hold"/>
                                            <p:tgtEl>
                                              <p:spTgt spid="114"/>
                                            </p:tgtEl>
                                            <p:attrNameLst>
                                              <p:attrName>ppt_x</p:attrName>
                                            </p:attrNameLst>
                                          </p:cBhvr>
                                          <p:tavLst>
                                            <p:tav tm="0">
                                              <p:val>
                                                <p:strVal val="0-#ppt_w/2"/>
                                              </p:val>
                                            </p:tav>
                                            <p:tav tm="100000">
                                              <p:val>
                                                <p:strVal val="#ppt_x"/>
                                              </p:val>
                                            </p:tav>
                                          </p:tavLst>
                                        </p:anim>
                                        <p:anim calcmode="lin" valueType="num" p14:bounceEnd="30000">
                                          <p:cBhvr additive="base">
                                            <p:cTn id="21" dur="2000" fill="hold"/>
                                            <p:tgtEl>
                                              <p:spTgt spid="114"/>
                                            </p:tgtEl>
                                            <p:attrNameLst>
                                              <p:attrName>ppt_y</p:attrName>
                                            </p:attrNameLst>
                                          </p:cBhvr>
                                          <p:tavLst>
                                            <p:tav tm="0">
                                              <p:val>
                                                <p:strVal val="1+#ppt_h/2"/>
                                              </p:val>
                                            </p:tav>
                                            <p:tav tm="100000">
                                              <p:val>
                                                <p:strVal val="#ppt_y"/>
                                              </p:val>
                                            </p:tav>
                                          </p:tavLst>
                                        </p:anim>
                                      </p:childTnLst>
                                    </p:cTn>
                                  </p:par>
                                  <p:par>
                                    <p:cTn id="22" presetID="2" presetClass="entr" presetSubtype="6" accel="30000" fill="hold" nodeType="withEffect" p14:presetBounceEnd="30000">
                                      <p:stCondLst>
                                        <p:cond delay="0"/>
                                      </p:stCondLst>
                                      <p:childTnLst>
                                        <p:set>
                                          <p:cBhvr>
                                            <p:cTn id="23" dur="1" fill="hold">
                                              <p:stCondLst>
                                                <p:cond delay="0"/>
                                              </p:stCondLst>
                                            </p:cTn>
                                            <p:tgtEl>
                                              <p:spTgt spid="120"/>
                                            </p:tgtEl>
                                            <p:attrNameLst>
                                              <p:attrName>style.visibility</p:attrName>
                                            </p:attrNameLst>
                                          </p:cBhvr>
                                          <p:to>
                                            <p:strVal val="visible"/>
                                          </p:to>
                                        </p:set>
                                        <p:anim calcmode="lin" valueType="num" p14:bounceEnd="30000">
                                          <p:cBhvr additive="base">
                                            <p:cTn id="24" dur="2000" fill="hold"/>
                                            <p:tgtEl>
                                              <p:spTgt spid="120"/>
                                            </p:tgtEl>
                                            <p:attrNameLst>
                                              <p:attrName>ppt_x</p:attrName>
                                            </p:attrNameLst>
                                          </p:cBhvr>
                                          <p:tavLst>
                                            <p:tav tm="0">
                                              <p:val>
                                                <p:strVal val="1+#ppt_w/2"/>
                                              </p:val>
                                            </p:tav>
                                            <p:tav tm="100000">
                                              <p:val>
                                                <p:strVal val="#ppt_x"/>
                                              </p:val>
                                            </p:tav>
                                          </p:tavLst>
                                        </p:anim>
                                        <p:anim calcmode="lin" valueType="num" p14:bounceEnd="30000">
                                          <p:cBhvr additive="base">
                                            <p:cTn id="25" dur="2000" fill="hold"/>
                                            <p:tgtEl>
                                              <p:spTgt spid="120"/>
                                            </p:tgtEl>
                                            <p:attrNameLst>
                                              <p:attrName>ppt_y</p:attrName>
                                            </p:attrNameLst>
                                          </p:cBhvr>
                                          <p:tavLst>
                                            <p:tav tm="0">
                                              <p:val>
                                                <p:strVal val="1+#ppt_h/2"/>
                                              </p:val>
                                            </p:tav>
                                            <p:tav tm="100000">
                                              <p:val>
                                                <p:strVal val="#ppt_y"/>
                                              </p:val>
                                            </p:tav>
                                          </p:tavLst>
                                        </p:anim>
                                      </p:childTnLst>
                                    </p:cTn>
                                  </p:par>
                                  <p:par>
                                    <p:cTn id="26" presetID="2" presetClass="entr" presetSubtype="4" accel="30000" fill="hold" nodeType="withEffect" p14:presetBounceEnd="30000">
                                      <p:stCondLst>
                                        <p:cond delay="0"/>
                                      </p:stCondLst>
                                      <p:childTnLst>
                                        <p:set>
                                          <p:cBhvr>
                                            <p:cTn id="27" dur="1" fill="hold">
                                              <p:stCondLst>
                                                <p:cond delay="0"/>
                                              </p:stCondLst>
                                            </p:cTn>
                                            <p:tgtEl>
                                              <p:spTgt spid="129"/>
                                            </p:tgtEl>
                                            <p:attrNameLst>
                                              <p:attrName>style.visibility</p:attrName>
                                            </p:attrNameLst>
                                          </p:cBhvr>
                                          <p:to>
                                            <p:strVal val="visible"/>
                                          </p:to>
                                        </p:set>
                                        <p:anim calcmode="lin" valueType="num" p14:bounceEnd="30000">
                                          <p:cBhvr additive="base">
                                            <p:cTn id="28" dur="2000" fill="hold"/>
                                            <p:tgtEl>
                                              <p:spTgt spid="129"/>
                                            </p:tgtEl>
                                            <p:attrNameLst>
                                              <p:attrName>ppt_x</p:attrName>
                                            </p:attrNameLst>
                                          </p:cBhvr>
                                          <p:tavLst>
                                            <p:tav tm="0">
                                              <p:val>
                                                <p:strVal val="#ppt_x"/>
                                              </p:val>
                                            </p:tav>
                                            <p:tav tm="100000">
                                              <p:val>
                                                <p:strVal val="#ppt_x"/>
                                              </p:val>
                                            </p:tav>
                                          </p:tavLst>
                                        </p:anim>
                                        <p:anim calcmode="lin" valueType="num" p14:bounceEnd="30000">
                                          <p:cBhvr additive="base">
                                            <p:cTn id="29" dur="2000" fill="hold"/>
                                            <p:tgtEl>
                                              <p:spTgt spid="129"/>
                                            </p:tgtEl>
                                            <p:attrNameLst>
                                              <p:attrName>ppt_y</p:attrName>
                                            </p:attrNameLst>
                                          </p:cBhvr>
                                          <p:tavLst>
                                            <p:tav tm="0">
                                              <p:val>
                                                <p:strVal val="1+#ppt_h/2"/>
                                              </p:val>
                                            </p:tav>
                                            <p:tav tm="100000">
                                              <p:val>
                                                <p:strVal val="#ppt_y"/>
                                              </p:val>
                                            </p:tav>
                                          </p:tavLst>
                                        </p:anim>
                                      </p:childTnLst>
                                    </p:cTn>
                                  </p:par>
                                  <p:par>
                                    <p:cTn id="30" presetID="2" presetClass="entr" presetSubtype="2" accel="30000" fill="hold" nodeType="withEffect" p14:presetBounceEnd="30000">
                                      <p:stCondLst>
                                        <p:cond delay="0"/>
                                      </p:stCondLst>
                                      <p:childTnLst>
                                        <p:set>
                                          <p:cBhvr>
                                            <p:cTn id="31" dur="1" fill="hold">
                                              <p:stCondLst>
                                                <p:cond delay="0"/>
                                              </p:stCondLst>
                                            </p:cTn>
                                            <p:tgtEl>
                                              <p:spTgt spid="123"/>
                                            </p:tgtEl>
                                            <p:attrNameLst>
                                              <p:attrName>style.visibility</p:attrName>
                                            </p:attrNameLst>
                                          </p:cBhvr>
                                          <p:to>
                                            <p:strVal val="visible"/>
                                          </p:to>
                                        </p:set>
                                        <p:anim calcmode="lin" valueType="num" p14:bounceEnd="30000">
                                          <p:cBhvr additive="base">
                                            <p:cTn id="32" dur="2000" fill="hold"/>
                                            <p:tgtEl>
                                              <p:spTgt spid="123"/>
                                            </p:tgtEl>
                                            <p:attrNameLst>
                                              <p:attrName>ppt_x</p:attrName>
                                            </p:attrNameLst>
                                          </p:cBhvr>
                                          <p:tavLst>
                                            <p:tav tm="0">
                                              <p:val>
                                                <p:strVal val="1+#ppt_w/2"/>
                                              </p:val>
                                            </p:tav>
                                            <p:tav tm="100000">
                                              <p:val>
                                                <p:strVal val="#ppt_x"/>
                                              </p:val>
                                            </p:tav>
                                          </p:tavLst>
                                        </p:anim>
                                        <p:anim calcmode="lin" valueType="num" p14:bounceEnd="30000">
                                          <p:cBhvr additive="base">
                                            <p:cTn id="33" dur="2000" fill="hold"/>
                                            <p:tgtEl>
                                              <p:spTgt spid="123"/>
                                            </p:tgtEl>
                                            <p:attrNameLst>
                                              <p:attrName>ppt_y</p:attrName>
                                            </p:attrNameLst>
                                          </p:cBhvr>
                                          <p:tavLst>
                                            <p:tav tm="0">
                                              <p:val>
                                                <p:strVal val="#ppt_y"/>
                                              </p:val>
                                            </p:tav>
                                            <p:tav tm="100000">
                                              <p:val>
                                                <p:strVal val="#ppt_y"/>
                                              </p:val>
                                            </p:tav>
                                          </p:tavLst>
                                        </p:anim>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fade">
                                          <p:cBhvr>
                                            <p:cTn id="37" dur="500"/>
                                            <p:tgtEl>
                                              <p:spTgt spid="132"/>
                                            </p:tgtEl>
                                          </p:cBhvr>
                                        </p:animEffect>
                                      </p:childTnLst>
                                    </p:cTn>
                                  </p:par>
                                </p:childTnLst>
                              </p:cTn>
                            </p:par>
                            <p:par>
                              <p:cTn id="38" fill="hold">
                                <p:stCondLst>
                                  <p:cond delay="4500"/>
                                </p:stCondLst>
                                <p:childTnLst>
                                  <p:par>
                                    <p:cTn id="39" presetID="2" presetClass="entr" presetSubtype="9" accel="30000" fill="hold" nodeType="afterEffect" p14:presetBounceEnd="30000">
                                      <p:stCondLst>
                                        <p:cond delay="0"/>
                                      </p:stCondLst>
                                      <p:childTnLst>
                                        <p:set>
                                          <p:cBhvr>
                                            <p:cTn id="40" dur="1" fill="hold">
                                              <p:stCondLst>
                                                <p:cond delay="0"/>
                                              </p:stCondLst>
                                            </p:cTn>
                                            <p:tgtEl>
                                              <p:spTgt spid="133"/>
                                            </p:tgtEl>
                                            <p:attrNameLst>
                                              <p:attrName>style.visibility</p:attrName>
                                            </p:attrNameLst>
                                          </p:cBhvr>
                                          <p:to>
                                            <p:strVal val="visible"/>
                                          </p:to>
                                        </p:set>
                                        <p:anim calcmode="lin" valueType="num" p14:bounceEnd="30000">
                                          <p:cBhvr additive="base">
                                            <p:cTn id="41" dur="2000" fill="hold"/>
                                            <p:tgtEl>
                                              <p:spTgt spid="133"/>
                                            </p:tgtEl>
                                            <p:attrNameLst>
                                              <p:attrName>ppt_x</p:attrName>
                                            </p:attrNameLst>
                                          </p:cBhvr>
                                          <p:tavLst>
                                            <p:tav tm="0">
                                              <p:val>
                                                <p:strVal val="0-#ppt_w/2"/>
                                              </p:val>
                                            </p:tav>
                                            <p:tav tm="100000">
                                              <p:val>
                                                <p:strVal val="#ppt_x"/>
                                              </p:val>
                                            </p:tav>
                                          </p:tavLst>
                                        </p:anim>
                                        <p:anim calcmode="lin" valueType="num" p14:bounceEnd="30000">
                                          <p:cBhvr additive="base">
                                            <p:cTn id="42" dur="2000" fill="hold"/>
                                            <p:tgtEl>
                                              <p:spTgt spid="133"/>
                                            </p:tgtEl>
                                            <p:attrNameLst>
                                              <p:attrName>ppt_y</p:attrName>
                                            </p:attrNameLst>
                                          </p:cBhvr>
                                          <p:tavLst>
                                            <p:tav tm="0">
                                              <p:val>
                                                <p:strVal val="0-#ppt_h/2"/>
                                              </p:val>
                                            </p:tav>
                                            <p:tav tm="100000">
                                              <p:val>
                                                <p:strVal val="#ppt_y"/>
                                              </p:val>
                                            </p:tav>
                                          </p:tavLst>
                                        </p:anim>
                                      </p:childTnLst>
                                    </p:cTn>
                                  </p:par>
                                  <p:par>
                                    <p:cTn id="43" presetID="2" presetClass="entr" presetSubtype="9" accel="30000" fill="hold" nodeType="withEffect" p14:presetBounceEnd="30000">
                                      <p:stCondLst>
                                        <p:cond delay="0"/>
                                      </p:stCondLst>
                                      <p:childTnLst>
                                        <p:set>
                                          <p:cBhvr>
                                            <p:cTn id="44" dur="1" fill="hold">
                                              <p:stCondLst>
                                                <p:cond delay="0"/>
                                              </p:stCondLst>
                                            </p:cTn>
                                            <p:tgtEl>
                                              <p:spTgt spid="147"/>
                                            </p:tgtEl>
                                            <p:attrNameLst>
                                              <p:attrName>style.visibility</p:attrName>
                                            </p:attrNameLst>
                                          </p:cBhvr>
                                          <p:to>
                                            <p:strVal val="visible"/>
                                          </p:to>
                                        </p:set>
                                        <p:anim calcmode="lin" valueType="num" p14:bounceEnd="30000">
                                          <p:cBhvr additive="base">
                                            <p:cTn id="45" dur="2000" fill="hold"/>
                                            <p:tgtEl>
                                              <p:spTgt spid="147"/>
                                            </p:tgtEl>
                                            <p:attrNameLst>
                                              <p:attrName>ppt_x</p:attrName>
                                            </p:attrNameLst>
                                          </p:cBhvr>
                                          <p:tavLst>
                                            <p:tav tm="0">
                                              <p:val>
                                                <p:strVal val="0-#ppt_w/2"/>
                                              </p:val>
                                            </p:tav>
                                            <p:tav tm="100000">
                                              <p:val>
                                                <p:strVal val="#ppt_x"/>
                                              </p:val>
                                            </p:tav>
                                          </p:tavLst>
                                        </p:anim>
                                        <p:anim calcmode="lin" valueType="num" p14:bounceEnd="30000">
                                          <p:cBhvr additive="base">
                                            <p:cTn id="46" dur="2000" fill="hold"/>
                                            <p:tgtEl>
                                              <p:spTgt spid="147"/>
                                            </p:tgtEl>
                                            <p:attrNameLst>
                                              <p:attrName>ppt_y</p:attrName>
                                            </p:attrNameLst>
                                          </p:cBhvr>
                                          <p:tavLst>
                                            <p:tav tm="0">
                                              <p:val>
                                                <p:strVal val="0-#ppt_h/2"/>
                                              </p:val>
                                            </p:tav>
                                            <p:tav tm="100000">
                                              <p:val>
                                                <p:strVal val="#ppt_y"/>
                                              </p:val>
                                            </p:tav>
                                          </p:tavLst>
                                        </p:anim>
                                      </p:childTnLst>
                                    </p:cTn>
                                  </p:par>
                                  <p:par>
                                    <p:cTn id="47" presetID="2" presetClass="entr" presetSubtype="6" accel="30000" fill="hold" nodeType="withEffect" p14:presetBounceEnd="30000">
                                      <p:stCondLst>
                                        <p:cond delay="0"/>
                                      </p:stCondLst>
                                      <p:childTnLst>
                                        <p:set>
                                          <p:cBhvr>
                                            <p:cTn id="48" dur="1" fill="hold">
                                              <p:stCondLst>
                                                <p:cond delay="0"/>
                                              </p:stCondLst>
                                            </p:cTn>
                                            <p:tgtEl>
                                              <p:spTgt spid="173"/>
                                            </p:tgtEl>
                                            <p:attrNameLst>
                                              <p:attrName>style.visibility</p:attrName>
                                            </p:attrNameLst>
                                          </p:cBhvr>
                                          <p:to>
                                            <p:strVal val="visible"/>
                                          </p:to>
                                        </p:set>
                                        <p:anim calcmode="lin" valueType="num" p14:bounceEnd="30000">
                                          <p:cBhvr additive="base">
                                            <p:cTn id="49" dur="2000" fill="hold"/>
                                            <p:tgtEl>
                                              <p:spTgt spid="173"/>
                                            </p:tgtEl>
                                            <p:attrNameLst>
                                              <p:attrName>ppt_x</p:attrName>
                                            </p:attrNameLst>
                                          </p:cBhvr>
                                          <p:tavLst>
                                            <p:tav tm="0">
                                              <p:val>
                                                <p:strVal val="1+#ppt_w/2"/>
                                              </p:val>
                                            </p:tav>
                                            <p:tav tm="100000">
                                              <p:val>
                                                <p:strVal val="#ppt_x"/>
                                              </p:val>
                                            </p:tav>
                                          </p:tavLst>
                                        </p:anim>
                                        <p:anim calcmode="lin" valueType="num" p14:bounceEnd="30000">
                                          <p:cBhvr additive="base">
                                            <p:cTn id="50" dur="2000" fill="hold"/>
                                            <p:tgtEl>
                                              <p:spTgt spid="173"/>
                                            </p:tgtEl>
                                            <p:attrNameLst>
                                              <p:attrName>ppt_y</p:attrName>
                                            </p:attrNameLst>
                                          </p:cBhvr>
                                          <p:tavLst>
                                            <p:tav tm="0">
                                              <p:val>
                                                <p:strVal val="1+#ppt_h/2"/>
                                              </p:val>
                                            </p:tav>
                                            <p:tav tm="100000">
                                              <p:val>
                                                <p:strVal val="#ppt_y"/>
                                              </p:val>
                                            </p:tav>
                                          </p:tavLst>
                                        </p:anim>
                                      </p:childTnLst>
                                    </p:cTn>
                                  </p:par>
                                  <p:par>
                                    <p:cTn id="51" presetID="2" presetClass="entr" presetSubtype="6" accel="30000" fill="hold" nodeType="withEffect" p14:presetBounceEnd="30000">
                                      <p:stCondLst>
                                        <p:cond delay="0"/>
                                      </p:stCondLst>
                                      <p:childTnLst>
                                        <p:set>
                                          <p:cBhvr>
                                            <p:cTn id="52" dur="1" fill="hold">
                                              <p:stCondLst>
                                                <p:cond delay="0"/>
                                              </p:stCondLst>
                                            </p:cTn>
                                            <p:tgtEl>
                                              <p:spTgt spid="179"/>
                                            </p:tgtEl>
                                            <p:attrNameLst>
                                              <p:attrName>style.visibility</p:attrName>
                                            </p:attrNameLst>
                                          </p:cBhvr>
                                          <p:to>
                                            <p:strVal val="visible"/>
                                          </p:to>
                                        </p:set>
                                        <p:anim calcmode="lin" valueType="num" p14:bounceEnd="30000">
                                          <p:cBhvr additive="base">
                                            <p:cTn id="53" dur="2000" fill="hold"/>
                                            <p:tgtEl>
                                              <p:spTgt spid="179"/>
                                            </p:tgtEl>
                                            <p:attrNameLst>
                                              <p:attrName>ppt_x</p:attrName>
                                            </p:attrNameLst>
                                          </p:cBhvr>
                                          <p:tavLst>
                                            <p:tav tm="0">
                                              <p:val>
                                                <p:strVal val="1+#ppt_w/2"/>
                                              </p:val>
                                            </p:tav>
                                            <p:tav tm="100000">
                                              <p:val>
                                                <p:strVal val="#ppt_x"/>
                                              </p:val>
                                            </p:tav>
                                          </p:tavLst>
                                        </p:anim>
                                        <p:anim calcmode="lin" valueType="num" p14:bounceEnd="30000">
                                          <p:cBhvr additive="base">
                                            <p:cTn id="54" dur="2000" fill="hold"/>
                                            <p:tgtEl>
                                              <p:spTgt spid="179"/>
                                            </p:tgtEl>
                                            <p:attrNameLst>
                                              <p:attrName>ppt_y</p:attrName>
                                            </p:attrNameLst>
                                          </p:cBhvr>
                                          <p:tavLst>
                                            <p:tav tm="0">
                                              <p:val>
                                                <p:strVal val="1+#ppt_h/2"/>
                                              </p:val>
                                            </p:tav>
                                            <p:tav tm="100000">
                                              <p:val>
                                                <p:strVal val="#ppt_y"/>
                                              </p:val>
                                            </p:tav>
                                          </p:tavLst>
                                        </p:anim>
                                      </p:childTnLst>
                                    </p:cTn>
                                  </p:par>
                                  <p:par>
                                    <p:cTn id="55" presetID="2" presetClass="entr" presetSubtype="9" accel="30000" fill="hold" nodeType="withEffect" p14:presetBounceEnd="30000">
                                      <p:stCondLst>
                                        <p:cond delay="0"/>
                                      </p:stCondLst>
                                      <p:childTnLst>
                                        <p:set>
                                          <p:cBhvr>
                                            <p:cTn id="56" dur="1" fill="hold">
                                              <p:stCondLst>
                                                <p:cond delay="0"/>
                                              </p:stCondLst>
                                            </p:cTn>
                                            <p:tgtEl>
                                              <p:spTgt spid="198"/>
                                            </p:tgtEl>
                                            <p:attrNameLst>
                                              <p:attrName>style.visibility</p:attrName>
                                            </p:attrNameLst>
                                          </p:cBhvr>
                                          <p:to>
                                            <p:strVal val="visible"/>
                                          </p:to>
                                        </p:set>
                                        <p:anim calcmode="lin" valueType="num" p14:bounceEnd="30000">
                                          <p:cBhvr additive="base">
                                            <p:cTn id="57" dur="2000" fill="hold"/>
                                            <p:tgtEl>
                                              <p:spTgt spid="198"/>
                                            </p:tgtEl>
                                            <p:attrNameLst>
                                              <p:attrName>ppt_x</p:attrName>
                                            </p:attrNameLst>
                                          </p:cBhvr>
                                          <p:tavLst>
                                            <p:tav tm="0">
                                              <p:val>
                                                <p:strVal val="0-#ppt_w/2"/>
                                              </p:val>
                                            </p:tav>
                                            <p:tav tm="100000">
                                              <p:val>
                                                <p:strVal val="#ppt_x"/>
                                              </p:val>
                                            </p:tav>
                                          </p:tavLst>
                                        </p:anim>
                                        <p:anim calcmode="lin" valueType="num" p14:bounceEnd="30000">
                                          <p:cBhvr additive="base">
                                            <p:cTn id="58" dur="2000" fill="hold"/>
                                            <p:tgtEl>
                                              <p:spTgt spid="198"/>
                                            </p:tgtEl>
                                            <p:attrNameLst>
                                              <p:attrName>ppt_y</p:attrName>
                                            </p:attrNameLst>
                                          </p:cBhvr>
                                          <p:tavLst>
                                            <p:tav tm="0">
                                              <p:val>
                                                <p:strVal val="0-#ppt_h/2"/>
                                              </p:val>
                                            </p:tav>
                                            <p:tav tm="100000">
                                              <p:val>
                                                <p:strVal val="#ppt_y"/>
                                              </p:val>
                                            </p:tav>
                                          </p:tavLst>
                                        </p:anim>
                                      </p:childTnLst>
                                    </p:cTn>
                                  </p:par>
                                  <p:par>
                                    <p:cTn id="59" presetID="2" presetClass="entr" presetSubtype="6" accel="30000" fill="hold" nodeType="withEffect" p14:presetBounceEnd="30000">
                                      <p:stCondLst>
                                        <p:cond delay="0"/>
                                      </p:stCondLst>
                                      <p:childTnLst>
                                        <p:set>
                                          <p:cBhvr>
                                            <p:cTn id="60" dur="1" fill="hold">
                                              <p:stCondLst>
                                                <p:cond delay="0"/>
                                              </p:stCondLst>
                                            </p:cTn>
                                            <p:tgtEl>
                                              <p:spTgt spid="208"/>
                                            </p:tgtEl>
                                            <p:attrNameLst>
                                              <p:attrName>style.visibility</p:attrName>
                                            </p:attrNameLst>
                                          </p:cBhvr>
                                          <p:to>
                                            <p:strVal val="visible"/>
                                          </p:to>
                                        </p:set>
                                        <p:anim calcmode="lin" valueType="num" p14:bounceEnd="30000">
                                          <p:cBhvr additive="base">
                                            <p:cTn id="61" dur="2000" fill="hold"/>
                                            <p:tgtEl>
                                              <p:spTgt spid="208"/>
                                            </p:tgtEl>
                                            <p:attrNameLst>
                                              <p:attrName>ppt_x</p:attrName>
                                            </p:attrNameLst>
                                          </p:cBhvr>
                                          <p:tavLst>
                                            <p:tav tm="0">
                                              <p:val>
                                                <p:strVal val="1+#ppt_w/2"/>
                                              </p:val>
                                            </p:tav>
                                            <p:tav tm="100000">
                                              <p:val>
                                                <p:strVal val="#ppt_x"/>
                                              </p:val>
                                            </p:tav>
                                          </p:tavLst>
                                        </p:anim>
                                        <p:anim calcmode="lin" valueType="num" p14:bounceEnd="30000">
                                          <p:cBhvr additive="base">
                                            <p:cTn id="62" dur="2000" fill="hold"/>
                                            <p:tgtEl>
                                              <p:spTgt spid="208"/>
                                            </p:tgtEl>
                                            <p:attrNameLst>
                                              <p:attrName>ppt_y</p:attrName>
                                            </p:attrNameLst>
                                          </p:cBhvr>
                                          <p:tavLst>
                                            <p:tav tm="0">
                                              <p:val>
                                                <p:strVal val="1+#ppt_h/2"/>
                                              </p:val>
                                            </p:tav>
                                            <p:tav tm="100000">
                                              <p:val>
                                                <p:strVal val="#ppt_y"/>
                                              </p:val>
                                            </p:tav>
                                          </p:tavLst>
                                        </p:anim>
                                      </p:childTnLst>
                                    </p:cTn>
                                  </p:par>
                                </p:childTnLst>
                              </p:cTn>
                            </p:par>
                            <p:par>
                              <p:cTn id="63" fill="hold">
                                <p:stCondLst>
                                  <p:cond delay="6500"/>
                                </p:stCondLst>
                                <p:childTnLst>
                                  <p:par>
                                    <p:cTn id="64" presetID="12" presetClass="entr" presetSubtype="1" fill="hold" nodeType="afterEffect">
                                      <p:stCondLst>
                                        <p:cond delay="0"/>
                                      </p:stCondLst>
                                      <p:childTnLst>
                                        <p:set>
                                          <p:cBhvr>
                                            <p:cTn id="65" dur="1" fill="hold">
                                              <p:stCondLst>
                                                <p:cond delay="0"/>
                                              </p:stCondLst>
                                            </p:cTn>
                                            <p:tgtEl>
                                              <p:spTgt spid="161"/>
                                            </p:tgtEl>
                                            <p:attrNameLst>
                                              <p:attrName>style.visibility</p:attrName>
                                            </p:attrNameLst>
                                          </p:cBhvr>
                                          <p:to>
                                            <p:strVal val="visible"/>
                                          </p:to>
                                        </p:set>
                                        <p:anim calcmode="lin" valueType="num">
                                          <p:cBhvr additive="base">
                                            <p:cTn id="66" dur="800"/>
                                            <p:tgtEl>
                                              <p:spTgt spid="161"/>
                                            </p:tgtEl>
                                            <p:attrNameLst>
                                              <p:attrName>ppt_y</p:attrName>
                                            </p:attrNameLst>
                                          </p:cBhvr>
                                          <p:tavLst>
                                            <p:tav tm="0">
                                              <p:val>
                                                <p:strVal val="#ppt_y-#ppt_h*1.125000"/>
                                              </p:val>
                                            </p:tav>
                                            <p:tav tm="100000">
                                              <p:val>
                                                <p:strVal val="#ppt_y"/>
                                              </p:val>
                                            </p:tav>
                                          </p:tavLst>
                                        </p:anim>
                                        <p:animEffect transition="in" filter="wipe(down)">
                                          <p:cBhvr>
                                            <p:cTn id="67" dur="800"/>
                                            <p:tgtEl>
                                              <p:spTgt spid="161"/>
                                            </p:tgtEl>
                                          </p:cBhvr>
                                        </p:animEffect>
                                      </p:childTnLst>
                                    </p:cTn>
                                  </p:par>
                                  <p:par>
                                    <p:cTn id="68" presetID="12" presetClass="entr" presetSubtype="1" fill="hold" nodeType="withEffect">
                                      <p:stCondLst>
                                        <p:cond delay="300"/>
                                      </p:stCondLst>
                                      <p:childTnLst>
                                        <p:set>
                                          <p:cBhvr>
                                            <p:cTn id="69" dur="1" fill="hold">
                                              <p:stCondLst>
                                                <p:cond delay="0"/>
                                              </p:stCondLst>
                                            </p:cTn>
                                            <p:tgtEl>
                                              <p:spTgt spid="170"/>
                                            </p:tgtEl>
                                            <p:attrNameLst>
                                              <p:attrName>style.visibility</p:attrName>
                                            </p:attrNameLst>
                                          </p:cBhvr>
                                          <p:to>
                                            <p:strVal val="visible"/>
                                          </p:to>
                                        </p:set>
                                        <p:anim calcmode="lin" valueType="num">
                                          <p:cBhvr additive="base">
                                            <p:cTn id="70" dur="800"/>
                                            <p:tgtEl>
                                              <p:spTgt spid="170"/>
                                            </p:tgtEl>
                                            <p:attrNameLst>
                                              <p:attrName>ppt_y</p:attrName>
                                            </p:attrNameLst>
                                          </p:cBhvr>
                                          <p:tavLst>
                                            <p:tav tm="0">
                                              <p:val>
                                                <p:strVal val="#ppt_y-#ppt_h*1.125000"/>
                                              </p:val>
                                            </p:tav>
                                            <p:tav tm="100000">
                                              <p:val>
                                                <p:strVal val="#ppt_y"/>
                                              </p:val>
                                            </p:tav>
                                          </p:tavLst>
                                        </p:anim>
                                        <p:animEffect transition="in" filter="wipe(down)">
                                          <p:cBhvr>
                                            <p:cTn id="71" dur="800"/>
                                            <p:tgtEl>
                                              <p:spTgt spid="170"/>
                                            </p:tgtEl>
                                          </p:cBhvr>
                                        </p:animEffect>
                                      </p:childTnLst>
                                    </p:cTn>
                                  </p:par>
                                  <p:par>
                                    <p:cTn id="72" presetID="12" presetClass="entr" presetSubtype="1" fill="hold" nodeType="withEffect">
                                      <p:stCondLst>
                                        <p:cond delay="300"/>
                                      </p:stCondLst>
                                      <p:childTnLst>
                                        <p:set>
                                          <p:cBhvr>
                                            <p:cTn id="73" dur="1" fill="hold">
                                              <p:stCondLst>
                                                <p:cond delay="0"/>
                                              </p:stCondLst>
                                            </p:cTn>
                                            <p:tgtEl>
                                              <p:spTgt spid="205"/>
                                            </p:tgtEl>
                                            <p:attrNameLst>
                                              <p:attrName>style.visibility</p:attrName>
                                            </p:attrNameLst>
                                          </p:cBhvr>
                                          <p:to>
                                            <p:strVal val="visible"/>
                                          </p:to>
                                        </p:set>
                                        <p:anim calcmode="lin" valueType="num">
                                          <p:cBhvr additive="base">
                                            <p:cTn id="74" dur="800"/>
                                            <p:tgtEl>
                                              <p:spTgt spid="205"/>
                                            </p:tgtEl>
                                            <p:attrNameLst>
                                              <p:attrName>ppt_y</p:attrName>
                                            </p:attrNameLst>
                                          </p:cBhvr>
                                          <p:tavLst>
                                            <p:tav tm="0">
                                              <p:val>
                                                <p:strVal val="#ppt_y-#ppt_h*1.125000"/>
                                              </p:val>
                                            </p:tav>
                                            <p:tav tm="100000">
                                              <p:val>
                                                <p:strVal val="#ppt_y"/>
                                              </p:val>
                                            </p:tav>
                                          </p:tavLst>
                                        </p:anim>
                                        <p:animEffect transition="in" filter="wipe(down)">
                                          <p:cBhvr>
                                            <p:cTn id="75" dur="8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0000" fill="hold" nodeType="after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2000" fill="hold"/>
                                            <p:tgtEl>
                                              <p:spTgt spid="109"/>
                                            </p:tgtEl>
                                            <p:attrNameLst>
                                              <p:attrName>ppt_x</p:attrName>
                                            </p:attrNameLst>
                                          </p:cBhvr>
                                          <p:tavLst>
                                            <p:tav tm="0">
                                              <p:val>
                                                <p:strVal val="#ppt_x"/>
                                              </p:val>
                                            </p:tav>
                                            <p:tav tm="100000">
                                              <p:val>
                                                <p:strVal val="#ppt_x"/>
                                              </p:val>
                                            </p:tav>
                                          </p:tavLst>
                                        </p:anim>
                                        <p:anim calcmode="lin" valueType="num">
                                          <p:cBhvr additive="base">
                                            <p:cTn id="8" dur="2000" fill="hold"/>
                                            <p:tgtEl>
                                              <p:spTgt spid="109"/>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accel="30000" fill="hold" nodeType="afterEffect">
                                      <p:stCondLst>
                                        <p:cond delay="0"/>
                                      </p:stCondLst>
                                      <p:childTnLst>
                                        <p:set>
                                          <p:cBhvr>
                                            <p:cTn id="11" dur="1" fill="hold">
                                              <p:stCondLst>
                                                <p:cond delay="0"/>
                                              </p:stCondLst>
                                            </p:cTn>
                                            <p:tgtEl>
                                              <p:spTgt spid="126"/>
                                            </p:tgtEl>
                                            <p:attrNameLst>
                                              <p:attrName>style.visibility</p:attrName>
                                            </p:attrNameLst>
                                          </p:cBhvr>
                                          <p:to>
                                            <p:strVal val="visible"/>
                                          </p:to>
                                        </p:set>
                                        <p:anim calcmode="lin" valueType="num">
                                          <p:cBhvr additive="base">
                                            <p:cTn id="12" dur="2000" fill="hold"/>
                                            <p:tgtEl>
                                              <p:spTgt spid="126"/>
                                            </p:tgtEl>
                                            <p:attrNameLst>
                                              <p:attrName>ppt_x</p:attrName>
                                            </p:attrNameLst>
                                          </p:cBhvr>
                                          <p:tavLst>
                                            <p:tav tm="0">
                                              <p:val>
                                                <p:strVal val="0-#ppt_w/2"/>
                                              </p:val>
                                            </p:tav>
                                            <p:tav tm="100000">
                                              <p:val>
                                                <p:strVal val="#ppt_x"/>
                                              </p:val>
                                            </p:tav>
                                          </p:tavLst>
                                        </p:anim>
                                        <p:anim calcmode="lin" valueType="num">
                                          <p:cBhvr additive="base">
                                            <p:cTn id="13" dur="2000" fill="hold"/>
                                            <p:tgtEl>
                                              <p:spTgt spid="126"/>
                                            </p:tgtEl>
                                            <p:attrNameLst>
                                              <p:attrName>ppt_y</p:attrName>
                                            </p:attrNameLst>
                                          </p:cBhvr>
                                          <p:tavLst>
                                            <p:tav tm="0">
                                              <p:val>
                                                <p:strVal val="#ppt_y"/>
                                              </p:val>
                                            </p:tav>
                                            <p:tav tm="100000">
                                              <p:val>
                                                <p:strVal val="#ppt_y"/>
                                              </p:val>
                                            </p:tav>
                                          </p:tavLst>
                                        </p:anim>
                                      </p:childTnLst>
                                    </p:cTn>
                                  </p:par>
                                  <p:par>
                                    <p:cTn id="14" presetID="2" presetClass="entr" presetSubtype="3" accel="30000" fill="hold" nodeType="withEffect">
                                      <p:stCondLst>
                                        <p:cond delay="0"/>
                                      </p:stCondLst>
                                      <p:childTnLst>
                                        <p:set>
                                          <p:cBhvr>
                                            <p:cTn id="15" dur="1" fill="hold">
                                              <p:stCondLst>
                                                <p:cond delay="0"/>
                                              </p:stCondLst>
                                            </p:cTn>
                                            <p:tgtEl>
                                              <p:spTgt spid="117"/>
                                            </p:tgtEl>
                                            <p:attrNameLst>
                                              <p:attrName>style.visibility</p:attrName>
                                            </p:attrNameLst>
                                          </p:cBhvr>
                                          <p:to>
                                            <p:strVal val="visible"/>
                                          </p:to>
                                        </p:set>
                                        <p:anim calcmode="lin" valueType="num">
                                          <p:cBhvr additive="base">
                                            <p:cTn id="16" dur="2000" fill="hold"/>
                                            <p:tgtEl>
                                              <p:spTgt spid="117"/>
                                            </p:tgtEl>
                                            <p:attrNameLst>
                                              <p:attrName>ppt_x</p:attrName>
                                            </p:attrNameLst>
                                          </p:cBhvr>
                                          <p:tavLst>
                                            <p:tav tm="0">
                                              <p:val>
                                                <p:strVal val="1+#ppt_w/2"/>
                                              </p:val>
                                            </p:tav>
                                            <p:tav tm="100000">
                                              <p:val>
                                                <p:strVal val="#ppt_x"/>
                                              </p:val>
                                            </p:tav>
                                          </p:tavLst>
                                        </p:anim>
                                        <p:anim calcmode="lin" valueType="num">
                                          <p:cBhvr additive="base">
                                            <p:cTn id="17" dur="2000" fill="hold"/>
                                            <p:tgtEl>
                                              <p:spTgt spid="117"/>
                                            </p:tgtEl>
                                            <p:attrNameLst>
                                              <p:attrName>ppt_y</p:attrName>
                                            </p:attrNameLst>
                                          </p:cBhvr>
                                          <p:tavLst>
                                            <p:tav tm="0">
                                              <p:val>
                                                <p:strVal val="0-#ppt_h/2"/>
                                              </p:val>
                                            </p:tav>
                                            <p:tav tm="100000">
                                              <p:val>
                                                <p:strVal val="#ppt_y"/>
                                              </p:val>
                                            </p:tav>
                                          </p:tavLst>
                                        </p:anim>
                                      </p:childTnLst>
                                    </p:cTn>
                                  </p:par>
                                  <p:par>
                                    <p:cTn id="18" presetID="2" presetClass="entr" presetSubtype="12" accel="30000" fill="hold" nodeType="withEffect">
                                      <p:stCondLst>
                                        <p:cond delay="0"/>
                                      </p:stCondLst>
                                      <p:childTnLst>
                                        <p:set>
                                          <p:cBhvr>
                                            <p:cTn id="19" dur="1" fill="hold">
                                              <p:stCondLst>
                                                <p:cond delay="0"/>
                                              </p:stCondLst>
                                            </p:cTn>
                                            <p:tgtEl>
                                              <p:spTgt spid="114"/>
                                            </p:tgtEl>
                                            <p:attrNameLst>
                                              <p:attrName>style.visibility</p:attrName>
                                            </p:attrNameLst>
                                          </p:cBhvr>
                                          <p:to>
                                            <p:strVal val="visible"/>
                                          </p:to>
                                        </p:set>
                                        <p:anim calcmode="lin" valueType="num">
                                          <p:cBhvr additive="base">
                                            <p:cTn id="20" dur="2000" fill="hold"/>
                                            <p:tgtEl>
                                              <p:spTgt spid="114"/>
                                            </p:tgtEl>
                                            <p:attrNameLst>
                                              <p:attrName>ppt_x</p:attrName>
                                            </p:attrNameLst>
                                          </p:cBhvr>
                                          <p:tavLst>
                                            <p:tav tm="0">
                                              <p:val>
                                                <p:strVal val="0-#ppt_w/2"/>
                                              </p:val>
                                            </p:tav>
                                            <p:tav tm="100000">
                                              <p:val>
                                                <p:strVal val="#ppt_x"/>
                                              </p:val>
                                            </p:tav>
                                          </p:tavLst>
                                        </p:anim>
                                        <p:anim calcmode="lin" valueType="num">
                                          <p:cBhvr additive="base">
                                            <p:cTn id="21" dur="2000" fill="hold"/>
                                            <p:tgtEl>
                                              <p:spTgt spid="114"/>
                                            </p:tgtEl>
                                            <p:attrNameLst>
                                              <p:attrName>ppt_y</p:attrName>
                                            </p:attrNameLst>
                                          </p:cBhvr>
                                          <p:tavLst>
                                            <p:tav tm="0">
                                              <p:val>
                                                <p:strVal val="1+#ppt_h/2"/>
                                              </p:val>
                                            </p:tav>
                                            <p:tav tm="100000">
                                              <p:val>
                                                <p:strVal val="#ppt_y"/>
                                              </p:val>
                                            </p:tav>
                                          </p:tavLst>
                                        </p:anim>
                                      </p:childTnLst>
                                    </p:cTn>
                                  </p:par>
                                  <p:par>
                                    <p:cTn id="22" presetID="2" presetClass="entr" presetSubtype="6" accel="30000" fill="hold" nodeType="withEffect">
                                      <p:stCondLst>
                                        <p:cond delay="0"/>
                                      </p:stCondLst>
                                      <p:childTnLst>
                                        <p:set>
                                          <p:cBhvr>
                                            <p:cTn id="23" dur="1" fill="hold">
                                              <p:stCondLst>
                                                <p:cond delay="0"/>
                                              </p:stCondLst>
                                            </p:cTn>
                                            <p:tgtEl>
                                              <p:spTgt spid="120"/>
                                            </p:tgtEl>
                                            <p:attrNameLst>
                                              <p:attrName>style.visibility</p:attrName>
                                            </p:attrNameLst>
                                          </p:cBhvr>
                                          <p:to>
                                            <p:strVal val="visible"/>
                                          </p:to>
                                        </p:set>
                                        <p:anim calcmode="lin" valueType="num">
                                          <p:cBhvr additive="base">
                                            <p:cTn id="24" dur="2000" fill="hold"/>
                                            <p:tgtEl>
                                              <p:spTgt spid="120"/>
                                            </p:tgtEl>
                                            <p:attrNameLst>
                                              <p:attrName>ppt_x</p:attrName>
                                            </p:attrNameLst>
                                          </p:cBhvr>
                                          <p:tavLst>
                                            <p:tav tm="0">
                                              <p:val>
                                                <p:strVal val="1+#ppt_w/2"/>
                                              </p:val>
                                            </p:tav>
                                            <p:tav tm="100000">
                                              <p:val>
                                                <p:strVal val="#ppt_x"/>
                                              </p:val>
                                            </p:tav>
                                          </p:tavLst>
                                        </p:anim>
                                        <p:anim calcmode="lin" valueType="num">
                                          <p:cBhvr additive="base">
                                            <p:cTn id="25" dur="2000" fill="hold"/>
                                            <p:tgtEl>
                                              <p:spTgt spid="120"/>
                                            </p:tgtEl>
                                            <p:attrNameLst>
                                              <p:attrName>ppt_y</p:attrName>
                                            </p:attrNameLst>
                                          </p:cBhvr>
                                          <p:tavLst>
                                            <p:tav tm="0">
                                              <p:val>
                                                <p:strVal val="1+#ppt_h/2"/>
                                              </p:val>
                                            </p:tav>
                                            <p:tav tm="100000">
                                              <p:val>
                                                <p:strVal val="#ppt_y"/>
                                              </p:val>
                                            </p:tav>
                                          </p:tavLst>
                                        </p:anim>
                                      </p:childTnLst>
                                    </p:cTn>
                                  </p:par>
                                  <p:par>
                                    <p:cTn id="26" presetID="2" presetClass="entr" presetSubtype="4" accel="30000" fill="hold" nodeType="withEffect">
                                      <p:stCondLst>
                                        <p:cond delay="0"/>
                                      </p:stCondLst>
                                      <p:childTnLst>
                                        <p:set>
                                          <p:cBhvr>
                                            <p:cTn id="27" dur="1" fill="hold">
                                              <p:stCondLst>
                                                <p:cond delay="0"/>
                                              </p:stCondLst>
                                            </p:cTn>
                                            <p:tgtEl>
                                              <p:spTgt spid="129"/>
                                            </p:tgtEl>
                                            <p:attrNameLst>
                                              <p:attrName>style.visibility</p:attrName>
                                            </p:attrNameLst>
                                          </p:cBhvr>
                                          <p:to>
                                            <p:strVal val="visible"/>
                                          </p:to>
                                        </p:set>
                                        <p:anim calcmode="lin" valueType="num">
                                          <p:cBhvr additive="base">
                                            <p:cTn id="28" dur="2000" fill="hold"/>
                                            <p:tgtEl>
                                              <p:spTgt spid="129"/>
                                            </p:tgtEl>
                                            <p:attrNameLst>
                                              <p:attrName>ppt_x</p:attrName>
                                            </p:attrNameLst>
                                          </p:cBhvr>
                                          <p:tavLst>
                                            <p:tav tm="0">
                                              <p:val>
                                                <p:strVal val="#ppt_x"/>
                                              </p:val>
                                            </p:tav>
                                            <p:tav tm="100000">
                                              <p:val>
                                                <p:strVal val="#ppt_x"/>
                                              </p:val>
                                            </p:tav>
                                          </p:tavLst>
                                        </p:anim>
                                        <p:anim calcmode="lin" valueType="num">
                                          <p:cBhvr additive="base">
                                            <p:cTn id="29" dur="2000" fill="hold"/>
                                            <p:tgtEl>
                                              <p:spTgt spid="129"/>
                                            </p:tgtEl>
                                            <p:attrNameLst>
                                              <p:attrName>ppt_y</p:attrName>
                                            </p:attrNameLst>
                                          </p:cBhvr>
                                          <p:tavLst>
                                            <p:tav tm="0">
                                              <p:val>
                                                <p:strVal val="1+#ppt_h/2"/>
                                              </p:val>
                                            </p:tav>
                                            <p:tav tm="100000">
                                              <p:val>
                                                <p:strVal val="#ppt_y"/>
                                              </p:val>
                                            </p:tav>
                                          </p:tavLst>
                                        </p:anim>
                                      </p:childTnLst>
                                    </p:cTn>
                                  </p:par>
                                  <p:par>
                                    <p:cTn id="30" presetID="2" presetClass="entr" presetSubtype="2" accel="30000" fill="hold" nodeType="withEffect">
                                      <p:stCondLst>
                                        <p:cond delay="0"/>
                                      </p:stCondLst>
                                      <p:childTnLst>
                                        <p:set>
                                          <p:cBhvr>
                                            <p:cTn id="31" dur="1" fill="hold">
                                              <p:stCondLst>
                                                <p:cond delay="0"/>
                                              </p:stCondLst>
                                            </p:cTn>
                                            <p:tgtEl>
                                              <p:spTgt spid="123"/>
                                            </p:tgtEl>
                                            <p:attrNameLst>
                                              <p:attrName>style.visibility</p:attrName>
                                            </p:attrNameLst>
                                          </p:cBhvr>
                                          <p:to>
                                            <p:strVal val="visible"/>
                                          </p:to>
                                        </p:set>
                                        <p:anim calcmode="lin" valueType="num">
                                          <p:cBhvr additive="base">
                                            <p:cTn id="32" dur="2000" fill="hold"/>
                                            <p:tgtEl>
                                              <p:spTgt spid="123"/>
                                            </p:tgtEl>
                                            <p:attrNameLst>
                                              <p:attrName>ppt_x</p:attrName>
                                            </p:attrNameLst>
                                          </p:cBhvr>
                                          <p:tavLst>
                                            <p:tav tm="0">
                                              <p:val>
                                                <p:strVal val="1+#ppt_w/2"/>
                                              </p:val>
                                            </p:tav>
                                            <p:tav tm="100000">
                                              <p:val>
                                                <p:strVal val="#ppt_x"/>
                                              </p:val>
                                            </p:tav>
                                          </p:tavLst>
                                        </p:anim>
                                        <p:anim calcmode="lin" valueType="num">
                                          <p:cBhvr additive="base">
                                            <p:cTn id="33" dur="2000" fill="hold"/>
                                            <p:tgtEl>
                                              <p:spTgt spid="123"/>
                                            </p:tgtEl>
                                            <p:attrNameLst>
                                              <p:attrName>ppt_y</p:attrName>
                                            </p:attrNameLst>
                                          </p:cBhvr>
                                          <p:tavLst>
                                            <p:tav tm="0">
                                              <p:val>
                                                <p:strVal val="#ppt_y"/>
                                              </p:val>
                                            </p:tav>
                                            <p:tav tm="100000">
                                              <p:val>
                                                <p:strVal val="#ppt_y"/>
                                              </p:val>
                                            </p:tav>
                                          </p:tavLst>
                                        </p:anim>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132"/>
                                            </p:tgtEl>
                                            <p:attrNameLst>
                                              <p:attrName>style.visibility</p:attrName>
                                            </p:attrNameLst>
                                          </p:cBhvr>
                                          <p:to>
                                            <p:strVal val="visible"/>
                                          </p:to>
                                        </p:set>
                                        <p:animEffect transition="in" filter="fade">
                                          <p:cBhvr>
                                            <p:cTn id="37" dur="500"/>
                                            <p:tgtEl>
                                              <p:spTgt spid="132"/>
                                            </p:tgtEl>
                                          </p:cBhvr>
                                        </p:animEffect>
                                      </p:childTnLst>
                                    </p:cTn>
                                  </p:par>
                                </p:childTnLst>
                              </p:cTn>
                            </p:par>
                            <p:par>
                              <p:cTn id="38" fill="hold">
                                <p:stCondLst>
                                  <p:cond delay="4500"/>
                                </p:stCondLst>
                                <p:childTnLst>
                                  <p:par>
                                    <p:cTn id="39" presetID="2" presetClass="entr" presetSubtype="9" accel="30000" fill="hold" nodeType="afterEffect">
                                      <p:stCondLst>
                                        <p:cond delay="0"/>
                                      </p:stCondLst>
                                      <p:childTnLst>
                                        <p:set>
                                          <p:cBhvr>
                                            <p:cTn id="40" dur="1" fill="hold">
                                              <p:stCondLst>
                                                <p:cond delay="0"/>
                                              </p:stCondLst>
                                            </p:cTn>
                                            <p:tgtEl>
                                              <p:spTgt spid="133"/>
                                            </p:tgtEl>
                                            <p:attrNameLst>
                                              <p:attrName>style.visibility</p:attrName>
                                            </p:attrNameLst>
                                          </p:cBhvr>
                                          <p:to>
                                            <p:strVal val="visible"/>
                                          </p:to>
                                        </p:set>
                                        <p:anim calcmode="lin" valueType="num">
                                          <p:cBhvr additive="base">
                                            <p:cTn id="41" dur="2000" fill="hold"/>
                                            <p:tgtEl>
                                              <p:spTgt spid="133"/>
                                            </p:tgtEl>
                                            <p:attrNameLst>
                                              <p:attrName>ppt_x</p:attrName>
                                            </p:attrNameLst>
                                          </p:cBhvr>
                                          <p:tavLst>
                                            <p:tav tm="0">
                                              <p:val>
                                                <p:strVal val="0-#ppt_w/2"/>
                                              </p:val>
                                            </p:tav>
                                            <p:tav tm="100000">
                                              <p:val>
                                                <p:strVal val="#ppt_x"/>
                                              </p:val>
                                            </p:tav>
                                          </p:tavLst>
                                        </p:anim>
                                        <p:anim calcmode="lin" valueType="num">
                                          <p:cBhvr additive="base">
                                            <p:cTn id="42" dur="2000" fill="hold"/>
                                            <p:tgtEl>
                                              <p:spTgt spid="133"/>
                                            </p:tgtEl>
                                            <p:attrNameLst>
                                              <p:attrName>ppt_y</p:attrName>
                                            </p:attrNameLst>
                                          </p:cBhvr>
                                          <p:tavLst>
                                            <p:tav tm="0">
                                              <p:val>
                                                <p:strVal val="0-#ppt_h/2"/>
                                              </p:val>
                                            </p:tav>
                                            <p:tav tm="100000">
                                              <p:val>
                                                <p:strVal val="#ppt_y"/>
                                              </p:val>
                                            </p:tav>
                                          </p:tavLst>
                                        </p:anim>
                                      </p:childTnLst>
                                    </p:cTn>
                                  </p:par>
                                  <p:par>
                                    <p:cTn id="43" presetID="2" presetClass="entr" presetSubtype="9" accel="30000" fill="hold" nodeType="withEffect">
                                      <p:stCondLst>
                                        <p:cond delay="0"/>
                                      </p:stCondLst>
                                      <p:childTnLst>
                                        <p:set>
                                          <p:cBhvr>
                                            <p:cTn id="44" dur="1" fill="hold">
                                              <p:stCondLst>
                                                <p:cond delay="0"/>
                                              </p:stCondLst>
                                            </p:cTn>
                                            <p:tgtEl>
                                              <p:spTgt spid="147"/>
                                            </p:tgtEl>
                                            <p:attrNameLst>
                                              <p:attrName>style.visibility</p:attrName>
                                            </p:attrNameLst>
                                          </p:cBhvr>
                                          <p:to>
                                            <p:strVal val="visible"/>
                                          </p:to>
                                        </p:set>
                                        <p:anim calcmode="lin" valueType="num">
                                          <p:cBhvr additive="base">
                                            <p:cTn id="45" dur="2000" fill="hold"/>
                                            <p:tgtEl>
                                              <p:spTgt spid="147"/>
                                            </p:tgtEl>
                                            <p:attrNameLst>
                                              <p:attrName>ppt_x</p:attrName>
                                            </p:attrNameLst>
                                          </p:cBhvr>
                                          <p:tavLst>
                                            <p:tav tm="0">
                                              <p:val>
                                                <p:strVal val="0-#ppt_w/2"/>
                                              </p:val>
                                            </p:tav>
                                            <p:tav tm="100000">
                                              <p:val>
                                                <p:strVal val="#ppt_x"/>
                                              </p:val>
                                            </p:tav>
                                          </p:tavLst>
                                        </p:anim>
                                        <p:anim calcmode="lin" valueType="num">
                                          <p:cBhvr additive="base">
                                            <p:cTn id="46" dur="2000" fill="hold"/>
                                            <p:tgtEl>
                                              <p:spTgt spid="147"/>
                                            </p:tgtEl>
                                            <p:attrNameLst>
                                              <p:attrName>ppt_y</p:attrName>
                                            </p:attrNameLst>
                                          </p:cBhvr>
                                          <p:tavLst>
                                            <p:tav tm="0">
                                              <p:val>
                                                <p:strVal val="0-#ppt_h/2"/>
                                              </p:val>
                                            </p:tav>
                                            <p:tav tm="100000">
                                              <p:val>
                                                <p:strVal val="#ppt_y"/>
                                              </p:val>
                                            </p:tav>
                                          </p:tavLst>
                                        </p:anim>
                                      </p:childTnLst>
                                    </p:cTn>
                                  </p:par>
                                  <p:par>
                                    <p:cTn id="47" presetID="2" presetClass="entr" presetSubtype="6" accel="30000" fill="hold" nodeType="withEffect">
                                      <p:stCondLst>
                                        <p:cond delay="0"/>
                                      </p:stCondLst>
                                      <p:childTnLst>
                                        <p:set>
                                          <p:cBhvr>
                                            <p:cTn id="48" dur="1" fill="hold">
                                              <p:stCondLst>
                                                <p:cond delay="0"/>
                                              </p:stCondLst>
                                            </p:cTn>
                                            <p:tgtEl>
                                              <p:spTgt spid="173"/>
                                            </p:tgtEl>
                                            <p:attrNameLst>
                                              <p:attrName>style.visibility</p:attrName>
                                            </p:attrNameLst>
                                          </p:cBhvr>
                                          <p:to>
                                            <p:strVal val="visible"/>
                                          </p:to>
                                        </p:set>
                                        <p:anim calcmode="lin" valueType="num">
                                          <p:cBhvr additive="base">
                                            <p:cTn id="49" dur="2000" fill="hold"/>
                                            <p:tgtEl>
                                              <p:spTgt spid="173"/>
                                            </p:tgtEl>
                                            <p:attrNameLst>
                                              <p:attrName>ppt_x</p:attrName>
                                            </p:attrNameLst>
                                          </p:cBhvr>
                                          <p:tavLst>
                                            <p:tav tm="0">
                                              <p:val>
                                                <p:strVal val="1+#ppt_w/2"/>
                                              </p:val>
                                            </p:tav>
                                            <p:tav tm="100000">
                                              <p:val>
                                                <p:strVal val="#ppt_x"/>
                                              </p:val>
                                            </p:tav>
                                          </p:tavLst>
                                        </p:anim>
                                        <p:anim calcmode="lin" valueType="num">
                                          <p:cBhvr additive="base">
                                            <p:cTn id="50" dur="2000" fill="hold"/>
                                            <p:tgtEl>
                                              <p:spTgt spid="173"/>
                                            </p:tgtEl>
                                            <p:attrNameLst>
                                              <p:attrName>ppt_y</p:attrName>
                                            </p:attrNameLst>
                                          </p:cBhvr>
                                          <p:tavLst>
                                            <p:tav tm="0">
                                              <p:val>
                                                <p:strVal val="1+#ppt_h/2"/>
                                              </p:val>
                                            </p:tav>
                                            <p:tav tm="100000">
                                              <p:val>
                                                <p:strVal val="#ppt_y"/>
                                              </p:val>
                                            </p:tav>
                                          </p:tavLst>
                                        </p:anim>
                                      </p:childTnLst>
                                    </p:cTn>
                                  </p:par>
                                  <p:par>
                                    <p:cTn id="51" presetID="2" presetClass="entr" presetSubtype="6" accel="30000" fill="hold" nodeType="withEffect">
                                      <p:stCondLst>
                                        <p:cond delay="0"/>
                                      </p:stCondLst>
                                      <p:childTnLst>
                                        <p:set>
                                          <p:cBhvr>
                                            <p:cTn id="52" dur="1" fill="hold">
                                              <p:stCondLst>
                                                <p:cond delay="0"/>
                                              </p:stCondLst>
                                            </p:cTn>
                                            <p:tgtEl>
                                              <p:spTgt spid="179"/>
                                            </p:tgtEl>
                                            <p:attrNameLst>
                                              <p:attrName>style.visibility</p:attrName>
                                            </p:attrNameLst>
                                          </p:cBhvr>
                                          <p:to>
                                            <p:strVal val="visible"/>
                                          </p:to>
                                        </p:set>
                                        <p:anim calcmode="lin" valueType="num">
                                          <p:cBhvr additive="base">
                                            <p:cTn id="53" dur="2000" fill="hold"/>
                                            <p:tgtEl>
                                              <p:spTgt spid="179"/>
                                            </p:tgtEl>
                                            <p:attrNameLst>
                                              <p:attrName>ppt_x</p:attrName>
                                            </p:attrNameLst>
                                          </p:cBhvr>
                                          <p:tavLst>
                                            <p:tav tm="0">
                                              <p:val>
                                                <p:strVal val="1+#ppt_w/2"/>
                                              </p:val>
                                            </p:tav>
                                            <p:tav tm="100000">
                                              <p:val>
                                                <p:strVal val="#ppt_x"/>
                                              </p:val>
                                            </p:tav>
                                          </p:tavLst>
                                        </p:anim>
                                        <p:anim calcmode="lin" valueType="num">
                                          <p:cBhvr additive="base">
                                            <p:cTn id="54" dur="2000" fill="hold"/>
                                            <p:tgtEl>
                                              <p:spTgt spid="179"/>
                                            </p:tgtEl>
                                            <p:attrNameLst>
                                              <p:attrName>ppt_y</p:attrName>
                                            </p:attrNameLst>
                                          </p:cBhvr>
                                          <p:tavLst>
                                            <p:tav tm="0">
                                              <p:val>
                                                <p:strVal val="1+#ppt_h/2"/>
                                              </p:val>
                                            </p:tav>
                                            <p:tav tm="100000">
                                              <p:val>
                                                <p:strVal val="#ppt_y"/>
                                              </p:val>
                                            </p:tav>
                                          </p:tavLst>
                                        </p:anim>
                                      </p:childTnLst>
                                    </p:cTn>
                                  </p:par>
                                  <p:par>
                                    <p:cTn id="55" presetID="2" presetClass="entr" presetSubtype="9" accel="30000" fill="hold" nodeType="withEffect">
                                      <p:stCondLst>
                                        <p:cond delay="0"/>
                                      </p:stCondLst>
                                      <p:childTnLst>
                                        <p:set>
                                          <p:cBhvr>
                                            <p:cTn id="56" dur="1" fill="hold">
                                              <p:stCondLst>
                                                <p:cond delay="0"/>
                                              </p:stCondLst>
                                            </p:cTn>
                                            <p:tgtEl>
                                              <p:spTgt spid="198"/>
                                            </p:tgtEl>
                                            <p:attrNameLst>
                                              <p:attrName>style.visibility</p:attrName>
                                            </p:attrNameLst>
                                          </p:cBhvr>
                                          <p:to>
                                            <p:strVal val="visible"/>
                                          </p:to>
                                        </p:set>
                                        <p:anim calcmode="lin" valueType="num">
                                          <p:cBhvr additive="base">
                                            <p:cTn id="57" dur="2000" fill="hold"/>
                                            <p:tgtEl>
                                              <p:spTgt spid="198"/>
                                            </p:tgtEl>
                                            <p:attrNameLst>
                                              <p:attrName>ppt_x</p:attrName>
                                            </p:attrNameLst>
                                          </p:cBhvr>
                                          <p:tavLst>
                                            <p:tav tm="0">
                                              <p:val>
                                                <p:strVal val="0-#ppt_w/2"/>
                                              </p:val>
                                            </p:tav>
                                            <p:tav tm="100000">
                                              <p:val>
                                                <p:strVal val="#ppt_x"/>
                                              </p:val>
                                            </p:tav>
                                          </p:tavLst>
                                        </p:anim>
                                        <p:anim calcmode="lin" valueType="num">
                                          <p:cBhvr additive="base">
                                            <p:cTn id="58" dur="2000" fill="hold"/>
                                            <p:tgtEl>
                                              <p:spTgt spid="198"/>
                                            </p:tgtEl>
                                            <p:attrNameLst>
                                              <p:attrName>ppt_y</p:attrName>
                                            </p:attrNameLst>
                                          </p:cBhvr>
                                          <p:tavLst>
                                            <p:tav tm="0">
                                              <p:val>
                                                <p:strVal val="0-#ppt_h/2"/>
                                              </p:val>
                                            </p:tav>
                                            <p:tav tm="100000">
                                              <p:val>
                                                <p:strVal val="#ppt_y"/>
                                              </p:val>
                                            </p:tav>
                                          </p:tavLst>
                                        </p:anim>
                                      </p:childTnLst>
                                    </p:cTn>
                                  </p:par>
                                  <p:par>
                                    <p:cTn id="59" presetID="2" presetClass="entr" presetSubtype="6" accel="30000" fill="hold" nodeType="withEffect">
                                      <p:stCondLst>
                                        <p:cond delay="0"/>
                                      </p:stCondLst>
                                      <p:childTnLst>
                                        <p:set>
                                          <p:cBhvr>
                                            <p:cTn id="60" dur="1" fill="hold">
                                              <p:stCondLst>
                                                <p:cond delay="0"/>
                                              </p:stCondLst>
                                            </p:cTn>
                                            <p:tgtEl>
                                              <p:spTgt spid="208"/>
                                            </p:tgtEl>
                                            <p:attrNameLst>
                                              <p:attrName>style.visibility</p:attrName>
                                            </p:attrNameLst>
                                          </p:cBhvr>
                                          <p:to>
                                            <p:strVal val="visible"/>
                                          </p:to>
                                        </p:set>
                                        <p:anim calcmode="lin" valueType="num">
                                          <p:cBhvr additive="base">
                                            <p:cTn id="61" dur="2000" fill="hold"/>
                                            <p:tgtEl>
                                              <p:spTgt spid="208"/>
                                            </p:tgtEl>
                                            <p:attrNameLst>
                                              <p:attrName>ppt_x</p:attrName>
                                            </p:attrNameLst>
                                          </p:cBhvr>
                                          <p:tavLst>
                                            <p:tav tm="0">
                                              <p:val>
                                                <p:strVal val="1+#ppt_w/2"/>
                                              </p:val>
                                            </p:tav>
                                            <p:tav tm="100000">
                                              <p:val>
                                                <p:strVal val="#ppt_x"/>
                                              </p:val>
                                            </p:tav>
                                          </p:tavLst>
                                        </p:anim>
                                        <p:anim calcmode="lin" valueType="num">
                                          <p:cBhvr additive="base">
                                            <p:cTn id="62" dur="2000" fill="hold"/>
                                            <p:tgtEl>
                                              <p:spTgt spid="208"/>
                                            </p:tgtEl>
                                            <p:attrNameLst>
                                              <p:attrName>ppt_y</p:attrName>
                                            </p:attrNameLst>
                                          </p:cBhvr>
                                          <p:tavLst>
                                            <p:tav tm="0">
                                              <p:val>
                                                <p:strVal val="1+#ppt_h/2"/>
                                              </p:val>
                                            </p:tav>
                                            <p:tav tm="100000">
                                              <p:val>
                                                <p:strVal val="#ppt_y"/>
                                              </p:val>
                                            </p:tav>
                                          </p:tavLst>
                                        </p:anim>
                                      </p:childTnLst>
                                    </p:cTn>
                                  </p:par>
                                </p:childTnLst>
                              </p:cTn>
                            </p:par>
                            <p:par>
                              <p:cTn id="63" fill="hold">
                                <p:stCondLst>
                                  <p:cond delay="6500"/>
                                </p:stCondLst>
                                <p:childTnLst>
                                  <p:par>
                                    <p:cTn id="64" presetID="12" presetClass="entr" presetSubtype="1" fill="hold" nodeType="afterEffect">
                                      <p:stCondLst>
                                        <p:cond delay="0"/>
                                      </p:stCondLst>
                                      <p:childTnLst>
                                        <p:set>
                                          <p:cBhvr>
                                            <p:cTn id="65" dur="1" fill="hold">
                                              <p:stCondLst>
                                                <p:cond delay="0"/>
                                              </p:stCondLst>
                                            </p:cTn>
                                            <p:tgtEl>
                                              <p:spTgt spid="161"/>
                                            </p:tgtEl>
                                            <p:attrNameLst>
                                              <p:attrName>style.visibility</p:attrName>
                                            </p:attrNameLst>
                                          </p:cBhvr>
                                          <p:to>
                                            <p:strVal val="visible"/>
                                          </p:to>
                                        </p:set>
                                        <p:anim calcmode="lin" valueType="num">
                                          <p:cBhvr additive="base">
                                            <p:cTn id="66" dur="800"/>
                                            <p:tgtEl>
                                              <p:spTgt spid="161"/>
                                            </p:tgtEl>
                                            <p:attrNameLst>
                                              <p:attrName>ppt_y</p:attrName>
                                            </p:attrNameLst>
                                          </p:cBhvr>
                                          <p:tavLst>
                                            <p:tav tm="0">
                                              <p:val>
                                                <p:strVal val="#ppt_y-#ppt_h*1.125000"/>
                                              </p:val>
                                            </p:tav>
                                            <p:tav tm="100000">
                                              <p:val>
                                                <p:strVal val="#ppt_y"/>
                                              </p:val>
                                            </p:tav>
                                          </p:tavLst>
                                        </p:anim>
                                        <p:animEffect transition="in" filter="wipe(down)">
                                          <p:cBhvr>
                                            <p:cTn id="67" dur="800"/>
                                            <p:tgtEl>
                                              <p:spTgt spid="161"/>
                                            </p:tgtEl>
                                          </p:cBhvr>
                                        </p:animEffect>
                                      </p:childTnLst>
                                    </p:cTn>
                                  </p:par>
                                  <p:par>
                                    <p:cTn id="68" presetID="12" presetClass="entr" presetSubtype="1" fill="hold" nodeType="withEffect">
                                      <p:stCondLst>
                                        <p:cond delay="300"/>
                                      </p:stCondLst>
                                      <p:childTnLst>
                                        <p:set>
                                          <p:cBhvr>
                                            <p:cTn id="69" dur="1" fill="hold">
                                              <p:stCondLst>
                                                <p:cond delay="0"/>
                                              </p:stCondLst>
                                            </p:cTn>
                                            <p:tgtEl>
                                              <p:spTgt spid="170"/>
                                            </p:tgtEl>
                                            <p:attrNameLst>
                                              <p:attrName>style.visibility</p:attrName>
                                            </p:attrNameLst>
                                          </p:cBhvr>
                                          <p:to>
                                            <p:strVal val="visible"/>
                                          </p:to>
                                        </p:set>
                                        <p:anim calcmode="lin" valueType="num">
                                          <p:cBhvr additive="base">
                                            <p:cTn id="70" dur="800"/>
                                            <p:tgtEl>
                                              <p:spTgt spid="170"/>
                                            </p:tgtEl>
                                            <p:attrNameLst>
                                              <p:attrName>ppt_y</p:attrName>
                                            </p:attrNameLst>
                                          </p:cBhvr>
                                          <p:tavLst>
                                            <p:tav tm="0">
                                              <p:val>
                                                <p:strVal val="#ppt_y-#ppt_h*1.125000"/>
                                              </p:val>
                                            </p:tav>
                                            <p:tav tm="100000">
                                              <p:val>
                                                <p:strVal val="#ppt_y"/>
                                              </p:val>
                                            </p:tav>
                                          </p:tavLst>
                                        </p:anim>
                                        <p:animEffect transition="in" filter="wipe(down)">
                                          <p:cBhvr>
                                            <p:cTn id="71" dur="800"/>
                                            <p:tgtEl>
                                              <p:spTgt spid="170"/>
                                            </p:tgtEl>
                                          </p:cBhvr>
                                        </p:animEffect>
                                      </p:childTnLst>
                                    </p:cTn>
                                  </p:par>
                                  <p:par>
                                    <p:cTn id="72" presetID="12" presetClass="entr" presetSubtype="1" fill="hold" nodeType="withEffect">
                                      <p:stCondLst>
                                        <p:cond delay="300"/>
                                      </p:stCondLst>
                                      <p:childTnLst>
                                        <p:set>
                                          <p:cBhvr>
                                            <p:cTn id="73" dur="1" fill="hold">
                                              <p:stCondLst>
                                                <p:cond delay="0"/>
                                              </p:stCondLst>
                                            </p:cTn>
                                            <p:tgtEl>
                                              <p:spTgt spid="205"/>
                                            </p:tgtEl>
                                            <p:attrNameLst>
                                              <p:attrName>style.visibility</p:attrName>
                                            </p:attrNameLst>
                                          </p:cBhvr>
                                          <p:to>
                                            <p:strVal val="visible"/>
                                          </p:to>
                                        </p:set>
                                        <p:anim calcmode="lin" valueType="num">
                                          <p:cBhvr additive="base">
                                            <p:cTn id="74" dur="800"/>
                                            <p:tgtEl>
                                              <p:spTgt spid="205"/>
                                            </p:tgtEl>
                                            <p:attrNameLst>
                                              <p:attrName>ppt_y</p:attrName>
                                            </p:attrNameLst>
                                          </p:cBhvr>
                                          <p:tavLst>
                                            <p:tav tm="0">
                                              <p:val>
                                                <p:strVal val="#ppt_y-#ppt_h*1.125000"/>
                                              </p:val>
                                            </p:tav>
                                            <p:tav tm="100000">
                                              <p:val>
                                                <p:strVal val="#ppt_y"/>
                                              </p:val>
                                            </p:tav>
                                          </p:tavLst>
                                        </p:anim>
                                        <p:animEffect transition="in" filter="wipe(down)">
                                          <p:cBhvr>
                                            <p:cTn id="75" dur="8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10297" y="1568946"/>
            <a:ext cx="2072960" cy="2584754"/>
            <a:chOff x="3295850" y="1908877"/>
            <a:chExt cx="3738030" cy="4660916"/>
          </a:xfrm>
        </p:grpSpPr>
        <p:sp>
          <p:nvSpPr>
            <p:cNvPr id="3" name="圆角矩形 2"/>
            <p:cNvSpPr/>
            <p:nvPr/>
          </p:nvSpPr>
          <p:spPr>
            <a:xfrm rot="2760000">
              <a:off x="3098889" y="2634801"/>
              <a:ext cx="4660916" cy="3209067"/>
            </a:xfrm>
            <a:prstGeom prst="roundRect">
              <a:avLst>
                <a:gd name="adj" fmla="val 50000"/>
              </a:avLst>
            </a:prstGeom>
            <a:gradFill>
              <a:gsLst>
                <a:gs pos="33000">
                  <a:srgbClr val="6C6C6C">
                    <a:alpha val="42000"/>
                  </a:srgbClr>
                </a:gs>
                <a:gs pos="0">
                  <a:schemeClr val="tx1">
                    <a:alpha val="54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5" name="圆角矩形 4"/>
            <p:cNvSpPr/>
            <p:nvPr/>
          </p:nvSpPr>
          <p:spPr>
            <a:xfrm rot="2760000">
              <a:off x="3358628" y="2852802"/>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ndParaRPr>
            </a:p>
          </p:txBody>
        </p:sp>
      </p:grpSp>
      <p:sp>
        <p:nvSpPr>
          <p:cNvPr id="7" name="圆角矩形 6"/>
          <p:cNvSpPr/>
          <p:nvPr/>
        </p:nvSpPr>
        <p:spPr>
          <a:xfrm>
            <a:off x="3370051" y="1978925"/>
            <a:ext cx="3894951" cy="751080"/>
          </a:xfrm>
          <a:prstGeom prst="roundRect">
            <a:avLst>
              <a:gd name="adj" fmla="val 9976"/>
            </a:avLst>
          </a:prstGeom>
          <a:solidFill>
            <a:srgbClr val="FFB85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8" name="组合 7"/>
          <p:cNvGrpSpPr/>
          <p:nvPr/>
        </p:nvGrpSpPr>
        <p:grpSpPr>
          <a:xfrm>
            <a:off x="3471676" y="2283134"/>
            <a:ext cx="118508" cy="118509"/>
            <a:chOff x="4486616" y="3001075"/>
            <a:chExt cx="274695" cy="274699"/>
          </a:xfrm>
        </p:grpSpPr>
        <p:sp>
          <p:nvSpPr>
            <p:cNvPr id="9" name="椭圆 8"/>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 name="椭圆 9"/>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1" name="组合 10"/>
          <p:cNvGrpSpPr/>
          <p:nvPr/>
        </p:nvGrpSpPr>
        <p:grpSpPr>
          <a:xfrm>
            <a:off x="3172171" y="2283134"/>
            <a:ext cx="118508" cy="118509"/>
            <a:chOff x="4486616" y="3001075"/>
            <a:chExt cx="274695" cy="274699"/>
          </a:xfrm>
        </p:grpSpPr>
        <p:sp>
          <p:nvSpPr>
            <p:cNvPr id="12" name="椭圆 1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 name="椭圆 12"/>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4" name="组合 13"/>
          <p:cNvGrpSpPr/>
          <p:nvPr/>
        </p:nvGrpSpPr>
        <p:grpSpPr>
          <a:xfrm>
            <a:off x="3238728" y="2316796"/>
            <a:ext cx="288238" cy="46073"/>
            <a:chOff x="4318304" y="3089060"/>
            <a:chExt cx="384317" cy="61430"/>
          </a:xfrm>
        </p:grpSpPr>
        <p:sp>
          <p:nvSpPr>
            <p:cNvPr id="15" name="圆角矩形 14"/>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6" name="圆角矩形 15"/>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7" name="文本框 16"/>
          <p:cNvSpPr txBox="1"/>
          <p:nvPr/>
        </p:nvSpPr>
        <p:spPr>
          <a:xfrm>
            <a:off x="3829200" y="2156223"/>
            <a:ext cx="3880816" cy="646331"/>
          </a:xfrm>
          <a:prstGeom prst="rect">
            <a:avLst/>
          </a:prstGeom>
          <a:noFill/>
        </p:spPr>
        <p:txBody>
          <a:bodyPr wrap="square" rtlCol="0">
            <a:spAutoFit/>
          </a:bodyPr>
          <a:lstStyle/>
          <a:p>
            <a:pPr algn="ctr"/>
            <a:r>
              <a:rPr lang="vi-VN" altLang="zh-CN" sz="3600">
                <a:solidFill>
                  <a:schemeClr val="bg1"/>
                </a:solidFill>
                <a:latin typeface="#9Slide03 Arima Madurai Black" panose="00000A00000000000000" pitchFamily="2" charset="0"/>
                <a:ea typeface="造字工房悦黑体验版细体" pitchFamily="50" charset="-122"/>
                <a:cs typeface="#9Slide03 Arima Madurai Black" panose="00000A00000000000000" pitchFamily="2" charset="0"/>
              </a:rPr>
              <a:t>KHỐI LƯỢNG</a:t>
            </a:r>
            <a:endParaRPr lang="zh-CN" altLang="en-US" sz="3600" dirty="0">
              <a:solidFill>
                <a:schemeClr val="bg1"/>
              </a:solidFill>
              <a:latin typeface="#9Slide03 Arima Madurai Black" panose="00000A00000000000000" pitchFamily="2" charset="0"/>
              <a:ea typeface="造字工房悦黑体验版细体" pitchFamily="50" charset="-122"/>
              <a:cs typeface="#9Slide03 Arima Madurai Black" panose="00000A00000000000000" pitchFamily="2" charset="0"/>
            </a:endParaRPr>
          </a:p>
        </p:txBody>
      </p:sp>
      <p:grpSp>
        <p:nvGrpSpPr>
          <p:cNvPr id="18" name="组合 17"/>
          <p:cNvGrpSpPr/>
          <p:nvPr/>
        </p:nvGrpSpPr>
        <p:grpSpPr>
          <a:xfrm>
            <a:off x="2292908" y="2072845"/>
            <a:ext cx="589923" cy="553376"/>
            <a:chOff x="3108756" y="2110160"/>
            <a:chExt cx="745081" cy="698920"/>
          </a:xfrm>
          <a:solidFill>
            <a:schemeClr val="bg1"/>
          </a:solidFill>
        </p:grpSpPr>
        <p:sp>
          <p:nvSpPr>
            <p:cNvPr id="19" name="Freeform 489"/>
            <p:cNvSpPr/>
            <p:nvPr/>
          </p:nvSpPr>
          <p:spPr bwMode="auto">
            <a:xfrm>
              <a:off x="3608602" y="2110160"/>
              <a:ext cx="245235" cy="303659"/>
            </a:xfrm>
            <a:custGeom>
              <a:avLst/>
              <a:gdLst>
                <a:gd name="T0" fmla="*/ 248 w 340"/>
                <a:gd name="T1" fmla="*/ 0 h 421"/>
                <a:gd name="T2" fmla="*/ 0 w 340"/>
                <a:gd name="T3" fmla="*/ 357 h 421"/>
                <a:gd name="T4" fmla="*/ 94 w 340"/>
                <a:gd name="T5" fmla="*/ 421 h 421"/>
                <a:gd name="T6" fmla="*/ 340 w 340"/>
                <a:gd name="T7" fmla="*/ 66 h 421"/>
                <a:gd name="T8" fmla="*/ 248 w 340"/>
                <a:gd name="T9" fmla="*/ 0 h 421"/>
              </a:gdLst>
              <a:ahLst/>
              <a:cxnLst>
                <a:cxn ang="0">
                  <a:pos x="T0" y="T1"/>
                </a:cxn>
                <a:cxn ang="0">
                  <a:pos x="T2" y="T3"/>
                </a:cxn>
                <a:cxn ang="0">
                  <a:pos x="T4" y="T5"/>
                </a:cxn>
                <a:cxn ang="0">
                  <a:pos x="T6" y="T7"/>
                </a:cxn>
                <a:cxn ang="0">
                  <a:pos x="T8" y="T9"/>
                </a:cxn>
              </a:cxnLst>
              <a:rect l="0" t="0" r="r" b="b"/>
              <a:pathLst>
                <a:path w="340" h="421">
                  <a:moveTo>
                    <a:pt x="248" y="0"/>
                  </a:moveTo>
                  <a:lnTo>
                    <a:pt x="0" y="357"/>
                  </a:lnTo>
                  <a:lnTo>
                    <a:pt x="94" y="421"/>
                  </a:lnTo>
                  <a:lnTo>
                    <a:pt x="340" y="66"/>
                  </a:lnTo>
                  <a:lnTo>
                    <a:pt x="2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0" name="Freeform 490"/>
            <p:cNvSpPr/>
            <p:nvPr/>
          </p:nvSpPr>
          <p:spPr bwMode="auto">
            <a:xfrm>
              <a:off x="3584800" y="2379197"/>
              <a:ext cx="81505" cy="68522"/>
            </a:xfrm>
            <a:custGeom>
              <a:avLst/>
              <a:gdLst>
                <a:gd name="T0" fmla="*/ 14 w 113"/>
                <a:gd name="T1" fmla="*/ 12 h 95"/>
                <a:gd name="T2" fmla="*/ 0 w 113"/>
                <a:gd name="T3" fmla="*/ 33 h 95"/>
                <a:gd name="T4" fmla="*/ 14 w 113"/>
                <a:gd name="T5" fmla="*/ 43 h 95"/>
                <a:gd name="T6" fmla="*/ 26 w 113"/>
                <a:gd name="T7" fmla="*/ 52 h 95"/>
                <a:gd name="T8" fmla="*/ 90 w 113"/>
                <a:gd name="T9" fmla="*/ 95 h 95"/>
                <a:gd name="T10" fmla="*/ 113 w 113"/>
                <a:gd name="T11" fmla="*/ 62 h 95"/>
                <a:gd name="T12" fmla="*/ 23 w 113"/>
                <a:gd name="T13" fmla="*/ 0 h 95"/>
                <a:gd name="T14" fmla="*/ 14 w 113"/>
                <a:gd name="T15" fmla="*/ 12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95">
                  <a:moveTo>
                    <a:pt x="14" y="12"/>
                  </a:moveTo>
                  <a:lnTo>
                    <a:pt x="0" y="33"/>
                  </a:lnTo>
                  <a:lnTo>
                    <a:pt x="14" y="43"/>
                  </a:lnTo>
                  <a:lnTo>
                    <a:pt x="26" y="52"/>
                  </a:lnTo>
                  <a:lnTo>
                    <a:pt x="90" y="95"/>
                  </a:lnTo>
                  <a:lnTo>
                    <a:pt x="113" y="62"/>
                  </a:lnTo>
                  <a:lnTo>
                    <a:pt x="23" y="0"/>
                  </a:lnTo>
                  <a:lnTo>
                    <a:pt x="1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1" name="Freeform 491"/>
            <p:cNvSpPr/>
            <p:nvPr/>
          </p:nvSpPr>
          <p:spPr bwMode="auto">
            <a:xfrm>
              <a:off x="3463625" y="2415261"/>
              <a:ext cx="177435" cy="226482"/>
            </a:xfrm>
            <a:custGeom>
              <a:avLst/>
              <a:gdLst>
                <a:gd name="T0" fmla="*/ 66 w 104"/>
                <a:gd name="T1" fmla="*/ 0 h 133"/>
                <a:gd name="T2" fmla="*/ 60 w 104"/>
                <a:gd name="T3" fmla="*/ 8 h 133"/>
                <a:gd name="T4" fmla="*/ 59 w 104"/>
                <a:gd name="T5" fmla="*/ 10 h 133"/>
                <a:gd name="T6" fmla="*/ 11 w 104"/>
                <a:gd name="T7" fmla="*/ 29 h 133"/>
                <a:gd name="T8" fmla="*/ 0 w 104"/>
                <a:gd name="T9" fmla="*/ 129 h 133"/>
                <a:gd name="T10" fmla="*/ 37 w 104"/>
                <a:gd name="T11" fmla="*/ 76 h 133"/>
                <a:gd name="T12" fmla="*/ 37 w 104"/>
                <a:gd name="T13" fmla="*/ 51 h 133"/>
                <a:gd name="T14" fmla="*/ 60 w 104"/>
                <a:gd name="T15" fmla="*/ 43 h 133"/>
                <a:gd name="T16" fmla="*/ 63 w 104"/>
                <a:gd name="T17" fmla="*/ 44 h 133"/>
                <a:gd name="T18" fmla="*/ 66 w 104"/>
                <a:gd name="T19" fmla="*/ 71 h 133"/>
                <a:gd name="T20" fmla="*/ 60 w 104"/>
                <a:gd name="T21" fmla="*/ 77 h 133"/>
                <a:gd name="T22" fmla="*/ 42 w 104"/>
                <a:gd name="T23" fmla="*/ 80 h 133"/>
                <a:gd name="T24" fmla="*/ 6 w 104"/>
                <a:gd name="T25" fmla="*/ 133 h 133"/>
                <a:gd name="T26" fmla="*/ 54 w 104"/>
                <a:gd name="T27" fmla="*/ 109 h 133"/>
                <a:gd name="T28" fmla="*/ 60 w 104"/>
                <a:gd name="T29" fmla="*/ 106 h 133"/>
                <a:gd name="T30" fmla="*/ 77 w 104"/>
                <a:gd name="T31" fmla="*/ 98 h 133"/>
                <a:gd name="T32" fmla="*/ 96 w 104"/>
                <a:gd name="T33" fmla="*/ 88 h 133"/>
                <a:gd name="T34" fmla="*/ 97 w 104"/>
                <a:gd name="T35" fmla="*/ 37 h 133"/>
                <a:gd name="T36" fmla="*/ 104 w 104"/>
                <a:gd name="T37" fmla="*/ 26 h 133"/>
                <a:gd name="T38" fmla="*/ 77 w 104"/>
                <a:gd name="T39" fmla="*/ 7 h 133"/>
                <a:gd name="T40" fmla="*/ 66 w 104"/>
                <a:gd name="T41"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33">
                  <a:moveTo>
                    <a:pt x="66" y="0"/>
                  </a:moveTo>
                  <a:cubicBezTo>
                    <a:pt x="60" y="8"/>
                    <a:pt x="60" y="8"/>
                    <a:pt x="60" y="8"/>
                  </a:cubicBezTo>
                  <a:cubicBezTo>
                    <a:pt x="59" y="10"/>
                    <a:pt x="59" y="10"/>
                    <a:pt x="59" y="10"/>
                  </a:cubicBezTo>
                  <a:cubicBezTo>
                    <a:pt x="11" y="29"/>
                    <a:pt x="11" y="29"/>
                    <a:pt x="11" y="29"/>
                  </a:cubicBezTo>
                  <a:cubicBezTo>
                    <a:pt x="0" y="129"/>
                    <a:pt x="0" y="129"/>
                    <a:pt x="0" y="129"/>
                  </a:cubicBezTo>
                  <a:cubicBezTo>
                    <a:pt x="37" y="76"/>
                    <a:pt x="37" y="76"/>
                    <a:pt x="37" y="76"/>
                  </a:cubicBezTo>
                  <a:cubicBezTo>
                    <a:pt x="32" y="70"/>
                    <a:pt x="31" y="60"/>
                    <a:pt x="37" y="51"/>
                  </a:cubicBezTo>
                  <a:cubicBezTo>
                    <a:pt x="43" y="43"/>
                    <a:pt x="52" y="40"/>
                    <a:pt x="60" y="43"/>
                  </a:cubicBezTo>
                  <a:cubicBezTo>
                    <a:pt x="61" y="43"/>
                    <a:pt x="62" y="44"/>
                    <a:pt x="63" y="44"/>
                  </a:cubicBezTo>
                  <a:cubicBezTo>
                    <a:pt x="71" y="50"/>
                    <a:pt x="72" y="62"/>
                    <a:pt x="66" y="71"/>
                  </a:cubicBezTo>
                  <a:cubicBezTo>
                    <a:pt x="64" y="74"/>
                    <a:pt x="62" y="76"/>
                    <a:pt x="60" y="77"/>
                  </a:cubicBezTo>
                  <a:cubicBezTo>
                    <a:pt x="55" y="81"/>
                    <a:pt x="48" y="82"/>
                    <a:pt x="42" y="80"/>
                  </a:cubicBezTo>
                  <a:cubicBezTo>
                    <a:pt x="6" y="133"/>
                    <a:pt x="6" y="133"/>
                    <a:pt x="6" y="133"/>
                  </a:cubicBezTo>
                  <a:cubicBezTo>
                    <a:pt x="54" y="109"/>
                    <a:pt x="54" y="109"/>
                    <a:pt x="54" y="109"/>
                  </a:cubicBezTo>
                  <a:cubicBezTo>
                    <a:pt x="60" y="106"/>
                    <a:pt x="60" y="106"/>
                    <a:pt x="60" y="106"/>
                  </a:cubicBezTo>
                  <a:cubicBezTo>
                    <a:pt x="77" y="98"/>
                    <a:pt x="77" y="98"/>
                    <a:pt x="77" y="98"/>
                  </a:cubicBezTo>
                  <a:cubicBezTo>
                    <a:pt x="96" y="88"/>
                    <a:pt x="96" y="88"/>
                    <a:pt x="96" y="88"/>
                  </a:cubicBezTo>
                  <a:cubicBezTo>
                    <a:pt x="97" y="37"/>
                    <a:pt x="97" y="37"/>
                    <a:pt x="97" y="37"/>
                  </a:cubicBezTo>
                  <a:cubicBezTo>
                    <a:pt x="104" y="26"/>
                    <a:pt x="104" y="26"/>
                    <a:pt x="104" y="26"/>
                  </a:cubicBezTo>
                  <a:cubicBezTo>
                    <a:pt x="77" y="7"/>
                    <a:pt x="77" y="7"/>
                    <a:pt x="77" y="7"/>
                  </a:cubicBezTo>
                  <a:lnTo>
                    <a:pt x="6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22" name="Rectangle 492"/>
            <p:cNvSpPr>
              <a:spLocks noChangeArrowheads="1"/>
            </p:cNvSpPr>
            <p:nvPr/>
          </p:nvSpPr>
          <p:spPr bwMode="auto">
            <a:xfrm>
              <a:off x="3237144" y="2495323"/>
              <a:ext cx="168779" cy="151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3" name="Rectangle 493"/>
            <p:cNvSpPr>
              <a:spLocks noChangeArrowheads="1"/>
            </p:cNvSpPr>
            <p:nvPr/>
          </p:nvSpPr>
          <p:spPr bwMode="auto">
            <a:xfrm>
              <a:off x="3237144" y="2449161"/>
              <a:ext cx="168779" cy="173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4" name="Rectangle 494"/>
            <p:cNvSpPr>
              <a:spLocks noChangeArrowheads="1"/>
            </p:cNvSpPr>
            <p:nvPr/>
          </p:nvSpPr>
          <p:spPr bwMode="auto">
            <a:xfrm>
              <a:off x="3237144" y="2403000"/>
              <a:ext cx="168779" cy="158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5" name="Rectangle 495"/>
            <p:cNvSpPr>
              <a:spLocks noChangeArrowheads="1"/>
            </p:cNvSpPr>
            <p:nvPr/>
          </p:nvSpPr>
          <p:spPr bwMode="auto">
            <a:xfrm>
              <a:off x="3237144" y="2357559"/>
              <a:ext cx="168779" cy="1514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p>
          </p:txBody>
        </p:sp>
        <p:sp>
          <p:nvSpPr>
            <p:cNvPr id="26" name="Freeform 496"/>
            <p:cNvSpPr/>
            <p:nvPr/>
          </p:nvSpPr>
          <p:spPr bwMode="auto">
            <a:xfrm>
              <a:off x="3108756" y="2215467"/>
              <a:ext cx="489749" cy="593613"/>
            </a:xfrm>
            <a:custGeom>
              <a:avLst/>
              <a:gdLst>
                <a:gd name="T0" fmla="*/ 268 w 287"/>
                <a:gd name="T1" fmla="*/ 303 h 348"/>
                <a:gd name="T2" fmla="*/ 245 w 287"/>
                <a:gd name="T3" fmla="*/ 331 h 348"/>
                <a:gd name="T4" fmla="*/ 90 w 287"/>
                <a:gd name="T5" fmla="*/ 331 h 348"/>
                <a:gd name="T6" fmla="*/ 90 w 287"/>
                <a:gd name="T7" fmla="*/ 281 h 348"/>
                <a:gd name="T8" fmla="*/ 76 w 287"/>
                <a:gd name="T9" fmla="*/ 263 h 348"/>
                <a:gd name="T10" fmla="*/ 17 w 287"/>
                <a:gd name="T11" fmla="*/ 263 h 348"/>
                <a:gd name="T12" fmla="*/ 17 w 287"/>
                <a:gd name="T13" fmla="*/ 59 h 348"/>
                <a:gd name="T14" fmla="*/ 40 w 287"/>
                <a:gd name="T15" fmla="*/ 27 h 348"/>
                <a:gd name="T16" fmla="*/ 251 w 287"/>
                <a:gd name="T17" fmla="*/ 27 h 348"/>
                <a:gd name="T18" fmla="*/ 268 w 287"/>
                <a:gd name="T19" fmla="*/ 52 h 348"/>
                <a:gd name="T20" fmla="*/ 268 w 287"/>
                <a:gd name="T21" fmla="*/ 104 h 348"/>
                <a:gd name="T22" fmla="*/ 268 w 287"/>
                <a:gd name="T23" fmla="*/ 104 h 348"/>
                <a:gd name="T24" fmla="*/ 285 w 287"/>
                <a:gd name="T25" fmla="*/ 83 h 348"/>
                <a:gd name="T26" fmla="*/ 285 w 287"/>
                <a:gd name="T27" fmla="*/ 45 h 348"/>
                <a:gd name="T28" fmla="*/ 252 w 287"/>
                <a:gd name="T29" fmla="*/ 8 h 348"/>
                <a:gd name="T30" fmla="*/ 70 w 287"/>
                <a:gd name="T31" fmla="*/ 8 h 348"/>
                <a:gd name="T32" fmla="*/ 40 w 287"/>
                <a:gd name="T33" fmla="*/ 8 h 348"/>
                <a:gd name="T34" fmla="*/ 0 w 287"/>
                <a:gd name="T35" fmla="*/ 44 h 348"/>
                <a:gd name="T36" fmla="*/ 0 w 287"/>
                <a:gd name="T37" fmla="*/ 294 h 348"/>
                <a:gd name="T38" fmla="*/ 82 w 287"/>
                <a:gd name="T39" fmla="*/ 346 h 348"/>
                <a:gd name="T40" fmla="*/ 252 w 287"/>
                <a:gd name="T41" fmla="*/ 346 h 348"/>
                <a:gd name="T42" fmla="*/ 285 w 287"/>
                <a:gd name="T43" fmla="*/ 321 h 348"/>
                <a:gd name="T44" fmla="*/ 285 w 287"/>
                <a:gd name="T45" fmla="*/ 228 h 348"/>
                <a:gd name="T46" fmla="*/ 268 w 287"/>
                <a:gd name="T47" fmla="*/ 238 h 348"/>
                <a:gd name="T48" fmla="*/ 268 w 287"/>
                <a:gd name="T49" fmla="*/ 30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7" h="348">
                  <a:moveTo>
                    <a:pt x="268" y="303"/>
                  </a:moveTo>
                  <a:cubicBezTo>
                    <a:pt x="268" y="303"/>
                    <a:pt x="272" y="331"/>
                    <a:pt x="245" y="331"/>
                  </a:cubicBezTo>
                  <a:cubicBezTo>
                    <a:pt x="217" y="331"/>
                    <a:pt x="90" y="331"/>
                    <a:pt x="90" y="331"/>
                  </a:cubicBezTo>
                  <a:cubicBezTo>
                    <a:pt x="90" y="281"/>
                    <a:pt x="90" y="281"/>
                    <a:pt x="90" y="281"/>
                  </a:cubicBezTo>
                  <a:cubicBezTo>
                    <a:pt x="90" y="281"/>
                    <a:pt x="91" y="263"/>
                    <a:pt x="76" y="263"/>
                  </a:cubicBezTo>
                  <a:cubicBezTo>
                    <a:pt x="60" y="263"/>
                    <a:pt x="17" y="263"/>
                    <a:pt x="17" y="263"/>
                  </a:cubicBezTo>
                  <a:cubicBezTo>
                    <a:pt x="17" y="59"/>
                    <a:pt x="17" y="59"/>
                    <a:pt x="17" y="59"/>
                  </a:cubicBezTo>
                  <a:cubicBezTo>
                    <a:pt x="17" y="59"/>
                    <a:pt x="13" y="27"/>
                    <a:pt x="40" y="27"/>
                  </a:cubicBezTo>
                  <a:cubicBezTo>
                    <a:pt x="251" y="27"/>
                    <a:pt x="251" y="27"/>
                    <a:pt x="251" y="27"/>
                  </a:cubicBezTo>
                  <a:cubicBezTo>
                    <a:pt x="251" y="27"/>
                    <a:pt x="268" y="30"/>
                    <a:pt x="268" y="52"/>
                  </a:cubicBezTo>
                  <a:cubicBezTo>
                    <a:pt x="268" y="57"/>
                    <a:pt x="268" y="77"/>
                    <a:pt x="268" y="104"/>
                  </a:cubicBezTo>
                  <a:cubicBezTo>
                    <a:pt x="268" y="104"/>
                    <a:pt x="268" y="104"/>
                    <a:pt x="268" y="104"/>
                  </a:cubicBezTo>
                  <a:cubicBezTo>
                    <a:pt x="285" y="83"/>
                    <a:pt x="285" y="83"/>
                    <a:pt x="285" y="83"/>
                  </a:cubicBezTo>
                  <a:cubicBezTo>
                    <a:pt x="285" y="60"/>
                    <a:pt x="285" y="45"/>
                    <a:pt x="285" y="45"/>
                  </a:cubicBezTo>
                  <a:cubicBezTo>
                    <a:pt x="285" y="45"/>
                    <a:pt x="287" y="8"/>
                    <a:pt x="252" y="8"/>
                  </a:cubicBezTo>
                  <a:cubicBezTo>
                    <a:pt x="70" y="8"/>
                    <a:pt x="70" y="8"/>
                    <a:pt x="70" y="8"/>
                  </a:cubicBezTo>
                  <a:cubicBezTo>
                    <a:pt x="40" y="8"/>
                    <a:pt x="40" y="8"/>
                    <a:pt x="40" y="8"/>
                  </a:cubicBezTo>
                  <a:cubicBezTo>
                    <a:pt x="40" y="8"/>
                    <a:pt x="0" y="0"/>
                    <a:pt x="0" y="44"/>
                  </a:cubicBezTo>
                  <a:cubicBezTo>
                    <a:pt x="0" y="87"/>
                    <a:pt x="0" y="294"/>
                    <a:pt x="0" y="294"/>
                  </a:cubicBezTo>
                  <a:cubicBezTo>
                    <a:pt x="82" y="346"/>
                    <a:pt x="82" y="346"/>
                    <a:pt x="82" y="346"/>
                  </a:cubicBezTo>
                  <a:cubicBezTo>
                    <a:pt x="252" y="346"/>
                    <a:pt x="252" y="346"/>
                    <a:pt x="252" y="346"/>
                  </a:cubicBezTo>
                  <a:cubicBezTo>
                    <a:pt x="252" y="346"/>
                    <a:pt x="285" y="348"/>
                    <a:pt x="285" y="321"/>
                  </a:cubicBezTo>
                  <a:cubicBezTo>
                    <a:pt x="285" y="312"/>
                    <a:pt x="285" y="274"/>
                    <a:pt x="285" y="228"/>
                  </a:cubicBezTo>
                  <a:cubicBezTo>
                    <a:pt x="268" y="238"/>
                    <a:pt x="268" y="238"/>
                    <a:pt x="268" y="238"/>
                  </a:cubicBezTo>
                  <a:cubicBezTo>
                    <a:pt x="268" y="275"/>
                    <a:pt x="268" y="303"/>
                    <a:pt x="268" y="3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nvGrpSpPr>
          <p:cNvPr id="27" name="组合 26"/>
          <p:cNvGrpSpPr/>
          <p:nvPr/>
        </p:nvGrpSpPr>
        <p:grpSpPr>
          <a:xfrm>
            <a:off x="3652223" y="2077269"/>
            <a:ext cx="723394" cy="755044"/>
            <a:chOff x="4977740" y="2884106"/>
            <a:chExt cx="700989" cy="718759"/>
          </a:xfrm>
        </p:grpSpPr>
        <p:sp>
          <p:nvSpPr>
            <p:cNvPr id="28" name="椭圆 27"/>
            <p:cNvSpPr/>
            <p:nvPr/>
          </p:nvSpPr>
          <p:spPr>
            <a:xfrm>
              <a:off x="5055353" y="2884106"/>
              <a:ext cx="562742" cy="5627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9" name="文本框 28"/>
            <p:cNvSpPr txBox="1"/>
            <p:nvPr/>
          </p:nvSpPr>
          <p:spPr>
            <a:xfrm>
              <a:off x="4977740" y="2987313"/>
              <a:ext cx="700989" cy="615552"/>
            </a:xfrm>
            <a:prstGeom prst="rect">
              <a:avLst/>
            </a:prstGeom>
            <a:noFill/>
          </p:spPr>
          <p:txBody>
            <a:bodyPr wrap="square" rtlCol="0">
              <a:spAutoFit/>
            </a:bodyPr>
            <a:lstStyle/>
            <a:p>
              <a:pPr algn="ctr"/>
              <a:r>
                <a:rPr lang="en-US" altLang="zh-CN" sz="2400" b="1" dirty="0">
                  <a:solidFill>
                    <a:srgbClr val="FFB850"/>
                  </a:solidFill>
                  <a:latin typeface="#9Slide03 Arima Madurai Black" panose="00000A00000000000000" pitchFamily="2" charset="0"/>
                  <a:cs typeface="#9Slide03 Arima Madurai Black" panose="00000A00000000000000" pitchFamily="2" charset="0"/>
                </a:rPr>
                <a:t>01</a:t>
              </a:r>
              <a:endParaRPr lang="zh-CN" altLang="en-US" sz="2400" b="1" dirty="0">
                <a:solidFill>
                  <a:srgbClr val="FFB850"/>
                </a:solidFill>
                <a:latin typeface="#9Slide03 Arima Madurai Black" panose="00000A00000000000000" pitchFamily="2" charset="0"/>
                <a:cs typeface="#9Slide03 Arima Madurai Black" panose="00000A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ppt_w</p:attrName>
                                            </p:attrNameLst>
                                          </p:cBhvr>
                                          <p:tavLst>
                                            <p:tav tm="0">
                                              <p:val>
                                                <p:fltVal val="0"/>
                                              </p:val>
                                            </p:tav>
                                            <p:tav tm="100000">
                                              <p:val>
                                                <p:strVal val="#ppt_w"/>
                                              </p:val>
                                            </p:tav>
                                          </p:tavLst>
                                        </p:anim>
                                        <p:anim calcmode="lin" valueType="num">
                                          <p:cBhvr>
                                            <p:cTn id="8" dur="200" fill="hold"/>
                                            <p:tgtEl>
                                              <p:spTgt spid="2"/>
                                            </p:tgtEl>
                                            <p:attrNameLst>
                                              <p:attrName>ppt_h</p:attrName>
                                            </p:attrNameLst>
                                          </p:cBhvr>
                                          <p:tavLst>
                                            <p:tav tm="0">
                                              <p:val>
                                                <p:fltVal val="0"/>
                                              </p:val>
                                            </p:tav>
                                            <p:tav tm="100000">
                                              <p:val>
                                                <p:strVal val="#ppt_h"/>
                                              </p:val>
                                            </p:tav>
                                          </p:tavLst>
                                        </p:anim>
                                        <p:animEffect transition="in" filter="fade">
                                          <p:cBhvr>
                                            <p:cTn id="9" dur="2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50" fill="hold">
                                              <p:stCondLst>
                                                <p:cond delay="0"/>
                                              </p:stCondLst>
                                            </p:cTn>
                                            <p:tgtEl>
                                              <p:spTgt spid="2"/>
                                            </p:tgtEl>
                                            <p:attrNameLst>
                                              <p:attrName>r</p:attrName>
                                            </p:attrNameLst>
                                          </p:cBhvr>
                                        </p:animRot>
                                        <p:animRot by="-240000">
                                          <p:cBhvr>
                                            <p:cTn id="13" dur="100" fill="hold">
                                              <p:stCondLst>
                                                <p:cond delay="100"/>
                                              </p:stCondLst>
                                            </p:cTn>
                                            <p:tgtEl>
                                              <p:spTgt spid="2"/>
                                            </p:tgtEl>
                                            <p:attrNameLst>
                                              <p:attrName>r</p:attrName>
                                            </p:attrNameLst>
                                          </p:cBhvr>
                                        </p:animRot>
                                        <p:animRot by="240000">
                                          <p:cBhvr>
                                            <p:cTn id="14" dur="100" fill="hold">
                                              <p:stCondLst>
                                                <p:cond delay="200"/>
                                              </p:stCondLst>
                                            </p:cTn>
                                            <p:tgtEl>
                                              <p:spTgt spid="2"/>
                                            </p:tgtEl>
                                            <p:attrNameLst>
                                              <p:attrName>r</p:attrName>
                                            </p:attrNameLst>
                                          </p:cBhvr>
                                        </p:animRot>
                                        <p:animRot by="-240000">
                                          <p:cBhvr>
                                            <p:cTn id="15" dur="100" fill="hold">
                                              <p:stCondLst>
                                                <p:cond delay="300"/>
                                              </p:stCondLst>
                                            </p:cTn>
                                            <p:tgtEl>
                                              <p:spTgt spid="2"/>
                                            </p:tgtEl>
                                            <p:attrNameLst>
                                              <p:attrName>r</p:attrName>
                                            </p:attrNameLst>
                                          </p:cBhvr>
                                        </p:animRot>
                                        <p:animRot by="120000">
                                          <p:cBhvr>
                                            <p:cTn id="16" dur="100" fill="hold">
                                              <p:stCondLst>
                                                <p:cond delay="400"/>
                                              </p:stCondLst>
                                            </p:cTn>
                                            <p:tgtEl>
                                              <p:spTgt spid="2"/>
                                            </p:tgtEl>
                                            <p:attrNameLst>
                                              <p:attrName>r</p:attrName>
                                            </p:attrNameLst>
                                          </p:cBhvr>
                                        </p:animRo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700"/>
                                            <p:tgtEl>
                                              <p:spTgt spid="18"/>
                                            </p:tgtEl>
                                          </p:cBhvr>
                                        </p:animEffect>
                                        <p:anim calcmode="lin" valueType="num">
                                          <p:cBhvr>
                                            <p:cTn id="21" dur="700" fill="hold"/>
                                            <p:tgtEl>
                                              <p:spTgt spid="18"/>
                                            </p:tgtEl>
                                            <p:attrNameLst>
                                              <p:attrName>ppt_x</p:attrName>
                                            </p:attrNameLst>
                                          </p:cBhvr>
                                          <p:tavLst>
                                            <p:tav tm="0">
                                              <p:val>
                                                <p:strVal val="#ppt_x"/>
                                              </p:val>
                                            </p:tav>
                                            <p:tav tm="100000">
                                              <p:val>
                                                <p:strVal val="#ppt_x"/>
                                              </p:val>
                                            </p:tav>
                                          </p:tavLst>
                                        </p:anim>
                                        <p:anim calcmode="lin" valueType="num">
                                          <p:cBhvr>
                                            <p:cTn id="22" dur="630" decel="100000" fill="hold"/>
                                            <p:tgtEl>
                                              <p:spTgt spid="18"/>
                                            </p:tgtEl>
                                            <p:attrNameLst>
                                              <p:attrName>ppt_y</p:attrName>
                                            </p:attrNameLst>
                                          </p:cBhvr>
                                          <p:tavLst>
                                            <p:tav tm="0">
                                              <p:val>
                                                <p:strVal val="#ppt_y+1"/>
                                              </p:val>
                                            </p:tav>
                                            <p:tav tm="100000">
                                              <p:val>
                                                <p:strVal val="#ppt_y-.03"/>
                                              </p:val>
                                            </p:tav>
                                          </p:tavLst>
                                        </p:anim>
                                        <p:anim calcmode="lin" valueType="num">
                                          <p:cBhvr>
                                            <p:cTn id="23" dur="70" accel="100000" fill="hold">
                                              <p:stCondLst>
                                                <p:cond delay="630"/>
                                              </p:stCondLst>
                                            </p:cTn>
                                            <p:tgtEl>
                                              <p:spTgt spid="18"/>
                                            </p:tgtEl>
                                            <p:attrNameLst>
                                              <p:attrName>ppt_y</p:attrName>
                                            </p:attrNameLst>
                                          </p:cBhvr>
                                          <p:tavLst>
                                            <p:tav tm="0">
                                              <p:val>
                                                <p:strVal val="#ppt_y-.03"/>
                                              </p:val>
                                            </p:tav>
                                            <p:tav tm="100000">
                                              <p:val>
                                                <p:strVal val="#ppt_y"/>
                                              </p:val>
                                            </p:tav>
                                          </p:tavLst>
                                        </p:anim>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2500"/>
                                </p:stCondLst>
                                <p:childTnLst>
                                  <p:par>
                                    <p:cTn id="32" presetID="1"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2500"/>
                                </p:stCondLst>
                                <p:childTnLst>
                                  <p:par>
                                    <p:cTn id="35" presetID="2" presetClass="entr" presetSubtype="2" accel="70000" fill="hold" grpId="0" nodeType="afterEffect" p14:presetBounceEnd="50000">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14:bounceEnd="50000">
                                          <p:cBhvr additive="base">
                                            <p:cTn id="3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200" fill="hold"/>
                                            <p:tgtEl>
                                              <p:spTgt spid="27"/>
                                            </p:tgtEl>
                                            <p:attrNameLst>
                                              <p:attrName>ppt_w</p:attrName>
                                            </p:attrNameLst>
                                          </p:cBhvr>
                                          <p:tavLst>
                                            <p:tav tm="0">
                                              <p:val>
                                                <p:fltVal val="0"/>
                                              </p:val>
                                            </p:tav>
                                            <p:tav tm="100000">
                                              <p:val>
                                                <p:strVal val="#ppt_w"/>
                                              </p:val>
                                            </p:tav>
                                          </p:tavLst>
                                        </p:anim>
                                        <p:anim calcmode="lin" valueType="num">
                                          <p:cBhvr>
                                            <p:cTn id="43" dur="200" fill="hold"/>
                                            <p:tgtEl>
                                              <p:spTgt spid="27"/>
                                            </p:tgtEl>
                                            <p:attrNameLst>
                                              <p:attrName>ppt_h</p:attrName>
                                            </p:attrNameLst>
                                          </p:cBhvr>
                                          <p:tavLst>
                                            <p:tav tm="0">
                                              <p:val>
                                                <p:fltVal val="0"/>
                                              </p:val>
                                            </p:tav>
                                            <p:tav tm="100000">
                                              <p:val>
                                                <p:strVal val="#ppt_h"/>
                                              </p:val>
                                            </p:tav>
                                          </p:tavLst>
                                        </p:anim>
                                        <p:animEffect transition="in" filter="fade">
                                          <p:cBhvr>
                                            <p:cTn id="44" dur="200"/>
                                            <p:tgtEl>
                                              <p:spTgt spid="27"/>
                                            </p:tgtEl>
                                          </p:cBhvr>
                                        </p:animEffect>
                                      </p:childTnLst>
                                    </p:cTn>
                                  </p:par>
                                </p:childTnLst>
                              </p:cTn>
                            </p:par>
                            <p:par>
                              <p:cTn id="45" fill="hold">
                                <p:stCondLst>
                                  <p:cond delay="3500"/>
                                </p:stCondLst>
                                <p:childTnLst>
                                  <p:par>
                                    <p:cTn id="46" presetID="26" presetClass="emph" presetSubtype="0" fill="hold" nodeType="afterEffect">
                                      <p:stCondLst>
                                        <p:cond delay="0"/>
                                      </p:stCondLst>
                                      <p:childTnLst>
                                        <p:animEffect transition="out" filter="fade">
                                          <p:cBhvr>
                                            <p:cTn id="47" dur="500" tmFilter="0, 0; .2, .5; .8, .5; 1, 0"/>
                                            <p:tgtEl>
                                              <p:spTgt spid="27"/>
                                            </p:tgtEl>
                                          </p:cBhvr>
                                        </p:animEffect>
                                        <p:animScale>
                                          <p:cBhvr>
                                            <p:cTn id="48" dur="250" autoRev="1" fill="hold"/>
                                            <p:tgtEl>
                                              <p:spTgt spid="27"/>
                                            </p:tgtEl>
                                          </p:cBhvr>
                                          <p:by x="105000" y="105000"/>
                                        </p:animScale>
                                      </p:childTnLst>
                                    </p:cTn>
                                  </p:par>
                                </p:childTnLst>
                              </p:cTn>
                            </p:par>
                            <p:par>
                              <p:cTn id="49" fill="hold">
                                <p:stCondLst>
                                  <p:cond delay="4000"/>
                                </p:stCondLst>
                                <p:childTnLst>
                                  <p:par>
                                    <p:cTn id="50" presetID="16" presetClass="entr" presetSubtype="37" fill="hold" grpId="0" nodeType="afterEffect">
                                      <p:stCondLst>
                                        <p:cond delay="300"/>
                                      </p:stCondLst>
                                      <p:childTnLst>
                                        <p:set>
                                          <p:cBhvr>
                                            <p:cTn id="51" dur="1" fill="hold">
                                              <p:stCondLst>
                                                <p:cond delay="0"/>
                                              </p:stCondLst>
                                            </p:cTn>
                                            <p:tgtEl>
                                              <p:spTgt spid="17"/>
                                            </p:tgtEl>
                                            <p:attrNameLst>
                                              <p:attrName>style.visibility</p:attrName>
                                            </p:attrNameLst>
                                          </p:cBhvr>
                                          <p:to>
                                            <p:strVal val="visible"/>
                                          </p:to>
                                        </p:set>
                                        <p:animEffect transition="in" filter="barn(outVertical)">
                                          <p:cBhvr>
                                            <p:cTn id="52"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 fill="hold"/>
                                            <p:tgtEl>
                                              <p:spTgt spid="2"/>
                                            </p:tgtEl>
                                            <p:attrNameLst>
                                              <p:attrName>ppt_w</p:attrName>
                                            </p:attrNameLst>
                                          </p:cBhvr>
                                          <p:tavLst>
                                            <p:tav tm="0">
                                              <p:val>
                                                <p:fltVal val="0"/>
                                              </p:val>
                                            </p:tav>
                                            <p:tav tm="100000">
                                              <p:val>
                                                <p:strVal val="#ppt_w"/>
                                              </p:val>
                                            </p:tav>
                                          </p:tavLst>
                                        </p:anim>
                                        <p:anim calcmode="lin" valueType="num">
                                          <p:cBhvr>
                                            <p:cTn id="8" dur="200" fill="hold"/>
                                            <p:tgtEl>
                                              <p:spTgt spid="2"/>
                                            </p:tgtEl>
                                            <p:attrNameLst>
                                              <p:attrName>ppt_h</p:attrName>
                                            </p:attrNameLst>
                                          </p:cBhvr>
                                          <p:tavLst>
                                            <p:tav tm="0">
                                              <p:val>
                                                <p:fltVal val="0"/>
                                              </p:val>
                                            </p:tav>
                                            <p:tav tm="100000">
                                              <p:val>
                                                <p:strVal val="#ppt_h"/>
                                              </p:val>
                                            </p:tav>
                                          </p:tavLst>
                                        </p:anim>
                                        <p:animEffect transition="in" filter="fade">
                                          <p:cBhvr>
                                            <p:cTn id="9" dur="2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50" fill="hold">
                                              <p:stCondLst>
                                                <p:cond delay="0"/>
                                              </p:stCondLst>
                                            </p:cTn>
                                            <p:tgtEl>
                                              <p:spTgt spid="2"/>
                                            </p:tgtEl>
                                            <p:attrNameLst>
                                              <p:attrName>r</p:attrName>
                                            </p:attrNameLst>
                                          </p:cBhvr>
                                        </p:animRot>
                                        <p:animRot by="-240000">
                                          <p:cBhvr>
                                            <p:cTn id="13" dur="100" fill="hold">
                                              <p:stCondLst>
                                                <p:cond delay="100"/>
                                              </p:stCondLst>
                                            </p:cTn>
                                            <p:tgtEl>
                                              <p:spTgt spid="2"/>
                                            </p:tgtEl>
                                            <p:attrNameLst>
                                              <p:attrName>r</p:attrName>
                                            </p:attrNameLst>
                                          </p:cBhvr>
                                        </p:animRot>
                                        <p:animRot by="240000">
                                          <p:cBhvr>
                                            <p:cTn id="14" dur="100" fill="hold">
                                              <p:stCondLst>
                                                <p:cond delay="200"/>
                                              </p:stCondLst>
                                            </p:cTn>
                                            <p:tgtEl>
                                              <p:spTgt spid="2"/>
                                            </p:tgtEl>
                                            <p:attrNameLst>
                                              <p:attrName>r</p:attrName>
                                            </p:attrNameLst>
                                          </p:cBhvr>
                                        </p:animRot>
                                        <p:animRot by="-240000">
                                          <p:cBhvr>
                                            <p:cTn id="15" dur="100" fill="hold">
                                              <p:stCondLst>
                                                <p:cond delay="300"/>
                                              </p:stCondLst>
                                            </p:cTn>
                                            <p:tgtEl>
                                              <p:spTgt spid="2"/>
                                            </p:tgtEl>
                                            <p:attrNameLst>
                                              <p:attrName>r</p:attrName>
                                            </p:attrNameLst>
                                          </p:cBhvr>
                                        </p:animRot>
                                        <p:animRot by="120000">
                                          <p:cBhvr>
                                            <p:cTn id="16" dur="100" fill="hold">
                                              <p:stCondLst>
                                                <p:cond delay="400"/>
                                              </p:stCondLst>
                                            </p:cTn>
                                            <p:tgtEl>
                                              <p:spTgt spid="2"/>
                                            </p:tgtEl>
                                            <p:attrNameLst>
                                              <p:attrName>r</p:attrName>
                                            </p:attrNameLst>
                                          </p:cBhvr>
                                        </p:animRot>
                                      </p:childTnLst>
                                    </p:cTn>
                                  </p:par>
                                </p:childTnLst>
                              </p:cTn>
                            </p:par>
                            <p:par>
                              <p:cTn id="17" fill="hold">
                                <p:stCondLst>
                                  <p:cond delay="1000"/>
                                </p:stCondLst>
                                <p:childTnLst>
                                  <p:par>
                                    <p:cTn id="18" presetID="37"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700"/>
                                            <p:tgtEl>
                                              <p:spTgt spid="18"/>
                                            </p:tgtEl>
                                          </p:cBhvr>
                                        </p:animEffect>
                                        <p:anim calcmode="lin" valueType="num">
                                          <p:cBhvr>
                                            <p:cTn id="21" dur="700" fill="hold"/>
                                            <p:tgtEl>
                                              <p:spTgt spid="18"/>
                                            </p:tgtEl>
                                            <p:attrNameLst>
                                              <p:attrName>ppt_x</p:attrName>
                                            </p:attrNameLst>
                                          </p:cBhvr>
                                          <p:tavLst>
                                            <p:tav tm="0">
                                              <p:val>
                                                <p:strVal val="#ppt_x"/>
                                              </p:val>
                                            </p:tav>
                                            <p:tav tm="100000">
                                              <p:val>
                                                <p:strVal val="#ppt_x"/>
                                              </p:val>
                                            </p:tav>
                                          </p:tavLst>
                                        </p:anim>
                                        <p:anim calcmode="lin" valueType="num">
                                          <p:cBhvr>
                                            <p:cTn id="22" dur="630" decel="100000" fill="hold"/>
                                            <p:tgtEl>
                                              <p:spTgt spid="18"/>
                                            </p:tgtEl>
                                            <p:attrNameLst>
                                              <p:attrName>ppt_y</p:attrName>
                                            </p:attrNameLst>
                                          </p:cBhvr>
                                          <p:tavLst>
                                            <p:tav tm="0">
                                              <p:val>
                                                <p:strVal val="#ppt_y+1"/>
                                              </p:val>
                                            </p:tav>
                                            <p:tav tm="100000">
                                              <p:val>
                                                <p:strVal val="#ppt_y-.03"/>
                                              </p:val>
                                            </p:tav>
                                          </p:tavLst>
                                        </p:anim>
                                        <p:anim calcmode="lin" valueType="num">
                                          <p:cBhvr>
                                            <p:cTn id="23" dur="70" accel="100000" fill="hold">
                                              <p:stCondLst>
                                                <p:cond delay="630"/>
                                              </p:stCondLst>
                                            </p:cTn>
                                            <p:tgtEl>
                                              <p:spTgt spid="18"/>
                                            </p:tgtEl>
                                            <p:attrNameLst>
                                              <p:attrName>ppt_y</p:attrName>
                                            </p:attrNameLst>
                                          </p:cBhvr>
                                          <p:tavLst>
                                            <p:tav tm="0">
                                              <p:val>
                                                <p:strVal val="#ppt_y-.03"/>
                                              </p:val>
                                            </p:tav>
                                            <p:tav tm="100000">
                                              <p:val>
                                                <p:strVal val="#ppt_y"/>
                                              </p:val>
                                            </p:tav>
                                          </p:tavLst>
                                        </p:anim>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2500"/>
                                </p:stCondLst>
                                <p:childTnLst>
                                  <p:par>
                                    <p:cTn id="32" presetID="1"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2500"/>
                                </p:stCondLst>
                                <p:childTnLst>
                                  <p:par>
                                    <p:cTn id="35" presetID="2" presetClass="entr" presetSubtype="2" accel="7000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200" fill="hold"/>
                                            <p:tgtEl>
                                              <p:spTgt spid="27"/>
                                            </p:tgtEl>
                                            <p:attrNameLst>
                                              <p:attrName>ppt_w</p:attrName>
                                            </p:attrNameLst>
                                          </p:cBhvr>
                                          <p:tavLst>
                                            <p:tav tm="0">
                                              <p:val>
                                                <p:fltVal val="0"/>
                                              </p:val>
                                            </p:tav>
                                            <p:tav tm="100000">
                                              <p:val>
                                                <p:strVal val="#ppt_w"/>
                                              </p:val>
                                            </p:tav>
                                          </p:tavLst>
                                        </p:anim>
                                        <p:anim calcmode="lin" valueType="num">
                                          <p:cBhvr>
                                            <p:cTn id="43" dur="200" fill="hold"/>
                                            <p:tgtEl>
                                              <p:spTgt spid="27"/>
                                            </p:tgtEl>
                                            <p:attrNameLst>
                                              <p:attrName>ppt_h</p:attrName>
                                            </p:attrNameLst>
                                          </p:cBhvr>
                                          <p:tavLst>
                                            <p:tav tm="0">
                                              <p:val>
                                                <p:fltVal val="0"/>
                                              </p:val>
                                            </p:tav>
                                            <p:tav tm="100000">
                                              <p:val>
                                                <p:strVal val="#ppt_h"/>
                                              </p:val>
                                            </p:tav>
                                          </p:tavLst>
                                        </p:anim>
                                        <p:animEffect transition="in" filter="fade">
                                          <p:cBhvr>
                                            <p:cTn id="44" dur="200"/>
                                            <p:tgtEl>
                                              <p:spTgt spid="27"/>
                                            </p:tgtEl>
                                          </p:cBhvr>
                                        </p:animEffect>
                                      </p:childTnLst>
                                    </p:cTn>
                                  </p:par>
                                </p:childTnLst>
                              </p:cTn>
                            </p:par>
                            <p:par>
                              <p:cTn id="45" fill="hold">
                                <p:stCondLst>
                                  <p:cond delay="3500"/>
                                </p:stCondLst>
                                <p:childTnLst>
                                  <p:par>
                                    <p:cTn id="46" presetID="26" presetClass="emph" presetSubtype="0" fill="hold" nodeType="afterEffect">
                                      <p:stCondLst>
                                        <p:cond delay="0"/>
                                      </p:stCondLst>
                                      <p:childTnLst>
                                        <p:animEffect transition="out" filter="fade">
                                          <p:cBhvr>
                                            <p:cTn id="47" dur="500" tmFilter="0, 0; .2, .5; .8, .5; 1, 0"/>
                                            <p:tgtEl>
                                              <p:spTgt spid="27"/>
                                            </p:tgtEl>
                                          </p:cBhvr>
                                        </p:animEffect>
                                        <p:animScale>
                                          <p:cBhvr>
                                            <p:cTn id="48" dur="250" autoRev="1" fill="hold"/>
                                            <p:tgtEl>
                                              <p:spTgt spid="27"/>
                                            </p:tgtEl>
                                          </p:cBhvr>
                                          <p:by x="105000" y="105000"/>
                                        </p:animScale>
                                      </p:childTnLst>
                                    </p:cTn>
                                  </p:par>
                                </p:childTnLst>
                              </p:cTn>
                            </p:par>
                            <p:par>
                              <p:cTn id="49" fill="hold">
                                <p:stCondLst>
                                  <p:cond delay="4000"/>
                                </p:stCondLst>
                                <p:childTnLst>
                                  <p:par>
                                    <p:cTn id="50" presetID="16" presetClass="entr" presetSubtype="37" fill="hold" grpId="0" nodeType="afterEffect">
                                      <p:stCondLst>
                                        <p:cond delay="300"/>
                                      </p:stCondLst>
                                      <p:childTnLst>
                                        <p:set>
                                          <p:cBhvr>
                                            <p:cTn id="51" dur="1" fill="hold">
                                              <p:stCondLst>
                                                <p:cond delay="0"/>
                                              </p:stCondLst>
                                            </p:cTn>
                                            <p:tgtEl>
                                              <p:spTgt spid="17"/>
                                            </p:tgtEl>
                                            <p:attrNameLst>
                                              <p:attrName>style.visibility</p:attrName>
                                            </p:attrNameLst>
                                          </p:cBhvr>
                                          <p:to>
                                            <p:strVal val="visible"/>
                                          </p:to>
                                        </p:set>
                                        <p:animEffect transition="in" filter="barn(outVertical)">
                                          <p:cBhvr>
                                            <p:cTn id="52"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2"/>
          <p:cNvGrpSpPr/>
          <p:nvPr/>
        </p:nvGrpSpPr>
        <p:grpSpPr>
          <a:xfrm>
            <a:off x="228983" y="347936"/>
            <a:ext cx="118508" cy="118509"/>
            <a:chOff x="4486616" y="3001075"/>
            <a:chExt cx="274695" cy="274699"/>
          </a:xfrm>
        </p:grpSpPr>
        <p:sp>
          <p:nvSpPr>
            <p:cNvPr id="4"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5"/>
          <p:cNvGrpSpPr/>
          <p:nvPr/>
        </p:nvGrpSpPr>
        <p:grpSpPr>
          <a:xfrm>
            <a:off x="0" y="369521"/>
            <a:ext cx="288238" cy="46073"/>
            <a:chOff x="4318304" y="3089060"/>
            <a:chExt cx="384317" cy="61430"/>
          </a:xfrm>
        </p:grpSpPr>
        <p:sp>
          <p:nvSpPr>
            <p:cNvPr id="7"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9"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Tìm hiểu về khối lượng</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pSp>
        <p:nvGrpSpPr>
          <p:cNvPr id="10" name="组合 9"/>
          <p:cNvGrpSpPr/>
          <p:nvPr/>
        </p:nvGrpSpPr>
        <p:grpSpPr>
          <a:xfrm>
            <a:off x="3615360" y="2414666"/>
            <a:ext cx="1225938" cy="1533897"/>
            <a:chOff x="3295850" y="1895995"/>
            <a:chExt cx="3725149" cy="4660916"/>
          </a:xfrm>
        </p:grpSpPr>
        <p:sp>
          <p:nvSpPr>
            <p:cNvPr id="11" name="圆角矩形 10"/>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13" name="圆角矩形 12"/>
            <p:cNvSpPr/>
            <p:nvPr/>
          </p:nvSpPr>
          <p:spPr>
            <a:xfrm rot="2760000">
              <a:off x="3384391" y="2878566"/>
              <a:ext cx="3953506"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4"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ndParaRPr>
            </a:p>
          </p:txBody>
        </p:sp>
      </p:grpSp>
      <p:grpSp>
        <p:nvGrpSpPr>
          <p:cNvPr id="15" name="组合 14"/>
          <p:cNvGrpSpPr/>
          <p:nvPr/>
        </p:nvGrpSpPr>
        <p:grpSpPr>
          <a:xfrm>
            <a:off x="3686899" y="1121672"/>
            <a:ext cx="1225938" cy="1533897"/>
            <a:chOff x="3295850" y="1895995"/>
            <a:chExt cx="3725149" cy="4660916"/>
          </a:xfrm>
        </p:grpSpPr>
        <p:sp>
          <p:nvSpPr>
            <p:cNvPr id="16" name="圆角矩形 15"/>
            <p:cNvSpPr/>
            <p:nvPr/>
          </p:nvSpPr>
          <p:spPr>
            <a:xfrm rot="2760000">
              <a:off x="3086007" y="2621919"/>
              <a:ext cx="4660916" cy="3209068"/>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7"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18" name="圆角矩形 17"/>
            <p:cNvSpPr/>
            <p:nvPr/>
          </p:nvSpPr>
          <p:spPr>
            <a:xfrm rot="2760000">
              <a:off x="3371510" y="2878566"/>
              <a:ext cx="3953505" cy="2592561"/>
            </a:xfrm>
            <a:prstGeom prst="roundRect">
              <a:avLst>
                <a:gd name="adj" fmla="val 50000"/>
              </a:avLst>
            </a:prstGeom>
            <a:gradFill>
              <a:gsLst>
                <a:gs pos="37000">
                  <a:srgbClr val="6C6C6C">
                    <a:alpha val="50000"/>
                  </a:srgbClr>
                </a:gs>
                <a:gs pos="0">
                  <a:schemeClr val="tx1">
                    <a:alpha val="61000"/>
                  </a:schemeClr>
                </a:gs>
                <a:gs pos="100000">
                  <a:srgbClr val="D8D8D8">
                    <a:alpha val="0"/>
                  </a:srgbClr>
                </a:gs>
              </a:gsLst>
              <a:lin ang="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9"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015">
                <a:solidFill>
                  <a:prstClr val="black"/>
                </a:solidFill>
              </a:endParaRPr>
            </a:p>
          </p:txBody>
        </p:sp>
      </p:grpSp>
      <p:sp>
        <p:nvSpPr>
          <p:cNvPr id="20" name="Freeform 5"/>
          <p:cNvSpPr/>
          <p:nvPr/>
        </p:nvSpPr>
        <p:spPr bwMode="auto">
          <a:xfrm rot="5400000">
            <a:off x="256128" y="3835568"/>
            <a:ext cx="752783" cy="66718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8000"/>
                </a:schemeClr>
              </a:gs>
              <a:gs pos="0">
                <a:schemeClr val="bg1">
                  <a:lumMod val="81000"/>
                </a:schemeClr>
              </a:gs>
            </a:gsLst>
            <a:lin ang="18900000" scaled="0"/>
            <a:tileRect/>
          </a:gradFill>
          <a:ln w="22225">
            <a:gradFill>
              <a:gsLst>
                <a:gs pos="0">
                  <a:schemeClr val="bg1"/>
                </a:gs>
                <a:gs pos="100000">
                  <a:schemeClr val="bg1">
                    <a:lumMod val="80000"/>
                  </a:schemeClr>
                </a:gs>
              </a:gsLst>
              <a:lin ang="18900000" scaled="0"/>
            </a:gradFill>
          </a:ln>
          <a:effectLst>
            <a:outerShdw blurRad="165100" dist="76200" dir="2700000" algn="tl" rotWithShape="0">
              <a:prstClr val="black">
                <a:alpha val="30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24" name="Freeform 5"/>
          <p:cNvSpPr/>
          <p:nvPr/>
        </p:nvSpPr>
        <p:spPr bwMode="auto">
          <a:xfrm rot="5400000">
            <a:off x="3202809" y="3805523"/>
            <a:ext cx="752783" cy="66718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8000"/>
                </a:schemeClr>
              </a:gs>
              <a:gs pos="0">
                <a:schemeClr val="bg1">
                  <a:lumMod val="81000"/>
                </a:schemeClr>
              </a:gs>
            </a:gsLst>
            <a:lin ang="18900000" scaled="0"/>
            <a:tileRect/>
          </a:gradFill>
          <a:ln w="22225">
            <a:gradFill>
              <a:gsLst>
                <a:gs pos="0">
                  <a:schemeClr val="bg1"/>
                </a:gs>
                <a:gs pos="100000">
                  <a:schemeClr val="bg1">
                    <a:lumMod val="80000"/>
                  </a:schemeClr>
                </a:gs>
              </a:gsLst>
              <a:lin ang="18900000" scaled="0"/>
            </a:gradFill>
          </a:ln>
          <a:effectLst>
            <a:outerShdw blurRad="165100" dist="76200" dir="2700000" algn="tl" rotWithShape="0">
              <a:prstClr val="black">
                <a:alpha val="30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28" name="Freeform 5"/>
          <p:cNvSpPr/>
          <p:nvPr/>
        </p:nvSpPr>
        <p:spPr bwMode="auto">
          <a:xfrm rot="5400000">
            <a:off x="6038915" y="3824818"/>
            <a:ext cx="752783" cy="66718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8000"/>
                </a:schemeClr>
              </a:gs>
              <a:gs pos="0">
                <a:schemeClr val="bg1">
                  <a:lumMod val="81000"/>
                </a:schemeClr>
              </a:gs>
            </a:gsLst>
            <a:lin ang="18900000" scaled="0"/>
            <a:tileRect/>
          </a:gradFill>
          <a:ln w="22225">
            <a:gradFill>
              <a:gsLst>
                <a:gs pos="100000">
                  <a:schemeClr val="bg1">
                    <a:lumMod val="80000"/>
                  </a:schemeClr>
                </a:gs>
                <a:gs pos="0">
                  <a:prstClr val="white"/>
                </a:gs>
              </a:gsLst>
              <a:lin ang="18900000" scaled="0"/>
            </a:gradFill>
          </a:ln>
          <a:effectLst>
            <a:outerShdw blurRad="165100" dist="76200" dir="2700000" algn="tl" rotWithShape="0">
              <a:prstClr val="black">
                <a:alpha val="30000"/>
              </a:prstClr>
            </a:outerShdw>
          </a:effectLst>
        </p:spPr>
        <p:txBody>
          <a:bodyPr vert="horz" wrap="square" lIns="68580" tIns="34290" rIns="68580" bIns="34290" numCol="1" anchor="t" anchorCtr="0" compatLnSpc="1"/>
          <a:lstStyle/>
          <a:p>
            <a:endParaRPr lang="zh-CN" altLang="en-US" sz="1015">
              <a:solidFill>
                <a:prstClr val="black"/>
              </a:solidFill>
            </a:endParaRPr>
          </a:p>
        </p:txBody>
      </p:sp>
      <p:cxnSp>
        <p:nvCxnSpPr>
          <p:cNvPr id="41" name="直接连接符 40"/>
          <p:cNvCxnSpPr/>
          <p:nvPr/>
        </p:nvCxnSpPr>
        <p:spPr>
          <a:xfrm>
            <a:off x="1062959" y="3486632"/>
            <a:ext cx="7053943"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6241679" y="4015990"/>
            <a:ext cx="286469" cy="272118"/>
            <a:chOff x="5099014" y="3772690"/>
            <a:chExt cx="591389" cy="561764"/>
          </a:xfrm>
          <a:solidFill>
            <a:srgbClr val="02B3C1"/>
          </a:solidFill>
        </p:grpSpPr>
        <p:sp>
          <p:nvSpPr>
            <p:cNvPr id="43" name="Freeform 14"/>
            <p:cNvSpPr/>
            <p:nvPr/>
          </p:nvSpPr>
          <p:spPr bwMode="auto">
            <a:xfrm>
              <a:off x="5099014" y="3772690"/>
              <a:ext cx="591389" cy="561764"/>
            </a:xfrm>
            <a:custGeom>
              <a:avLst/>
              <a:gdLst>
                <a:gd name="T0" fmla="*/ 359 w 684"/>
                <a:gd name="T1" fmla="*/ 57 h 650"/>
                <a:gd name="T2" fmla="*/ 331 w 684"/>
                <a:gd name="T3" fmla="*/ 28 h 650"/>
                <a:gd name="T4" fmla="*/ 360 w 684"/>
                <a:gd name="T5" fmla="*/ 0 h 650"/>
                <a:gd name="T6" fmla="*/ 360 w 684"/>
                <a:gd name="T7" fmla="*/ 0 h 650"/>
                <a:gd name="T8" fmla="*/ 360 w 684"/>
                <a:gd name="T9" fmla="*/ 0 h 650"/>
                <a:gd name="T10" fmla="*/ 360 w 684"/>
                <a:gd name="T11" fmla="*/ 0 h 650"/>
                <a:gd name="T12" fmla="*/ 361 w 684"/>
                <a:gd name="T13" fmla="*/ 0 h 650"/>
                <a:gd name="T14" fmla="*/ 361 w 684"/>
                <a:gd name="T15" fmla="*/ 0 h 650"/>
                <a:gd name="T16" fmla="*/ 589 w 684"/>
                <a:gd name="T17" fmla="*/ 95 h 650"/>
                <a:gd name="T18" fmla="*/ 684 w 684"/>
                <a:gd name="T19" fmla="*/ 325 h 650"/>
                <a:gd name="T20" fmla="*/ 589 w 684"/>
                <a:gd name="T21" fmla="*/ 554 h 650"/>
                <a:gd name="T22" fmla="*/ 359 w 684"/>
                <a:gd name="T23" fmla="*/ 650 h 650"/>
                <a:gd name="T24" fmla="*/ 130 w 684"/>
                <a:gd name="T25" fmla="*/ 554 h 650"/>
                <a:gd name="T26" fmla="*/ 34 w 684"/>
                <a:gd name="T27" fmla="*/ 325 h 650"/>
                <a:gd name="T28" fmla="*/ 43 w 684"/>
                <a:gd name="T29" fmla="*/ 253 h 650"/>
                <a:gd name="T30" fmla="*/ 56 w 684"/>
                <a:gd name="T31" fmla="*/ 210 h 650"/>
                <a:gd name="T32" fmla="*/ 15 w 684"/>
                <a:gd name="T33" fmla="*/ 193 h 650"/>
                <a:gd name="T34" fmla="*/ 5 w 684"/>
                <a:gd name="T35" fmla="*/ 187 h 650"/>
                <a:gd name="T36" fmla="*/ 1 w 684"/>
                <a:gd name="T37" fmla="*/ 176 h 650"/>
                <a:gd name="T38" fmla="*/ 2 w 684"/>
                <a:gd name="T39" fmla="*/ 165 h 650"/>
                <a:gd name="T40" fmla="*/ 9 w 684"/>
                <a:gd name="T41" fmla="*/ 155 h 650"/>
                <a:gd name="T42" fmla="*/ 124 w 684"/>
                <a:gd name="T43" fmla="*/ 66 h 650"/>
                <a:gd name="T44" fmla="*/ 134 w 684"/>
                <a:gd name="T45" fmla="*/ 61 h 650"/>
                <a:gd name="T46" fmla="*/ 146 w 684"/>
                <a:gd name="T47" fmla="*/ 63 h 650"/>
                <a:gd name="T48" fmla="*/ 155 w 684"/>
                <a:gd name="T49" fmla="*/ 70 h 650"/>
                <a:gd name="T50" fmla="*/ 159 w 684"/>
                <a:gd name="T51" fmla="*/ 80 h 650"/>
                <a:gd name="T52" fmla="*/ 180 w 684"/>
                <a:gd name="T53" fmla="*/ 224 h 650"/>
                <a:gd name="T54" fmla="*/ 178 w 684"/>
                <a:gd name="T55" fmla="*/ 236 h 650"/>
                <a:gd name="T56" fmla="*/ 171 w 684"/>
                <a:gd name="T57" fmla="*/ 245 h 650"/>
                <a:gd name="T58" fmla="*/ 161 w 684"/>
                <a:gd name="T59" fmla="*/ 249 h 650"/>
                <a:gd name="T60" fmla="*/ 149 w 684"/>
                <a:gd name="T61" fmla="*/ 248 h 650"/>
                <a:gd name="T62" fmla="*/ 108 w 684"/>
                <a:gd name="T63" fmla="*/ 231 h 650"/>
                <a:gd name="T64" fmla="*/ 98 w 684"/>
                <a:gd name="T65" fmla="*/ 266 h 650"/>
                <a:gd name="T66" fmla="*/ 92 w 684"/>
                <a:gd name="T67" fmla="*/ 325 h 650"/>
                <a:gd name="T68" fmla="*/ 170 w 684"/>
                <a:gd name="T69" fmla="*/ 514 h 650"/>
                <a:gd name="T70" fmla="*/ 359 w 684"/>
                <a:gd name="T71" fmla="*/ 592 h 650"/>
                <a:gd name="T72" fmla="*/ 549 w 684"/>
                <a:gd name="T73" fmla="*/ 514 h 650"/>
                <a:gd name="T74" fmla="*/ 627 w 684"/>
                <a:gd name="T75" fmla="*/ 325 h 650"/>
                <a:gd name="T76" fmla="*/ 549 w 684"/>
                <a:gd name="T77" fmla="*/ 136 h 650"/>
                <a:gd name="T78" fmla="*/ 360 w 684"/>
                <a:gd name="T79" fmla="*/ 57 h 650"/>
                <a:gd name="T80" fmla="*/ 360 w 684"/>
                <a:gd name="T81" fmla="*/ 57 h 650"/>
                <a:gd name="T82" fmla="*/ 360 w 684"/>
                <a:gd name="T83" fmla="*/ 57 h 650"/>
                <a:gd name="T84" fmla="*/ 360 w 684"/>
                <a:gd name="T85" fmla="*/ 57 h 650"/>
                <a:gd name="T86" fmla="*/ 359 w 684"/>
                <a:gd name="T87" fmla="*/ 5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4" h="650">
                  <a:moveTo>
                    <a:pt x="359" y="57"/>
                  </a:moveTo>
                  <a:cubicBezTo>
                    <a:pt x="343" y="57"/>
                    <a:pt x="331" y="44"/>
                    <a:pt x="331" y="28"/>
                  </a:cubicBezTo>
                  <a:cubicBezTo>
                    <a:pt x="331" y="13"/>
                    <a:pt x="344" y="0"/>
                    <a:pt x="360" y="0"/>
                  </a:cubicBezTo>
                  <a:cubicBezTo>
                    <a:pt x="360" y="0"/>
                    <a:pt x="360" y="0"/>
                    <a:pt x="360" y="0"/>
                  </a:cubicBezTo>
                  <a:cubicBezTo>
                    <a:pt x="360" y="0"/>
                    <a:pt x="360" y="0"/>
                    <a:pt x="360" y="0"/>
                  </a:cubicBezTo>
                  <a:cubicBezTo>
                    <a:pt x="360" y="0"/>
                    <a:pt x="360" y="0"/>
                    <a:pt x="360" y="0"/>
                  </a:cubicBezTo>
                  <a:cubicBezTo>
                    <a:pt x="361" y="0"/>
                    <a:pt x="361" y="0"/>
                    <a:pt x="361" y="0"/>
                  </a:cubicBezTo>
                  <a:cubicBezTo>
                    <a:pt x="361" y="0"/>
                    <a:pt x="361" y="0"/>
                    <a:pt x="361" y="0"/>
                  </a:cubicBezTo>
                  <a:cubicBezTo>
                    <a:pt x="450" y="0"/>
                    <a:pt x="531" y="37"/>
                    <a:pt x="589" y="95"/>
                  </a:cubicBezTo>
                  <a:cubicBezTo>
                    <a:pt x="648" y="154"/>
                    <a:pt x="684" y="235"/>
                    <a:pt x="684" y="325"/>
                  </a:cubicBezTo>
                  <a:cubicBezTo>
                    <a:pt x="684" y="414"/>
                    <a:pt x="648" y="496"/>
                    <a:pt x="589" y="554"/>
                  </a:cubicBezTo>
                  <a:cubicBezTo>
                    <a:pt x="530" y="613"/>
                    <a:pt x="449" y="650"/>
                    <a:pt x="359" y="650"/>
                  </a:cubicBezTo>
                  <a:cubicBezTo>
                    <a:pt x="270" y="650"/>
                    <a:pt x="188" y="613"/>
                    <a:pt x="130" y="554"/>
                  </a:cubicBezTo>
                  <a:cubicBezTo>
                    <a:pt x="71" y="496"/>
                    <a:pt x="34" y="414"/>
                    <a:pt x="34" y="325"/>
                  </a:cubicBezTo>
                  <a:cubicBezTo>
                    <a:pt x="34" y="301"/>
                    <a:pt x="37" y="277"/>
                    <a:pt x="43" y="253"/>
                  </a:cubicBezTo>
                  <a:cubicBezTo>
                    <a:pt x="46" y="238"/>
                    <a:pt x="50" y="224"/>
                    <a:pt x="56" y="210"/>
                  </a:cubicBezTo>
                  <a:cubicBezTo>
                    <a:pt x="15" y="193"/>
                    <a:pt x="15" y="193"/>
                    <a:pt x="15" y="193"/>
                  </a:cubicBezTo>
                  <a:cubicBezTo>
                    <a:pt x="11" y="192"/>
                    <a:pt x="8" y="190"/>
                    <a:pt x="5" y="187"/>
                  </a:cubicBezTo>
                  <a:cubicBezTo>
                    <a:pt x="3" y="183"/>
                    <a:pt x="1" y="180"/>
                    <a:pt x="1" y="176"/>
                  </a:cubicBezTo>
                  <a:cubicBezTo>
                    <a:pt x="0" y="172"/>
                    <a:pt x="1" y="168"/>
                    <a:pt x="2" y="165"/>
                  </a:cubicBezTo>
                  <a:cubicBezTo>
                    <a:pt x="4" y="161"/>
                    <a:pt x="6" y="158"/>
                    <a:pt x="9" y="155"/>
                  </a:cubicBezTo>
                  <a:cubicBezTo>
                    <a:pt x="124" y="66"/>
                    <a:pt x="124" y="66"/>
                    <a:pt x="124" y="66"/>
                  </a:cubicBezTo>
                  <a:cubicBezTo>
                    <a:pt x="127" y="63"/>
                    <a:pt x="131" y="62"/>
                    <a:pt x="134" y="61"/>
                  </a:cubicBezTo>
                  <a:cubicBezTo>
                    <a:pt x="138" y="61"/>
                    <a:pt x="142" y="61"/>
                    <a:pt x="146" y="63"/>
                  </a:cubicBezTo>
                  <a:cubicBezTo>
                    <a:pt x="149" y="64"/>
                    <a:pt x="153" y="67"/>
                    <a:pt x="155" y="70"/>
                  </a:cubicBezTo>
                  <a:cubicBezTo>
                    <a:pt x="157" y="73"/>
                    <a:pt x="159" y="76"/>
                    <a:pt x="159" y="80"/>
                  </a:cubicBezTo>
                  <a:cubicBezTo>
                    <a:pt x="180" y="224"/>
                    <a:pt x="180" y="224"/>
                    <a:pt x="180" y="224"/>
                  </a:cubicBezTo>
                  <a:cubicBezTo>
                    <a:pt x="180" y="228"/>
                    <a:pt x="180" y="232"/>
                    <a:pt x="178" y="236"/>
                  </a:cubicBezTo>
                  <a:cubicBezTo>
                    <a:pt x="177" y="239"/>
                    <a:pt x="175" y="242"/>
                    <a:pt x="171" y="245"/>
                  </a:cubicBezTo>
                  <a:cubicBezTo>
                    <a:pt x="168" y="247"/>
                    <a:pt x="165" y="249"/>
                    <a:pt x="161" y="249"/>
                  </a:cubicBezTo>
                  <a:cubicBezTo>
                    <a:pt x="157" y="250"/>
                    <a:pt x="153" y="249"/>
                    <a:pt x="149" y="248"/>
                  </a:cubicBezTo>
                  <a:cubicBezTo>
                    <a:pt x="108" y="231"/>
                    <a:pt x="108" y="231"/>
                    <a:pt x="108" y="231"/>
                  </a:cubicBezTo>
                  <a:cubicBezTo>
                    <a:pt x="104" y="243"/>
                    <a:pt x="101" y="254"/>
                    <a:pt x="98" y="266"/>
                  </a:cubicBezTo>
                  <a:cubicBezTo>
                    <a:pt x="94" y="285"/>
                    <a:pt x="92" y="305"/>
                    <a:pt x="92" y="325"/>
                  </a:cubicBezTo>
                  <a:cubicBezTo>
                    <a:pt x="92" y="399"/>
                    <a:pt x="122" y="466"/>
                    <a:pt x="170" y="514"/>
                  </a:cubicBezTo>
                  <a:cubicBezTo>
                    <a:pt x="219" y="562"/>
                    <a:pt x="285" y="592"/>
                    <a:pt x="359" y="592"/>
                  </a:cubicBezTo>
                  <a:cubicBezTo>
                    <a:pt x="433" y="592"/>
                    <a:pt x="500" y="562"/>
                    <a:pt x="549" y="514"/>
                  </a:cubicBezTo>
                  <a:cubicBezTo>
                    <a:pt x="597" y="466"/>
                    <a:pt x="627" y="399"/>
                    <a:pt x="627" y="325"/>
                  </a:cubicBezTo>
                  <a:cubicBezTo>
                    <a:pt x="627" y="251"/>
                    <a:pt x="597" y="184"/>
                    <a:pt x="549" y="136"/>
                  </a:cubicBezTo>
                  <a:cubicBezTo>
                    <a:pt x="501" y="87"/>
                    <a:pt x="434" y="57"/>
                    <a:pt x="360" y="57"/>
                  </a:cubicBezTo>
                  <a:cubicBezTo>
                    <a:pt x="360" y="57"/>
                    <a:pt x="360" y="57"/>
                    <a:pt x="360" y="57"/>
                  </a:cubicBezTo>
                  <a:cubicBezTo>
                    <a:pt x="360" y="57"/>
                    <a:pt x="360" y="57"/>
                    <a:pt x="360" y="57"/>
                  </a:cubicBezTo>
                  <a:cubicBezTo>
                    <a:pt x="360" y="57"/>
                    <a:pt x="360" y="57"/>
                    <a:pt x="360" y="57"/>
                  </a:cubicBezTo>
                  <a:cubicBezTo>
                    <a:pt x="359" y="57"/>
                    <a:pt x="359" y="57"/>
                    <a:pt x="359"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4" name="Freeform 15"/>
            <p:cNvSpPr>
              <a:spLocks noEditPoints="1"/>
            </p:cNvSpPr>
            <p:nvPr/>
          </p:nvSpPr>
          <p:spPr bwMode="auto">
            <a:xfrm>
              <a:off x="5268348" y="3850225"/>
              <a:ext cx="217976" cy="344885"/>
            </a:xfrm>
            <a:custGeom>
              <a:avLst/>
              <a:gdLst>
                <a:gd name="T0" fmla="*/ 51 w 252"/>
                <a:gd name="T1" fmla="*/ 388 h 399"/>
                <a:gd name="T2" fmla="*/ 11 w 252"/>
                <a:gd name="T3" fmla="*/ 388 h 399"/>
                <a:gd name="T4" fmla="*/ 11 w 252"/>
                <a:gd name="T5" fmla="*/ 347 h 399"/>
                <a:gd name="T6" fmla="*/ 84 w 252"/>
                <a:gd name="T7" fmla="*/ 274 h 399"/>
                <a:gd name="T8" fmla="*/ 75 w 252"/>
                <a:gd name="T9" fmla="*/ 235 h 399"/>
                <a:gd name="T10" fmla="*/ 101 w 252"/>
                <a:gd name="T11" fmla="*/ 172 h 399"/>
                <a:gd name="T12" fmla="*/ 144 w 252"/>
                <a:gd name="T13" fmla="*/ 149 h 399"/>
                <a:gd name="T14" fmla="*/ 144 w 252"/>
                <a:gd name="T15" fmla="*/ 19 h 399"/>
                <a:gd name="T16" fmla="*/ 163 w 252"/>
                <a:gd name="T17" fmla="*/ 0 h 399"/>
                <a:gd name="T18" fmla="*/ 183 w 252"/>
                <a:gd name="T19" fmla="*/ 19 h 399"/>
                <a:gd name="T20" fmla="*/ 183 w 252"/>
                <a:gd name="T21" fmla="*/ 149 h 399"/>
                <a:gd name="T22" fmla="*/ 226 w 252"/>
                <a:gd name="T23" fmla="*/ 172 h 399"/>
                <a:gd name="T24" fmla="*/ 252 w 252"/>
                <a:gd name="T25" fmla="*/ 235 h 399"/>
                <a:gd name="T26" fmla="*/ 226 w 252"/>
                <a:gd name="T27" fmla="*/ 297 h 399"/>
                <a:gd name="T28" fmla="*/ 163 w 252"/>
                <a:gd name="T29" fmla="*/ 323 h 399"/>
                <a:gd name="T30" fmla="*/ 125 w 252"/>
                <a:gd name="T31" fmla="*/ 314 h 399"/>
                <a:gd name="T32" fmla="*/ 51 w 252"/>
                <a:gd name="T33" fmla="*/ 388 h 399"/>
                <a:gd name="T34" fmla="*/ 190 w 252"/>
                <a:gd name="T35" fmla="*/ 208 h 399"/>
                <a:gd name="T36" fmla="*/ 163 w 252"/>
                <a:gd name="T37" fmla="*/ 197 h 399"/>
                <a:gd name="T38" fmla="*/ 137 w 252"/>
                <a:gd name="T39" fmla="*/ 208 h 399"/>
                <a:gd name="T40" fmla="*/ 126 w 252"/>
                <a:gd name="T41" fmla="*/ 235 h 399"/>
                <a:gd name="T42" fmla="*/ 137 w 252"/>
                <a:gd name="T43" fmla="*/ 261 h 399"/>
                <a:gd name="T44" fmla="*/ 163 w 252"/>
                <a:gd name="T45" fmla="*/ 272 h 399"/>
                <a:gd name="T46" fmla="*/ 190 w 252"/>
                <a:gd name="T47" fmla="*/ 261 h 399"/>
                <a:gd name="T48" fmla="*/ 201 w 252"/>
                <a:gd name="T49" fmla="*/ 235 h 399"/>
                <a:gd name="T50" fmla="*/ 190 w 252"/>
                <a:gd name="T51" fmla="*/ 20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399">
                  <a:moveTo>
                    <a:pt x="51" y="388"/>
                  </a:moveTo>
                  <a:cubicBezTo>
                    <a:pt x="40" y="399"/>
                    <a:pt x="22" y="399"/>
                    <a:pt x="11" y="388"/>
                  </a:cubicBezTo>
                  <a:cubicBezTo>
                    <a:pt x="0" y="377"/>
                    <a:pt x="0" y="359"/>
                    <a:pt x="11" y="347"/>
                  </a:cubicBezTo>
                  <a:cubicBezTo>
                    <a:pt x="84" y="274"/>
                    <a:pt x="84" y="274"/>
                    <a:pt x="84" y="274"/>
                  </a:cubicBezTo>
                  <a:cubicBezTo>
                    <a:pt x="78" y="262"/>
                    <a:pt x="75" y="249"/>
                    <a:pt x="75" y="235"/>
                  </a:cubicBezTo>
                  <a:cubicBezTo>
                    <a:pt x="75" y="210"/>
                    <a:pt x="85" y="188"/>
                    <a:pt x="101" y="172"/>
                  </a:cubicBezTo>
                  <a:cubicBezTo>
                    <a:pt x="113" y="161"/>
                    <a:pt x="128" y="152"/>
                    <a:pt x="144" y="149"/>
                  </a:cubicBezTo>
                  <a:cubicBezTo>
                    <a:pt x="144" y="19"/>
                    <a:pt x="144" y="19"/>
                    <a:pt x="144" y="19"/>
                  </a:cubicBezTo>
                  <a:cubicBezTo>
                    <a:pt x="144" y="8"/>
                    <a:pt x="153" y="0"/>
                    <a:pt x="163" y="0"/>
                  </a:cubicBezTo>
                  <a:cubicBezTo>
                    <a:pt x="174" y="0"/>
                    <a:pt x="183" y="8"/>
                    <a:pt x="183" y="19"/>
                  </a:cubicBezTo>
                  <a:cubicBezTo>
                    <a:pt x="183" y="149"/>
                    <a:pt x="183" y="149"/>
                    <a:pt x="183" y="149"/>
                  </a:cubicBezTo>
                  <a:cubicBezTo>
                    <a:pt x="199" y="152"/>
                    <a:pt x="214" y="161"/>
                    <a:pt x="226" y="172"/>
                  </a:cubicBezTo>
                  <a:cubicBezTo>
                    <a:pt x="242" y="188"/>
                    <a:pt x="252" y="210"/>
                    <a:pt x="252" y="235"/>
                  </a:cubicBezTo>
                  <a:cubicBezTo>
                    <a:pt x="252" y="259"/>
                    <a:pt x="242" y="281"/>
                    <a:pt x="226" y="297"/>
                  </a:cubicBezTo>
                  <a:cubicBezTo>
                    <a:pt x="210" y="313"/>
                    <a:pt x="188" y="323"/>
                    <a:pt x="163" y="323"/>
                  </a:cubicBezTo>
                  <a:cubicBezTo>
                    <a:pt x="150" y="323"/>
                    <a:pt x="136" y="320"/>
                    <a:pt x="125" y="314"/>
                  </a:cubicBezTo>
                  <a:cubicBezTo>
                    <a:pt x="51" y="388"/>
                    <a:pt x="51" y="388"/>
                    <a:pt x="51" y="388"/>
                  </a:cubicBezTo>
                  <a:close/>
                  <a:moveTo>
                    <a:pt x="190" y="208"/>
                  </a:moveTo>
                  <a:cubicBezTo>
                    <a:pt x="183" y="201"/>
                    <a:pt x="174" y="197"/>
                    <a:pt x="163" y="197"/>
                  </a:cubicBezTo>
                  <a:cubicBezTo>
                    <a:pt x="153" y="197"/>
                    <a:pt x="144" y="201"/>
                    <a:pt x="137" y="208"/>
                  </a:cubicBezTo>
                  <a:cubicBezTo>
                    <a:pt x="130" y="215"/>
                    <a:pt x="126" y="224"/>
                    <a:pt x="126" y="235"/>
                  </a:cubicBezTo>
                  <a:cubicBezTo>
                    <a:pt x="126" y="245"/>
                    <a:pt x="130" y="254"/>
                    <a:pt x="137" y="261"/>
                  </a:cubicBezTo>
                  <a:cubicBezTo>
                    <a:pt x="144" y="268"/>
                    <a:pt x="153" y="272"/>
                    <a:pt x="163" y="272"/>
                  </a:cubicBezTo>
                  <a:cubicBezTo>
                    <a:pt x="174" y="272"/>
                    <a:pt x="183" y="268"/>
                    <a:pt x="190" y="261"/>
                  </a:cubicBezTo>
                  <a:cubicBezTo>
                    <a:pt x="197" y="254"/>
                    <a:pt x="201" y="245"/>
                    <a:pt x="201" y="235"/>
                  </a:cubicBezTo>
                  <a:cubicBezTo>
                    <a:pt x="201" y="224"/>
                    <a:pt x="197" y="215"/>
                    <a:pt x="190" y="2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nvGrpSpPr>
          <p:cNvPr id="45" name="组合 44"/>
          <p:cNvGrpSpPr/>
          <p:nvPr/>
        </p:nvGrpSpPr>
        <p:grpSpPr>
          <a:xfrm>
            <a:off x="513233" y="4009928"/>
            <a:ext cx="253379" cy="337079"/>
            <a:chOff x="7976594" y="2279040"/>
            <a:chExt cx="528116" cy="702571"/>
          </a:xfrm>
          <a:solidFill>
            <a:srgbClr val="E45C5B"/>
          </a:solidFill>
        </p:grpSpPr>
        <p:sp>
          <p:nvSpPr>
            <p:cNvPr id="46" name="Freeform 23"/>
            <p:cNvSpPr>
              <a:spLocks noEditPoints="1"/>
            </p:cNvSpPr>
            <p:nvPr/>
          </p:nvSpPr>
          <p:spPr bwMode="auto">
            <a:xfrm>
              <a:off x="7976594" y="2279040"/>
              <a:ext cx="519705" cy="702571"/>
            </a:xfrm>
            <a:custGeom>
              <a:avLst/>
              <a:gdLst>
                <a:gd name="T0" fmla="*/ 592 w 601"/>
                <a:gd name="T1" fmla="*/ 600 h 813"/>
                <a:gd name="T2" fmla="*/ 374 w 601"/>
                <a:gd name="T3" fmla="*/ 589 h 813"/>
                <a:gd name="T4" fmla="*/ 374 w 601"/>
                <a:gd name="T5" fmla="*/ 423 h 813"/>
                <a:gd name="T6" fmla="*/ 601 w 601"/>
                <a:gd name="T7" fmla="*/ 435 h 813"/>
                <a:gd name="T8" fmla="*/ 533 w 601"/>
                <a:gd name="T9" fmla="*/ 514 h 813"/>
                <a:gd name="T10" fmla="*/ 592 w 601"/>
                <a:gd name="T11" fmla="*/ 600 h 813"/>
                <a:gd name="T12" fmla="*/ 253 w 601"/>
                <a:gd name="T13" fmla="*/ 44 h 813"/>
                <a:gd name="T14" fmla="*/ 298 w 601"/>
                <a:gd name="T15" fmla="*/ 0 h 813"/>
                <a:gd name="T16" fmla="*/ 342 w 601"/>
                <a:gd name="T17" fmla="*/ 44 h 813"/>
                <a:gd name="T18" fmla="*/ 342 w 601"/>
                <a:gd name="T19" fmla="*/ 103 h 813"/>
                <a:gd name="T20" fmla="*/ 253 w 601"/>
                <a:gd name="T21" fmla="*/ 108 h 813"/>
                <a:gd name="T22" fmla="*/ 253 w 601"/>
                <a:gd name="T23" fmla="*/ 44 h 813"/>
                <a:gd name="T24" fmla="*/ 342 w 601"/>
                <a:gd name="T25" fmla="*/ 332 h 813"/>
                <a:gd name="T26" fmla="*/ 342 w 601"/>
                <a:gd name="T27" fmla="*/ 737 h 813"/>
                <a:gd name="T28" fmla="*/ 355 w 601"/>
                <a:gd name="T29" fmla="*/ 750 h 813"/>
                <a:gd name="T30" fmla="*/ 380 w 601"/>
                <a:gd name="T31" fmla="*/ 750 h 813"/>
                <a:gd name="T32" fmla="*/ 415 w 601"/>
                <a:gd name="T33" fmla="*/ 786 h 813"/>
                <a:gd name="T34" fmla="*/ 415 w 601"/>
                <a:gd name="T35" fmla="*/ 813 h 813"/>
                <a:gd name="T36" fmla="*/ 180 w 601"/>
                <a:gd name="T37" fmla="*/ 813 h 813"/>
                <a:gd name="T38" fmla="*/ 180 w 601"/>
                <a:gd name="T39" fmla="*/ 786 h 813"/>
                <a:gd name="T40" fmla="*/ 216 w 601"/>
                <a:gd name="T41" fmla="*/ 750 h 813"/>
                <a:gd name="T42" fmla="*/ 240 w 601"/>
                <a:gd name="T43" fmla="*/ 750 h 813"/>
                <a:gd name="T44" fmla="*/ 253 w 601"/>
                <a:gd name="T45" fmla="*/ 737 h 813"/>
                <a:gd name="T46" fmla="*/ 253 w 601"/>
                <a:gd name="T47" fmla="*/ 337 h 813"/>
                <a:gd name="T48" fmla="*/ 342 w 601"/>
                <a:gd name="T49" fmla="*/ 332 h 813"/>
                <a:gd name="T50" fmla="*/ 221 w 601"/>
                <a:gd name="T51" fmla="*/ 581 h 813"/>
                <a:gd name="T52" fmla="*/ 59 w 601"/>
                <a:gd name="T53" fmla="*/ 572 h 813"/>
                <a:gd name="T54" fmla="*/ 0 w 601"/>
                <a:gd name="T55" fmla="*/ 486 h 813"/>
                <a:gd name="T56" fmla="*/ 68 w 601"/>
                <a:gd name="T57" fmla="*/ 407 h 813"/>
                <a:gd name="T58" fmla="*/ 221 w 601"/>
                <a:gd name="T59" fmla="*/ 415 h 813"/>
                <a:gd name="T60" fmla="*/ 221 w 601"/>
                <a:gd name="T61" fmla="*/ 58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1" h="813">
                  <a:moveTo>
                    <a:pt x="592" y="600"/>
                  </a:moveTo>
                  <a:cubicBezTo>
                    <a:pt x="374" y="589"/>
                    <a:pt x="374" y="589"/>
                    <a:pt x="374" y="589"/>
                  </a:cubicBezTo>
                  <a:cubicBezTo>
                    <a:pt x="374" y="423"/>
                    <a:pt x="374" y="423"/>
                    <a:pt x="374" y="423"/>
                  </a:cubicBezTo>
                  <a:cubicBezTo>
                    <a:pt x="601" y="435"/>
                    <a:pt x="601" y="435"/>
                    <a:pt x="601" y="435"/>
                  </a:cubicBezTo>
                  <a:cubicBezTo>
                    <a:pt x="533" y="514"/>
                    <a:pt x="533" y="514"/>
                    <a:pt x="533" y="514"/>
                  </a:cubicBezTo>
                  <a:cubicBezTo>
                    <a:pt x="592" y="600"/>
                    <a:pt x="592" y="600"/>
                    <a:pt x="592" y="600"/>
                  </a:cubicBezTo>
                  <a:close/>
                  <a:moveTo>
                    <a:pt x="253" y="44"/>
                  </a:moveTo>
                  <a:cubicBezTo>
                    <a:pt x="253" y="20"/>
                    <a:pt x="273" y="0"/>
                    <a:pt x="298" y="0"/>
                  </a:cubicBezTo>
                  <a:cubicBezTo>
                    <a:pt x="322" y="0"/>
                    <a:pt x="342" y="20"/>
                    <a:pt x="342" y="44"/>
                  </a:cubicBezTo>
                  <a:cubicBezTo>
                    <a:pt x="342" y="103"/>
                    <a:pt x="342" y="103"/>
                    <a:pt x="342" y="103"/>
                  </a:cubicBezTo>
                  <a:cubicBezTo>
                    <a:pt x="253" y="108"/>
                    <a:pt x="253" y="108"/>
                    <a:pt x="253" y="108"/>
                  </a:cubicBezTo>
                  <a:cubicBezTo>
                    <a:pt x="253" y="44"/>
                    <a:pt x="253" y="44"/>
                    <a:pt x="253" y="44"/>
                  </a:cubicBezTo>
                  <a:close/>
                  <a:moveTo>
                    <a:pt x="342" y="332"/>
                  </a:moveTo>
                  <a:cubicBezTo>
                    <a:pt x="342" y="737"/>
                    <a:pt x="342" y="737"/>
                    <a:pt x="342" y="737"/>
                  </a:cubicBezTo>
                  <a:cubicBezTo>
                    <a:pt x="342" y="744"/>
                    <a:pt x="348" y="750"/>
                    <a:pt x="355" y="750"/>
                  </a:cubicBezTo>
                  <a:cubicBezTo>
                    <a:pt x="380" y="750"/>
                    <a:pt x="380" y="750"/>
                    <a:pt x="380" y="750"/>
                  </a:cubicBezTo>
                  <a:cubicBezTo>
                    <a:pt x="399" y="750"/>
                    <a:pt x="415" y="766"/>
                    <a:pt x="415" y="786"/>
                  </a:cubicBezTo>
                  <a:cubicBezTo>
                    <a:pt x="415" y="813"/>
                    <a:pt x="415" y="813"/>
                    <a:pt x="415" y="813"/>
                  </a:cubicBezTo>
                  <a:cubicBezTo>
                    <a:pt x="180" y="813"/>
                    <a:pt x="180" y="813"/>
                    <a:pt x="180" y="813"/>
                  </a:cubicBezTo>
                  <a:cubicBezTo>
                    <a:pt x="180" y="786"/>
                    <a:pt x="180" y="786"/>
                    <a:pt x="180" y="786"/>
                  </a:cubicBezTo>
                  <a:cubicBezTo>
                    <a:pt x="180" y="766"/>
                    <a:pt x="196" y="750"/>
                    <a:pt x="216" y="750"/>
                  </a:cubicBezTo>
                  <a:cubicBezTo>
                    <a:pt x="240" y="750"/>
                    <a:pt x="240" y="750"/>
                    <a:pt x="240" y="750"/>
                  </a:cubicBezTo>
                  <a:cubicBezTo>
                    <a:pt x="247" y="750"/>
                    <a:pt x="253" y="744"/>
                    <a:pt x="253" y="737"/>
                  </a:cubicBezTo>
                  <a:cubicBezTo>
                    <a:pt x="253" y="337"/>
                    <a:pt x="253" y="337"/>
                    <a:pt x="253" y="337"/>
                  </a:cubicBezTo>
                  <a:cubicBezTo>
                    <a:pt x="342" y="332"/>
                    <a:pt x="342" y="332"/>
                    <a:pt x="342" y="332"/>
                  </a:cubicBezTo>
                  <a:close/>
                  <a:moveTo>
                    <a:pt x="221" y="581"/>
                  </a:moveTo>
                  <a:cubicBezTo>
                    <a:pt x="59" y="572"/>
                    <a:pt x="59" y="572"/>
                    <a:pt x="59" y="572"/>
                  </a:cubicBezTo>
                  <a:cubicBezTo>
                    <a:pt x="0" y="486"/>
                    <a:pt x="0" y="486"/>
                    <a:pt x="0" y="486"/>
                  </a:cubicBezTo>
                  <a:cubicBezTo>
                    <a:pt x="68" y="407"/>
                    <a:pt x="68" y="407"/>
                    <a:pt x="68" y="407"/>
                  </a:cubicBezTo>
                  <a:cubicBezTo>
                    <a:pt x="221" y="415"/>
                    <a:pt x="221" y="415"/>
                    <a:pt x="221" y="415"/>
                  </a:cubicBezTo>
                  <a:cubicBezTo>
                    <a:pt x="221" y="581"/>
                    <a:pt x="221" y="581"/>
                    <a:pt x="221" y="5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7" name="Freeform 24"/>
            <p:cNvSpPr/>
            <p:nvPr/>
          </p:nvSpPr>
          <p:spPr bwMode="auto">
            <a:xfrm>
              <a:off x="7985371" y="2386200"/>
              <a:ext cx="519339" cy="166774"/>
            </a:xfrm>
            <a:custGeom>
              <a:avLst/>
              <a:gdLst>
                <a:gd name="T0" fmla="*/ 0 w 1420"/>
                <a:gd name="T1" fmla="*/ 66 h 456"/>
                <a:gd name="T2" fmla="*/ 631 w 1420"/>
                <a:gd name="T3" fmla="*/ 33 h 456"/>
                <a:gd name="T4" fmla="*/ 1259 w 1420"/>
                <a:gd name="T5" fmla="*/ 0 h 456"/>
                <a:gd name="T6" fmla="*/ 1420 w 1420"/>
                <a:gd name="T7" fmla="*/ 189 h 456"/>
                <a:gd name="T8" fmla="*/ 1281 w 1420"/>
                <a:gd name="T9" fmla="*/ 390 h 456"/>
                <a:gd name="T10" fmla="*/ 650 w 1420"/>
                <a:gd name="T11" fmla="*/ 423 h 456"/>
                <a:gd name="T12" fmla="*/ 21 w 1420"/>
                <a:gd name="T13" fmla="*/ 456 h 456"/>
                <a:gd name="T14" fmla="*/ 160 w 1420"/>
                <a:gd name="T15" fmla="*/ 253 h 456"/>
                <a:gd name="T16" fmla="*/ 0 w 1420"/>
                <a:gd name="T17" fmla="*/ 66 h 456"/>
                <a:gd name="T18" fmla="*/ 0 w 1420"/>
                <a:gd name="T19" fmla="*/ 6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0" h="456">
                  <a:moveTo>
                    <a:pt x="0" y="66"/>
                  </a:moveTo>
                  <a:lnTo>
                    <a:pt x="631" y="33"/>
                  </a:lnTo>
                  <a:lnTo>
                    <a:pt x="1259" y="0"/>
                  </a:lnTo>
                  <a:lnTo>
                    <a:pt x="1420" y="189"/>
                  </a:lnTo>
                  <a:lnTo>
                    <a:pt x="1281" y="390"/>
                  </a:lnTo>
                  <a:lnTo>
                    <a:pt x="650" y="423"/>
                  </a:lnTo>
                  <a:lnTo>
                    <a:pt x="21" y="456"/>
                  </a:lnTo>
                  <a:lnTo>
                    <a:pt x="160" y="253"/>
                  </a:lnTo>
                  <a:lnTo>
                    <a:pt x="0" y="66"/>
                  </a:lnTo>
                  <a:lnTo>
                    <a:pt x="0" y="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nvGrpSpPr>
          <p:cNvPr id="48" name="组合 47"/>
          <p:cNvGrpSpPr/>
          <p:nvPr/>
        </p:nvGrpSpPr>
        <p:grpSpPr>
          <a:xfrm>
            <a:off x="3501326" y="3989905"/>
            <a:ext cx="288585" cy="290099"/>
            <a:chOff x="6469046" y="3702469"/>
            <a:chExt cx="697452" cy="701109"/>
          </a:xfrm>
          <a:solidFill>
            <a:srgbClr val="633B73"/>
          </a:solidFill>
        </p:grpSpPr>
        <p:sp>
          <p:nvSpPr>
            <p:cNvPr id="49" name="Freeform 5"/>
            <p:cNvSpPr>
              <a:spLocks noEditPoints="1"/>
            </p:cNvSpPr>
            <p:nvPr/>
          </p:nvSpPr>
          <p:spPr bwMode="auto">
            <a:xfrm>
              <a:off x="6469046" y="3702469"/>
              <a:ext cx="613698" cy="603458"/>
            </a:xfrm>
            <a:custGeom>
              <a:avLst/>
              <a:gdLst>
                <a:gd name="T0" fmla="*/ 54 w 710"/>
                <a:gd name="T1" fmla="*/ 87 h 698"/>
                <a:gd name="T2" fmla="*/ 114 w 710"/>
                <a:gd name="T3" fmla="*/ 87 h 698"/>
                <a:gd name="T4" fmla="*/ 114 w 710"/>
                <a:gd name="T5" fmla="*/ 33 h 698"/>
                <a:gd name="T6" fmla="*/ 146 w 710"/>
                <a:gd name="T7" fmla="*/ 1 h 698"/>
                <a:gd name="T8" fmla="*/ 178 w 710"/>
                <a:gd name="T9" fmla="*/ 33 h 698"/>
                <a:gd name="T10" fmla="*/ 178 w 710"/>
                <a:gd name="T11" fmla="*/ 169 h 698"/>
                <a:gd name="T12" fmla="*/ 146 w 710"/>
                <a:gd name="T13" fmla="*/ 201 h 698"/>
                <a:gd name="T14" fmla="*/ 114 w 710"/>
                <a:gd name="T15" fmla="*/ 169 h 698"/>
                <a:gd name="T16" fmla="*/ 114 w 710"/>
                <a:gd name="T17" fmla="*/ 144 h 698"/>
                <a:gd name="T18" fmla="*/ 57 w 710"/>
                <a:gd name="T19" fmla="*/ 144 h 698"/>
                <a:gd name="T20" fmla="*/ 57 w 710"/>
                <a:gd name="T21" fmla="*/ 262 h 698"/>
                <a:gd name="T22" fmla="*/ 653 w 710"/>
                <a:gd name="T23" fmla="*/ 262 h 698"/>
                <a:gd name="T24" fmla="*/ 653 w 710"/>
                <a:gd name="T25" fmla="*/ 144 h 698"/>
                <a:gd name="T26" fmla="*/ 591 w 710"/>
                <a:gd name="T27" fmla="*/ 144 h 698"/>
                <a:gd name="T28" fmla="*/ 591 w 710"/>
                <a:gd name="T29" fmla="*/ 87 h 698"/>
                <a:gd name="T30" fmla="*/ 656 w 710"/>
                <a:gd name="T31" fmla="*/ 87 h 698"/>
                <a:gd name="T32" fmla="*/ 710 w 710"/>
                <a:gd name="T33" fmla="*/ 141 h 698"/>
                <a:gd name="T34" fmla="*/ 710 w 710"/>
                <a:gd name="T35" fmla="*/ 412 h 698"/>
                <a:gd name="T36" fmla="*/ 653 w 710"/>
                <a:gd name="T37" fmla="*/ 393 h 698"/>
                <a:gd name="T38" fmla="*/ 653 w 710"/>
                <a:gd name="T39" fmla="*/ 300 h 698"/>
                <a:gd name="T40" fmla="*/ 57 w 710"/>
                <a:gd name="T41" fmla="*/ 300 h 698"/>
                <a:gd name="T42" fmla="*/ 57 w 710"/>
                <a:gd name="T43" fmla="*/ 641 h 698"/>
                <a:gd name="T44" fmla="*/ 386 w 710"/>
                <a:gd name="T45" fmla="*/ 641 h 698"/>
                <a:gd name="T46" fmla="*/ 401 w 710"/>
                <a:gd name="T47" fmla="*/ 698 h 698"/>
                <a:gd name="T48" fmla="*/ 54 w 710"/>
                <a:gd name="T49" fmla="*/ 698 h 698"/>
                <a:gd name="T50" fmla="*/ 16 w 710"/>
                <a:gd name="T51" fmla="*/ 682 h 698"/>
                <a:gd name="T52" fmla="*/ 0 w 710"/>
                <a:gd name="T53" fmla="*/ 644 h 698"/>
                <a:gd name="T54" fmla="*/ 0 w 710"/>
                <a:gd name="T55" fmla="*/ 141 h 698"/>
                <a:gd name="T56" fmla="*/ 54 w 710"/>
                <a:gd name="T57" fmla="*/ 87 h 698"/>
                <a:gd name="T58" fmla="*/ 365 w 710"/>
                <a:gd name="T59" fmla="*/ 169 h 698"/>
                <a:gd name="T60" fmla="*/ 334 w 710"/>
                <a:gd name="T61" fmla="*/ 201 h 698"/>
                <a:gd name="T62" fmla="*/ 302 w 710"/>
                <a:gd name="T63" fmla="*/ 169 h 698"/>
                <a:gd name="T64" fmla="*/ 302 w 710"/>
                <a:gd name="T65" fmla="*/ 144 h 698"/>
                <a:gd name="T66" fmla="*/ 216 w 710"/>
                <a:gd name="T67" fmla="*/ 144 h 698"/>
                <a:gd name="T68" fmla="*/ 216 w 710"/>
                <a:gd name="T69" fmla="*/ 87 h 698"/>
                <a:gd name="T70" fmla="*/ 302 w 710"/>
                <a:gd name="T71" fmla="*/ 87 h 698"/>
                <a:gd name="T72" fmla="*/ 302 w 710"/>
                <a:gd name="T73" fmla="*/ 32 h 698"/>
                <a:gd name="T74" fmla="*/ 334 w 710"/>
                <a:gd name="T75" fmla="*/ 0 h 698"/>
                <a:gd name="T76" fmla="*/ 365 w 710"/>
                <a:gd name="T77" fmla="*/ 32 h 698"/>
                <a:gd name="T78" fmla="*/ 365 w 710"/>
                <a:gd name="T79" fmla="*/ 169 h 698"/>
                <a:gd name="T80" fmla="*/ 553 w 710"/>
                <a:gd name="T81" fmla="*/ 169 h 698"/>
                <a:gd name="T82" fmla="*/ 521 w 710"/>
                <a:gd name="T83" fmla="*/ 201 h 698"/>
                <a:gd name="T84" fmla="*/ 489 w 710"/>
                <a:gd name="T85" fmla="*/ 169 h 698"/>
                <a:gd name="T86" fmla="*/ 489 w 710"/>
                <a:gd name="T87" fmla="*/ 144 h 698"/>
                <a:gd name="T88" fmla="*/ 403 w 710"/>
                <a:gd name="T89" fmla="*/ 144 h 698"/>
                <a:gd name="T90" fmla="*/ 403 w 710"/>
                <a:gd name="T91" fmla="*/ 87 h 698"/>
                <a:gd name="T92" fmla="*/ 489 w 710"/>
                <a:gd name="T93" fmla="*/ 87 h 698"/>
                <a:gd name="T94" fmla="*/ 489 w 710"/>
                <a:gd name="T95" fmla="*/ 33 h 698"/>
                <a:gd name="T96" fmla="*/ 521 w 710"/>
                <a:gd name="T97" fmla="*/ 1 h 698"/>
                <a:gd name="T98" fmla="*/ 553 w 710"/>
                <a:gd name="T99" fmla="*/ 33 h 698"/>
                <a:gd name="T100" fmla="*/ 553 w 710"/>
                <a:gd name="T101" fmla="*/ 16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0" h="698">
                  <a:moveTo>
                    <a:pt x="54" y="87"/>
                  </a:moveTo>
                  <a:cubicBezTo>
                    <a:pt x="114" y="87"/>
                    <a:pt x="114" y="87"/>
                    <a:pt x="114" y="87"/>
                  </a:cubicBezTo>
                  <a:cubicBezTo>
                    <a:pt x="114" y="33"/>
                    <a:pt x="114" y="33"/>
                    <a:pt x="114" y="33"/>
                  </a:cubicBezTo>
                  <a:cubicBezTo>
                    <a:pt x="114" y="15"/>
                    <a:pt x="128" y="1"/>
                    <a:pt x="146" y="1"/>
                  </a:cubicBezTo>
                  <a:cubicBezTo>
                    <a:pt x="164" y="1"/>
                    <a:pt x="178" y="15"/>
                    <a:pt x="178" y="33"/>
                  </a:cubicBezTo>
                  <a:cubicBezTo>
                    <a:pt x="178" y="169"/>
                    <a:pt x="178" y="169"/>
                    <a:pt x="178" y="169"/>
                  </a:cubicBezTo>
                  <a:cubicBezTo>
                    <a:pt x="178" y="187"/>
                    <a:pt x="164" y="201"/>
                    <a:pt x="146" y="201"/>
                  </a:cubicBezTo>
                  <a:cubicBezTo>
                    <a:pt x="128" y="201"/>
                    <a:pt x="114" y="187"/>
                    <a:pt x="114" y="169"/>
                  </a:cubicBezTo>
                  <a:cubicBezTo>
                    <a:pt x="114" y="144"/>
                    <a:pt x="114" y="144"/>
                    <a:pt x="114" y="144"/>
                  </a:cubicBezTo>
                  <a:cubicBezTo>
                    <a:pt x="57" y="144"/>
                    <a:pt x="57" y="144"/>
                    <a:pt x="57" y="144"/>
                  </a:cubicBezTo>
                  <a:cubicBezTo>
                    <a:pt x="57" y="262"/>
                    <a:pt x="57" y="262"/>
                    <a:pt x="57" y="262"/>
                  </a:cubicBezTo>
                  <a:cubicBezTo>
                    <a:pt x="653" y="262"/>
                    <a:pt x="653" y="262"/>
                    <a:pt x="653" y="262"/>
                  </a:cubicBezTo>
                  <a:cubicBezTo>
                    <a:pt x="653" y="144"/>
                    <a:pt x="653" y="144"/>
                    <a:pt x="653" y="144"/>
                  </a:cubicBezTo>
                  <a:cubicBezTo>
                    <a:pt x="591" y="144"/>
                    <a:pt x="591" y="144"/>
                    <a:pt x="591" y="144"/>
                  </a:cubicBezTo>
                  <a:cubicBezTo>
                    <a:pt x="591" y="87"/>
                    <a:pt x="591" y="87"/>
                    <a:pt x="591" y="87"/>
                  </a:cubicBezTo>
                  <a:cubicBezTo>
                    <a:pt x="656" y="87"/>
                    <a:pt x="656" y="87"/>
                    <a:pt x="656" y="87"/>
                  </a:cubicBezTo>
                  <a:cubicBezTo>
                    <a:pt x="686" y="87"/>
                    <a:pt x="710" y="111"/>
                    <a:pt x="710" y="141"/>
                  </a:cubicBezTo>
                  <a:cubicBezTo>
                    <a:pt x="710" y="412"/>
                    <a:pt x="710" y="412"/>
                    <a:pt x="710" y="412"/>
                  </a:cubicBezTo>
                  <a:cubicBezTo>
                    <a:pt x="692" y="403"/>
                    <a:pt x="673" y="396"/>
                    <a:pt x="653" y="393"/>
                  </a:cubicBezTo>
                  <a:cubicBezTo>
                    <a:pt x="653" y="300"/>
                    <a:pt x="653" y="300"/>
                    <a:pt x="653" y="300"/>
                  </a:cubicBezTo>
                  <a:cubicBezTo>
                    <a:pt x="57" y="300"/>
                    <a:pt x="57" y="300"/>
                    <a:pt x="57" y="300"/>
                  </a:cubicBezTo>
                  <a:cubicBezTo>
                    <a:pt x="57" y="641"/>
                    <a:pt x="57" y="641"/>
                    <a:pt x="57" y="641"/>
                  </a:cubicBezTo>
                  <a:cubicBezTo>
                    <a:pt x="386" y="641"/>
                    <a:pt x="386" y="641"/>
                    <a:pt x="386" y="641"/>
                  </a:cubicBezTo>
                  <a:cubicBezTo>
                    <a:pt x="388" y="661"/>
                    <a:pt x="393" y="680"/>
                    <a:pt x="401" y="698"/>
                  </a:cubicBezTo>
                  <a:cubicBezTo>
                    <a:pt x="54" y="698"/>
                    <a:pt x="54" y="698"/>
                    <a:pt x="54" y="698"/>
                  </a:cubicBezTo>
                  <a:cubicBezTo>
                    <a:pt x="39" y="698"/>
                    <a:pt x="26" y="692"/>
                    <a:pt x="16" y="682"/>
                  </a:cubicBezTo>
                  <a:cubicBezTo>
                    <a:pt x="6" y="673"/>
                    <a:pt x="0" y="659"/>
                    <a:pt x="0" y="644"/>
                  </a:cubicBezTo>
                  <a:cubicBezTo>
                    <a:pt x="0" y="141"/>
                    <a:pt x="0" y="141"/>
                    <a:pt x="0" y="141"/>
                  </a:cubicBezTo>
                  <a:cubicBezTo>
                    <a:pt x="0" y="111"/>
                    <a:pt x="24" y="87"/>
                    <a:pt x="54" y="87"/>
                  </a:cubicBezTo>
                  <a:close/>
                  <a:moveTo>
                    <a:pt x="365" y="169"/>
                  </a:moveTo>
                  <a:cubicBezTo>
                    <a:pt x="365" y="186"/>
                    <a:pt x="351" y="201"/>
                    <a:pt x="334" y="201"/>
                  </a:cubicBezTo>
                  <a:cubicBezTo>
                    <a:pt x="316" y="201"/>
                    <a:pt x="302" y="186"/>
                    <a:pt x="302" y="169"/>
                  </a:cubicBezTo>
                  <a:cubicBezTo>
                    <a:pt x="302" y="144"/>
                    <a:pt x="302" y="144"/>
                    <a:pt x="302" y="144"/>
                  </a:cubicBezTo>
                  <a:cubicBezTo>
                    <a:pt x="216" y="144"/>
                    <a:pt x="216" y="144"/>
                    <a:pt x="216" y="144"/>
                  </a:cubicBezTo>
                  <a:cubicBezTo>
                    <a:pt x="216" y="87"/>
                    <a:pt x="216" y="87"/>
                    <a:pt x="216" y="87"/>
                  </a:cubicBezTo>
                  <a:cubicBezTo>
                    <a:pt x="302" y="87"/>
                    <a:pt x="302" y="87"/>
                    <a:pt x="302" y="87"/>
                  </a:cubicBezTo>
                  <a:cubicBezTo>
                    <a:pt x="302" y="32"/>
                    <a:pt x="302" y="32"/>
                    <a:pt x="302" y="32"/>
                  </a:cubicBezTo>
                  <a:cubicBezTo>
                    <a:pt x="302" y="15"/>
                    <a:pt x="316" y="0"/>
                    <a:pt x="334" y="0"/>
                  </a:cubicBezTo>
                  <a:cubicBezTo>
                    <a:pt x="351" y="0"/>
                    <a:pt x="365" y="15"/>
                    <a:pt x="365" y="32"/>
                  </a:cubicBezTo>
                  <a:cubicBezTo>
                    <a:pt x="365" y="169"/>
                    <a:pt x="365" y="169"/>
                    <a:pt x="365" y="169"/>
                  </a:cubicBezTo>
                  <a:close/>
                  <a:moveTo>
                    <a:pt x="553" y="169"/>
                  </a:moveTo>
                  <a:cubicBezTo>
                    <a:pt x="553" y="187"/>
                    <a:pt x="539" y="201"/>
                    <a:pt x="521" y="201"/>
                  </a:cubicBezTo>
                  <a:cubicBezTo>
                    <a:pt x="503" y="201"/>
                    <a:pt x="489" y="187"/>
                    <a:pt x="489" y="169"/>
                  </a:cubicBezTo>
                  <a:cubicBezTo>
                    <a:pt x="489" y="144"/>
                    <a:pt x="489" y="144"/>
                    <a:pt x="489" y="144"/>
                  </a:cubicBezTo>
                  <a:cubicBezTo>
                    <a:pt x="403" y="144"/>
                    <a:pt x="403" y="144"/>
                    <a:pt x="403" y="144"/>
                  </a:cubicBezTo>
                  <a:cubicBezTo>
                    <a:pt x="403" y="87"/>
                    <a:pt x="403" y="87"/>
                    <a:pt x="403" y="87"/>
                  </a:cubicBezTo>
                  <a:cubicBezTo>
                    <a:pt x="489" y="87"/>
                    <a:pt x="489" y="87"/>
                    <a:pt x="489" y="87"/>
                  </a:cubicBezTo>
                  <a:cubicBezTo>
                    <a:pt x="489" y="33"/>
                    <a:pt x="489" y="33"/>
                    <a:pt x="489" y="33"/>
                  </a:cubicBezTo>
                  <a:cubicBezTo>
                    <a:pt x="489" y="15"/>
                    <a:pt x="503" y="1"/>
                    <a:pt x="521" y="1"/>
                  </a:cubicBezTo>
                  <a:cubicBezTo>
                    <a:pt x="539" y="1"/>
                    <a:pt x="553" y="15"/>
                    <a:pt x="553" y="33"/>
                  </a:cubicBezTo>
                  <a:cubicBezTo>
                    <a:pt x="553" y="169"/>
                    <a:pt x="553" y="169"/>
                    <a:pt x="55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0" name="Freeform 6"/>
            <p:cNvSpPr>
              <a:spLocks noEditPoints="1"/>
            </p:cNvSpPr>
            <p:nvPr/>
          </p:nvSpPr>
          <p:spPr bwMode="auto">
            <a:xfrm>
              <a:off x="6595224" y="4032725"/>
              <a:ext cx="362075" cy="153973"/>
            </a:xfrm>
            <a:custGeom>
              <a:avLst/>
              <a:gdLst>
                <a:gd name="T0" fmla="*/ 17 w 419"/>
                <a:gd name="T1" fmla="*/ 0 h 178"/>
                <a:gd name="T2" fmla="*/ 84 w 419"/>
                <a:gd name="T3" fmla="*/ 0 h 178"/>
                <a:gd name="T4" fmla="*/ 102 w 419"/>
                <a:gd name="T5" fmla="*/ 18 h 178"/>
                <a:gd name="T6" fmla="*/ 102 w 419"/>
                <a:gd name="T7" fmla="*/ 46 h 178"/>
                <a:gd name="T8" fmla="*/ 84 w 419"/>
                <a:gd name="T9" fmla="*/ 64 h 178"/>
                <a:gd name="T10" fmla="*/ 17 w 419"/>
                <a:gd name="T11" fmla="*/ 64 h 178"/>
                <a:gd name="T12" fmla="*/ 0 w 419"/>
                <a:gd name="T13" fmla="*/ 46 h 178"/>
                <a:gd name="T14" fmla="*/ 0 w 419"/>
                <a:gd name="T15" fmla="*/ 18 h 178"/>
                <a:gd name="T16" fmla="*/ 17 w 419"/>
                <a:gd name="T17" fmla="*/ 0 h 178"/>
                <a:gd name="T18" fmla="*/ 175 w 419"/>
                <a:gd name="T19" fmla="*/ 115 h 178"/>
                <a:gd name="T20" fmla="*/ 245 w 419"/>
                <a:gd name="T21" fmla="*/ 115 h 178"/>
                <a:gd name="T22" fmla="*/ 261 w 419"/>
                <a:gd name="T23" fmla="*/ 131 h 178"/>
                <a:gd name="T24" fmla="*/ 261 w 419"/>
                <a:gd name="T25" fmla="*/ 134 h 178"/>
                <a:gd name="T26" fmla="*/ 245 w 419"/>
                <a:gd name="T27" fmla="*/ 178 h 178"/>
                <a:gd name="T28" fmla="*/ 245 w 419"/>
                <a:gd name="T29" fmla="*/ 178 h 178"/>
                <a:gd name="T30" fmla="*/ 175 w 419"/>
                <a:gd name="T31" fmla="*/ 178 h 178"/>
                <a:gd name="T32" fmla="*/ 159 w 419"/>
                <a:gd name="T33" fmla="*/ 162 h 178"/>
                <a:gd name="T34" fmla="*/ 159 w 419"/>
                <a:gd name="T35" fmla="*/ 131 h 178"/>
                <a:gd name="T36" fmla="*/ 175 w 419"/>
                <a:gd name="T37" fmla="*/ 115 h 178"/>
                <a:gd name="T38" fmla="*/ 16 w 419"/>
                <a:gd name="T39" fmla="*/ 115 h 178"/>
                <a:gd name="T40" fmla="*/ 86 w 419"/>
                <a:gd name="T41" fmla="*/ 115 h 178"/>
                <a:gd name="T42" fmla="*/ 102 w 419"/>
                <a:gd name="T43" fmla="*/ 131 h 178"/>
                <a:gd name="T44" fmla="*/ 102 w 419"/>
                <a:gd name="T45" fmla="*/ 162 h 178"/>
                <a:gd name="T46" fmla="*/ 86 w 419"/>
                <a:gd name="T47" fmla="*/ 178 h 178"/>
                <a:gd name="T48" fmla="*/ 16 w 419"/>
                <a:gd name="T49" fmla="*/ 178 h 178"/>
                <a:gd name="T50" fmla="*/ 0 w 419"/>
                <a:gd name="T51" fmla="*/ 162 h 178"/>
                <a:gd name="T52" fmla="*/ 0 w 419"/>
                <a:gd name="T53" fmla="*/ 131 h 178"/>
                <a:gd name="T54" fmla="*/ 16 w 419"/>
                <a:gd name="T55" fmla="*/ 115 h 178"/>
                <a:gd name="T56" fmla="*/ 334 w 419"/>
                <a:gd name="T57" fmla="*/ 0 h 178"/>
                <a:gd name="T58" fmla="*/ 404 w 419"/>
                <a:gd name="T59" fmla="*/ 0 h 178"/>
                <a:gd name="T60" fmla="*/ 419 w 419"/>
                <a:gd name="T61" fmla="*/ 11 h 178"/>
                <a:gd name="T62" fmla="*/ 321 w 419"/>
                <a:gd name="T63" fmla="*/ 57 h 178"/>
                <a:gd name="T64" fmla="*/ 318 w 419"/>
                <a:gd name="T65" fmla="*/ 48 h 178"/>
                <a:gd name="T66" fmla="*/ 318 w 419"/>
                <a:gd name="T67" fmla="*/ 16 h 178"/>
                <a:gd name="T68" fmla="*/ 334 w 419"/>
                <a:gd name="T69" fmla="*/ 0 h 178"/>
                <a:gd name="T70" fmla="*/ 175 w 419"/>
                <a:gd name="T71" fmla="*/ 0 h 178"/>
                <a:gd name="T72" fmla="*/ 245 w 419"/>
                <a:gd name="T73" fmla="*/ 0 h 178"/>
                <a:gd name="T74" fmla="*/ 261 w 419"/>
                <a:gd name="T75" fmla="*/ 16 h 178"/>
                <a:gd name="T76" fmla="*/ 261 w 419"/>
                <a:gd name="T77" fmla="*/ 48 h 178"/>
                <a:gd name="T78" fmla="*/ 245 w 419"/>
                <a:gd name="T79" fmla="*/ 64 h 178"/>
                <a:gd name="T80" fmla="*/ 175 w 419"/>
                <a:gd name="T81" fmla="*/ 64 h 178"/>
                <a:gd name="T82" fmla="*/ 159 w 419"/>
                <a:gd name="T83" fmla="*/ 48 h 178"/>
                <a:gd name="T84" fmla="*/ 159 w 419"/>
                <a:gd name="T85" fmla="*/ 16 h 178"/>
                <a:gd name="T86" fmla="*/ 175 w 419"/>
                <a:gd name="T8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9" h="178">
                  <a:moveTo>
                    <a:pt x="17" y="0"/>
                  </a:moveTo>
                  <a:cubicBezTo>
                    <a:pt x="84" y="0"/>
                    <a:pt x="84" y="0"/>
                    <a:pt x="84" y="0"/>
                  </a:cubicBezTo>
                  <a:cubicBezTo>
                    <a:pt x="94" y="0"/>
                    <a:pt x="102" y="8"/>
                    <a:pt x="102" y="18"/>
                  </a:cubicBezTo>
                  <a:cubicBezTo>
                    <a:pt x="102" y="46"/>
                    <a:pt x="102" y="46"/>
                    <a:pt x="102" y="46"/>
                  </a:cubicBezTo>
                  <a:cubicBezTo>
                    <a:pt x="102" y="56"/>
                    <a:pt x="94" y="64"/>
                    <a:pt x="84" y="64"/>
                  </a:cubicBezTo>
                  <a:cubicBezTo>
                    <a:pt x="17" y="64"/>
                    <a:pt x="17" y="64"/>
                    <a:pt x="17" y="64"/>
                  </a:cubicBezTo>
                  <a:cubicBezTo>
                    <a:pt x="8" y="64"/>
                    <a:pt x="0" y="56"/>
                    <a:pt x="0" y="46"/>
                  </a:cubicBezTo>
                  <a:cubicBezTo>
                    <a:pt x="0" y="18"/>
                    <a:pt x="0" y="18"/>
                    <a:pt x="0" y="18"/>
                  </a:cubicBezTo>
                  <a:cubicBezTo>
                    <a:pt x="0" y="8"/>
                    <a:pt x="8" y="0"/>
                    <a:pt x="17" y="0"/>
                  </a:cubicBezTo>
                  <a:close/>
                  <a:moveTo>
                    <a:pt x="175" y="115"/>
                  </a:moveTo>
                  <a:cubicBezTo>
                    <a:pt x="245" y="115"/>
                    <a:pt x="245" y="115"/>
                    <a:pt x="245" y="115"/>
                  </a:cubicBezTo>
                  <a:cubicBezTo>
                    <a:pt x="253" y="115"/>
                    <a:pt x="261" y="122"/>
                    <a:pt x="261" y="131"/>
                  </a:cubicBezTo>
                  <a:cubicBezTo>
                    <a:pt x="261" y="134"/>
                    <a:pt x="261" y="134"/>
                    <a:pt x="261" y="134"/>
                  </a:cubicBezTo>
                  <a:cubicBezTo>
                    <a:pt x="254" y="148"/>
                    <a:pt x="249" y="163"/>
                    <a:pt x="245" y="178"/>
                  </a:cubicBezTo>
                  <a:cubicBezTo>
                    <a:pt x="245" y="178"/>
                    <a:pt x="245" y="178"/>
                    <a:pt x="245" y="178"/>
                  </a:cubicBezTo>
                  <a:cubicBezTo>
                    <a:pt x="175" y="178"/>
                    <a:pt x="175" y="178"/>
                    <a:pt x="175" y="178"/>
                  </a:cubicBezTo>
                  <a:cubicBezTo>
                    <a:pt x="166" y="178"/>
                    <a:pt x="159" y="171"/>
                    <a:pt x="159" y="162"/>
                  </a:cubicBezTo>
                  <a:cubicBezTo>
                    <a:pt x="159" y="131"/>
                    <a:pt x="159" y="131"/>
                    <a:pt x="159" y="131"/>
                  </a:cubicBezTo>
                  <a:cubicBezTo>
                    <a:pt x="159" y="122"/>
                    <a:pt x="166" y="115"/>
                    <a:pt x="175" y="115"/>
                  </a:cubicBezTo>
                  <a:close/>
                  <a:moveTo>
                    <a:pt x="16" y="115"/>
                  </a:moveTo>
                  <a:cubicBezTo>
                    <a:pt x="86" y="115"/>
                    <a:pt x="86" y="115"/>
                    <a:pt x="86" y="115"/>
                  </a:cubicBezTo>
                  <a:cubicBezTo>
                    <a:pt x="95" y="115"/>
                    <a:pt x="102" y="122"/>
                    <a:pt x="102" y="131"/>
                  </a:cubicBezTo>
                  <a:cubicBezTo>
                    <a:pt x="102" y="162"/>
                    <a:pt x="102" y="162"/>
                    <a:pt x="102" y="162"/>
                  </a:cubicBezTo>
                  <a:cubicBezTo>
                    <a:pt x="102" y="171"/>
                    <a:pt x="95" y="178"/>
                    <a:pt x="86" y="178"/>
                  </a:cubicBezTo>
                  <a:cubicBezTo>
                    <a:pt x="16" y="178"/>
                    <a:pt x="16" y="178"/>
                    <a:pt x="16" y="178"/>
                  </a:cubicBezTo>
                  <a:cubicBezTo>
                    <a:pt x="7" y="178"/>
                    <a:pt x="0" y="171"/>
                    <a:pt x="0" y="162"/>
                  </a:cubicBezTo>
                  <a:cubicBezTo>
                    <a:pt x="0" y="131"/>
                    <a:pt x="0" y="131"/>
                    <a:pt x="0" y="131"/>
                  </a:cubicBezTo>
                  <a:cubicBezTo>
                    <a:pt x="0" y="122"/>
                    <a:pt x="7" y="115"/>
                    <a:pt x="16" y="115"/>
                  </a:cubicBezTo>
                  <a:close/>
                  <a:moveTo>
                    <a:pt x="334" y="0"/>
                  </a:moveTo>
                  <a:cubicBezTo>
                    <a:pt x="404" y="0"/>
                    <a:pt x="404" y="0"/>
                    <a:pt x="404" y="0"/>
                  </a:cubicBezTo>
                  <a:cubicBezTo>
                    <a:pt x="411" y="0"/>
                    <a:pt x="417" y="5"/>
                    <a:pt x="419" y="11"/>
                  </a:cubicBezTo>
                  <a:cubicBezTo>
                    <a:pt x="383" y="18"/>
                    <a:pt x="349" y="34"/>
                    <a:pt x="321" y="57"/>
                  </a:cubicBezTo>
                  <a:cubicBezTo>
                    <a:pt x="319" y="55"/>
                    <a:pt x="318" y="51"/>
                    <a:pt x="318" y="48"/>
                  </a:cubicBezTo>
                  <a:cubicBezTo>
                    <a:pt x="318" y="16"/>
                    <a:pt x="318" y="16"/>
                    <a:pt x="318" y="16"/>
                  </a:cubicBezTo>
                  <a:cubicBezTo>
                    <a:pt x="318" y="7"/>
                    <a:pt x="325" y="0"/>
                    <a:pt x="334" y="0"/>
                  </a:cubicBezTo>
                  <a:close/>
                  <a:moveTo>
                    <a:pt x="175" y="0"/>
                  </a:moveTo>
                  <a:cubicBezTo>
                    <a:pt x="245" y="0"/>
                    <a:pt x="245" y="0"/>
                    <a:pt x="245" y="0"/>
                  </a:cubicBezTo>
                  <a:cubicBezTo>
                    <a:pt x="253" y="0"/>
                    <a:pt x="261" y="7"/>
                    <a:pt x="261" y="16"/>
                  </a:cubicBezTo>
                  <a:cubicBezTo>
                    <a:pt x="261" y="48"/>
                    <a:pt x="261" y="48"/>
                    <a:pt x="261" y="48"/>
                  </a:cubicBezTo>
                  <a:cubicBezTo>
                    <a:pt x="261" y="57"/>
                    <a:pt x="253" y="64"/>
                    <a:pt x="245" y="64"/>
                  </a:cubicBezTo>
                  <a:cubicBezTo>
                    <a:pt x="175" y="64"/>
                    <a:pt x="175" y="64"/>
                    <a:pt x="175" y="64"/>
                  </a:cubicBezTo>
                  <a:cubicBezTo>
                    <a:pt x="166" y="64"/>
                    <a:pt x="159" y="57"/>
                    <a:pt x="159" y="48"/>
                  </a:cubicBezTo>
                  <a:cubicBezTo>
                    <a:pt x="159" y="16"/>
                    <a:pt x="159" y="16"/>
                    <a:pt x="159" y="16"/>
                  </a:cubicBezTo>
                  <a:cubicBezTo>
                    <a:pt x="159" y="7"/>
                    <a:pt x="166" y="0"/>
                    <a:pt x="1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1" name="Freeform 7"/>
            <p:cNvSpPr>
              <a:spLocks noEditPoints="1"/>
            </p:cNvSpPr>
            <p:nvPr/>
          </p:nvSpPr>
          <p:spPr bwMode="auto">
            <a:xfrm>
              <a:off x="6826001" y="4063081"/>
              <a:ext cx="340497" cy="340497"/>
            </a:xfrm>
            <a:custGeom>
              <a:avLst/>
              <a:gdLst>
                <a:gd name="T0" fmla="*/ 197 w 394"/>
                <a:gd name="T1" fmla="*/ 57 h 394"/>
                <a:gd name="T2" fmla="*/ 98 w 394"/>
                <a:gd name="T3" fmla="*/ 98 h 394"/>
                <a:gd name="T4" fmla="*/ 57 w 394"/>
                <a:gd name="T5" fmla="*/ 197 h 394"/>
                <a:gd name="T6" fmla="*/ 98 w 394"/>
                <a:gd name="T7" fmla="*/ 296 h 394"/>
                <a:gd name="T8" fmla="*/ 197 w 394"/>
                <a:gd name="T9" fmla="*/ 337 h 394"/>
                <a:gd name="T10" fmla="*/ 296 w 394"/>
                <a:gd name="T11" fmla="*/ 296 h 394"/>
                <a:gd name="T12" fmla="*/ 337 w 394"/>
                <a:gd name="T13" fmla="*/ 197 h 394"/>
                <a:gd name="T14" fmla="*/ 296 w 394"/>
                <a:gd name="T15" fmla="*/ 98 h 394"/>
                <a:gd name="T16" fmla="*/ 197 w 394"/>
                <a:gd name="T17" fmla="*/ 57 h 394"/>
                <a:gd name="T18" fmla="*/ 58 w 394"/>
                <a:gd name="T19" fmla="*/ 58 h 394"/>
                <a:gd name="T20" fmla="*/ 197 w 394"/>
                <a:gd name="T21" fmla="*/ 0 h 394"/>
                <a:gd name="T22" fmla="*/ 336 w 394"/>
                <a:gd name="T23" fmla="*/ 58 h 394"/>
                <a:gd name="T24" fmla="*/ 394 w 394"/>
                <a:gd name="T25" fmla="*/ 197 h 394"/>
                <a:gd name="T26" fmla="*/ 336 w 394"/>
                <a:gd name="T27" fmla="*/ 336 h 394"/>
                <a:gd name="T28" fmla="*/ 197 w 394"/>
                <a:gd name="T29" fmla="*/ 394 h 394"/>
                <a:gd name="T30" fmla="*/ 58 w 394"/>
                <a:gd name="T31" fmla="*/ 336 h 394"/>
                <a:gd name="T32" fmla="*/ 0 w 394"/>
                <a:gd name="T33" fmla="*/ 197 h 394"/>
                <a:gd name="T34" fmla="*/ 58 w 394"/>
                <a:gd name="T35" fmla="*/ 58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4" h="394">
                  <a:moveTo>
                    <a:pt x="197" y="57"/>
                  </a:moveTo>
                  <a:cubicBezTo>
                    <a:pt x="158" y="57"/>
                    <a:pt x="123" y="73"/>
                    <a:pt x="98" y="98"/>
                  </a:cubicBezTo>
                  <a:cubicBezTo>
                    <a:pt x="73" y="124"/>
                    <a:pt x="57" y="158"/>
                    <a:pt x="57" y="197"/>
                  </a:cubicBezTo>
                  <a:cubicBezTo>
                    <a:pt x="57" y="236"/>
                    <a:pt x="73" y="271"/>
                    <a:pt x="98" y="296"/>
                  </a:cubicBezTo>
                  <a:cubicBezTo>
                    <a:pt x="123" y="321"/>
                    <a:pt x="158" y="337"/>
                    <a:pt x="197" y="337"/>
                  </a:cubicBezTo>
                  <a:cubicBezTo>
                    <a:pt x="236" y="337"/>
                    <a:pt x="270" y="321"/>
                    <a:pt x="296" y="296"/>
                  </a:cubicBezTo>
                  <a:cubicBezTo>
                    <a:pt x="321" y="271"/>
                    <a:pt x="337" y="236"/>
                    <a:pt x="337" y="197"/>
                  </a:cubicBezTo>
                  <a:cubicBezTo>
                    <a:pt x="337" y="158"/>
                    <a:pt x="321" y="124"/>
                    <a:pt x="296" y="98"/>
                  </a:cubicBezTo>
                  <a:cubicBezTo>
                    <a:pt x="270" y="73"/>
                    <a:pt x="236" y="57"/>
                    <a:pt x="197" y="57"/>
                  </a:cubicBezTo>
                  <a:close/>
                  <a:moveTo>
                    <a:pt x="58" y="58"/>
                  </a:moveTo>
                  <a:cubicBezTo>
                    <a:pt x="93" y="22"/>
                    <a:pt x="143" y="0"/>
                    <a:pt x="197" y="0"/>
                  </a:cubicBezTo>
                  <a:cubicBezTo>
                    <a:pt x="251" y="0"/>
                    <a:pt x="301" y="22"/>
                    <a:pt x="336" y="58"/>
                  </a:cubicBezTo>
                  <a:cubicBezTo>
                    <a:pt x="372" y="93"/>
                    <a:pt x="394" y="143"/>
                    <a:pt x="394" y="197"/>
                  </a:cubicBezTo>
                  <a:cubicBezTo>
                    <a:pt x="394" y="252"/>
                    <a:pt x="372" y="301"/>
                    <a:pt x="336" y="336"/>
                  </a:cubicBezTo>
                  <a:cubicBezTo>
                    <a:pt x="301" y="372"/>
                    <a:pt x="251" y="394"/>
                    <a:pt x="197" y="394"/>
                  </a:cubicBezTo>
                  <a:cubicBezTo>
                    <a:pt x="143" y="394"/>
                    <a:pt x="93" y="372"/>
                    <a:pt x="58" y="336"/>
                  </a:cubicBezTo>
                  <a:cubicBezTo>
                    <a:pt x="22" y="301"/>
                    <a:pt x="0" y="252"/>
                    <a:pt x="0" y="197"/>
                  </a:cubicBezTo>
                  <a:cubicBezTo>
                    <a:pt x="0" y="143"/>
                    <a:pt x="22" y="93"/>
                    <a:pt x="58"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2" name="Freeform 8"/>
            <p:cNvSpPr/>
            <p:nvPr/>
          </p:nvSpPr>
          <p:spPr bwMode="auto">
            <a:xfrm>
              <a:off x="6923651" y="4160731"/>
              <a:ext cx="99479" cy="100211"/>
            </a:xfrm>
            <a:custGeom>
              <a:avLst/>
              <a:gdLst>
                <a:gd name="T0" fmla="*/ 55 w 115"/>
                <a:gd name="T1" fmla="*/ 83 h 116"/>
                <a:gd name="T2" fmla="*/ 64 w 115"/>
                <a:gd name="T3" fmla="*/ 104 h 116"/>
                <a:gd name="T4" fmla="*/ 104 w 115"/>
                <a:gd name="T5" fmla="*/ 104 h 116"/>
                <a:gd name="T6" fmla="*/ 104 w 115"/>
                <a:gd name="T7" fmla="*/ 64 h 116"/>
                <a:gd name="T8" fmla="*/ 82 w 115"/>
                <a:gd name="T9" fmla="*/ 56 h 116"/>
                <a:gd name="T10" fmla="*/ 34 w 115"/>
                <a:gd name="T11" fmla="*/ 8 h 116"/>
                <a:gd name="T12" fmla="*/ 8 w 115"/>
                <a:gd name="T13" fmla="*/ 8 h 116"/>
                <a:gd name="T14" fmla="*/ 8 w 115"/>
                <a:gd name="T15" fmla="*/ 35 h 116"/>
                <a:gd name="T16" fmla="*/ 55 w 115"/>
                <a:gd name="T17" fmla="*/ 8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16">
                  <a:moveTo>
                    <a:pt x="55" y="83"/>
                  </a:moveTo>
                  <a:cubicBezTo>
                    <a:pt x="55" y="90"/>
                    <a:pt x="58" y="98"/>
                    <a:pt x="64" y="104"/>
                  </a:cubicBezTo>
                  <a:cubicBezTo>
                    <a:pt x="75" y="116"/>
                    <a:pt x="93" y="116"/>
                    <a:pt x="104" y="104"/>
                  </a:cubicBezTo>
                  <a:cubicBezTo>
                    <a:pt x="115" y="93"/>
                    <a:pt x="115" y="75"/>
                    <a:pt x="104" y="64"/>
                  </a:cubicBezTo>
                  <a:cubicBezTo>
                    <a:pt x="98" y="58"/>
                    <a:pt x="90" y="55"/>
                    <a:pt x="82" y="56"/>
                  </a:cubicBezTo>
                  <a:cubicBezTo>
                    <a:pt x="34" y="8"/>
                    <a:pt x="34" y="8"/>
                    <a:pt x="34" y="8"/>
                  </a:cubicBezTo>
                  <a:cubicBezTo>
                    <a:pt x="27" y="0"/>
                    <a:pt x="15" y="0"/>
                    <a:pt x="8" y="8"/>
                  </a:cubicBezTo>
                  <a:cubicBezTo>
                    <a:pt x="0" y="15"/>
                    <a:pt x="0" y="27"/>
                    <a:pt x="8" y="35"/>
                  </a:cubicBezTo>
                  <a:cubicBezTo>
                    <a:pt x="55" y="83"/>
                    <a:pt x="55" y="83"/>
                    <a:pt x="55"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nvGrpSpPr>
          <p:cNvPr id="62" name="Group 61"/>
          <p:cNvGrpSpPr/>
          <p:nvPr/>
        </p:nvGrpSpPr>
        <p:grpSpPr>
          <a:xfrm>
            <a:off x="53319" y="692210"/>
            <a:ext cx="8056696" cy="2596538"/>
            <a:chOff x="53319" y="692210"/>
            <a:chExt cx="8056696" cy="2596538"/>
          </a:xfrm>
        </p:grpSpPr>
        <p:pic>
          <p:nvPicPr>
            <p:cNvPr id="1026" name="Picture 2" descr="Sở Giáo Dục Và Đào Tạo Vĩnh Ph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19" y="1107546"/>
              <a:ext cx="3602841" cy="2181202"/>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5334488" y="692210"/>
              <a:ext cx="2775527" cy="400110"/>
            </a:xfrm>
            <a:prstGeom prst="rect">
              <a:avLst/>
            </a:prstGeom>
            <a:noFill/>
          </p:spPr>
          <p:txBody>
            <a:bodyPr wrap="square" rtlCol="0">
              <a:spAutoFit/>
            </a:bodyPr>
            <a:lstStyle/>
            <a:p>
              <a:r>
                <a:rPr lang="vi-VN" sz="2000">
                  <a:solidFill>
                    <a:srgbClr val="DF4600"/>
                  </a:solidFill>
                  <a:latin typeface="#9Slide03 Arima Madurai Black" panose="00000A00000000000000" pitchFamily="2" charset="0"/>
                  <a:cs typeface="#9Slide03 Arima Madurai Black" panose="00000A00000000000000" pitchFamily="2" charset="0"/>
                </a:rPr>
                <a:t>Hoạt động nhóm</a:t>
              </a:r>
              <a:endParaRPr lang="en-US" sz="2000">
                <a:solidFill>
                  <a:srgbClr val="DF4600"/>
                </a:solidFill>
                <a:latin typeface="#9Slide03 Arima Madurai Black" panose="00000A00000000000000" pitchFamily="2" charset="0"/>
                <a:cs typeface="#9Slide03 Arima Madurai Black" panose="00000A00000000000000" pitchFamily="2" charset="0"/>
              </a:endParaRPr>
            </a:p>
          </p:txBody>
        </p:sp>
      </p:grpSp>
      <p:sp>
        <p:nvSpPr>
          <p:cNvPr id="54" name="TextBox 53"/>
          <p:cNvSpPr txBox="1"/>
          <p:nvPr/>
        </p:nvSpPr>
        <p:spPr>
          <a:xfrm>
            <a:off x="3957751" y="1425755"/>
            <a:ext cx="403856" cy="523220"/>
          </a:xfrm>
          <a:prstGeom prst="rect">
            <a:avLst/>
          </a:prstGeom>
          <a:noFill/>
        </p:spPr>
        <p:txBody>
          <a:bodyPr wrap="square" rtlCol="0">
            <a:spAutoFit/>
          </a:bodyPr>
          <a:lstStyle/>
          <a:p>
            <a:r>
              <a:rPr lang="vi-VN" sz="2800">
                <a:solidFill>
                  <a:schemeClr val="bg1"/>
                </a:solidFill>
                <a:latin typeface="#9Slide03 Arima Madurai Black" panose="00000A00000000000000" pitchFamily="2" charset="0"/>
                <a:cs typeface="#9Slide03 Arima Madurai Black" panose="00000A00000000000000" pitchFamily="2" charset="0"/>
              </a:rPr>
              <a:t>1</a:t>
            </a:r>
            <a:endParaRPr lang="en-US" sz="2800">
              <a:solidFill>
                <a:schemeClr val="bg1"/>
              </a:solidFill>
              <a:latin typeface="#9Slide03 Arima Madurai Black" panose="00000A00000000000000" pitchFamily="2" charset="0"/>
              <a:cs typeface="#9Slide03 Arima Madurai Black" panose="00000A00000000000000" pitchFamily="2" charset="0"/>
            </a:endParaRPr>
          </a:p>
        </p:txBody>
      </p:sp>
      <p:sp>
        <p:nvSpPr>
          <p:cNvPr id="56" name="TextBox 55"/>
          <p:cNvSpPr txBox="1"/>
          <p:nvPr/>
        </p:nvSpPr>
        <p:spPr>
          <a:xfrm>
            <a:off x="3909393" y="2734807"/>
            <a:ext cx="403856" cy="523220"/>
          </a:xfrm>
          <a:prstGeom prst="rect">
            <a:avLst/>
          </a:prstGeom>
          <a:noFill/>
        </p:spPr>
        <p:txBody>
          <a:bodyPr wrap="square" rtlCol="0">
            <a:spAutoFit/>
          </a:bodyPr>
          <a:lstStyle/>
          <a:p>
            <a:r>
              <a:rPr lang="vi-VN" sz="2800">
                <a:solidFill>
                  <a:schemeClr val="bg1"/>
                </a:solidFill>
                <a:latin typeface="#9Slide03 Arima Madurai Black" panose="00000A00000000000000" pitchFamily="2" charset="0"/>
                <a:cs typeface="#9Slide03 Arima Madurai Black" panose="00000A00000000000000" pitchFamily="2" charset="0"/>
              </a:rPr>
              <a:t>2</a:t>
            </a:r>
            <a:endParaRPr lang="en-US" sz="2800">
              <a:solidFill>
                <a:schemeClr val="bg1"/>
              </a:solidFill>
              <a:latin typeface="#9Slide03 Arima Madurai Black" panose="00000A00000000000000" pitchFamily="2" charset="0"/>
              <a:cs typeface="#9Slide03 Arima Madurai Black" panose="00000A00000000000000" pitchFamily="2" charset="0"/>
            </a:endParaRPr>
          </a:p>
        </p:txBody>
      </p:sp>
      <p:grpSp>
        <p:nvGrpSpPr>
          <p:cNvPr id="59" name="Group 58"/>
          <p:cNvGrpSpPr/>
          <p:nvPr/>
        </p:nvGrpSpPr>
        <p:grpSpPr>
          <a:xfrm>
            <a:off x="4629229" y="1145710"/>
            <a:ext cx="4543046" cy="949540"/>
            <a:chOff x="4629229" y="1145710"/>
            <a:chExt cx="4543046" cy="949540"/>
          </a:xfrm>
        </p:grpSpPr>
        <p:sp>
          <p:nvSpPr>
            <p:cNvPr id="55" name="Rectangle 54"/>
            <p:cNvSpPr/>
            <p:nvPr/>
          </p:nvSpPr>
          <p:spPr>
            <a:xfrm>
              <a:off x="4629229" y="1212508"/>
              <a:ext cx="4543046" cy="882742"/>
            </a:xfrm>
            <a:prstGeom prst="rect">
              <a:avLst/>
            </a:prstGeom>
          </p:spPr>
          <p:txBody>
            <a:bodyPr wrap="square">
              <a:spAutoFit/>
            </a:bodyPr>
            <a:lstStyle/>
            <a:p>
              <a:pPr lvl="0" algn="just">
                <a:lnSpc>
                  <a:spcPct val="107000"/>
                </a:lnSpc>
                <a:spcBef>
                  <a:spcPts val="200"/>
                </a:spcBef>
                <a:spcAft>
                  <a:spcPts val="600"/>
                </a:spcAft>
              </a:pPr>
              <a:r>
                <a:rPr lang="vi-VN" sz="1600">
                  <a:latin typeface="#9Slide03 Arima Madurai ExtraBo" panose="00000900000000000000" pitchFamily="2" charset="0"/>
                  <a:ea typeface="Arial" panose="020B0604020202020204" pitchFamily="34" charset="0"/>
                  <a:cs typeface="#9Slide03 Arima Madurai ExtraBo" panose="00000900000000000000" pitchFamily="2" charset="0"/>
                </a:rPr>
                <a:t>Quan sát hình 37.1a: Trên vỏ hộp sữa có ghi “Khối lượng tịnh: 380 g”, số ghi đó chỉ sức nặng của hộp sữa hay lượng sữa chứa trong hộp?</a:t>
              </a:r>
              <a:endParaRPr lang="en-US" sz="1200">
                <a:effectLst/>
                <a:latin typeface="#9Slide03 Arima Madurai ExtraBo" panose="00000900000000000000" pitchFamily="2" charset="0"/>
                <a:ea typeface="Arial" panose="020B0604020202020204" pitchFamily="34" charset="0"/>
                <a:cs typeface="#9Slide03 Arima Madurai ExtraBo" panose="00000900000000000000" pitchFamily="2" charset="0"/>
              </a:endParaRPr>
            </a:p>
          </p:txBody>
        </p:sp>
        <p:sp>
          <p:nvSpPr>
            <p:cNvPr id="58" name="Rounded Rectangle 57"/>
            <p:cNvSpPr/>
            <p:nvPr/>
          </p:nvSpPr>
          <p:spPr>
            <a:xfrm>
              <a:off x="4629229" y="1145710"/>
              <a:ext cx="4507948" cy="943922"/>
            </a:xfrm>
            <a:prstGeom prst="roundRect">
              <a:avLst/>
            </a:prstGeom>
            <a:noFill/>
            <a:ln>
              <a:solidFill>
                <a:srgbClr val="EA7E7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4629229" y="2475078"/>
            <a:ext cx="4507948" cy="943922"/>
            <a:chOff x="4629229" y="2475078"/>
            <a:chExt cx="4507948" cy="943922"/>
          </a:xfrm>
        </p:grpSpPr>
        <p:sp>
          <p:nvSpPr>
            <p:cNvPr id="57" name="Rectangle 56"/>
            <p:cNvSpPr/>
            <p:nvPr/>
          </p:nvSpPr>
          <p:spPr>
            <a:xfrm>
              <a:off x="4646581" y="2683485"/>
              <a:ext cx="3541195" cy="619272"/>
            </a:xfrm>
            <a:prstGeom prst="rect">
              <a:avLst/>
            </a:prstGeom>
          </p:spPr>
          <p:txBody>
            <a:bodyPr wrap="square">
              <a:spAutoFit/>
            </a:bodyPr>
            <a:lstStyle/>
            <a:p>
              <a:pPr lvl="0">
                <a:lnSpc>
                  <a:spcPct val="107000"/>
                </a:lnSpc>
                <a:spcBef>
                  <a:spcPts val="200"/>
                </a:spcBef>
                <a:spcAft>
                  <a:spcPts val="600"/>
                </a:spcAft>
              </a:pPr>
              <a:r>
                <a:rPr lang="vi-VN" sz="1600">
                  <a:latin typeface="#9Slide03 Arima Madurai ExtraBo" panose="00000900000000000000" pitchFamily="2" charset="0"/>
                  <a:ea typeface="Arial" panose="020B0604020202020204" pitchFamily="34" charset="0"/>
                  <a:cs typeface="#9Slide03 Arima Madurai ExtraBo" panose="00000900000000000000" pitchFamily="2" charset="0"/>
                </a:rPr>
                <a:t>Trên bao gạo hình 37.1b có ghi 25 kg. Số ghi đó cho biết điều gì?</a:t>
              </a:r>
              <a:endParaRPr lang="en-US" sz="1200">
                <a:effectLst/>
                <a:latin typeface="#9Slide03 Arima Madurai ExtraBo" panose="00000900000000000000" pitchFamily="2" charset="0"/>
                <a:ea typeface="Arial" panose="020B0604020202020204" pitchFamily="34" charset="0"/>
                <a:cs typeface="#9Slide03 Arima Madurai ExtraBo" panose="00000900000000000000" pitchFamily="2" charset="0"/>
              </a:endParaRPr>
            </a:p>
          </p:txBody>
        </p:sp>
        <p:sp>
          <p:nvSpPr>
            <p:cNvPr id="60" name="Rounded Rectangle 59"/>
            <p:cNvSpPr/>
            <p:nvPr/>
          </p:nvSpPr>
          <p:spPr>
            <a:xfrm>
              <a:off x="4629229" y="2475078"/>
              <a:ext cx="4507948" cy="943922"/>
            </a:xfrm>
            <a:prstGeom prst="roundRect">
              <a:avLst/>
            </a:prstGeom>
            <a:noFill/>
            <a:ln>
              <a:solidFill>
                <a:srgbClr val="01ABB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p:cNvSpPr txBox="1"/>
          <p:nvPr/>
        </p:nvSpPr>
        <p:spPr>
          <a:xfrm>
            <a:off x="987481" y="3968249"/>
            <a:ext cx="2133611" cy="646331"/>
          </a:xfrm>
          <a:prstGeom prst="rect">
            <a:avLst/>
          </a:prstGeom>
          <a:noFill/>
        </p:spPr>
        <p:txBody>
          <a:bodyPr wrap="square" rtlCol="0">
            <a:spAutoFit/>
          </a:bodyPr>
          <a:lstStyle/>
          <a:p>
            <a:pPr algn="ctr"/>
            <a:r>
              <a:rPr lang="vi-VN" sz="1800">
                <a:latin typeface="#9Slide03 Arima Madurai ExtraLi" panose="00000300000000000000" pitchFamily="2" charset="0"/>
                <a:cs typeface="#9Slide03 Arima Madurai ExtraLi" panose="00000300000000000000" pitchFamily="2" charset="0"/>
              </a:rPr>
              <a:t>Viết ý kiến cá nhân 1 phút</a:t>
            </a:r>
            <a:endParaRPr lang="en-US" sz="1800">
              <a:latin typeface="#9Slide03 Arima Madurai ExtraLi" panose="00000300000000000000" pitchFamily="2" charset="0"/>
              <a:cs typeface="#9Slide03 Arima Madurai ExtraLi" panose="00000300000000000000" pitchFamily="2" charset="0"/>
            </a:endParaRPr>
          </a:p>
        </p:txBody>
      </p:sp>
      <p:sp>
        <p:nvSpPr>
          <p:cNvPr id="65" name="TextBox 64"/>
          <p:cNvSpPr txBox="1"/>
          <p:nvPr/>
        </p:nvSpPr>
        <p:spPr>
          <a:xfrm>
            <a:off x="6830924" y="3886394"/>
            <a:ext cx="2133611" cy="646331"/>
          </a:xfrm>
          <a:prstGeom prst="rect">
            <a:avLst/>
          </a:prstGeom>
          <a:noFill/>
        </p:spPr>
        <p:txBody>
          <a:bodyPr wrap="square" rtlCol="0">
            <a:spAutoFit/>
          </a:bodyPr>
          <a:lstStyle/>
          <a:p>
            <a:pPr algn="ctr"/>
            <a:r>
              <a:rPr lang="vi-VN" sz="1800">
                <a:latin typeface="#9Slide03 Arima Madurai ExtraLi" panose="00000300000000000000" pitchFamily="2" charset="0"/>
                <a:cs typeface="#9Slide03 Arima Madurai ExtraLi" panose="00000300000000000000" pitchFamily="2" charset="0"/>
              </a:rPr>
              <a:t>Thống nhất ý kiến chung 1 phút</a:t>
            </a:r>
            <a:endParaRPr lang="en-US" sz="1800">
              <a:latin typeface="#9Slide03 Arima Madurai ExtraLi" panose="00000300000000000000" pitchFamily="2" charset="0"/>
              <a:cs typeface="#9Slide03 Arima Madurai ExtraLi" panose="00000300000000000000" pitchFamily="2" charset="0"/>
            </a:endParaRPr>
          </a:p>
        </p:txBody>
      </p:sp>
      <p:sp>
        <p:nvSpPr>
          <p:cNvPr id="66" name="TextBox 65"/>
          <p:cNvSpPr txBox="1"/>
          <p:nvPr/>
        </p:nvSpPr>
        <p:spPr>
          <a:xfrm>
            <a:off x="3915299" y="3970945"/>
            <a:ext cx="2133611" cy="646331"/>
          </a:xfrm>
          <a:prstGeom prst="rect">
            <a:avLst/>
          </a:prstGeom>
          <a:noFill/>
        </p:spPr>
        <p:txBody>
          <a:bodyPr wrap="square" rtlCol="0">
            <a:spAutoFit/>
          </a:bodyPr>
          <a:lstStyle/>
          <a:p>
            <a:pPr algn="ctr"/>
            <a:r>
              <a:rPr lang="vi-VN" sz="1800">
                <a:latin typeface="#9Slide03 Arima Madurai ExtraLi" panose="00000300000000000000" pitchFamily="2" charset="0"/>
                <a:cs typeface="#9Slide03 Arima Madurai ExtraLi" panose="00000300000000000000" pitchFamily="2" charset="0"/>
              </a:rPr>
              <a:t>Chia sẻ trong nhóm 2 phút</a:t>
            </a:r>
            <a:endParaRPr lang="en-US" sz="1800">
              <a:latin typeface="#9Slide03 Arima Madurai ExtraLi" panose="00000300000000000000" pitchFamily="2" charset="0"/>
              <a:cs typeface="#9Slide03 Arima Madurai ExtraLi" panose="000003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249"/>
                                              </p:stCondLst>
                                            </p:cTn>
                                            <p:tgtEl>
                                              <p:spTgt spid="62"/>
                                            </p:tgtEl>
                                            <p:attrNameLst>
                                              <p:attrName>style.visibility</p:attrName>
                                            </p:attrNameLst>
                                          </p:cBhvr>
                                          <p:to>
                                            <p:strVal val="visible"/>
                                          </p:to>
                                        </p:set>
                                      </p:childTnLst>
                                    </p:cTn>
                                  </p:par>
                                </p:childTnLst>
                              </p:cTn>
                            </p:par>
                            <p:par>
                              <p:cTn id="24" fill="hold">
                                <p:stCondLst>
                                  <p:cond delay="250"/>
                                </p:stCondLst>
                                <p:childTnLst>
                                  <p:par>
                                    <p:cTn id="25" presetID="53" presetClass="entr" presetSubtype="16"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300" fill="hold"/>
                                            <p:tgtEl>
                                              <p:spTgt spid="15"/>
                                            </p:tgtEl>
                                            <p:attrNameLst>
                                              <p:attrName>ppt_w</p:attrName>
                                            </p:attrNameLst>
                                          </p:cBhvr>
                                          <p:tavLst>
                                            <p:tav tm="0">
                                              <p:val>
                                                <p:fltVal val="0"/>
                                              </p:val>
                                            </p:tav>
                                            <p:tav tm="100000">
                                              <p:val>
                                                <p:strVal val="#ppt_w"/>
                                              </p:val>
                                            </p:tav>
                                          </p:tavLst>
                                        </p:anim>
                                        <p:anim calcmode="lin" valueType="num">
                                          <p:cBhvr>
                                            <p:cTn id="28" dur="300" fill="hold"/>
                                            <p:tgtEl>
                                              <p:spTgt spid="15"/>
                                            </p:tgtEl>
                                            <p:attrNameLst>
                                              <p:attrName>ppt_h</p:attrName>
                                            </p:attrNameLst>
                                          </p:cBhvr>
                                          <p:tavLst>
                                            <p:tav tm="0">
                                              <p:val>
                                                <p:fltVal val="0"/>
                                              </p:val>
                                            </p:tav>
                                            <p:tav tm="100000">
                                              <p:val>
                                                <p:strVal val="#ppt_h"/>
                                              </p:val>
                                            </p:tav>
                                          </p:tavLst>
                                        </p:anim>
                                        <p:animEffect transition="in" filter="fade">
                                          <p:cBhvr>
                                            <p:cTn id="29" dur="300"/>
                                            <p:tgtEl>
                                              <p:spTgt spid="15"/>
                                            </p:tgtEl>
                                          </p:cBhvr>
                                        </p:animEffect>
                                      </p:childTnLst>
                                    </p:cTn>
                                  </p:par>
                                </p:childTnLst>
                              </p:cTn>
                            </p:par>
                            <p:par>
                              <p:cTn id="30" fill="hold">
                                <p:stCondLst>
                                  <p:cond delay="550"/>
                                </p:stCondLst>
                                <p:childTnLst>
                                  <p:par>
                                    <p:cTn id="31" presetID="32" presetClass="emph" presetSubtype="0" fill="hold" nodeType="afterEffect">
                                      <p:stCondLst>
                                        <p:cond delay="0"/>
                                      </p:stCondLst>
                                      <p:childTnLst>
                                        <p:animRot by="120000">
                                          <p:cBhvr>
                                            <p:cTn id="32" dur="50" fill="hold">
                                              <p:stCondLst>
                                                <p:cond delay="0"/>
                                              </p:stCondLst>
                                            </p:cTn>
                                            <p:tgtEl>
                                              <p:spTgt spid="15"/>
                                            </p:tgtEl>
                                            <p:attrNameLst>
                                              <p:attrName>r</p:attrName>
                                            </p:attrNameLst>
                                          </p:cBhvr>
                                        </p:animRot>
                                        <p:animRot by="-240000">
                                          <p:cBhvr>
                                            <p:cTn id="33" dur="100" fill="hold">
                                              <p:stCondLst>
                                                <p:cond delay="100"/>
                                              </p:stCondLst>
                                            </p:cTn>
                                            <p:tgtEl>
                                              <p:spTgt spid="15"/>
                                            </p:tgtEl>
                                            <p:attrNameLst>
                                              <p:attrName>r</p:attrName>
                                            </p:attrNameLst>
                                          </p:cBhvr>
                                        </p:animRot>
                                        <p:animRot by="240000">
                                          <p:cBhvr>
                                            <p:cTn id="34" dur="100" fill="hold">
                                              <p:stCondLst>
                                                <p:cond delay="200"/>
                                              </p:stCondLst>
                                            </p:cTn>
                                            <p:tgtEl>
                                              <p:spTgt spid="15"/>
                                            </p:tgtEl>
                                            <p:attrNameLst>
                                              <p:attrName>r</p:attrName>
                                            </p:attrNameLst>
                                          </p:cBhvr>
                                        </p:animRot>
                                        <p:animRot by="-240000">
                                          <p:cBhvr>
                                            <p:cTn id="35" dur="100" fill="hold">
                                              <p:stCondLst>
                                                <p:cond delay="300"/>
                                              </p:stCondLst>
                                            </p:cTn>
                                            <p:tgtEl>
                                              <p:spTgt spid="15"/>
                                            </p:tgtEl>
                                            <p:attrNameLst>
                                              <p:attrName>r</p:attrName>
                                            </p:attrNameLst>
                                          </p:cBhvr>
                                        </p:animRot>
                                        <p:animRot by="120000">
                                          <p:cBhvr>
                                            <p:cTn id="36" dur="100" fill="hold">
                                              <p:stCondLst>
                                                <p:cond delay="400"/>
                                              </p:stCondLst>
                                            </p:cTn>
                                            <p:tgtEl>
                                              <p:spTgt spid="15"/>
                                            </p:tgtEl>
                                            <p:attrNameLst>
                                              <p:attrName>r</p:attrName>
                                            </p:attrNameLst>
                                          </p:cBhvr>
                                        </p:animRot>
                                      </p:childTnLst>
                                    </p:cTn>
                                  </p:par>
                                </p:childTnLst>
                              </p:cTn>
                            </p:par>
                            <p:par>
                              <p:cTn id="37" fill="hold">
                                <p:stCondLst>
                                  <p:cond delay="1050"/>
                                </p:stCondLst>
                                <p:childTnLst>
                                  <p:par>
                                    <p:cTn id="38" presetID="10" presetClass="entr" presetSubtype="0" fill="hold" grpId="0"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10"/>
                                            <p:tgtEl>
                                              <p:spTgt spid="54"/>
                                            </p:tgtEl>
                                          </p:cBhvr>
                                        </p:animEffect>
                                      </p:childTnLst>
                                    </p:cTn>
                                  </p:par>
                                </p:childTnLst>
                              </p:cTn>
                            </p:par>
                            <p:par>
                              <p:cTn id="41" fill="hold">
                                <p:stCondLst>
                                  <p:cond delay="1060"/>
                                </p:stCondLst>
                                <p:childTnLst>
                                  <p:par>
                                    <p:cTn id="42" presetID="2" presetClass="entr" presetSubtype="4"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 calcmode="lin" valueType="num">
                                          <p:cBhvr additive="base">
                                            <p:cTn id="44" dur="500" fill="hold"/>
                                            <p:tgtEl>
                                              <p:spTgt spid="59"/>
                                            </p:tgtEl>
                                            <p:attrNameLst>
                                              <p:attrName>ppt_x</p:attrName>
                                            </p:attrNameLst>
                                          </p:cBhvr>
                                          <p:tavLst>
                                            <p:tav tm="0">
                                              <p:val>
                                                <p:strVal val="#ppt_x"/>
                                              </p:val>
                                            </p:tav>
                                            <p:tav tm="100000">
                                              <p:val>
                                                <p:strVal val="#ppt_x"/>
                                              </p:val>
                                            </p:tav>
                                          </p:tavLst>
                                        </p:anim>
                                        <p:anim calcmode="lin" valueType="num">
                                          <p:cBhvr additive="base">
                                            <p:cTn id="45" dur="500" fill="hold"/>
                                            <p:tgtEl>
                                              <p:spTgt spid="59"/>
                                            </p:tgtEl>
                                            <p:attrNameLst>
                                              <p:attrName>ppt_y</p:attrName>
                                            </p:attrNameLst>
                                          </p:cBhvr>
                                          <p:tavLst>
                                            <p:tav tm="0">
                                              <p:val>
                                                <p:strVal val="1+#ppt_h/2"/>
                                              </p:val>
                                            </p:tav>
                                            <p:tav tm="100000">
                                              <p:val>
                                                <p:strVal val="#ppt_y"/>
                                              </p:val>
                                            </p:tav>
                                          </p:tavLst>
                                        </p:anim>
                                      </p:childTnLst>
                                    </p:cTn>
                                  </p:par>
                                </p:childTnLst>
                              </p:cTn>
                            </p:par>
                            <p:par>
                              <p:cTn id="46" fill="hold">
                                <p:stCondLst>
                                  <p:cond delay="1560"/>
                                </p:stCondLst>
                                <p:childTnLst>
                                  <p:par>
                                    <p:cTn id="47" presetID="53" presetClass="entr" presetSubtype="16"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300" fill="hold"/>
                                            <p:tgtEl>
                                              <p:spTgt spid="10"/>
                                            </p:tgtEl>
                                            <p:attrNameLst>
                                              <p:attrName>ppt_w</p:attrName>
                                            </p:attrNameLst>
                                          </p:cBhvr>
                                          <p:tavLst>
                                            <p:tav tm="0">
                                              <p:val>
                                                <p:fltVal val="0"/>
                                              </p:val>
                                            </p:tav>
                                            <p:tav tm="100000">
                                              <p:val>
                                                <p:strVal val="#ppt_w"/>
                                              </p:val>
                                            </p:tav>
                                          </p:tavLst>
                                        </p:anim>
                                        <p:anim calcmode="lin" valueType="num">
                                          <p:cBhvr>
                                            <p:cTn id="50" dur="300" fill="hold"/>
                                            <p:tgtEl>
                                              <p:spTgt spid="10"/>
                                            </p:tgtEl>
                                            <p:attrNameLst>
                                              <p:attrName>ppt_h</p:attrName>
                                            </p:attrNameLst>
                                          </p:cBhvr>
                                          <p:tavLst>
                                            <p:tav tm="0">
                                              <p:val>
                                                <p:fltVal val="0"/>
                                              </p:val>
                                            </p:tav>
                                            <p:tav tm="100000">
                                              <p:val>
                                                <p:strVal val="#ppt_h"/>
                                              </p:val>
                                            </p:tav>
                                          </p:tavLst>
                                        </p:anim>
                                        <p:animEffect transition="in" filter="fade">
                                          <p:cBhvr>
                                            <p:cTn id="51" dur="300"/>
                                            <p:tgtEl>
                                              <p:spTgt spid="10"/>
                                            </p:tgtEl>
                                          </p:cBhvr>
                                        </p:animEffect>
                                      </p:childTnLst>
                                    </p:cTn>
                                  </p:par>
                                </p:childTnLst>
                              </p:cTn>
                            </p:par>
                            <p:par>
                              <p:cTn id="52" fill="hold">
                                <p:stCondLst>
                                  <p:cond delay="1860"/>
                                </p:stCondLst>
                                <p:childTnLst>
                                  <p:par>
                                    <p:cTn id="53" presetID="32" presetClass="emph" presetSubtype="0" fill="hold" nodeType="afterEffect">
                                      <p:stCondLst>
                                        <p:cond delay="0"/>
                                      </p:stCondLst>
                                      <p:childTnLst>
                                        <p:animRot by="120000">
                                          <p:cBhvr>
                                            <p:cTn id="54" dur="50" fill="hold">
                                              <p:stCondLst>
                                                <p:cond delay="0"/>
                                              </p:stCondLst>
                                            </p:cTn>
                                            <p:tgtEl>
                                              <p:spTgt spid="10"/>
                                            </p:tgtEl>
                                            <p:attrNameLst>
                                              <p:attrName>r</p:attrName>
                                            </p:attrNameLst>
                                          </p:cBhvr>
                                        </p:animRot>
                                        <p:animRot by="-240000">
                                          <p:cBhvr>
                                            <p:cTn id="55" dur="100" fill="hold">
                                              <p:stCondLst>
                                                <p:cond delay="100"/>
                                              </p:stCondLst>
                                            </p:cTn>
                                            <p:tgtEl>
                                              <p:spTgt spid="10"/>
                                            </p:tgtEl>
                                            <p:attrNameLst>
                                              <p:attrName>r</p:attrName>
                                            </p:attrNameLst>
                                          </p:cBhvr>
                                        </p:animRot>
                                        <p:animRot by="240000">
                                          <p:cBhvr>
                                            <p:cTn id="56" dur="100" fill="hold">
                                              <p:stCondLst>
                                                <p:cond delay="200"/>
                                              </p:stCondLst>
                                            </p:cTn>
                                            <p:tgtEl>
                                              <p:spTgt spid="10"/>
                                            </p:tgtEl>
                                            <p:attrNameLst>
                                              <p:attrName>r</p:attrName>
                                            </p:attrNameLst>
                                          </p:cBhvr>
                                        </p:animRot>
                                        <p:animRot by="-240000">
                                          <p:cBhvr>
                                            <p:cTn id="57" dur="100" fill="hold">
                                              <p:stCondLst>
                                                <p:cond delay="300"/>
                                              </p:stCondLst>
                                            </p:cTn>
                                            <p:tgtEl>
                                              <p:spTgt spid="10"/>
                                            </p:tgtEl>
                                            <p:attrNameLst>
                                              <p:attrName>r</p:attrName>
                                            </p:attrNameLst>
                                          </p:cBhvr>
                                        </p:animRot>
                                        <p:animRot by="120000">
                                          <p:cBhvr>
                                            <p:cTn id="58" dur="100" fill="hold">
                                              <p:stCondLst>
                                                <p:cond delay="400"/>
                                              </p:stCondLst>
                                            </p:cTn>
                                            <p:tgtEl>
                                              <p:spTgt spid="10"/>
                                            </p:tgtEl>
                                            <p:attrNameLst>
                                              <p:attrName>r</p:attrName>
                                            </p:attrNameLst>
                                          </p:cBhvr>
                                        </p:animRot>
                                      </p:childTnLst>
                                    </p:cTn>
                                  </p:par>
                                </p:childTnLst>
                              </p:cTn>
                            </p:par>
                            <p:par>
                              <p:cTn id="59" fill="hold">
                                <p:stCondLst>
                                  <p:cond delay="2360"/>
                                </p:stCondLst>
                                <p:childTnLst>
                                  <p:par>
                                    <p:cTn id="60" presetID="2" presetClass="entr" presetSubtype="4" fill="hold" grpId="0" nodeType="afterEffect">
                                      <p:stCondLst>
                                        <p:cond delay="0"/>
                                      </p:stCondLst>
                                      <p:childTnLst>
                                        <p:set>
                                          <p:cBhvr>
                                            <p:cTn id="61" dur="1" fill="hold">
                                              <p:stCondLst>
                                                <p:cond delay="0"/>
                                              </p:stCondLst>
                                            </p:cTn>
                                            <p:tgtEl>
                                              <p:spTgt spid="56"/>
                                            </p:tgtEl>
                                            <p:attrNameLst>
                                              <p:attrName>style.visibility</p:attrName>
                                            </p:attrNameLst>
                                          </p:cBhvr>
                                          <p:to>
                                            <p:strVal val="visible"/>
                                          </p:to>
                                        </p:set>
                                        <p:anim calcmode="lin" valueType="num">
                                          <p:cBhvr additive="base">
                                            <p:cTn id="62" dur="10" fill="hold"/>
                                            <p:tgtEl>
                                              <p:spTgt spid="56"/>
                                            </p:tgtEl>
                                            <p:attrNameLst>
                                              <p:attrName>ppt_x</p:attrName>
                                            </p:attrNameLst>
                                          </p:cBhvr>
                                          <p:tavLst>
                                            <p:tav tm="0">
                                              <p:val>
                                                <p:strVal val="#ppt_x"/>
                                              </p:val>
                                            </p:tav>
                                            <p:tav tm="100000">
                                              <p:val>
                                                <p:strVal val="#ppt_x"/>
                                              </p:val>
                                            </p:tav>
                                          </p:tavLst>
                                        </p:anim>
                                        <p:anim calcmode="lin" valueType="num">
                                          <p:cBhvr additive="base">
                                            <p:cTn id="63" dur="10" fill="hold"/>
                                            <p:tgtEl>
                                              <p:spTgt spid="56"/>
                                            </p:tgtEl>
                                            <p:attrNameLst>
                                              <p:attrName>ppt_y</p:attrName>
                                            </p:attrNameLst>
                                          </p:cBhvr>
                                          <p:tavLst>
                                            <p:tav tm="0">
                                              <p:val>
                                                <p:strVal val="1+#ppt_h/2"/>
                                              </p:val>
                                            </p:tav>
                                            <p:tav tm="100000">
                                              <p:val>
                                                <p:strVal val="#ppt_y"/>
                                              </p:val>
                                            </p:tav>
                                          </p:tavLst>
                                        </p:anim>
                                      </p:childTnLst>
                                    </p:cTn>
                                  </p:par>
                                </p:childTnLst>
                              </p:cTn>
                            </p:par>
                            <p:par>
                              <p:cTn id="64" fill="hold">
                                <p:stCondLst>
                                  <p:cond delay="2370"/>
                                </p:stCondLst>
                                <p:childTnLst>
                                  <p:par>
                                    <p:cTn id="65" presetID="2" presetClass="entr" presetSubtype="2" fill="hold" nodeType="after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additive="base">
                                            <p:cTn id="67" dur="250" fill="hold"/>
                                            <p:tgtEl>
                                              <p:spTgt spid="61"/>
                                            </p:tgtEl>
                                            <p:attrNameLst>
                                              <p:attrName>ppt_x</p:attrName>
                                            </p:attrNameLst>
                                          </p:cBhvr>
                                          <p:tavLst>
                                            <p:tav tm="0">
                                              <p:val>
                                                <p:strVal val="1+#ppt_w/2"/>
                                              </p:val>
                                            </p:tav>
                                            <p:tav tm="100000">
                                              <p:val>
                                                <p:strVal val="#ppt_x"/>
                                              </p:val>
                                            </p:tav>
                                          </p:tavLst>
                                        </p:anim>
                                        <p:anim calcmode="lin" valueType="num">
                                          <p:cBhvr additive="base">
                                            <p:cTn id="68" dur="250" fill="hold"/>
                                            <p:tgtEl>
                                              <p:spTgt spid="61"/>
                                            </p:tgtEl>
                                            <p:attrNameLst>
                                              <p:attrName>ppt_y</p:attrName>
                                            </p:attrNameLst>
                                          </p:cBhvr>
                                          <p:tavLst>
                                            <p:tav tm="0">
                                              <p:val>
                                                <p:strVal val="#ppt_y"/>
                                              </p:val>
                                            </p:tav>
                                            <p:tav tm="100000">
                                              <p:val>
                                                <p:strVal val="#ppt_y"/>
                                              </p:val>
                                            </p:tav>
                                          </p:tavLst>
                                        </p:anim>
                                      </p:childTnLst>
                                    </p:cTn>
                                  </p:par>
                                </p:childTnLst>
                              </p:cTn>
                            </p:par>
                            <p:par>
                              <p:cTn id="69" fill="hold">
                                <p:stCondLst>
                                  <p:cond delay="2620"/>
                                </p:stCondLst>
                                <p:childTnLst>
                                  <p:par>
                                    <p:cTn id="70" presetID="22" presetClass="entr" presetSubtype="8"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left)">
                                          <p:cBhvr>
                                            <p:cTn id="72" dur="800"/>
                                            <p:tgtEl>
                                              <p:spTgt spid="41"/>
                                            </p:tgtEl>
                                          </p:cBhvr>
                                        </p:animEffect>
                                      </p:childTnLst>
                                    </p:cTn>
                                  </p:par>
                                </p:childTnLst>
                              </p:cTn>
                            </p:par>
                            <p:par>
                              <p:cTn id="73" fill="hold">
                                <p:stCondLst>
                                  <p:cond delay="3420"/>
                                </p:stCondLst>
                                <p:childTnLst>
                                  <p:par>
                                    <p:cTn id="74" presetID="2" presetClass="entr" presetSubtype="4" accel="70000" fill="hold" grpId="0" nodeType="afterEffect" p14:presetBounceEnd="50000">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14:bounceEnd="50000">
                                          <p:cBhvr additive="base">
                                            <p:cTn id="76"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77" dur="500" fill="hold"/>
                                            <p:tgtEl>
                                              <p:spTgt spid="20"/>
                                            </p:tgtEl>
                                            <p:attrNameLst>
                                              <p:attrName>ppt_y</p:attrName>
                                            </p:attrNameLst>
                                          </p:cBhvr>
                                          <p:tavLst>
                                            <p:tav tm="0">
                                              <p:val>
                                                <p:strVal val="1+#ppt_h/2"/>
                                              </p:val>
                                            </p:tav>
                                            <p:tav tm="100000">
                                              <p:val>
                                                <p:strVal val="#ppt_y"/>
                                              </p:val>
                                            </p:tav>
                                          </p:tavLst>
                                        </p:anim>
                                      </p:childTnLst>
                                    </p:cTn>
                                  </p:par>
                                </p:childTnLst>
                              </p:cTn>
                            </p:par>
                            <p:par>
                              <p:cTn id="78" fill="hold">
                                <p:stCondLst>
                                  <p:cond delay="5470"/>
                                </p:stCondLst>
                                <p:childTnLst>
                                  <p:par>
                                    <p:cTn id="79" presetID="2" presetClass="entr" presetSubtype="4" accel="70000" fill="hold" grpId="0" nodeType="afterEffect" p14:presetBounceEnd="50000">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14:bounceEnd="50000">
                                          <p:cBhvr additive="base">
                                            <p:cTn id="81"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82" dur="500" fill="hold"/>
                                            <p:tgtEl>
                                              <p:spTgt spid="24"/>
                                            </p:tgtEl>
                                            <p:attrNameLst>
                                              <p:attrName>ppt_y</p:attrName>
                                            </p:attrNameLst>
                                          </p:cBhvr>
                                          <p:tavLst>
                                            <p:tav tm="0">
                                              <p:val>
                                                <p:strVal val="1+#ppt_h/2"/>
                                              </p:val>
                                            </p:tav>
                                            <p:tav tm="100000">
                                              <p:val>
                                                <p:strVal val="#ppt_y"/>
                                              </p:val>
                                            </p:tav>
                                          </p:tavLst>
                                        </p:anim>
                                      </p:childTnLst>
                                    </p:cTn>
                                  </p:par>
                                </p:childTnLst>
                              </p:cTn>
                            </p:par>
                            <p:par>
                              <p:cTn id="83" fill="hold">
                                <p:stCondLst>
                                  <p:cond delay="5970"/>
                                </p:stCondLst>
                                <p:childTnLst>
                                  <p:par>
                                    <p:cTn id="84" presetID="23" presetClass="entr" presetSubtype="16" fill="hold" nodeType="afterEffect">
                                      <p:stCondLst>
                                        <p:cond delay="0"/>
                                      </p:stCondLst>
                                      <p:childTnLst>
                                        <p:set>
                                          <p:cBhvr>
                                            <p:cTn id="85" dur="1" fill="hold">
                                              <p:stCondLst>
                                                <p:cond delay="0"/>
                                              </p:stCondLst>
                                            </p:cTn>
                                            <p:tgtEl>
                                              <p:spTgt spid="45"/>
                                            </p:tgtEl>
                                            <p:attrNameLst>
                                              <p:attrName>style.visibility</p:attrName>
                                            </p:attrNameLst>
                                          </p:cBhvr>
                                          <p:to>
                                            <p:strVal val="visible"/>
                                          </p:to>
                                        </p:set>
                                        <p:anim calcmode="lin" valueType="num">
                                          <p:cBhvr>
                                            <p:cTn id="86" dur="400" fill="hold"/>
                                            <p:tgtEl>
                                              <p:spTgt spid="45"/>
                                            </p:tgtEl>
                                            <p:attrNameLst>
                                              <p:attrName>ppt_w</p:attrName>
                                            </p:attrNameLst>
                                          </p:cBhvr>
                                          <p:tavLst>
                                            <p:tav tm="0">
                                              <p:val>
                                                <p:fltVal val="0"/>
                                              </p:val>
                                            </p:tav>
                                            <p:tav tm="100000">
                                              <p:val>
                                                <p:strVal val="#ppt_w"/>
                                              </p:val>
                                            </p:tav>
                                          </p:tavLst>
                                        </p:anim>
                                        <p:anim calcmode="lin" valueType="num">
                                          <p:cBhvr>
                                            <p:cTn id="87" dur="400" fill="hold"/>
                                            <p:tgtEl>
                                              <p:spTgt spid="45"/>
                                            </p:tgtEl>
                                            <p:attrNameLst>
                                              <p:attrName>ppt_h</p:attrName>
                                            </p:attrNameLst>
                                          </p:cBhvr>
                                          <p:tavLst>
                                            <p:tav tm="0">
                                              <p:val>
                                                <p:fltVal val="0"/>
                                              </p:val>
                                            </p:tav>
                                            <p:tav tm="100000">
                                              <p:val>
                                                <p:strVal val="#ppt_h"/>
                                              </p:val>
                                            </p:tav>
                                          </p:tavLst>
                                        </p:anim>
                                      </p:childTnLst>
                                    </p:cTn>
                                  </p:par>
                                </p:childTnLst>
                              </p:cTn>
                            </p:par>
                            <p:par>
                              <p:cTn id="88" fill="hold">
                                <p:stCondLst>
                                  <p:cond delay="6370"/>
                                </p:stCondLst>
                                <p:childTnLst>
                                  <p:par>
                                    <p:cTn id="89" presetID="26" presetClass="emph" presetSubtype="0" fill="hold" nodeType="afterEffect">
                                      <p:stCondLst>
                                        <p:cond delay="0"/>
                                      </p:stCondLst>
                                      <p:childTnLst>
                                        <p:animEffect transition="out" filter="fade">
                                          <p:cBhvr>
                                            <p:cTn id="90" dur="500" tmFilter="0, 0; .2, .5; .8, .5; 1, 0"/>
                                            <p:tgtEl>
                                              <p:spTgt spid="45"/>
                                            </p:tgtEl>
                                          </p:cBhvr>
                                        </p:animEffect>
                                        <p:animScale>
                                          <p:cBhvr>
                                            <p:cTn id="91" dur="250" autoRev="1" fill="hold"/>
                                            <p:tgtEl>
                                              <p:spTgt spid="45"/>
                                            </p:tgtEl>
                                          </p:cBhvr>
                                          <p:by x="105000" y="105000"/>
                                        </p:animScale>
                                      </p:childTnLst>
                                    </p:cTn>
                                  </p:par>
                                </p:childTnLst>
                              </p:cTn>
                            </p:par>
                            <p:par>
                              <p:cTn id="92" fill="hold">
                                <p:stCondLst>
                                  <p:cond delay="6870"/>
                                </p:stCondLst>
                                <p:childTnLst>
                                  <p:par>
                                    <p:cTn id="93" presetID="2" presetClass="entr" presetSubtype="4" accel="70000" fill="hold" grpId="0" nodeType="afterEffect" p14:presetBounceEnd="50000">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14:bounceEnd="50000">
                                          <p:cBhvr additive="base">
                                            <p:cTn id="95"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par>
                              <p:cTn id="97" fill="hold">
                                <p:stCondLst>
                                  <p:cond delay="7370"/>
                                </p:stCondLst>
                                <p:childTnLst>
                                  <p:par>
                                    <p:cTn id="98" presetID="23" presetClass="entr" presetSubtype="16" fill="hold" nodeType="afterEffect">
                                      <p:stCondLst>
                                        <p:cond delay="0"/>
                                      </p:stCondLst>
                                      <p:childTnLst>
                                        <p:set>
                                          <p:cBhvr>
                                            <p:cTn id="99" dur="1" fill="hold">
                                              <p:stCondLst>
                                                <p:cond delay="0"/>
                                              </p:stCondLst>
                                            </p:cTn>
                                            <p:tgtEl>
                                              <p:spTgt spid="48"/>
                                            </p:tgtEl>
                                            <p:attrNameLst>
                                              <p:attrName>style.visibility</p:attrName>
                                            </p:attrNameLst>
                                          </p:cBhvr>
                                          <p:to>
                                            <p:strVal val="visible"/>
                                          </p:to>
                                        </p:set>
                                        <p:anim calcmode="lin" valueType="num">
                                          <p:cBhvr>
                                            <p:cTn id="100" dur="300" fill="hold"/>
                                            <p:tgtEl>
                                              <p:spTgt spid="48"/>
                                            </p:tgtEl>
                                            <p:attrNameLst>
                                              <p:attrName>ppt_w</p:attrName>
                                            </p:attrNameLst>
                                          </p:cBhvr>
                                          <p:tavLst>
                                            <p:tav tm="0">
                                              <p:val>
                                                <p:fltVal val="0"/>
                                              </p:val>
                                            </p:tav>
                                            <p:tav tm="100000">
                                              <p:val>
                                                <p:strVal val="#ppt_w"/>
                                              </p:val>
                                            </p:tav>
                                          </p:tavLst>
                                        </p:anim>
                                        <p:anim calcmode="lin" valueType="num">
                                          <p:cBhvr>
                                            <p:cTn id="101" dur="300" fill="hold"/>
                                            <p:tgtEl>
                                              <p:spTgt spid="48"/>
                                            </p:tgtEl>
                                            <p:attrNameLst>
                                              <p:attrName>ppt_h</p:attrName>
                                            </p:attrNameLst>
                                          </p:cBhvr>
                                          <p:tavLst>
                                            <p:tav tm="0">
                                              <p:val>
                                                <p:fltVal val="0"/>
                                              </p:val>
                                            </p:tav>
                                            <p:tav tm="100000">
                                              <p:val>
                                                <p:strVal val="#ppt_h"/>
                                              </p:val>
                                            </p:tav>
                                          </p:tavLst>
                                        </p:anim>
                                      </p:childTnLst>
                                    </p:cTn>
                                  </p:par>
                                </p:childTnLst>
                              </p:cTn>
                            </p:par>
                            <p:par>
                              <p:cTn id="102" fill="hold">
                                <p:stCondLst>
                                  <p:cond delay="7670"/>
                                </p:stCondLst>
                                <p:childTnLst>
                                  <p:par>
                                    <p:cTn id="103" presetID="26" presetClass="emph" presetSubtype="0" fill="hold" nodeType="afterEffect">
                                      <p:stCondLst>
                                        <p:cond delay="0"/>
                                      </p:stCondLst>
                                      <p:childTnLst>
                                        <p:animEffect transition="out" filter="fade">
                                          <p:cBhvr>
                                            <p:cTn id="104" dur="500" tmFilter="0, 0; .2, .5; .8, .5; 1, 0"/>
                                            <p:tgtEl>
                                              <p:spTgt spid="48"/>
                                            </p:tgtEl>
                                          </p:cBhvr>
                                        </p:animEffect>
                                        <p:animScale>
                                          <p:cBhvr>
                                            <p:cTn id="105" dur="250" autoRev="1" fill="hold"/>
                                            <p:tgtEl>
                                              <p:spTgt spid="48"/>
                                            </p:tgtEl>
                                          </p:cBhvr>
                                          <p:by x="105000" y="105000"/>
                                        </p:animScale>
                                      </p:childTnLst>
                                    </p:cTn>
                                  </p:par>
                                </p:childTnLst>
                              </p:cTn>
                            </p:par>
                            <p:par>
                              <p:cTn id="106" fill="hold">
                                <p:stCondLst>
                                  <p:cond delay="8170"/>
                                </p:stCondLst>
                                <p:childTnLst>
                                  <p:par>
                                    <p:cTn id="107" presetID="23" presetClass="entr" presetSubtype="16" fill="hold" nodeType="afterEffect">
                                      <p:stCondLst>
                                        <p:cond delay="0"/>
                                      </p:stCondLst>
                                      <p:childTnLst>
                                        <p:set>
                                          <p:cBhvr>
                                            <p:cTn id="108" dur="1" fill="hold">
                                              <p:stCondLst>
                                                <p:cond delay="0"/>
                                              </p:stCondLst>
                                            </p:cTn>
                                            <p:tgtEl>
                                              <p:spTgt spid="42"/>
                                            </p:tgtEl>
                                            <p:attrNameLst>
                                              <p:attrName>style.visibility</p:attrName>
                                            </p:attrNameLst>
                                          </p:cBhvr>
                                          <p:to>
                                            <p:strVal val="visible"/>
                                          </p:to>
                                        </p:set>
                                        <p:anim calcmode="lin" valueType="num">
                                          <p:cBhvr>
                                            <p:cTn id="109" dur="300" fill="hold"/>
                                            <p:tgtEl>
                                              <p:spTgt spid="42"/>
                                            </p:tgtEl>
                                            <p:attrNameLst>
                                              <p:attrName>ppt_w</p:attrName>
                                            </p:attrNameLst>
                                          </p:cBhvr>
                                          <p:tavLst>
                                            <p:tav tm="0">
                                              <p:val>
                                                <p:fltVal val="0"/>
                                              </p:val>
                                            </p:tav>
                                            <p:tav tm="100000">
                                              <p:val>
                                                <p:strVal val="#ppt_w"/>
                                              </p:val>
                                            </p:tav>
                                          </p:tavLst>
                                        </p:anim>
                                        <p:anim calcmode="lin" valueType="num">
                                          <p:cBhvr>
                                            <p:cTn id="110" dur="300" fill="hold"/>
                                            <p:tgtEl>
                                              <p:spTgt spid="42"/>
                                            </p:tgtEl>
                                            <p:attrNameLst>
                                              <p:attrName>ppt_h</p:attrName>
                                            </p:attrNameLst>
                                          </p:cBhvr>
                                          <p:tavLst>
                                            <p:tav tm="0">
                                              <p:val>
                                                <p:fltVal val="0"/>
                                              </p:val>
                                            </p:tav>
                                            <p:tav tm="100000">
                                              <p:val>
                                                <p:strVal val="#ppt_h"/>
                                              </p:val>
                                            </p:tav>
                                          </p:tavLst>
                                        </p:anim>
                                      </p:childTnLst>
                                    </p:cTn>
                                  </p:par>
                                </p:childTnLst>
                              </p:cTn>
                            </p:par>
                            <p:par>
                              <p:cTn id="111" fill="hold">
                                <p:stCondLst>
                                  <p:cond delay="8470"/>
                                </p:stCondLst>
                                <p:childTnLst>
                                  <p:par>
                                    <p:cTn id="112" presetID="26" presetClass="emph" presetSubtype="0" fill="hold" nodeType="afterEffect">
                                      <p:stCondLst>
                                        <p:cond delay="0"/>
                                      </p:stCondLst>
                                      <p:childTnLst>
                                        <p:animEffect transition="out" filter="fade">
                                          <p:cBhvr>
                                            <p:cTn id="113" dur="500" tmFilter="0, 0; .2, .5; .8, .5; 1, 0"/>
                                            <p:tgtEl>
                                              <p:spTgt spid="42"/>
                                            </p:tgtEl>
                                          </p:cBhvr>
                                        </p:animEffect>
                                        <p:animScale>
                                          <p:cBhvr>
                                            <p:cTn id="114" dur="250" autoRev="1" fill="hold"/>
                                            <p:tgtEl>
                                              <p:spTgt spid="42"/>
                                            </p:tgtEl>
                                          </p:cBhvr>
                                          <p:by x="105000" y="105000"/>
                                        </p:animScale>
                                      </p:childTnLst>
                                    </p:cTn>
                                  </p:par>
                                  <p:par>
                                    <p:cTn id="115" presetID="6" presetClass="entr" presetSubtype="16" fill="hold" grpId="0" nodeType="withEffect">
                                      <p:stCondLst>
                                        <p:cond delay="0"/>
                                      </p:stCondLst>
                                      <p:childTnLst>
                                        <p:set>
                                          <p:cBhvr>
                                            <p:cTn id="116" dur="1" fill="hold">
                                              <p:stCondLst>
                                                <p:cond delay="0"/>
                                              </p:stCondLst>
                                            </p:cTn>
                                            <p:tgtEl>
                                              <p:spTgt spid="63"/>
                                            </p:tgtEl>
                                            <p:attrNameLst>
                                              <p:attrName>style.visibility</p:attrName>
                                            </p:attrNameLst>
                                          </p:cBhvr>
                                          <p:to>
                                            <p:strVal val="visible"/>
                                          </p:to>
                                        </p:set>
                                        <p:animEffect transition="in" filter="circle(in)">
                                          <p:cBhvr>
                                            <p:cTn id="117" dur="1250"/>
                                            <p:tgtEl>
                                              <p:spTgt spid="63"/>
                                            </p:tgtEl>
                                          </p:cBhvr>
                                        </p:animEffect>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66"/>
                                            </p:tgtEl>
                                            <p:attrNameLst>
                                              <p:attrName>style.visibility</p:attrName>
                                            </p:attrNameLst>
                                          </p:cBhvr>
                                          <p:to>
                                            <p:strVal val="visible"/>
                                          </p:to>
                                        </p:set>
                                        <p:animEffect transition="in" filter="fade">
                                          <p:cBhvr>
                                            <p:cTn id="122" dur="500"/>
                                            <p:tgtEl>
                                              <p:spTgt spid="66"/>
                                            </p:tgtEl>
                                          </p:cBhvr>
                                        </p:animEffect>
                                        <p:anim calcmode="lin" valueType="num">
                                          <p:cBhvr>
                                            <p:cTn id="123" dur="500" fill="hold"/>
                                            <p:tgtEl>
                                              <p:spTgt spid="66"/>
                                            </p:tgtEl>
                                            <p:attrNameLst>
                                              <p:attrName>ppt_x</p:attrName>
                                            </p:attrNameLst>
                                          </p:cBhvr>
                                          <p:tavLst>
                                            <p:tav tm="0">
                                              <p:val>
                                                <p:strVal val="#ppt_x"/>
                                              </p:val>
                                            </p:tav>
                                            <p:tav tm="100000">
                                              <p:val>
                                                <p:strVal val="#ppt_x"/>
                                              </p:val>
                                            </p:tav>
                                          </p:tavLst>
                                        </p:anim>
                                        <p:anim calcmode="lin" valueType="num">
                                          <p:cBhvr>
                                            <p:cTn id="124"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65"/>
                                            </p:tgtEl>
                                            <p:attrNameLst>
                                              <p:attrName>style.visibility</p:attrName>
                                            </p:attrNameLst>
                                          </p:cBhvr>
                                          <p:to>
                                            <p:strVal val="visible"/>
                                          </p:to>
                                        </p:set>
                                        <p:animEffect transition="in" filter="barn(inVertical)">
                                          <p:cBhvr>
                                            <p:cTn id="12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20" grpId="0" animBg="1"/>
          <p:bldP spid="24" grpId="0" animBg="1"/>
          <p:bldP spid="28" grpId="0" animBg="1"/>
          <p:bldP spid="54" grpId="0"/>
          <p:bldP spid="56" grpId="0"/>
          <p:bldP spid="63" grpId="0"/>
          <p:bldP spid="65" grpId="0"/>
          <p:bldP spid="6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249"/>
                                              </p:stCondLst>
                                            </p:cTn>
                                            <p:tgtEl>
                                              <p:spTgt spid="62"/>
                                            </p:tgtEl>
                                            <p:attrNameLst>
                                              <p:attrName>style.visibility</p:attrName>
                                            </p:attrNameLst>
                                          </p:cBhvr>
                                          <p:to>
                                            <p:strVal val="visible"/>
                                          </p:to>
                                        </p:set>
                                      </p:childTnLst>
                                    </p:cTn>
                                  </p:par>
                                </p:childTnLst>
                              </p:cTn>
                            </p:par>
                            <p:par>
                              <p:cTn id="24" fill="hold">
                                <p:stCondLst>
                                  <p:cond delay="250"/>
                                </p:stCondLst>
                                <p:childTnLst>
                                  <p:par>
                                    <p:cTn id="25" presetID="53" presetClass="entr" presetSubtype="16"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300" fill="hold"/>
                                            <p:tgtEl>
                                              <p:spTgt spid="15"/>
                                            </p:tgtEl>
                                            <p:attrNameLst>
                                              <p:attrName>ppt_w</p:attrName>
                                            </p:attrNameLst>
                                          </p:cBhvr>
                                          <p:tavLst>
                                            <p:tav tm="0">
                                              <p:val>
                                                <p:fltVal val="0"/>
                                              </p:val>
                                            </p:tav>
                                            <p:tav tm="100000">
                                              <p:val>
                                                <p:strVal val="#ppt_w"/>
                                              </p:val>
                                            </p:tav>
                                          </p:tavLst>
                                        </p:anim>
                                        <p:anim calcmode="lin" valueType="num">
                                          <p:cBhvr>
                                            <p:cTn id="28" dur="300" fill="hold"/>
                                            <p:tgtEl>
                                              <p:spTgt spid="15"/>
                                            </p:tgtEl>
                                            <p:attrNameLst>
                                              <p:attrName>ppt_h</p:attrName>
                                            </p:attrNameLst>
                                          </p:cBhvr>
                                          <p:tavLst>
                                            <p:tav tm="0">
                                              <p:val>
                                                <p:fltVal val="0"/>
                                              </p:val>
                                            </p:tav>
                                            <p:tav tm="100000">
                                              <p:val>
                                                <p:strVal val="#ppt_h"/>
                                              </p:val>
                                            </p:tav>
                                          </p:tavLst>
                                        </p:anim>
                                        <p:animEffect transition="in" filter="fade">
                                          <p:cBhvr>
                                            <p:cTn id="29" dur="300"/>
                                            <p:tgtEl>
                                              <p:spTgt spid="15"/>
                                            </p:tgtEl>
                                          </p:cBhvr>
                                        </p:animEffect>
                                      </p:childTnLst>
                                    </p:cTn>
                                  </p:par>
                                </p:childTnLst>
                              </p:cTn>
                            </p:par>
                            <p:par>
                              <p:cTn id="30" fill="hold">
                                <p:stCondLst>
                                  <p:cond delay="550"/>
                                </p:stCondLst>
                                <p:childTnLst>
                                  <p:par>
                                    <p:cTn id="31" presetID="32" presetClass="emph" presetSubtype="0" fill="hold" nodeType="afterEffect">
                                      <p:stCondLst>
                                        <p:cond delay="0"/>
                                      </p:stCondLst>
                                      <p:childTnLst>
                                        <p:animRot by="120000">
                                          <p:cBhvr>
                                            <p:cTn id="32" dur="50" fill="hold">
                                              <p:stCondLst>
                                                <p:cond delay="0"/>
                                              </p:stCondLst>
                                            </p:cTn>
                                            <p:tgtEl>
                                              <p:spTgt spid="15"/>
                                            </p:tgtEl>
                                            <p:attrNameLst>
                                              <p:attrName>r</p:attrName>
                                            </p:attrNameLst>
                                          </p:cBhvr>
                                        </p:animRot>
                                        <p:animRot by="-240000">
                                          <p:cBhvr>
                                            <p:cTn id="33" dur="100" fill="hold">
                                              <p:stCondLst>
                                                <p:cond delay="100"/>
                                              </p:stCondLst>
                                            </p:cTn>
                                            <p:tgtEl>
                                              <p:spTgt spid="15"/>
                                            </p:tgtEl>
                                            <p:attrNameLst>
                                              <p:attrName>r</p:attrName>
                                            </p:attrNameLst>
                                          </p:cBhvr>
                                        </p:animRot>
                                        <p:animRot by="240000">
                                          <p:cBhvr>
                                            <p:cTn id="34" dur="100" fill="hold">
                                              <p:stCondLst>
                                                <p:cond delay="200"/>
                                              </p:stCondLst>
                                            </p:cTn>
                                            <p:tgtEl>
                                              <p:spTgt spid="15"/>
                                            </p:tgtEl>
                                            <p:attrNameLst>
                                              <p:attrName>r</p:attrName>
                                            </p:attrNameLst>
                                          </p:cBhvr>
                                        </p:animRot>
                                        <p:animRot by="-240000">
                                          <p:cBhvr>
                                            <p:cTn id="35" dur="100" fill="hold">
                                              <p:stCondLst>
                                                <p:cond delay="300"/>
                                              </p:stCondLst>
                                            </p:cTn>
                                            <p:tgtEl>
                                              <p:spTgt spid="15"/>
                                            </p:tgtEl>
                                            <p:attrNameLst>
                                              <p:attrName>r</p:attrName>
                                            </p:attrNameLst>
                                          </p:cBhvr>
                                        </p:animRot>
                                        <p:animRot by="120000">
                                          <p:cBhvr>
                                            <p:cTn id="36" dur="100" fill="hold">
                                              <p:stCondLst>
                                                <p:cond delay="400"/>
                                              </p:stCondLst>
                                            </p:cTn>
                                            <p:tgtEl>
                                              <p:spTgt spid="15"/>
                                            </p:tgtEl>
                                            <p:attrNameLst>
                                              <p:attrName>r</p:attrName>
                                            </p:attrNameLst>
                                          </p:cBhvr>
                                        </p:animRot>
                                      </p:childTnLst>
                                    </p:cTn>
                                  </p:par>
                                </p:childTnLst>
                              </p:cTn>
                            </p:par>
                            <p:par>
                              <p:cTn id="37" fill="hold">
                                <p:stCondLst>
                                  <p:cond delay="1050"/>
                                </p:stCondLst>
                                <p:childTnLst>
                                  <p:par>
                                    <p:cTn id="38" presetID="10" presetClass="entr" presetSubtype="0" fill="hold" grpId="0"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10"/>
                                            <p:tgtEl>
                                              <p:spTgt spid="54"/>
                                            </p:tgtEl>
                                          </p:cBhvr>
                                        </p:animEffect>
                                      </p:childTnLst>
                                    </p:cTn>
                                  </p:par>
                                </p:childTnLst>
                              </p:cTn>
                            </p:par>
                            <p:par>
                              <p:cTn id="41" fill="hold">
                                <p:stCondLst>
                                  <p:cond delay="1060"/>
                                </p:stCondLst>
                                <p:childTnLst>
                                  <p:par>
                                    <p:cTn id="42" presetID="2" presetClass="entr" presetSubtype="4"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 calcmode="lin" valueType="num">
                                          <p:cBhvr additive="base">
                                            <p:cTn id="44" dur="500" fill="hold"/>
                                            <p:tgtEl>
                                              <p:spTgt spid="59"/>
                                            </p:tgtEl>
                                            <p:attrNameLst>
                                              <p:attrName>ppt_x</p:attrName>
                                            </p:attrNameLst>
                                          </p:cBhvr>
                                          <p:tavLst>
                                            <p:tav tm="0">
                                              <p:val>
                                                <p:strVal val="#ppt_x"/>
                                              </p:val>
                                            </p:tav>
                                            <p:tav tm="100000">
                                              <p:val>
                                                <p:strVal val="#ppt_x"/>
                                              </p:val>
                                            </p:tav>
                                          </p:tavLst>
                                        </p:anim>
                                        <p:anim calcmode="lin" valueType="num">
                                          <p:cBhvr additive="base">
                                            <p:cTn id="45" dur="500" fill="hold"/>
                                            <p:tgtEl>
                                              <p:spTgt spid="59"/>
                                            </p:tgtEl>
                                            <p:attrNameLst>
                                              <p:attrName>ppt_y</p:attrName>
                                            </p:attrNameLst>
                                          </p:cBhvr>
                                          <p:tavLst>
                                            <p:tav tm="0">
                                              <p:val>
                                                <p:strVal val="1+#ppt_h/2"/>
                                              </p:val>
                                            </p:tav>
                                            <p:tav tm="100000">
                                              <p:val>
                                                <p:strVal val="#ppt_y"/>
                                              </p:val>
                                            </p:tav>
                                          </p:tavLst>
                                        </p:anim>
                                      </p:childTnLst>
                                    </p:cTn>
                                  </p:par>
                                </p:childTnLst>
                              </p:cTn>
                            </p:par>
                            <p:par>
                              <p:cTn id="46" fill="hold">
                                <p:stCondLst>
                                  <p:cond delay="1560"/>
                                </p:stCondLst>
                                <p:childTnLst>
                                  <p:par>
                                    <p:cTn id="47" presetID="53" presetClass="entr" presetSubtype="16"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300" fill="hold"/>
                                            <p:tgtEl>
                                              <p:spTgt spid="10"/>
                                            </p:tgtEl>
                                            <p:attrNameLst>
                                              <p:attrName>ppt_w</p:attrName>
                                            </p:attrNameLst>
                                          </p:cBhvr>
                                          <p:tavLst>
                                            <p:tav tm="0">
                                              <p:val>
                                                <p:fltVal val="0"/>
                                              </p:val>
                                            </p:tav>
                                            <p:tav tm="100000">
                                              <p:val>
                                                <p:strVal val="#ppt_w"/>
                                              </p:val>
                                            </p:tav>
                                          </p:tavLst>
                                        </p:anim>
                                        <p:anim calcmode="lin" valueType="num">
                                          <p:cBhvr>
                                            <p:cTn id="50" dur="300" fill="hold"/>
                                            <p:tgtEl>
                                              <p:spTgt spid="10"/>
                                            </p:tgtEl>
                                            <p:attrNameLst>
                                              <p:attrName>ppt_h</p:attrName>
                                            </p:attrNameLst>
                                          </p:cBhvr>
                                          <p:tavLst>
                                            <p:tav tm="0">
                                              <p:val>
                                                <p:fltVal val="0"/>
                                              </p:val>
                                            </p:tav>
                                            <p:tav tm="100000">
                                              <p:val>
                                                <p:strVal val="#ppt_h"/>
                                              </p:val>
                                            </p:tav>
                                          </p:tavLst>
                                        </p:anim>
                                        <p:animEffect transition="in" filter="fade">
                                          <p:cBhvr>
                                            <p:cTn id="51" dur="300"/>
                                            <p:tgtEl>
                                              <p:spTgt spid="10"/>
                                            </p:tgtEl>
                                          </p:cBhvr>
                                        </p:animEffect>
                                      </p:childTnLst>
                                    </p:cTn>
                                  </p:par>
                                </p:childTnLst>
                              </p:cTn>
                            </p:par>
                            <p:par>
                              <p:cTn id="52" fill="hold">
                                <p:stCondLst>
                                  <p:cond delay="1860"/>
                                </p:stCondLst>
                                <p:childTnLst>
                                  <p:par>
                                    <p:cTn id="53" presetID="32" presetClass="emph" presetSubtype="0" fill="hold" nodeType="afterEffect">
                                      <p:stCondLst>
                                        <p:cond delay="0"/>
                                      </p:stCondLst>
                                      <p:childTnLst>
                                        <p:animRot by="120000">
                                          <p:cBhvr>
                                            <p:cTn id="54" dur="50" fill="hold">
                                              <p:stCondLst>
                                                <p:cond delay="0"/>
                                              </p:stCondLst>
                                            </p:cTn>
                                            <p:tgtEl>
                                              <p:spTgt spid="10"/>
                                            </p:tgtEl>
                                            <p:attrNameLst>
                                              <p:attrName>r</p:attrName>
                                            </p:attrNameLst>
                                          </p:cBhvr>
                                        </p:animRot>
                                        <p:animRot by="-240000">
                                          <p:cBhvr>
                                            <p:cTn id="55" dur="100" fill="hold">
                                              <p:stCondLst>
                                                <p:cond delay="100"/>
                                              </p:stCondLst>
                                            </p:cTn>
                                            <p:tgtEl>
                                              <p:spTgt spid="10"/>
                                            </p:tgtEl>
                                            <p:attrNameLst>
                                              <p:attrName>r</p:attrName>
                                            </p:attrNameLst>
                                          </p:cBhvr>
                                        </p:animRot>
                                        <p:animRot by="240000">
                                          <p:cBhvr>
                                            <p:cTn id="56" dur="100" fill="hold">
                                              <p:stCondLst>
                                                <p:cond delay="200"/>
                                              </p:stCondLst>
                                            </p:cTn>
                                            <p:tgtEl>
                                              <p:spTgt spid="10"/>
                                            </p:tgtEl>
                                            <p:attrNameLst>
                                              <p:attrName>r</p:attrName>
                                            </p:attrNameLst>
                                          </p:cBhvr>
                                        </p:animRot>
                                        <p:animRot by="-240000">
                                          <p:cBhvr>
                                            <p:cTn id="57" dur="100" fill="hold">
                                              <p:stCondLst>
                                                <p:cond delay="300"/>
                                              </p:stCondLst>
                                            </p:cTn>
                                            <p:tgtEl>
                                              <p:spTgt spid="10"/>
                                            </p:tgtEl>
                                            <p:attrNameLst>
                                              <p:attrName>r</p:attrName>
                                            </p:attrNameLst>
                                          </p:cBhvr>
                                        </p:animRot>
                                        <p:animRot by="120000">
                                          <p:cBhvr>
                                            <p:cTn id="58" dur="100" fill="hold">
                                              <p:stCondLst>
                                                <p:cond delay="400"/>
                                              </p:stCondLst>
                                            </p:cTn>
                                            <p:tgtEl>
                                              <p:spTgt spid="10"/>
                                            </p:tgtEl>
                                            <p:attrNameLst>
                                              <p:attrName>r</p:attrName>
                                            </p:attrNameLst>
                                          </p:cBhvr>
                                        </p:animRot>
                                      </p:childTnLst>
                                    </p:cTn>
                                  </p:par>
                                </p:childTnLst>
                              </p:cTn>
                            </p:par>
                            <p:par>
                              <p:cTn id="59" fill="hold">
                                <p:stCondLst>
                                  <p:cond delay="2360"/>
                                </p:stCondLst>
                                <p:childTnLst>
                                  <p:par>
                                    <p:cTn id="60" presetID="2" presetClass="entr" presetSubtype="4" fill="hold" grpId="0" nodeType="afterEffect">
                                      <p:stCondLst>
                                        <p:cond delay="0"/>
                                      </p:stCondLst>
                                      <p:childTnLst>
                                        <p:set>
                                          <p:cBhvr>
                                            <p:cTn id="61" dur="1" fill="hold">
                                              <p:stCondLst>
                                                <p:cond delay="0"/>
                                              </p:stCondLst>
                                            </p:cTn>
                                            <p:tgtEl>
                                              <p:spTgt spid="56"/>
                                            </p:tgtEl>
                                            <p:attrNameLst>
                                              <p:attrName>style.visibility</p:attrName>
                                            </p:attrNameLst>
                                          </p:cBhvr>
                                          <p:to>
                                            <p:strVal val="visible"/>
                                          </p:to>
                                        </p:set>
                                        <p:anim calcmode="lin" valueType="num">
                                          <p:cBhvr additive="base">
                                            <p:cTn id="62" dur="10" fill="hold"/>
                                            <p:tgtEl>
                                              <p:spTgt spid="56"/>
                                            </p:tgtEl>
                                            <p:attrNameLst>
                                              <p:attrName>ppt_x</p:attrName>
                                            </p:attrNameLst>
                                          </p:cBhvr>
                                          <p:tavLst>
                                            <p:tav tm="0">
                                              <p:val>
                                                <p:strVal val="#ppt_x"/>
                                              </p:val>
                                            </p:tav>
                                            <p:tav tm="100000">
                                              <p:val>
                                                <p:strVal val="#ppt_x"/>
                                              </p:val>
                                            </p:tav>
                                          </p:tavLst>
                                        </p:anim>
                                        <p:anim calcmode="lin" valueType="num">
                                          <p:cBhvr additive="base">
                                            <p:cTn id="63" dur="10" fill="hold"/>
                                            <p:tgtEl>
                                              <p:spTgt spid="56"/>
                                            </p:tgtEl>
                                            <p:attrNameLst>
                                              <p:attrName>ppt_y</p:attrName>
                                            </p:attrNameLst>
                                          </p:cBhvr>
                                          <p:tavLst>
                                            <p:tav tm="0">
                                              <p:val>
                                                <p:strVal val="1+#ppt_h/2"/>
                                              </p:val>
                                            </p:tav>
                                            <p:tav tm="100000">
                                              <p:val>
                                                <p:strVal val="#ppt_y"/>
                                              </p:val>
                                            </p:tav>
                                          </p:tavLst>
                                        </p:anim>
                                      </p:childTnLst>
                                    </p:cTn>
                                  </p:par>
                                </p:childTnLst>
                              </p:cTn>
                            </p:par>
                            <p:par>
                              <p:cTn id="64" fill="hold">
                                <p:stCondLst>
                                  <p:cond delay="2370"/>
                                </p:stCondLst>
                                <p:childTnLst>
                                  <p:par>
                                    <p:cTn id="65" presetID="2" presetClass="entr" presetSubtype="2" fill="hold" nodeType="after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additive="base">
                                            <p:cTn id="67" dur="250" fill="hold"/>
                                            <p:tgtEl>
                                              <p:spTgt spid="61"/>
                                            </p:tgtEl>
                                            <p:attrNameLst>
                                              <p:attrName>ppt_x</p:attrName>
                                            </p:attrNameLst>
                                          </p:cBhvr>
                                          <p:tavLst>
                                            <p:tav tm="0">
                                              <p:val>
                                                <p:strVal val="1+#ppt_w/2"/>
                                              </p:val>
                                            </p:tav>
                                            <p:tav tm="100000">
                                              <p:val>
                                                <p:strVal val="#ppt_x"/>
                                              </p:val>
                                            </p:tav>
                                          </p:tavLst>
                                        </p:anim>
                                        <p:anim calcmode="lin" valueType="num">
                                          <p:cBhvr additive="base">
                                            <p:cTn id="68" dur="250" fill="hold"/>
                                            <p:tgtEl>
                                              <p:spTgt spid="61"/>
                                            </p:tgtEl>
                                            <p:attrNameLst>
                                              <p:attrName>ppt_y</p:attrName>
                                            </p:attrNameLst>
                                          </p:cBhvr>
                                          <p:tavLst>
                                            <p:tav tm="0">
                                              <p:val>
                                                <p:strVal val="#ppt_y"/>
                                              </p:val>
                                            </p:tav>
                                            <p:tav tm="100000">
                                              <p:val>
                                                <p:strVal val="#ppt_y"/>
                                              </p:val>
                                            </p:tav>
                                          </p:tavLst>
                                        </p:anim>
                                      </p:childTnLst>
                                    </p:cTn>
                                  </p:par>
                                </p:childTnLst>
                              </p:cTn>
                            </p:par>
                            <p:par>
                              <p:cTn id="69" fill="hold">
                                <p:stCondLst>
                                  <p:cond delay="2620"/>
                                </p:stCondLst>
                                <p:childTnLst>
                                  <p:par>
                                    <p:cTn id="70" presetID="22" presetClass="entr" presetSubtype="8"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left)">
                                          <p:cBhvr>
                                            <p:cTn id="72" dur="800"/>
                                            <p:tgtEl>
                                              <p:spTgt spid="41"/>
                                            </p:tgtEl>
                                          </p:cBhvr>
                                        </p:animEffect>
                                      </p:childTnLst>
                                    </p:cTn>
                                  </p:par>
                                </p:childTnLst>
                              </p:cTn>
                            </p:par>
                            <p:par>
                              <p:cTn id="73" fill="hold">
                                <p:stCondLst>
                                  <p:cond delay="3420"/>
                                </p:stCondLst>
                                <p:childTnLst>
                                  <p:par>
                                    <p:cTn id="74" presetID="2" presetClass="entr" presetSubtype="4" accel="70000" fill="hold" grpId="0" nodeType="after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additive="base">
                                            <p:cTn id="76" dur="500" fill="hold"/>
                                            <p:tgtEl>
                                              <p:spTgt spid="20"/>
                                            </p:tgtEl>
                                            <p:attrNameLst>
                                              <p:attrName>ppt_x</p:attrName>
                                            </p:attrNameLst>
                                          </p:cBhvr>
                                          <p:tavLst>
                                            <p:tav tm="0">
                                              <p:val>
                                                <p:strVal val="#ppt_x"/>
                                              </p:val>
                                            </p:tav>
                                            <p:tav tm="100000">
                                              <p:val>
                                                <p:strVal val="#ppt_x"/>
                                              </p:val>
                                            </p:tav>
                                          </p:tavLst>
                                        </p:anim>
                                        <p:anim calcmode="lin" valueType="num">
                                          <p:cBhvr additive="base">
                                            <p:cTn id="77" dur="500" fill="hold"/>
                                            <p:tgtEl>
                                              <p:spTgt spid="20"/>
                                            </p:tgtEl>
                                            <p:attrNameLst>
                                              <p:attrName>ppt_y</p:attrName>
                                            </p:attrNameLst>
                                          </p:cBhvr>
                                          <p:tavLst>
                                            <p:tav tm="0">
                                              <p:val>
                                                <p:strVal val="1+#ppt_h/2"/>
                                              </p:val>
                                            </p:tav>
                                            <p:tav tm="100000">
                                              <p:val>
                                                <p:strVal val="#ppt_y"/>
                                              </p:val>
                                            </p:tav>
                                          </p:tavLst>
                                        </p:anim>
                                      </p:childTnLst>
                                    </p:cTn>
                                  </p:par>
                                </p:childTnLst>
                              </p:cTn>
                            </p:par>
                            <p:par>
                              <p:cTn id="78" fill="hold">
                                <p:stCondLst>
                                  <p:cond delay="5470"/>
                                </p:stCondLst>
                                <p:childTnLst>
                                  <p:par>
                                    <p:cTn id="79" presetID="2" presetClass="entr" presetSubtype="4" accel="70000" fill="hold" grpId="0" nodeType="after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500" fill="hold"/>
                                            <p:tgtEl>
                                              <p:spTgt spid="24"/>
                                            </p:tgtEl>
                                            <p:attrNameLst>
                                              <p:attrName>ppt_x</p:attrName>
                                            </p:attrNameLst>
                                          </p:cBhvr>
                                          <p:tavLst>
                                            <p:tav tm="0">
                                              <p:val>
                                                <p:strVal val="#ppt_x"/>
                                              </p:val>
                                            </p:tav>
                                            <p:tav tm="100000">
                                              <p:val>
                                                <p:strVal val="#ppt_x"/>
                                              </p:val>
                                            </p:tav>
                                          </p:tavLst>
                                        </p:anim>
                                        <p:anim calcmode="lin" valueType="num">
                                          <p:cBhvr additive="base">
                                            <p:cTn id="82" dur="500" fill="hold"/>
                                            <p:tgtEl>
                                              <p:spTgt spid="24"/>
                                            </p:tgtEl>
                                            <p:attrNameLst>
                                              <p:attrName>ppt_y</p:attrName>
                                            </p:attrNameLst>
                                          </p:cBhvr>
                                          <p:tavLst>
                                            <p:tav tm="0">
                                              <p:val>
                                                <p:strVal val="1+#ppt_h/2"/>
                                              </p:val>
                                            </p:tav>
                                            <p:tav tm="100000">
                                              <p:val>
                                                <p:strVal val="#ppt_y"/>
                                              </p:val>
                                            </p:tav>
                                          </p:tavLst>
                                        </p:anim>
                                      </p:childTnLst>
                                    </p:cTn>
                                  </p:par>
                                </p:childTnLst>
                              </p:cTn>
                            </p:par>
                            <p:par>
                              <p:cTn id="83" fill="hold">
                                <p:stCondLst>
                                  <p:cond delay="5970"/>
                                </p:stCondLst>
                                <p:childTnLst>
                                  <p:par>
                                    <p:cTn id="84" presetID="23" presetClass="entr" presetSubtype="16" fill="hold" nodeType="afterEffect">
                                      <p:stCondLst>
                                        <p:cond delay="0"/>
                                      </p:stCondLst>
                                      <p:childTnLst>
                                        <p:set>
                                          <p:cBhvr>
                                            <p:cTn id="85" dur="1" fill="hold">
                                              <p:stCondLst>
                                                <p:cond delay="0"/>
                                              </p:stCondLst>
                                            </p:cTn>
                                            <p:tgtEl>
                                              <p:spTgt spid="45"/>
                                            </p:tgtEl>
                                            <p:attrNameLst>
                                              <p:attrName>style.visibility</p:attrName>
                                            </p:attrNameLst>
                                          </p:cBhvr>
                                          <p:to>
                                            <p:strVal val="visible"/>
                                          </p:to>
                                        </p:set>
                                        <p:anim calcmode="lin" valueType="num">
                                          <p:cBhvr>
                                            <p:cTn id="86" dur="400" fill="hold"/>
                                            <p:tgtEl>
                                              <p:spTgt spid="45"/>
                                            </p:tgtEl>
                                            <p:attrNameLst>
                                              <p:attrName>ppt_w</p:attrName>
                                            </p:attrNameLst>
                                          </p:cBhvr>
                                          <p:tavLst>
                                            <p:tav tm="0">
                                              <p:val>
                                                <p:fltVal val="0"/>
                                              </p:val>
                                            </p:tav>
                                            <p:tav tm="100000">
                                              <p:val>
                                                <p:strVal val="#ppt_w"/>
                                              </p:val>
                                            </p:tav>
                                          </p:tavLst>
                                        </p:anim>
                                        <p:anim calcmode="lin" valueType="num">
                                          <p:cBhvr>
                                            <p:cTn id="87" dur="400" fill="hold"/>
                                            <p:tgtEl>
                                              <p:spTgt spid="45"/>
                                            </p:tgtEl>
                                            <p:attrNameLst>
                                              <p:attrName>ppt_h</p:attrName>
                                            </p:attrNameLst>
                                          </p:cBhvr>
                                          <p:tavLst>
                                            <p:tav tm="0">
                                              <p:val>
                                                <p:fltVal val="0"/>
                                              </p:val>
                                            </p:tav>
                                            <p:tav tm="100000">
                                              <p:val>
                                                <p:strVal val="#ppt_h"/>
                                              </p:val>
                                            </p:tav>
                                          </p:tavLst>
                                        </p:anim>
                                      </p:childTnLst>
                                    </p:cTn>
                                  </p:par>
                                </p:childTnLst>
                              </p:cTn>
                            </p:par>
                            <p:par>
                              <p:cTn id="88" fill="hold">
                                <p:stCondLst>
                                  <p:cond delay="6370"/>
                                </p:stCondLst>
                                <p:childTnLst>
                                  <p:par>
                                    <p:cTn id="89" presetID="26" presetClass="emph" presetSubtype="0" fill="hold" nodeType="afterEffect">
                                      <p:stCondLst>
                                        <p:cond delay="0"/>
                                      </p:stCondLst>
                                      <p:childTnLst>
                                        <p:animEffect transition="out" filter="fade">
                                          <p:cBhvr>
                                            <p:cTn id="90" dur="500" tmFilter="0, 0; .2, .5; .8, .5; 1, 0"/>
                                            <p:tgtEl>
                                              <p:spTgt spid="45"/>
                                            </p:tgtEl>
                                          </p:cBhvr>
                                        </p:animEffect>
                                        <p:animScale>
                                          <p:cBhvr>
                                            <p:cTn id="91" dur="250" autoRev="1" fill="hold"/>
                                            <p:tgtEl>
                                              <p:spTgt spid="45"/>
                                            </p:tgtEl>
                                          </p:cBhvr>
                                          <p:by x="105000" y="105000"/>
                                        </p:animScale>
                                      </p:childTnLst>
                                    </p:cTn>
                                  </p:par>
                                </p:childTnLst>
                              </p:cTn>
                            </p:par>
                            <p:par>
                              <p:cTn id="92" fill="hold">
                                <p:stCondLst>
                                  <p:cond delay="6870"/>
                                </p:stCondLst>
                                <p:childTnLst>
                                  <p:par>
                                    <p:cTn id="93" presetID="2" presetClass="entr" presetSubtype="4" accel="70000" fill="hold" grpId="0" nodeType="after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par>
                              <p:cTn id="97" fill="hold">
                                <p:stCondLst>
                                  <p:cond delay="7370"/>
                                </p:stCondLst>
                                <p:childTnLst>
                                  <p:par>
                                    <p:cTn id="98" presetID="23" presetClass="entr" presetSubtype="16" fill="hold" nodeType="afterEffect">
                                      <p:stCondLst>
                                        <p:cond delay="0"/>
                                      </p:stCondLst>
                                      <p:childTnLst>
                                        <p:set>
                                          <p:cBhvr>
                                            <p:cTn id="99" dur="1" fill="hold">
                                              <p:stCondLst>
                                                <p:cond delay="0"/>
                                              </p:stCondLst>
                                            </p:cTn>
                                            <p:tgtEl>
                                              <p:spTgt spid="48"/>
                                            </p:tgtEl>
                                            <p:attrNameLst>
                                              <p:attrName>style.visibility</p:attrName>
                                            </p:attrNameLst>
                                          </p:cBhvr>
                                          <p:to>
                                            <p:strVal val="visible"/>
                                          </p:to>
                                        </p:set>
                                        <p:anim calcmode="lin" valueType="num">
                                          <p:cBhvr>
                                            <p:cTn id="100" dur="300" fill="hold"/>
                                            <p:tgtEl>
                                              <p:spTgt spid="48"/>
                                            </p:tgtEl>
                                            <p:attrNameLst>
                                              <p:attrName>ppt_w</p:attrName>
                                            </p:attrNameLst>
                                          </p:cBhvr>
                                          <p:tavLst>
                                            <p:tav tm="0">
                                              <p:val>
                                                <p:fltVal val="0"/>
                                              </p:val>
                                            </p:tav>
                                            <p:tav tm="100000">
                                              <p:val>
                                                <p:strVal val="#ppt_w"/>
                                              </p:val>
                                            </p:tav>
                                          </p:tavLst>
                                        </p:anim>
                                        <p:anim calcmode="lin" valueType="num">
                                          <p:cBhvr>
                                            <p:cTn id="101" dur="300" fill="hold"/>
                                            <p:tgtEl>
                                              <p:spTgt spid="48"/>
                                            </p:tgtEl>
                                            <p:attrNameLst>
                                              <p:attrName>ppt_h</p:attrName>
                                            </p:attrNameLst>
                                          </p:cBhvr>
                                          <p:tavLst>
                                            <p:tav tm="0">
                                              <p:val>
                                                <p:fltVal val="0"/>
                                              </p:val>
                                            </p:tav>
                                            <p:tav tm="100000">
                                              <p:val>
                                                <p:strVal val="#ppt_h"/>
                                              </p:val>
                                            </p:tav>
                                          </p:tavLst>
                                        </p:anim>
                                      </p:childTnLst>
                                    </p:cTn>
                                  </p:par>
                                </p:childTnLst>
                              </p:cTn>
                            </p:par>
                            <p:par>
                              <p:cTn id="102" fill="hold">
                                <p:stCondLst>
                                  <p:cond delay="7670"/>
                                </p:stCondLst>
                                <p:childTnLst>
                                  <p:par>
                                    <p:cTn id="103" presetID="26" presetClass="emph" presetSubtype="0" fill="hold" nodeType="afterEffect">
                                      <p:stCondLst>
                                        <p:cond delay="0"/>
                                      </p:stCondLst>
                                      <p:childTnLst>
                                        <p:animEffect transition="out" filter="fade">
                                          <p:cBhvr>
                                            <p:cTn id="104" dur="500" tmFilter="0, 0; .2, .5; .8, .5; 1, 0"/>
                                            <p:tgtEl>
                                              <p:spTgt spid="48"/>
                                            </p:tgtEl>
                                          </p:cBhvr>
                                        </p:animEffect>
                                        <p:animScale>
                                          <p:cBhvr>
                                            <p:cTn id="105" dur="250" autoRev="1" fill="hold"/>
                                            <p:tgtEl>
                                              <p:spTgt spid="48"/>
                                            </p:tgtEl>
                                          </p:cBhvr>
                                          <p:by x="105000" y="105000"/>
                                        </p:animScale>
                                      </p:childTnLst>
                                    </p:cTn>
                                  </p:par>
                                </p:childTnLst>
                              </p:cTn>
                            </p:par>
                            <p:par>
                              <p:cTn id="106" fill="hold">
                                <p:stCondLst>
                                  <p:cond delay="8170"/>
                                </p:stCondLst>
                                <p:childTnLst>
                                  <p:par>
                                    <p:cTn id="107" presetID="23" presetClass="entr" presetSubtype="16" fill="hold" nodeType="afterEffect">
                                      <p:stCondLst>
                                        <p:cond delay="0"/>
                                      </p:stCondLst>
                                      <p:childTnLst>
                                        <p:set>
                                          <p:cBhvr>
                                            <p:cTn id="108" dur="1" fill="hold">
                                              <p:stCondLst>
                                                <p:cond delay="0"/>
                                              </p:stCondLst>
                                            </p:cTn>
                                            <p:tgtEl>
                                              <p:spTgt spid="42"/>
                                            </p:tgtEl>
                                            <p:attrNameLst>
                                              <p:attrName>style.visibility</p:attrName>
                                            </p:attrNameLst>
                                          </p:cBhvr>
                                          <p:to>
                                            <p:strVal val="visible"/>
                                          </p:to>
                                        </p:set>
                                        <p:anim calcmode="lin" valueType="num">
                                          <p:cBhvr>
                                            <p:cTn id="109" dur="300" fill="hold"/>
                                            <p:tgtEl>
                                              <p:spTgt spid="42"/>
                                            </p:tgtEl>
                                            <p:attrNameLst>
                                              <p:attrName>ppt_w</p:attrName>
                                            </p:attrNameLst>
                                          </p:cBhvr>
                                          <p:tavLst>
                                            <p:tav tm="0">
                                              <p:val>
                                                <p:fltVal val="0"/>
                                              </p:val>
                                            </p:tav>
                                            <p:tav tm="100000">
                                              <p:val>
                                                <p:strVal val="#ppt_w"/>
                                              </p:val>
                                            </p:tav>
                                          </p:tavLst>
                                        </p:anim>
                                        <p:anim calcmode="lin" valueType="num">
                                          <p:cBhvr>
                                            <p:cTn id="110" dur="300" fill="hold"/>
                                            <p:tgtEl>
                                              <p:spTgt spid="42"/>
                                            </p:tgtEl>
                                            <p:attrNameLst>
                                              <p:attrName>ppt_h</p:attrName>
                                            </p:attrNameLst>
                                          </p:cBhvr>
                                          <p:tavLst>
                                            <p:tav tm="0">
                                              <p:val>
                                                <p:fltVal val="0"/>
                                              </p:val>
                                            </p:tav>
                                            <p:tav tm="100000">
                                              <p:val>
                                                <p:strVal val="#ppt_h"/>
                                              </p:val>
                                            </p:tav>
                                          </p:tavLst>
                                        </p:anim>
                                      </p:childTnLst>
                                    </p:cTn>
                                  </p:par>
                                </p:childTnLst>
                              </p:cTn>
                            </p:par>
                            <p:par>
                              <p:cTn id="111" fill="hold">
                                <p:stCondLst>
                                  <p:cond delay="8470"/>
                                </p:stCondLst>
                                <p:childTnLst>
                                  <p:par>
                                    <p:cTn id="112" presetID="26" presetClass="emph" presetSubtype="0" fill="hold" nodeType="afterEffect">
                                      <p:stCondLst>
                                        <p:cond delay="0"/>
                                      </p:stCondLst>
                                      <p:childTnLst>
                                        <p:animEffect transition="out" filter="fade">
                                          <p:cBhvr>
                                            <p:cTn id="113" dur="500" tmFilter="0, 0; .2, .5; .8, .5; 1, 0"/>
                                            <p:tgtEl>
                                              <p:spTgt spid="42"/>
                                            </p:tgtEl>
                                          </p:cBhvr>
                                        </p:animEffect>
                                        <p:animScale>
                                          <p:cBhvr>
                                            <p:cTn id="114" dur="250" autoRev="1" fill="hold"/>
                                            <p:tgtEl>
                                              <p:spTgt spid="42"/>
                                            </p:tgtEl>
                                          </p:cBhvr>
                                          <p:by x="105000" y="105000"/>
                                        </p:animScale>
                                      </p:childTnLst>
                                    </p:cTn>
                                  </p:par>
                                  <p:par>
                                    <p:cTn id="115" presetID="6" presetClass="entr" presetSubtype="16" fill="hold" grpId="0" nodeType="withEffect">
                                      <p:stCondLst>
                                        <p:cond delay="0"/>
                                      </p:stCondLst>
                                      <p:childTnLst>
                                        <p:set>
                                          <p:cBhvr>
                                            <p:cTn id="116" dur="1" fill="hold">
                                              <p:stCondLst>
                                                <p:cond delay="0"/>
                                              </p:stCondLst>
                                            </p:cTn>
                                            <p:tgtEl>
                                              <p:spTgt spid="63"/>
                                            </p:tgtEl>
                                            <p:attrNameLst>
                                              <p:attrName>style.visibility</p:attrName>
                                            </p:attrNameLst>
                                          </p:cBhvr>
                                          <p:to>
                                            <p:strVal val="visible"/>
                                          </p:to>
                                        </p:set>
                                        <p:animEffect transition="in" filter="circle(in)">
                                          <p:cBhvr>
                                            <p:cTn id="117" dur="1250"/>
                                            <p:tgtEl>
                                              <p:spTgt spid="63"/>
                                            </p:tgtEl>
                                          </p:cBhvr>
                                        </p:animEffect>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66"/>
                                            </p:tgtEl>
                                            <p:attrNameLst>
                                              <p:attrName>style.visibility</p:attrName>
                                            </p:attrNameLst>
                                          </p:cBhvr>
                                          <p:to>
                                            <p:strVal val="visible"/>
                                          </p:to>
                                        </p:set>
                                        <p:animEffect transition="in" filter="fade">
                                          <p:cBhvr>
                                            <p:cTn id="122" dur="500"/>
                                            <p:tgtEl>
                                              <p:spTgt spid="66"/>
                                            </p:tgtEl>
                                          </p:cBhvr>
                                        </p:animEffect>
                                        <p:anim calcmode="lin" valueType="num">
                                          <p:cBhvr>
                                            <p:cTn id="123" dur="500" fill="hold"/>
                                            <p:tgtEl>
                                              <p:spTgt spid="66"/>
                                            </p:tgtEl>
                                            <p:attrNameLst>
                                              <p:attrName>ppt_x</p:attrName>
                                            </p:attrNameLst>
                                          </p:cBhvr>
                                          <p:tavLst>
                                            <p:tav tm="0">
                                              <p:val>
                                                <p:strVal val="#ppt_x"/>
                                              </p:val>
                                            </p:tav>
                                            <p:tav tm="100000">
                                              <p:val>
                                                <p:strVal val="#ppt_x"/>
                                              </p:val>
                                            </p:tav>
                                          </p:tavLst>
                                        </p:anim>
                                        <p:anim calcmode="lin" valueType="num">
                                          <p:cBhvr>
                                            <p:cTn id="124"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65"/>
                                            </p:tgtEl>
                                            <p:attrNameLst>
                                              <p:attrName>style.visibility</p:attrName>
                                            </p:attrNameLst>
                                          </p:cBhvr>
                                          <p:to>
                                            <p:strVal val="visible"/>
                                          </p:to>
                                        </p:set>
                                        <p:animEffect transition="in" filter="barn(inVertical)">
                                          <p:cBhvr>
                                            <p:cTn id="12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20" grpId="0" animBg="1"/>
          <p:bldP spid="24" grpId="0" animBg="1"/>
          <p:bldP spid="28" grpId="0" animBg="1"/>
          <p:bldP spid="54" grpId="0"/>
          <p:bldP spid="56" grpId="0"/>
          <p:bldP spid="63" grpId="0"/>
          <p:bldP spid="65" grpId="0"/>
          <p:bldP spid="66"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4118" y="128676"/>
            <a:ext cx="3389124" cy="622754"/>
          </a:xfrm>
          <a:prstGeom prst="roundRect">
            <a:avLst>
              <a:gd name="adj" fmla="val 9976"/>
            </a:avLst>
          </a:prstGeom>
          <a:solidFill>
            <a:srgbClr val="00B7CA"/>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 name="组合 2"/>
          <p:cNvGrpSpPr/>
          <p:nvPr/>
        </p:nvGrpSpPr>
        <p:grpSpPr>
          <a:xfrm>
            <a:off x="228983" y="347936"/>
            <a:ext cx="118508" cy="118509"/>
            <a:chOff x="4486616" y="3001075"/>
            <a:chExt cx="274695" cy="274699"/>
          </a:xfrm>
        </p:grpSpPr>
        <p:sp>
          <p:nvSpPr>
            <p:cNvPr id="4" name="椭圆 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 name="椭圆 4"/>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6" name="组合 5"/>
          <p:cNvGrpSpPr/>
          <p:nvPr/>
        </p:nvGrpSpPr>
        <p:grpSpPr>
          <a:xfrm>
            <a:off x="0" y="369521"/>
            <a:ext cx="288238" cy="46073"/>
            <a:chOff x="4318304" y="3089060"/>
            <a:chExt cx="384317" cy="61430"/>
          </a:xfrm>
        </p:grpSpPr>
        <p:sp>
          <p:nvSpPr>
            <p:cNvPr id="7" name="圆角矩形 6"/>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 name="圆角矩形 7"/>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9" name="文本框 8"/>
          <p:cNvSpPr txBox="1"/>
          <p:nvPr/>
        </p:nvSpPr>
        <p:spPr>
          <a:xfrm>
            <a:off x="-142358" y="224841"/>
            <a:ext cx="4076460" cy="461665"/>
          </a:xfrm>
          <a:prstGeom prst="rect">
            <a:avLst/>
          </a:prstGeom>
          <a:noFill/>
        </p:spPr>
        <p:txBody>
          <a:bodyPr wrap="square" rtlCol="0">
            <a:spAutoFit/>
          </a:bodyPr>
          <a:lstStyle/>
          <a:p>
            <a:pPr algn="ctr"/>
            <a:r>
              <a:rPr lang="vi-VN" altLang="zh-CN" sz="240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rPr>
              <a:t>Tìm hiểu về khối lượng</a:t>
            </a:r>
            <a:endParaRPr lang="zh-CN" altLang="en-US" sz="2400" dirty="0">
              <a:solidFill>
                <a:schemeClr val="bg1"/>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grpSp>
        <p:nvGrpSpPr>
          <p:cNvPr id="19" name="Group 18"/>
          <p:cNvGrpSpPr/>
          <p:nvPr/>
        </p:nvGrpSpPr>
        <p:grpSpPr>
          <a:xfrm>
            <a:off x="551584" y="988792"/>
            <a:ext cx="5338643" cy="3968342"/>
            <a:chOff x="478432" y="981477"/>
            <a:chExt cx="5338643" cy="3968342"/>
          </a:xfrm>
        </p:grpSpPr>
        <p:sp>
          <p:nvSpPr>
            <p:cNvPr id="13" name="Rectangle 12"/>
            <p:cNvSpPr/>
            <p:nvPr/>
          </p:nvSpPr>
          <p:spPr>
            <a:xfrm>
              <a:off x="979284" y="2090420"/>
              <a:ext cx="3233318" cy="2106778"/>
            </a:xfrm>
            <a:prstGeom prst="rect">
              <a:avLst/>
            </a:prstGeom>
            <a:noFill/>
            <a:ln w="19050">
              <a:solidFill>
                <a:srgbClr val="00B7CA"/>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p:cNvPicPr/>
            <p:nvPr/>
          </p:nvPicPr>
          <p:blipFill>
            <a:blip r:embed="rId2"/>
            <a:stretch>
              <a:fillRect/>
            </a:stretch>
          </p:blipFill>
          <p:spPr>
            <a:xfrm>
              <a:off x="478432" y="2532378"/>
              <a:ext cx="3215743" cy="2060867"/>
            </a:xfrm>
            <a:prstGeom prst="rect">
              <a:avLst/>
            </a:prstGeom>
            <a:noFill/>
            <a:ln>
              <a:noFill/>
            </a:ln>
          </p:spPr>
        </p:pic>
        <p:pic>
          <p:nvPicPr>
            <p:cNvPr id="15" name="Picture 14"/>
            <p:cNvPicPr/>
            <p:nvPr/>
          </p:nvPicPr>
          <p:blipFill>
            <a:blip r:embed="rId3"/>
            <a:stretch>
              <a:fillRect/>
            </a:stretch>
          </p:blipFill>
          <p:spPr>
            <a:xfrm>
              <a:off x="2748068" y="981477"/>
              <a:ext cx="3069007" cy="1885594"/>
            </a:xfrm>
            <a:prstGeom prst="rect">
              <a:avLst/>
            </a:prstGeom>
            <a:noFill/>
            <a:ln>
              <a:noFill/>
            </a:ln>
          </p:spPr>
        </p:pic>
        <p:sp>
          <p:nvSpPr>
            <p:cNvPr id="17" name="TextBox 16"/>
            <p:cNvSpPr txBox="1"/>
            <p:nvPr/>
          </p:nvSpPr>
          <p:spPr>
            <a:xfrm>
              <a:off x="4029003" y="2850564"/>
              <a:ext cx="1054342" cy="310663"/>
            </a:xfrm>
            <a:prstGeom prst="rect">
              <a:avLst/>
            </a:prstGeom>
            <a:solidFill>
              <a:srgbClr val="EA7E7E"/>
            </a:solidFill>
            <a:ln>
              <a:noFill/>
              <a:prstDash val="dashDot"/>
            </a:ln>
          </p:spPr>
          <p:txBody>
            <a:bodyPr wrap="square" rtlCol="0">
              <a:spAutoFit/>
            </a:bodyPr>
            <a:lstStyle/>
            <a:p>
              <a:r>
                <a:rPr lang="vi-VN">
                  <a:latin typeface="#9Slide03 Arima Madurai Black" panose="00000A00000000000000" pitchFamily="2" charset="0"/>
                  <a:cs typeface="#9Slide03 Arima Madurai Black" panose="00000A00000000000000" pitchFamily="2" charset="0"/>
                </a:rPr>
                <a:t>Hình 37.1b</a:t>
              </a:r>
              <a:endParaRPr lang="en-US">
                <a:latin typeface="#9Slide03 Arima Madurai Black" panose="00000A00000000000000" pitchFamily="2" charset="0"/>
                <a:cs typeface="#9Slide03 Arima Madurai Black" panose="00000A00000000000000" pitchFamily="2" charset="0"/>
              </a:endParaRPr>
            </a:p>
          </p:txBody>
        </p:sp>
        <p:sp>
          <p:nvSpPr>
            <p:cNvPr id="18" name="TextBox 17"/>
            <p:cNvSpPr txBox="1"/>
            <p:nvPr/>
          </p:nvSpPr>
          <p:spPr>
            <a:xfrm>
              <a:off x="1895872" y="4639156"/>
              <a:ext cx="1054342" cy="310663"/>
            </a:xfrm>
            <a:prstGeom prst="rect">
              <a:avLst/>
            </a:prstGeom>
            <a:solidFill>
              <a:srgbClr val="DEEC76"/>
            </a:solidFill>
            <a:ln>
              <a:noFill/>
              <a:prstDash val="dashDot"/>
            </a:ln>
          </p:spPr>
          <p:txBody>
            <a:bodyPr wrap="square" rtlCol="0">
              <a:spAutoFit/>
            </a:bodyPr>
            <a:lstStyle/>
            <a:p>
              <a:r>
                <a:rPr lang="vi-VN">
                  <a:latin typeface="#9Slide03 Arima Madurai Black" panose="00000A00000000000000" pitchFamily="2" charset="0"/>
                  <a:cs typeface="#9Slide03 Arima Madurai Black" panose="00000A00000000000000" pitchFamily="2" charset="0"/>
                </a:rPr>
                <a:t>Hình 37.1a</a:t>
              </a:r>
              <a:endParaRPr lang="en-US">
                <a:latin typeface="#9Slide03 Arima Madurai Black" panose="00000A00000000000000" pitchFamily="2" charset="0"/>
                <a:cs typeface="#9Slide03 Arima Madurai Black" panose="00000A00000000000000" pitchFamily="2" charset="0"/>
              </a:endParaRPr>
            </a:p>
          </p:txBody>
        </p:sp>
      </p:grpSp>
      <p:sp>
        <p:nvSpPr>
          <p:cNvPr id="20" name="Rectangle 19"/>
          <p:cNvSpPr/>
          <p:nvPr/>
        </p:nvSpPr>
        <p:spPr>
          <a:xfrm>
            <a:off x="3354019" y="4600560"/>
            <a:ext cx="4572000" cy="385362"/>
          </a:xfrm>
          <a:prstGeom prst="rect">
            <a:avLst/>
          </a:prstGeom>
        </p:spPr>
        <p:txBody>
          <a:bodyPr>
            <a:spAutoFit/>
          </a:bodyPr>
          <a:lstStyle/>
          <a:p>
            <a:pPr lvl="0" algn="just">
              <a:lnSpc>
                <a:spcPct val="119000"/>
              </a:lnSpc>
              <a:spcAft>
                <a:spcPts val="300"/>
              </a:spcAft>
              <a:buClr>
                <a:srgbClr val="000000"/>
              </a:buClr>
              <a:buSzPts val="1000"/>
              <a:tabLst>
                <a:tab pos="486410" algn="l"/>
              </a:tabLst>
            </a:pPr>
            <a:r>
              <a:rPr lang="vi-VN" sz="1600">
                <a:solidFill>
                  <a:schemeClr val="tx1">
                    <a:lumMod val="75000"/>
                    <a:lumOff val="25000"/>
                  </a:schemeClr>
                </a:solidFill>
                <a:latin typeface="#9Slide03 Arima Madurai Bold" panose="00000800000000000000" pitchFamily="2" charset="0"/>
                <a:ea typeface="Segoe UI" panose="020B0502040204020203" pitchFamily="34" charset="0"/>
                <a:cs typeface="#9Slide03 Arima Madurai Bold" panose="00000800000000000000" pitchFamily="2" charset="0"/>
              </a:rPr>
              <a:t>Con số ghi đó chỉ lượng gạo có trong bao.</a:t>
            </a:r>
            <a:endParaRPr lang="en-US" sz="1600" u="none" strike="noStrike" spc="0">
              <a:solidFill>
                <a:schemeClr val="tx1">
                  <a:lumMod val="75000"/>
                  <a:lumOff val="25000"/>
                </a:schemeClr>
              </a:solidFill>
              <a:effectLst/>
              <a:latin typeface="#9Slide03 Arima Madurai Bold" panose="00000800000000000000" pitchFamily="2" charset="0"/>
              <a:ea typeface="Segoe UI" panose="020B0502040204020203" pitchFamily="34" charset="0"/>
              <a:cs typeface="#9Slide03 Arima Madurai Bold" panose="00000800000000000000" pitchFamily="2" charset="0"/>
            </a:endParaRPr>
          </a:p>
        </p:txBody>
      </p:sp>
      <p:sp>
        <p:nvSpPr>
          <p:cNvPr id="21" name="Rectangle 20"/>
          <p:cNvSpPr/>
          <p:nvPr/>
        </p:nvSpPr>
        <p:spPr>
          <a:xfrm>
            <a:off x="5156497" y="2839051"/>
            <a:ext cx="3910045" cy="385362"/>
          </a:xfrm>
          <a:prstGeom prst="rect">
            <a:avLst/>
          </a:prstGeom>
        </p:spPr>
        <p:txBody>
          <a:bodyPr wrap="none">
            <a:spAutoFit/>
          </a:bodyPr>
          <a:lstStyle/>
          <a:p>
            <a:pPr indent="304800">
              <a:lnSpc>
                <a:spcPct val="119000"/>
              </a:lnSpc>
              <a:spcAft>
                <a:spcPts val="300"/>
              </a:spcAft>
            </a:pPr>
            <a:r>
              <a:rPr lang="vi-VN" sz="1600">
                <a:solidFill>
                  <a:schemeClr val="tx1">
                    <a:lumMod val="75000"/>
                    <a:lumOff val="25000"/>
                  </a:schemeClr>
                </a:solidFill>
                <a:latin typeface="#9Slide03 Arima Madurai Bold" panose="00000800000000000000" pitchFamily="2" charset="0"/>
                <a:ea typeface="Segoe UI" panose="020B0502040204020203" pitchFamily="34" charset="0"/>
                <a:cs typeface="#9Slide03 Arima Madurai Bold" panose="00000800000000000000" pitchFamily="2" charset="0"/>
              </a:rPr>
              <a:t>Con số đó chỉ lượng sữa có trong hộp.</a:t>
            </a:r>
            <a:endParaRPr lang="en-US" sz="1600">
              <a:solidFill>
                <a:schemeClr val="tx1">
                  <a:lumMod val="75000"/>
                  <a:lumOff val="25000"/>
                </a:schemeClr>
              </a:solidFill>
              <a:latin typeface="#9Slide03 Arima Madurai Bold" panose="00000800000000000000" pitchFamily="2" charset="0"/>
              <a:ea typeface="Segoe UI" panose="020B0502040204020203" pitchFamily="34" charset="0"/>
              <a:cs typeface="#9Slide03 Arima Madurai Bold" panose="00000800000000000000" pitchFamily="2" charset="0"/>
            </a:endParaRPr>
          </a:p>
        </p:txBody>
      </p:sp>
      <p:grpSp>
        <p:nvGrpSpPr>
          <p:cNvPr id="26" name="Group 25"/>
          <p:cNvGrpSpPr/>
          <p:nvPr/>
        </p:nvGrpSpPr>
        <p:grpSpPr>
          <a:xfrm>
            <a:off x="5676594" y="300126"/>
            <a:ext cx="3278702" cy="1700785"/>
            <a:chOff x="5676594" y="300126"/>
            <a:chExt cx="3278702" cy="1700785"/>
          </a:xfrm>
        </p:grpSpPr>
        <p:grpSp>
          <p:nvGrpSpPr>
            <p:cNvPr id="24" name="Group 23"/>
            <p:cNvGrpSpPr/>
            <p:nvPr/>
          </p:nvGrpSpPr>
          <p:grpSpPr>
            <a:xfrm>
              <a:off x="5890227" y="466446"/>
              <a:ext cx="3065069" cy="1534465"/>
              <a:chOff x="5890227" y="466446"/>
              <a:chExt cx="3065069" cy="1534465"/>
            </a:xfrm>
          </p:grpSpPr>
          <p:sp>
            <p:nvSpPr>
              <p:cNvPr id="22" name="Cloud 21"/>
              <p:cNvSpPr/>
              <p:nvPr/>
            </p:nvSpPr>
            <p:spPr>
              <a:xfrm>
                <a:off x="5890227" y="466446"/>
                <a:ext cx="3065069" cy="1534465"/>
              </a:xfrm>
              <a:prstGeom prst="cloud">
                <a:avLst/>
              </a:prstGeom>
              <a:solidFill>
                <a:srgbClr val="DEEC76"/>
              </a:solidFill>
              <a:ln>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3" name="TextBox 22"/>
              <p:cNvSpPr txBox="1"/>
              <p:nvPr/>
            </p:nvSpPr>
            <p:spPr>
              <a:xfrm>
                <a:off x="5992640" y="988792"/>
                <a:ext cx="2962656" cy="461665"/>
              </a:xfrm>
              <a:prstGeom prst="rect">
                <a:avLst/>
              </a:prstGeom>
              <a:noFill/>
            </p:spPr>
            <p:txBody>
              <a:bodyPr wrap="square" rtlCol="0">
                <a:spAutoFit/>
              </a:bodyPr>
              <a:lstStyle/>
              <a:p>
                <a:r>
                  <a:rPr lang="vi-VN" sz="2400">
                    <a:solidFill>
                      <a:srgbClr val="C00000"/>
                    </a:solidFill>
                    <a:latin typeface="#9Slide03 Arima Madurai Black" panose="00000A00000000000000" pitchFamily="2" charset="0"/>
                    <a:cs typeface="#9Slide03 Arima Madurai Black" panose="00000A00000000000000" pitchFamily="2" charset="0"/>
                  </a:rPr>
                  <a:t>KHỐI LƯỢNG LÀ GÌ? </a:t>
                </a:r>
                <a:endParaRPr lang="en-US" sz="2400">
                  <a:solidFill>
                    <a:srgbClr val="C00000"/>
                  </a:solidFill>
                  <a:latin typeface="#9Slide03 Arima Madurai Black" panose="00000A00000000000000" pitchFamily="2" charset="0"/>
                  <a:cs typeface="#9Slide03 Arima Madurai Black" panose="00000A00000000000000" pitchFamily="2" charset="0"/>
                </a:endParaRPr>
              </a:p>
            </p:txBody>
          </p:sp>
        </p:gr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594" y="300126"/>
              <a:ext cx="814941" cy="677278"/>
            </a:xfrm>
            <a:prstGeom prst="rect">
              <a:avLst/>
            </a:prstGeom>
          </p:spPr>
        </p:pic>
      </p:grpSp>
      <p:grpSp>
        <p:nvGrpSpPr>
          <p:cNvPr id="33" name="Group 32"/>
          <p:cNvGrpSpPr/>
          <p:nvPr/>
        </p:nvGrpSpPr>
        <p:grpSpPr>
          <a:xfrm>
            <a:off x="1749957" y="2243688"/>
            <a:ext cx="5211532" cy="1423929"/>
            <a:chOff x="1878329" y="2261301"/>
            <a:chExt cx="5211532" cy="1423929"/>
          </a:xfrm>
        </p:grpSpPr>
        <p:sp>
          <p:nvSpPr>
            <p:cNvPr id="27" name="Rectangle 26"/>
            <p:cNvSpPr/>
            <p:nvPr/>
          </p:nvSpPr>
          <p:spPr>
            <a:xfrm>
              <a:off x="1878329" y="2261301"/>
              <a:ext cx="5160129" cy="1423929"/>
            </a:xfrm>
            <a:prstGeom prst="rect">
              <a:avLst/>
            </a:prstGeom>
            <a:solidFill>
              <a:schemeClr val="dk1">
                <a:alpha val="52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endParaRPr lang="en-US"/>
            </a:p>
          </p:txBody>
        </p:sp>
        <p:sp>
          <p:nvSpPr>
            <p:cNvPr id="28" name="Rectangle 27"/>
            <p:cNvSpPr/>
            <p:nvPr/>
          </p:nvSpPr>
          <p:spPr>
            <a:xfrm>
              <a:off x="1895872" y="2520481"/>
              <a:ext cx="4572000" cy="1080296"/>
            </a:xfrm>
            <a:prstGeom prst="rect">
              <a:avLst/>
            </a:prstGeom>
          </p:spPr>
          <p:txBody>
            <a:bodyPr>
              <a:spAutoFit/>
            </a:bodyPr>
            <a:lstStyle/>
            <a:p>
              <a:pPr indent="180340" algn="just">
                <a:lnSpc>
                  <a:spcPct val="107000"/>
                </a:lnSpc>
                <a:spcBef>
                  <a:spcPts val="200"/>
                </a:spcBef>
                <a:spcAft>
                  <a:spcPts val="600"/>
                </a:spcAft>
              </a:pPr>
              <a:r>
                <a:rPr lang="vi-VN" sz="2000" b="1" dirty="0">
                  <a:solidFill>
                    <a:schemeClr val="bg1"/>
                  </a:solidFill>
                  <a:latin typeface="#9Slide03 Arima Madurai Black" panose="00000A00000000000000" pitchFamily="2" charset="0"/>
                  <a:ea typeface="Arial" panose="020B0604020202020204" pitchFamily="34" charset="0"/>
                  <a:cs typeface="#9Slide03 Arima Madurai Black" panose="00000A00000000000000" pitchFamily="2" charset="0"/>
                </a:rPr>
                <a:t>Khối lượng</a:t>
              </a:r>
              <a:r>
                <a:rPr lang="vi-VN" sz="2000" dirty="0">
                  <a:solidFill>
                    <a:schemeClr val="bg1"/>
                  </a:solidFill>
                  <a:latin typeface="#9Slide03 Arima Madurai Black" panose="00000A00000000000000" pitchFamily="2" charset="0"/>
                  <a:ea typeface="Arial" panose="020B0604020202020204" pitchFamily="34" charset="0"/>
                  <a:cs typeface="#9Slide03 Arima Madurai Black" panose="00000A00000000000000" pitchFamily="2" charset="0"/>
                </a:rPr>
                <a:t> là số đo lượng chất của một vật. Khi không tính bao bì thì khối lượng đó được gọi là khối lượng tịnh.</a:t>
              </a:r>
              <a:endParaRPr lang="en-US" sz="2000" dirty="0">
                <a:solidFill>
                  <a:schemeClr val="bg1"/>
                </a:solidFill>
                <a:effectLst/>
                <a:latin typeface="#9Slide03 Arima Madurai Black" panose="00000A00000000000000" pitchFamily="2" charset="0"/>
                <a:ea typeface="Arial" panose="020B0604020202020204" pitchFamily="34" charset="0"/>
                <a:cs typeface="#9Slide03 Arima Madurai Black" panose="00000A00000000000000" pitchFamily="2" charset="0"/>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8927" y="2319768"/>
              <a:ext cx="690934" cy="636235"/>
            </a:xfrm>
            <a:prstGeom prst="rect">
              <a:avLst/>
            </a:prstGeom>
          </p:spPr>
        </p:pic>
      </p:grpSp>
    </p:spTree>
    <p:extLst>
      <p:ext uri="{BB962C8B-B14F-4D97-AF65-F5344CB8AC3E}">
        <p14:creationId xmlns:p14="http://schemas.microsoft.com/office/powerpoint/2010/main" val="664802154"/>
      </p:ext>
    </p:extLst>
  </p:cSld>
  <p:clrMapOvr>
    <a:masterClrMapping/>
  </p:clrMapOvr>
  <mc:AlternateContent xmlns:mc="http://schemas.openxmlformats.org/markup-compatibility/2006" xmlns:p14="http://schemas.microsoft.com/office/powerpoint/2010/main">
    <mc:Choice Requires="p14">
      <p:transition p14:dur="250" advClick="0">
        <p:fade/>
      </p:transition>
    </mc:Choice>
    <mc:Fallback xmlns="">
      <p:transition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14:presetBounceEnd="50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50000">
                                          <p:cBhvr additive="base">
                                            <p:cTn id="14"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heel(1)">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 calcmode="lin" valueType="num">
                                          <p:cBhvr>
                                            <p:cTn id="37" dur="500" fill="hold"/>
                                            <p:tgtEl>
                                              <p:spTgt spid="21"/>
                                            </p:tgtEl>
                                            <p:attrNameLst>
                                              <p:attrName>style.rotation</p:attrName>
                                            </p:attrNameLst>
                                          </p:cBhvr>
                                          <p:tavLst>
                                            <p:tav tm="0">
                                              <p:val>
                                                <p:fltVal val="90"/>
                                              </p:val>
                                            </p:tav>
                                            <p:tav tm="100000">
                                              <p:val>
                                                <p:fltVal val="0"/>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fill="hold"/>
                                            <p:tgtEl>
                                              <p:spTgt spid="33"/>
                                            </p:tgtEl>
                                            <p:attrNameLst>
                                              <p:attrName>ppt_x</p:attrName>
                                            </p:attrNameLst>
                                          </p:cBhvr>
                                          <p:tavLst>
                                            <p:tav tm="0">
                                              <p:val>
                                                <p:strVal val="#ppt_x"/>
                                              </p:val>
                                            </p:tav>
                                            <p:tav tm="100000">
                                              <p:val>
                                                <p:strVal val="#ppt_x"/>
                                              </p:val>
                                            </p:tav>
                                          </p:tavLst>
                                        </p:anim>
                                        <p:anim calcmode="lin" valueType="num">
                                          <p:cBhvr additive="base">
                                            <p:cTn id="4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2" accel="7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barn(outVertical)">
                                          <p:cBhvr>
                                            <p:cTn id="19" dur="7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heel(1)">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 calcmode="lin" valueType="num">
                                          <p:cBhvr>
                                            <p:cTn id="37" dur="500" fill="hold"/>
                                            <p:tgtEl>
                                              <p:spTgt spid="21"/>
                                            </p:tgtEl>
                                            <p:attrNameLst>
                                              <p:attrName>style.rotation</p:attrName>
                                            </p:attrNameLst>
                                          </p:cBhvr>
                                          <p:tavLst>
                                            <p:tav tm="0">
                                              <p:val>
                                                <p:fltVal val="90"/>
                                              </p:val>
                                            </p:tav>
                                            <p:tav tm="100000">
                                              <p:val>
                                                <p:fltVal val="0"/>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fill="hold"/>
                                            <p:tgtEl>
                                              <p:spTgt spid="33"/>
                                            </p:tgtEl>
                                            <p:attrNameLst>
                                              <p:attrName>ppt_x</p:attrName>
                                            </p:attrNameLst>
                                          </p:cBhvr>
                                          <p:tavLst>
                                            <p:tav tm="0">
                                              <p:val>
                                                <p:strVal val="#ppt_x"/>
                                              </p:val>
                                            </p:tav>
                                            <p:tav tm="100000">
                                              <p:val>
                                                <p:strVal val="#ppt_x"/>
                                              </p:val>
                                            </p:tav>
                                          </p:tavLst>
                                        </p:anim>
                                        <p:anim calcmode="lin" valueType="num">
                                          <p:cBhvr additive="base">
                                            <p:cTn id="4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20" grpId="0"/>
          <p:bldP spid="21"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淡雅彩色精美毕业答辩ppt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458</TotalTime>
  <Words>1431</Words>
  <Application>Microsoft Office PowerPoint</Application>
  <PresentationFormat>On-screen Show (16:9)</PresentationFormat>
  <Paragraphs>233</Paragraphs>
  <Slides>35</Slides>
  <Notes>30</Notes>
  <HiddenSlides>0</HiddenSlides>
  <MMClips>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35</vt:i4>
      </vt:variant>
    </vt:vector>
  </HeadingPairs>
  <TitlesOfParts>
    <vt:vector size="51" baseType="lpstr">
      <vt:lpstr>微软雅黑</vt:lpstr>
      <vt:lpstr>华文细黑</vt:lpstr>
      <vt:lpstr>#9Slide03 Arima Madurai</vt:lpstr>
      <vt:lpstr>#9Slide03 Arima Madurai Black</vt:lpstr>
      <vt:lpstr>#9Slide03 Arima Madurai Bold</vt:lpstr>
      <vt:lpstr>#9Slide03 Arima Madurai ExtraBo</vt:lpstr>
      <vt:lpstr>#9Slide03 Arima Madurai ExtraLi</vt:lpstr>
      <vt:lpstr>#9Slide03 Arima Madurai Medium</vt:lpstr>
      <vt:lpstr>Arial</vt:lpstr>
      <vt:lpstr>Calibri</vt:lpstr>
      <vt:lpstr>Calibri Light</vt:lpstr>
      <vt:lpstr>Impact</vt:lpstr>
      <vt:lpstr>Times New Roman</vt:lpstr>
      <vt:lpstr>Wingdings</vt:lpstr>
      <vt:lpstr>造字工房悦黑体验版细体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 R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淡雅彩色精美毕业答辩ppt模板</dc:title>
  <dc:creator>www.1ppt.com</dc:creator>
  <cp:keywords>www.1ppt.com</cp:keywords>
  <cp:lastModifiedBy>Nguyen Thi Nha Tran</cp:lastModifiedBy>
  <cp:revision>69</cp:revision>
  <dcterms:created xsi:type="dcterms:W3CDTF">2016-05-19T05:14:00Z</dcterms:created>
  <dcterms:modified xsi:type="dcterms:W3CDTF">2024-03-16T14:32:28Z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