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8" r:id="rId4"/>
    <p:sldId id="257" r:id="rId5"/>
    <p:sldId id="261" r:id="rId6"/>
    <p:sldId id="260" r:id="rId7"/>
    <p:sldId id="259" r:id="rId8"/>
    <p:sldId id="262" r:id="rId9"/>
    <p:sldId id="263" r:id="rId10"/>
    <p:sldId id="265" r:id="rId11"/>
    <p:sldId id="266" r:id="rId12"/>
    <p:sldId id="268" r:id="rId13"/>
    <p:sldId id="264" r:id="rId14"/>
    <p:sldId id="267" r:id="rId15"/>
    <p:sldId id="269" r:id="rId16"/>
    <p:sldId id="271" r:id="rId17"/>
    <p:sldId id="270" r:id="rId18"/>
    <p:sldId id="274" r:id="rId19"/>
    <p:sldId id="273" r:id="rId20"/>
    <p:sldId id="272" r:id="rId21"/>
    <p:sldId id="275" r:id="rId22"/>
    <p:sldId id="276" r:id="rId23"/>
    <p:sldId id="277" r:id="rId24"/>
    <p:sldId id="278" r:id="rId25"/>
    <p:sldId id="279" r:id="rId26"/>
    <p:sldId id="284" r:id="rId27"/>
    <p:sldId id="280" r:id="rId28"/>
    <p:sldId id="281" r:id="rId29"/>
    <p:sldId id="282" r:id="rId30"/>
    <p:sldId id="283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9A"/>
    <a:srgbClr val="4E1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9793-8E09-4FE2-9031-3E443F3DA27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5DC1-AF9C-4036-A96A-ECE5E2F2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8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9793-8E09-4FE2-9031-3E443F3DA27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5DC1-AF9C-4036-A96A-ECE5E2F2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6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9793-8E09-4FE2-9031-3E443F3DA27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5DC1-AF9C-4036-A96A-ECE5E2F2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9793-8E09-4FE2-9031-3E443F3DA27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5DC1-AF9C-4036-A96A-ECE5E2F2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9793-8E09-4FE2-9031-3E443F3DA27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5DC1-AF9C-4036-A96A-ECE5E2F2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4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9793-8E09-4FE2-9031-3E443F3DA27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5DC1-AF9C-4036-A96A-ECE5E2F2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8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9793-8E09-4FE2-9031-3E443F3DA27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5DC1-AF9C-4036-A96A-ECE5E2F2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5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9793-8E09-4FE2-9031-3E443F3DA27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5DC1-AF9C-4036-A96A-ECE5E2F2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1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9793-8E09-4FE2-9031-3E443F3DA27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5DC1-AF9C-4036-A96A-ECE5E2F2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0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9793-8E09-4FE2-9031-3E443F3DA27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5DC1-AF9C-4036-A96A-ECE5E2F2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7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9793-8E09-4FE2-9031-3E443F3DA27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5DC1-AF9C-4036-A96A-ECE5E2F2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9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C9793-8E09-4FE2-9031-3E443F3DA27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E5DC1-AF9C-4036-A96A-ECE5E2F2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20.xml"/><Relationship Id="rId18" Type="http://schemas.openxmlformats.org/officeDocument/2006/relationships/slide" Target="slide17.xml"/><Relationship Id="rId26" Type="http://schemas.openxmlformats.org/officeDocument/2006/relationships/slide" Target="slide11.xml"/><Relationship Id="rId3" Type="http://schemas.openxmlformats.org/officeDocument/2006/relationships/slide" Target="slide18.xml"/><Relationship Id="rId21" Type="http://schemas.openxmlformats.org/officeDocument/2006/relationships/slide" Target="slide21.xml"/><Relationship Id="rId7" Type="http://schemas.openxmlformats.org/officeDocument/2006/relationships/slide" Target="slide3.xml"/><Relationship Id="rId12" Type="http://schemas.openxmlformats.org/officeDocument/2006/relationships/slide" Target="slide30.xml"/><Relationship Id="rId17" Type="http://schemas.openxmlformats.org/officeDocument/2006/relationships/slide" Target="slide23.xml"/><Relationship Id="rId25" Type="http://schemas.openxmlformats.org/officeDocument/2006/relationships/slide" Target="slide7.xml"/><Relationship Id="rId2" Type="http://schemas.openxmlformats.org/officeDocument/2006/relationships/slide" Target="slide4.xml"/><Relationship Id="rId16" Type="http://schemas.openxmlformats.org/officeDocument/2006/relationships/slide" Target="slide5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11" Type="http://schemas.openxmlformats.org/officeDocument/2006/relationships/slide" Target="slide22.xml"/><Relationship Id="rId24" Type="http://schemas.openxmlformats.org/officeDocument/2006/relationships/slide" Target="slide13.xml"/><Relationship Id="rId5" Type="http://schemas.openxmlformats.org/officeDocument/2006/relationships/slide" Target="slide29.xml"/><Relationship Id="rId15" Type="http://schemas.openxmlformats.org/officeDocument/2006/relationships/slide" Target="slide28.xml"/><Relationship Id="rId23" Type="http://schemas.openxmlformats.org/officeDocument/2006/relationships/slide" Target="slide8.xml"/><Relationship Id="rId28" Type="http://schemas.openxmlformats.org/officeDocument/2006/relationships/slide" Target="slide10.xml"/><Relationship Id="rId10" Type="http://schemas.openxmlformats.org/officeDocument/2006/relationships/slide" Target="slide19.xml"/><Relationship Id="rId19" Type="http://schemas.openxmlformats.org/officeDocument/2006/relationships/slide" Target="slide24.xml"/><Relationship Id="rId4" Type="http://schemas.openxmlformats.org/officeDocument/2006/relationships/slide" Target="slide16.xml"/><Relationship Id="rId9" Type="http://schemas.openxmlformats.org/officeDocument/2006/relationships/slide" Target="slide26.xml"/><Relationship Id="rId14" Type="http://schemas.openxmlformats.org/officeDocument/2006/relationships/slide" Target="slide6.xml"/><Relationship Id="rId22" Type="http://schemas.openxmlformats.org/officeDocument/2006/relationships/slide" Target="slide15.xml"/><Relationship Id="rId27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512" y="3057525"/>
            <a:ext cx="9324975" cy="976313"/>
          </a:xfrm>
        </p:spPr>
        <p:txBody>
          <a:bodyPr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CHỦ ĐỀ 1</a:t>
            </a:r>
            <a:b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KHOA HỌC TỰ NHIÊN 7</a:t>
            </a:r>
          </a:p>
        </p:txBody>
      </p:sp>
    </p:spTree>
    <p:extLst>
      <p:ext uri="{BB962C8B-B14F-4D97-AF65-F5344CB8AC3E}">
        <p14:creationId xmlns:p14="http://schemas.microsoft.com/office/powerpoint/2010/main" val="226684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671" y="498020"/>
            <a:ext cx="10536691" cy="202882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24. Nguyên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1587162" y="6329363"/>
            <a:ext cx="385763" cy="38576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58610" y="2624820"/>
            <a:ext cx="10474779" cy="3024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100000"/>
              </a:lnSpc>
              <a:buFont typeface="+mj-lt"/>
              <a:buAutoNum type="alphaUcPeriod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</a:p>
          <a:p>
            <a:pPr marL="742950" indent="-742950">
              <a:lnSpc>
                <a:spcPct val="100000"/>
              </a:lnSpc>
              <a:buFont typeface="+mj-lt"/>
              <a:buAutoNum type="alphaUcPeriod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</a:p>
          <a:p>
            <a:pPr marL="742950" indent="-742950">
              <a:lnSpc>
                <a:spcPct val="100000"/>
              </a:lnSpc>
              <a:buFont typeface="+mj-lt"/>
              <a:buAutoNum type="alphaUcPeriod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</a:t>
            </a:r>
          </a:p>
          <a:p>
            <a:pPr marL="742950" indent="-742950">
              <a:lnSpc>
                <a:spcPct val="100000"/>
              </a:lnSpc>
              <a:buFont typeface="+mj-lt"/>
              <a:buAutoNum type="alphaUcPeriod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40AD7AE-5CEB-41B3-8A8B-6D0531731565}"/>
              </a:ext>
            </a:extLst>
          </p:cNvPr>
          <p:cNvSpPr/>
          <p:nvPr/>
        </p:nvSpPr>
        <p:spPr>
          <a:xfrm>
            <a:off x="745671" y="2841171"/>
            <a:ext cx="805543" cy="587829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0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Sodium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1587162" y="6329363"/>
            <a:ext cx="385763" cy="38576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357438"/>
            <a:ext cx="10748962" cy="3063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proton: </a:t>
            </a: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Electron:</a:t>
            </a: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electron: </a:t>
            </a: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C6353C-64C9-4528-9113-81E9A440678E}"/>
              </a:ext>
            </a:extLst>
          </p:cNvPr>
          <p:cNvSpPr txBox="1"/>
          <p:nvPr/>
        </p:nvSpPr>
        <p:spPr>
          <a:xfrm>
            <a:off x="3230335" y="2514625"/>
            <a:ext cx="1910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6B9FC1-9CDB-4179-8636-52FAD54EBE99}"/>
              </a:ext>
            </a:extLst>
          </p:cNvPr>
          <p:cNvSpPr txBox="1"/>
          <p:nvPr/>
        </p:nvSpPr>
        <p:spPr>
          <a:xfrm>
            <a:off x="3562351" y="3807616"/>
            <a:ext cx="1910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44A670-F508-4E1D-83E0-B2A802DF665B}"/>
              </a:ext>
            </a:extLst>
          </p:cNvPr>
          <p:cNvSpPr txBox="1"/>
          <p:nvPr/>
        </p:nvSpPr>
        <p:spPr>
          <a:xfrm>
            <a:off x="4517572" y="3222511"/>
            <a:ext cx="1910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CCC1D0-277D-4219-AC9D-F960312813EB}"/>
              </a:ext>
            </a:extLst>
          </p:cNvPr>
          <p:cNvSpPr txBox="1"/>
          <p:nvPr/>
        </p:nvSpPr>
        <p:spPr>
          <a:xfrm>
            <a:off x="6939643" y="4498857"/>
            <a:ext cx="3069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electron</a:t>
            </a:r>
          </a:p>
        </p:txBody>
      </p:sp>
    </p:spTree>
    <p:extLst>
      <p:ext uri="{BB962C8B-B14F-4D97-AF65-F5344CB8AC3E}">
        <p14:creationId xmlns:p14="http://schemas.microsoft.com/office/powerpoint/2010/main" val="376981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E0DFA8-5DAF-4CF9-A228-205957AEE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85" y="110216"/>
            <a:ext cx="10534375" cy="1862137"/>
          </a:xfrm>
          <a:prstGeom prst="rect">
            <a:avLst/>
          </a:prstGeom>
        </p:spPr>
      </p:pic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11587162" y="6329363"/>
            <a:ext cx="385763" cy="38576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8585" y="4200523"/>
            <a:ext cx="11121458" cy="2514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19A984-DDCB-4B93-9937-C645C98EC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8506" y="2024738"/>
            <a:ext cx="12825134" cy="18621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A26DEB-AC86-4740-93C9-DAC3F1A053DB}"/>
              </a:ext>
            </a:extLst>
          </p:cNvPr>
          <p:cNvSpPr txBox="1"/>
          <p:nvPr/>
        </p:nvSpPr>
        <p:spPr>
          <a:xfrm>
            <a:off x="411957" y="3837887"/>
            <a:ext cx="90096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Proton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26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1587162" y="6329363"/>
            <a:ext cx="385763" cy="38576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1D0336-AFD6-482E-B16F-9E0EC4B1C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9" y="1191987"/>
            <a:ext cx="11730036" cy="436381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EA87C93-10C8-4368-B97E-D7662DA5333D}"/>
              </a:ext>
            </a:extLst>
          </p:cNvPr>
          <p:cNvSpPr/>
          <p:nvPr/>
        </p:nvSpPr>
        <p:spPr>
          <a:xfrm>
            <a:off x="184379" y="2204353"/>
            <a:ext cx="587829" cy="53884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1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1587162" y="6329363"/>
            <a:ext cx="385763" cy="38576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F53D0-6BD3-4867-8970-041AD7718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76" y="898072"/>
            <a:ext cx="11867549" cy="397532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ED7F542-F1FF-4B0F-A3C4-699EFA32D442}"/>
              </a:ext>
            </a:extLst>
          </p:cNvPr>
          <p:cNvSpPr/>
          <p:nvPr/>
        </p:nvSpPr>
        <p:spPr>
          <a:xfrm>
            <a:off x="97963" y="2694214"/>
            <a:ext cx="653151" cy="68580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5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1587162" y="6329363"/>
            <a:ext cx="385763" cy="38576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A9969-0DC8-4E5F-B41E-BE70C7EAE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1" y="1240971"/>
            <a:ext cx="11421544" cy="373924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B109FD0-A326-4935-BD09-A8127161C909}"/>
              </a:ext>
            </a:extLst>
          </p:cNvPr>
          <p:cNvSpPr/>
          <p:nvPr/>
        </p:nvSpPr>
        <p:spPr>
          <a:xfrm>
            <a:off x="219075" y="3788228"/>
            <a:ext cx="865414" cy="88174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0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1587162" y="6329363"/>
            <a:ext cx="385763" cy="38576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C2670C-B7F2-421D-83F5-BC112110D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88" y="1289957"/>
            <a:ext cx="10788023" cy="3429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3A41783-0D08-4ED8-9EAC-88468A50CCC1}"/>
              </a:ext>
            </a:extLst>
          </p:cNvPr>
          <p:cNvSpPr/>
          <p:nvPr/>
        </p:nvSpPr>
        <p:spPr>
          <a:xfrm>
            <a:off x="8752114" y="2890157"/>
            <a:ext cx="685800" cy="10450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1587162" y="6329363"/>
            <a:ext cx="385763" cy="38576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FC641A-B915-4540-85B1-F01371389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9" y="1443037"/>
            <a:ext cx="12305631" cy="29718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8566DD2-C115-48AC-87B1-4D9EC76C8E0B}"/>
              </a:ext>
            </a:extLst>
          </p:cNvPr>
          <p:cNvSpPr/>
          <p:nvPr/>
        </p:nvSpPr>
        <p:spPr>
          <a:xfrm>
            <a:off x="7249886" y="3624943"/>
            <a:ext cx="702128" cy="7898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1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1587162" y="6329363"/>
            <a:ext cx="385763" cy="38576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26A519-65AD-46ED-A165-0B5390B64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03" y="881742"/>
            <a:ext cx="11847497" cy="452301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D4BDE16-C139-426C-925A-A3DB7AD60F24}"/>
              </a:ext>
            </a:extLst>
          </p:cNvPr>
          <p:cNvSpPr/>
          <p:nvPr/>
        </p:nvSpPr>
        <p:spPr>
          <a:xfrm>
            <a:off x="130629" y="2353355"/>
            <a:ext cx="702128" cy="7898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1587162" y="6329363"/>
            <a:ext cx="385763" cy="38576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4527EF-15D6-4FF2-9553-46044C95A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75" y="1779815"/>
            <a:ext cx="9881049" cy="257515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D57C8DB-147E-4834-9E61-285727F3AA64}"/>
              </a:ext>
            </a:extLst>
          </p:cNvPr>
          <p:cNvSpPr/>
          <p:nvPr/>
        </p:nvSpPr>
        <p:spPr>
          <a:xfrm>
            <a:off x="2988129" y="3067391"/>
            <a:ext cx="702128" cy="7898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5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">
            <a:hlinkClick r:id="rId2" action="ppaction://hlinksldjump"/>
          </p:cNvPr>
          <p:cNvSpPr/>
          <p:nvPr/>
        </p:nvSpPr>
        <p:spPr>
          <a:xfrm>
            <a:off x="2927455" y="1171574"/>
            <a:ext cx="1014413" cy="828675"/>
          </a:xfrm>
          <a:prstGeom prst="hexagon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9" name="18">
            <a:hlinkClick r:id="rId3" action="ppaction://hlinksldjump"/>
          </p:cNvPr>
          <p:cNvSpPr/>
          <p:nvPr/>
        </p:nvSpPr>
        <p:spPr>
          <a:xfrm>
            <a:off x="3726655" y="2424111"/>
            <a:ext cx="1014413" cy="828675"/>
          </a:xfrm>
          <a:prstGeom prst="hexagon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18</a:t>
            </a:r>
          </a:p>
        </p:txBody>
      </p:sp>
      <p:sp>
        <p:nvSpPr>
          <p:cNvPr id="20" name="15">
            <a:hlinkClick r:id="rId4" action="ppaction://hlinksldjump"/>
          </p:cNvPr>
          <p:cNvSpPr/>
          <p:nvPr/>
        </p:nvSpPr>
        <p:spPr>
          <a:xfrm>
            <a:off x="4514245" y="2031203"/>
            <a:ext cx="1014413" cy="828675"/>
          </a:xfrm>
          <a:prstGeom prst="hexagon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15</a:t>
            </a:r>
          </a:p>
        </p:txBody>
      </p:sp>
      <p:sp>
        <p:nvSpPr>
          <p:cNvPr id="21" name="28">
            <a:hlinkClick r:id="rId5" action="ppaction://hlinksldjump"/>
          </p:cNvPr>
          <p:cNvSpPr/>
          <p:nvPr/>
        </p:nvSpPr>
        <p:spPr>
          <a:xfrm>
            <a:off x="4508894" y="1220389"/>
            <a:ext cx="1014413" cy="828675"/>
          </a:xfrm>
          <a:prstGeom prst="hexagon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28</a:t>
            </a:r>
          </a:p>
        </p:txBody>
      </p:sp>
      <p:sp>
        <p:nvSpPr>
          <p:cNvPr id="22" name="26"/>
          <p:cNvSpPr/>
          <p:nvPr/>
        </p:nvSpPr>
        <p:spPr>
          <a:xfrm>
            <a:off x="3719512" y="1590674"/>
            <a:ext cx="1014413" cy="828675"/>
          </a:xfrm>
          <a:prstGeom prst="hexagon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hlinkClick r:id="rId6" action="ppaction://hlinksldjump"/>
              </a:rPr>
              <a:t>26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3" name="2">
            <a:hlinkClick r:id="rId7" action="ppaction://hlinksldjump"/>
          </p:cNvPr>
          <p:cNvSpPr/>
          <p:nvPr/>
        </p:nvSpPr>
        <p:spPr>
          <a:xfrm>
            <a:off x="3719512" y="776287"/>
            <a:ext cx="1014413" cy="828675"/>
          </a:xfrm>
          <a:prstGeom prst="hexagon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4" name="24">
            <a:hlinkClick r:id="rId8" action="ppaction://hlinksldjump"/>
          </p:cNvPr>
          <p:cNvSpPr/>
          <p:nvPr/>
        </p:nvSpPr>
        <p:spPr>
          <a:xfrm>
            <a:off x="5303627" y="1604962"/>
            <a:ext cx="1014413" cy="828675"/>
          </a:xfrm>
          <a:prstGeom prst="hexagon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24</a:t>
            </a:r>
          </a:p>
        </p:txBody>
      </p:sp>
      <p:sp>
        <p:nvSpPr>
          <p:cNvPr id="25" name="30">
            <a:hlinkClick r:id="rId9" action="ppaction://hlinksldjump"/>
          </p:cNvPr>
          <p:cNvSpPr/>
          <p:nvPr/>
        </p:nvSpPr>
        <p:spPr>
          <a:xfrm>
            <a:off x="2924779" y="2009773"/>
            <a:ext cx="1014413" cy="828675"/>
          </a:xfrm>
          <a:prstGeom prst="hexagon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30</a:t>
            </a:r>
          </a:p>
        </p:txBody>
      </p:sp>
      <p:sp>
        <p:nvSpPr>
          <p:cNvPr id="26" name="17">
            <a:hlinkClick r:id="rId10" action="ppaction://hlinksldjump"/>
          </p:cNvPr>
          <p:cNvSpPr/>
          <p:nvPr/>
        </p:nvSpPr>
        <p:spPr>
          <a:xfrm>
            <a:off x="5322681" y="2445540"/>
            <a:ext cx="1014413" cy="828675"/>
          </a:xfrm>
          <a:prstGeom prst="hexagon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17</a:t>
            </a:r>
          </a:p>
        </p:txBody>
      </p:sp>
      <p:sp>
        <p:nvSpPr>
          <p:cNvPr id="27" name="20"/>
          <p:cNvSpPr/>
          <p:nvPr/>
        </p:nvSpPr>
        <p:spPr>
          <a:xfrm>
            <a:off x="4508894" y="2859877"/>
            <a:ext cx="1014413" cy="828675"/>
          </a:xfrm>
          <a:prstGeom prst="hexagon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hlinkClick r:id="rId11" action="ppaction://hlinksldjump"/>
              </a:rPr>
              <a:t>20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8" name="29">
            <a:hlinkClick r:id="rId12" action="ppaction://hlinksldjump"/>
          </p:cNvPr>
          <p:cNvSpPr/>
          <p:nvPr/>
        </p:nvSpPr>
        <p:spPr>
          <a:xfrm>
            <a:off x="2912868" y="2853927"/>
            <a:ext cx="1014413" cy="828675"/>
          </a:xfrm>
          <a:prstGeom prst="hexagon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29</a:t>
            </a:r>
          </a:p>
        </p:txBody>
      </p:sp>
      <p:sp>
        <p:nvSpPr>
          <p:cNvPr id="29" name="16">
            <a:hlinkClick r:id="rId13" action="ppaction://hlinksldjump"/>
          </p:cNvPr>
          <p:cNvSpPr/>
          <p:nvPr/>
        </p:nvSpPr>
        <p:spPr>
          <a:xfrm>
            <a:off x="3726655" y="3256354"/>
            <a:ext cx="1014413" cy="828675"/>
          </a:xfrm>
          <a:prstGeom prst="hexagon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16</a:t>
            </a:r>
          </a:p>
        </p:txBody>
      </p:sp>
      <p:sp>
        <p:nvSpPr>
          <p:cNvPr id="30" name="4">
            <a:hlinkClick r:id="rId14" action="ppaction://hlinksldjump"/>
          </p:cNvPr>
          <p:cNvSpPr/>
          <p:nvPr/>
        </p:nvSpPr>
        <p:spPr>
          <a:xfrm>
            <a:off x="5325361" y="809030"/>
            <a:ext cx="1014413" cy="828675"/>
          </a:xfrm>
          <a:prstGeom prst="hexagon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1" name="14">
            <a:hlinkClick r:id="rId4" action="ppaction://hlinksldjump"/>
          </p:cNvPr>
          <p:cNvSpPr/>
          <p:nvPr/>
        </p:nvSpPr>
        <p:spPr>
          <a:xfrm>
            <a:off x="5295899" y="3256353"/>
            <a:ext cx="1014413" cy="828675"/>
          </a:xfrm>
          <a:prstGeom prst="hexagon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14</a:t>
            </a:r>
          </a:p>
        </p:txBody>
      </p:sp>
      <p:sp>
        <p:nvSpPr>
          <p:cNvPr id="32" name="27">
            <a:hlinkClick r:id="rId15" action="ppaction://hlinksldjump"/>
          </p:cNvPr>
          <p:cNvSpPr/>
          <p:nvPr/>
        </p:nvSpPr>
        <p:spPr>
          <a:xfrm>
            <a:off x="6120095" y="2040120"/>
            <a:ext cx="1014413" cy="828675"/>
          </a:xfrm>
          <a:prstGeom prst="hexagon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27</a:t>
            </a:r>
          </a:p>
        </p:txBody>
      </p:sp>
      <p:sp>
        <p:nvSpPr>
          <p:cNvPr id="33" name="5">
            <a:hlinkClick r:id="rId16" action="ppaction://hlinksldjump"/>
          </p:cNvPr>
          <p:cNvSpPr/>
          <p:nvPr/>
        </p:nvSpPr>
        <p:spPr>
          <a:xfrm>
            <a:off x="6112961" y="1228722"/>
            <a:ext cx="1014413" cy="828675"/>
          </a:xfrm>
          <a:prstGeom prst="hexagon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4" name="21">
            <a:hlinkClick r:id="rId17" action="ppaction://hlinksldjump"/>
          </p:cNvPr>
          <p:cNvSpPr/>
          <p:nvPr/>
        </p:nvSpPr>
        <p:spPr>
          <a:xfrm>
            <a:off x="6141829" y="2884873"/>
            <a:ext cx="1014413" cy="828675"/>
          </a:xfrm>
          <a:prstGeom prst="hexagon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21</a:t>
            </a:r>
          </a:p>
        </p:txBody>
      </p:sp>
      <p:sp>
        <p:nvSpPr>
          <p:cNvPr id="35" name="13">
            <a:hlinkClick r:id="rId18" action="ppaction://hlinksldjump"/>
          </p:cNvPr>
          <p:cNvSpPr/>
          <p:nvPr/>
        </p:nvSpPr>
        <p:spPr>
          <a:xfrm>
            <a:off x="4508894" y="3700452"/>
            <a:ext cx="1014413" cy="828675"/>
          </a:xfrm>
          <a:prstGeom prst="hexagon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13</a:t>
            </a:r>
          </a:p>
        </p:txBody>
      </p:sp>
      <p:sp>
        <p:nvSpPr>
          <p:cNvPr id="36" name="23">
            <a:hlinkClick r:id="rId19" action="ppaction://hlinksldjump"/>
          </p:cNvPr>
          <p:cNvSpPr/>
          <p:nvPr/>
        </p:nvSpPr>
        <p:spPr>
          <a:xfrm>
            <a:off x="6083499" y="3700452"/>
            <a:ext cx="1014413" cy="828675"/>
          </a:xfrm>
          <a:prstGeom prst="hexagon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23</a:t>
            </a:r>
          </a:p>
        </p:txBody>
      </p:sp>
      <p:sp>
        <p:nvSpPr>
          <p:cNvPr id="37" name="7">
            <a:hlinkClick r:id="rId20" action="ppaction://hlinksldjump"/>
          </p:cNvPr>
          <p:cNvSpPr/>
          <p:nvPr/>
        </p:nvSpPr>
        <p:spPr>
          <a:xfrm>
            <a:off x="6928531" y="2470535"/>
            <a:ext cx="1014413" cy="828675"/>
          </a:xfrm>
          <a:prstGeom prst="hexagon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8" name="25">
            <a:hlinkClick r:id="rId6" action="ppaction://hlinksldjump"/>
          </p:cNvPr>
          <p:cNvSpPr/>
          <p:nvPr/>
        </p:nvSpPr>
        <p:spPr>
          <a:xfrm>
            <a:off x="2956921" y="3700451"/>
            <a:ext cx="1014413" cy="828675"/>
          </a:xfrm>
          <a:prstGeom prst="hexagon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25</a:t>
            </a:r>
          </a:p>
        </p:txBody>
      </p:sp>
      <p:sp>
        <p:nvSpPr>
          <p:cNvPr id="39" name="19">
            <a:hlinkClick r:id="rId21" action="ppaction://hlinksldjump"/>
          </p:cNvPr>
          <p:cNvSpPr/>
          <p:nvPr/>
        </p:nvSpPr>
        <p:spPr>
          <a:xfrm>
            <a:off x="3745110" y="4096929"/>
            <a:ext cx="1014413" cy="828675"/>
          </a:xfrm>
          <a:prstGeom prst="hexagon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19</a:t>
            </a:r>
          </a:p>
        </p:txBody>
      </p:sp>
      <p:sp>
        <p:nvSpPr>
          <p:cNvPr id="40" name="12">
            <a:hlinkClick r:id="rId22" action="ppaction://hlinksldjump"/>
          </p:cNvPr>
          <p:cNvSpPr/>
          <p:nvPr/>
        </p:nvSpPr>
        <p:spPr>
          <a:xfrm>
            <a:off x="5322681" y="4085027"/>
            <a:ext cx="1014413" cy="828675"/>
          </a:xfrm>
          <a:prstGeom prst="hexagon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41" name="6">
            <a:hlinkClick r:id="rId23" action="ppaction://hlinksldjump"/>
          </p:cNvPr>
          <p:cNvSpPr/>
          <p:nvPr/>
        </p:nvSpPr>
        <p:spPr>
          <a:xfrm>
            <a:off x="6899653" y="1627569"/>
            <a:ext cx="1014413" cy="828675"/>
          </a:xfrm>
          <a:prstGeom prst="hexagon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42" name="8">
            <a:hlinkClick r:id="rId24" action="ppaction://hlinksldjump"/>
          </p:cNvPr>
          <p:cNvSpPr/>
          <p:nvPr/>
        </p:nvSpPr>
        <p:spPr>
          <a:xfrm>
            <a:off x="6900252" y="3286113"/>
            <a:ext cx="1014413" cy="828675"/>
          </a:xfrm>
          <a:prstGeom prst="hexagon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3" name="22">
            <a:hlinkClick r:id="rId17" action="ppaction://hlinksldjump"/>
          </p:cNvPr>
          <p:cNvSpPr/>
          <p:nvPr/>
        </p:nvSpPr>
        <p:spPr>
          <a:xfrm>
            <a:off x="4524668" y="4546978"/>
            <a:ext cx="1014413" cy="828675"/>
          </a:xfrm>
          <a:prstGeom prst="hexagon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22</a:t>
            </a:r>
          </a:p>
        </p:txBody>
      </p:sp>
      <p:sp>
        <p:nvSpPr>
          <p:cNvPr id="44" name="3">
            <a:hlinkClick r:id="rId25" action="ppaction://hlinksldjump"/>
          </p:cNvPr>
          <p:cNvSpPr/>
          <p:nvPr/>
        </p:nvSpPr>
        <p:spPr>
          <a:xfrm>
            <a:off x="4533305" y="409574"/>
            <a:ext cx="1014413" cy="828675"/>
          </a:xfrm>
          <a:prstGeom prst="hexagon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45" name="10">
            <a:hlinkClick r:id="rId26" action="ppaction://hlinksldjump"/>
          </p:cNvPr>
          <p:cNvSpPr/>
          <p:nvPr/>
        </p:nvSpPr>
        <p:spPr>
          <a:xfrm>
            <a:off x="6120694" y="4499364"/>
            <a:ext cx="1014413" cy="828675"/>
          </a:xfrm>
          <a:prstGeom prst="hexagon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46" name="11">
            <a:hlinkClick r:id="rId27" action="ppaction://hlinksldjump"/>
          </p:cNvPr>
          <p:cNvSpPr/>
          <p:nvPr/>
        </p:nvSpPr>
        <p:spPr>
          <a:xfrm>
            <a:off x="5356617" y="4900605"/>
            <a:ext cx="1014413" cy="828675"/>
          </a:xfrm>
          <a:prstGeom prst="hexagon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11</a:t>
            </a:r>
          </a:p>
        </p:txBody>
      </p:sp>
      <p:sp>
        <p:nvSpPr>
          <p:cNvPr id="47" name="9">
            <a:hlinkClick r:id="rId28" action="ppaction://hlinksldjump"/>
          </p:cNvPr>
          <p:cNvSpPr/>
          <p:nvPr/>
        </p:nvSpPr>
        <p:spPr>
          <a:xfrm>
            <a:off x="6881512" y="4114788"/>
            <a:ext cx="1014413" cy="828675"/>
          </a:xfrm>
          <a:prstGeom prst="hexagon">
            <a:avLst/>
          </a:prstGeom>
          <a:solidFill>
            <a:schemeClr val="accent4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51" name="1">
            <a:hlinkClick r:id="rId2" action="ppaction://hlinksldjump"/>
          </p:cNvPr>
          <p:cNvSpPr/>
          <p:nvPr/>
        </p:nvSpPr>
        <p:spPr>
          <a:xfrm>
            <a:off x="2903044" y="1171574"/>
            <a:ext cx="1014413" cy="82867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54" name="1">
            <a:hlinkClick r:id="rId2" action="ppaction://hlinksldjump"/>
          </p:cNvPr>
          <p:cNvSpPr/>
          <p:nvPr/>
        </p:nvSpPr>
        <p:spPr>
          <a:xfrm>
            <a:off x="3719511" y="764387"/>
            <a:ext cx="1014413" cy="82867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55" name="1">
            <a:hlinkClick r:id="rId2" action="ppaction://hlinksldjump"/>
          </p:cNvPr>
          <p:cNvSpPr/>
          <p:nvPr/>
        </p:nvSpPr>
        <p:spPr>
          <a:xfrm>
            <a:off x="4540449" y="386950"/>
            <a:ext cx="1014413" cy="82867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58" name="1">
            <a:hlinkClick r:id="rId2" action="ppaction://hlinksldjump"/>
          </p:cNvPr>
          <p:cNvSpPr/>
          <p:nvPr/>
        </p:nvSpPr>
        <p:spPr>
          <a:xfrm>
            <a:off x="6104919" y="1231110"/>
            <a:ext cx="1014413" cy="82867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59" name="1">
            <a:hlinkClick r:id="rId2" action="ppaction://hlinksldjump"/>
          </p:cNvPr>
          <p:cNvSpPr/>
          <p:nvPr/>
        </p:nvSpPr>
        <p:spPr>
          <a:xfrm>
            <a:off x="6916035" y="1625784"/>
            <a:ext cx="1014413" cy="82867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0" name="1">
            <a:hlinkClick r:id="rId2" action="ppaction://hlinksldjump"/>
          </p:cNvPr>
          <p:cNvSpPr/>
          <p:nvPr/>
        </p:nvSpPr>
        <p:spPr>
          <a:xfrm>
            <a:off x="6916035" y="2487199"/>
            <a:ext cx="1014413" cy="82867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1" name="1">
            <a:hlinkClick r:id="rId2" action="ppaction://hlinksldjump"/>
          </p:cNvPr>
          <p:cNvSpPr/>
          <p:nvPr/>
        </p:nvSpPr>
        <p:spPr>
          <a:xfrm>
            <a:off x="5346350" y="827481"/>
            <a:ext cx="1014413" cy="82867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2" name="1">
            <a:hlinkClick r:id="rId2" action="ppaction://hlinksldjump"/>
          </p:cNvPr>
          <p:cNvSpPr/>
          <p:nvPr/>
        </p:nvSpPr>
        <p:spPr>
          <a:xfrm>
            <a:off x="6897286" y="4111222"/>
            <a:ext cx="1014413" cy="82867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4" name="1">
            <a:hlinkClick r:id="rId2" action="ppaction://hlinksldjump"/>
          </p:cNvPr>
          <p:cNvSpPr/>
          <p:nvPr/>
        </p:nvSpPr>
        <p:spPr>
          <a:xfrm>
            <a:off x="4507111" y="1200732"/>
            <a:ext cx="1014413" cy="82867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5" name="1">
            <a:hlinkClick r:id="rId2" action="ppaction://hlinksldjump"/>
          </p:cNvPr>
          <p:cNvSpPr/>
          <p:nvPr/>
        </p:nvSpPr>
        <p:spPr>
          <a:xfrm>
            <a:off x="5330495" y="4895841"/>
            <a:ext cx="1014413" cy="82867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6" name="1">
            <a:hlinkClick r:id="rId2" action="ppaction://hlinksldjump"/>
          </p:cNvPr>
          <p:cNvSpPr/>
          <p:nvPr/>
        </p:nvSpPr>
        <p:spPr>
          <a:xfrm>
            <a:off x="6105065" y="4499363"/>
            <a:ext cx="1014413" cy="82867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7" name="1">
            <a:hlinkClick r:id="rId2" action="ppaction://hlinksldjump"/>
          </p:cNvPr>
          <p:cNvSpPr/>
          <p:nvPr/>
        </p:nvSpPr>
        <p:spPr>
          <a:xfrm>
            <a:off x="6897286" y="3311114"/>
            <a:ext cx="1014413" cy="82867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8" name="1">
            <a:hlinkClick r:id="rId2" action="ppaction://hlinksldjump"/>
          </p:cNvPr>
          <p:cNvSpPr/>
          <p:nvPr/>
        </p:nvSpPr>
        <p:spPr>
          <a:xfrm>
            <a:off x="3730380" y="3234925"/>
            <a:ext cx="1014413" cy="82867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9" name="1">
            <a:hlinkClick r:id="rId2" action="ppaction://hlinksldjump"/>
          </p:cNvPr>
          <p:cNvSpPr/>
          <p:nvPr/>
        </p:nvSpPr>
        <p:spPr>
          <a:xfrm>
            <a:off x="4497134" y="2018716"/>
            <a:ext cx="1014413" cy="82867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0" name="1">
            <a:hlinkClick r:id="rId2" action="ppaction://hlinksldjump"/>
          </p:cNvPr>
          <p:cNvSpPr/>
          <p:nvPr/>
        </p:nvSpPr>
        <p:spPr>
          <a:xfrm>
            <a:off x="5292933" y="3242647"/>
            <a:ext cx="1014413" cy="82867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1" name="1">
            <a:hlinkClick r:id="rId2" action="ppaction://hlinksldjump"/>
          </p:cNvPr>
          <p:cNvSpPr/>
          <p:nvPr/>
        </p:nvSpPr>
        <p:spPr>
          <a:xfrm>
            <a:off x="4533305" y="3679616"/>
            <a:ext cx="1014413" cy="82867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2" name="1">
            <a:hlinkClick r:id="rId2" action="ppaction://hlinksldjump"/>
          </p:cNvPr>
          <p:cNvSpPr/>
          <p:nvPr/>
        </p:nvSpPr>
        <p:spPr>
          <a:xfrm>
            <a:off x="5342926" y="4105859"/>
            <a:ext cx="1014413" cy="82867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3" name="1">
            <a:hlinkClick r:id="rId2" action="ppaction://hlinksldjump"/>
          </p:cNvPr>
          <p:cNvSpPr/>
          <p:nvPr/>
        </p:nvSpPr>
        <p:spPr>
          <a:xfrm>
            <a:off x="6112961" y="2895288"/>
            <a:ext cx="1014413" cy="82867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4" name="1">
            <a:hlinkClick r:id="rId2" action="ppaction://hlinksldjump"/>
          </p:cNvPr>
          <p:cNvSpPr/>
          <p:nvPr/>
        </p:nvSpPr>
        <p:spPr>
          <a:xfrm>
            <a:off x="4497133" y="2818206"/>
            <a:ext cx="1014413" cy="82867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5" name="1">
            <a:hlinkClick r:id="rId2" action="ppaction://hlinksldjump"/>
          </p:cNvPr>
          <p:cNvSpPr/>
          <p:nvPr/>
        </p:nvSpPr>
        <p:spPr>
          <a:xfrm>
            <a:off x="3732612" y="4085025"/>
            <a:ext cx="1014413" cy="82867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6" name="1">
            <a:hlinkClick r:id="rId2" action="ppaction://hlinksldjump"/>
          </p:cNvPr>
          <p:cNvSpPr/>
          <p:nvPr/>
        </p:nvSpPr>
        <p:spPr>
          <a:xfrm>
            <a:off x="3702250" y="2422926"/>
            <a:ext cx="1014413" cy="82867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7" name="1">
            <a:hlinkClick r:id="rId2" action="ppaction://hlinksldjump"/>
          </p:cNvPr>
          <p:cNvSpPr/>
          <p:nvPr/>
        </p:nvSpPr>
        <p:spPr>
          <a:xfrm>
            <a:off x="5338972" y="2446758"/>
            <a:ext cx="1014413" cy="82867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8" name="1">
            <a:hlinkClick r:id="rId2" action="ppaction://hlinksldjump"/>
          </p:cNvPr>
          <p:cNvSpPr/>
          <p:nvPr/>
        </p:nvSpPr>
        <p:spPr>
          <a:xfrm>
            <a:off x="6133752" y="2009758"/>
            <a:ext cx="1014413" cy="82867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9" name="1">
            <a:hlinkClick r:id="rId2" action="ppaction://hlinksldjump"/>
          </p:cNvPr>
          <p:cNvSpPr/>
          <p:nvPr/>
        </p:nvSpPr>
        <p:spPr>
          <a:xfrm>
            <a:off x="3695101" y="1601406"/>
            <a:ext cx="1014413" cy="82867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0" name="1">
            <a:hlinkClick r:id="rId2" action="ppaction://hlinksldjump"/>
          </p:cNvPr>
          <p:cNvSpPr/>
          <p:nvPr/>
        </p:nvSpPr>
        <p:spPr>
          <a:xfrm>
            <a:off x="2977973" y="3670690"/>
            <a:ext cx="1014413" cy="82867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1" name="1">
            <a:hlinkClick r:id="rId2" action="ppaction://hlinksldjump"/>
          </p:cNvPr>
          <p:cNvSpPr/>
          <p:nvPr/>
        </p:nvSpPr>
        <p:spPr>
          <a:xfrm>
            <a:off x="5286516" y="1624587"/>
            <a:ext cx="1014413" cy="82867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2" name="1">
            <a:hlinkClick r:id="rId2" action="ppaction://hlinksldjump"/>
          </p:cNvPr>
          <p:cNvSpPr/>
          <p:nvPr/>
        </p:nvSpPr>
        <p:spPr>
          <a:xfrm>
            <a:off x="6066537" y="3703424"/>
            <a:ext cx="1014413" cy="82867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3" name="1">
            <a:hlinkClick r:id="rId2" action="ppaction://hlinksldjump"/>
          </p:cNvPr>
          <p:cNvSpPr/>
          <p:nvPr/>
        </p:nvSpPr>
        <p:spPr>
          <a:xfrm>
            <a:off x="4534940" y="4527321"/>
            <a:ext cx="1014413" cy="82867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4" name="1">
            <a:hlinkClick r:id="rId2" action="ppaction://hlinksldjump"/>
          </p:cNvPr>
          <p:cNvSpPr/>
          <p:nvPr/>
        </p:nvSpPr>
        <p:spPr>
          <a:xfrm>
            <a:off x="2896213" y="2859873"/>
            <a:ext cx="1014413" cy="82867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5" name="1">
            <a:hlinkClick r:id="rId2" action="ppaction://hlinksldjump"/>
          </p:cNvPr>
          <p:cNvSpPr/>
          <p:nvPr/>
        </p:nvSpPr>
        <p:spPr>
          <a:xfrm>
            <a:off x="2933334" y="2012149"/>
            <a:ext cx="1014413" cy="82867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9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1" grpId="0" animBg="1"/>
      <p:bldP spid="54" grpId="0" animBg="1"/>
      <p:bldP spid="55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1587162" y="6329363"/>
            <a:ext cx="385763" cy="38576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31F75E-AEE2-4197-835C-AAB91E6D2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98" y="1926771"/>
            <a:ext cx="11473279" cy="261257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EA31F9C-B37D-41D9-80EA-9C9FEE6729E1}"/>
              </a:ext>
            </a:extLst>
          </p:cNvPr>
          <p:cNvSpPr/>
          <p:nvPr/>
        </p:nvSpPr>
        <p:spPr>
          <a:xfrm>
            <a:off x="6662064" y="3491937"/>
            <a:ext cx="702128" cy="7898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1587162" y="6329363"/>
            <a:ext cx="385763" cy="38576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968844-FD96-48E6-97ED-C684C43BB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51" y="1779813"/>
            <a:ext cx="11768392" cy="266155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B96F894-CC5D-4F4E-8D47-A34E687559C8}"/>
              </a:ext>
            </a:extLst>
          </p:cNvPr>
          <p:cNvSpPr/>
          <p:nvPr/>
        </p:nvSpPr>
        <p:spPr>
          <a:xfrm>
            <a:off x="261255" y="3690256"/>
            <a:ext cx="571502" cy="6405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0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11739562" y="6481763"/>
            <a:ext cx="385763" cy="38576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0CD3C0-10D2-4F9B-9402-92C3209ED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302" y="408215"/>
            <a:ext cx="9743396" cy="15957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83D777-57EA-4389-9B0A-53277D0EB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27" y="2472485"/>
            <a:ext cx="11332375" cy="28037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8BF7A6-7E14-4694-8A52-6F2470DC8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70" y="2139044"/>
            <a:ext cx="11341303" cy="391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2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1587162" y="6329363"/>
            <a:ext cx="385763" cy="38576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6948DC-72F5-49A1-BC9C-1CF3D8FB9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65" y="930730"/>
            <a:ext cx="11266806" cy="414745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9D444CF-548C-4D41-96AD-E3EF643238B4}"/>
              </a:ext>
            </a:extLst>
          </p:cNvPr>
          <p:cNvSpPr/>
          <p:nvPr/>
        </p:nvSpPr>
        <p:spPr>
          <a:xfrm>
            <a:off x="522511" y="2628898"/>
            <a:ext cx="571502" cy="6405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2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1587162" y="6329363"/>
            <a:ext cx="385763" cy="38576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577E85-DD98-4C91-BED3-21BAA7402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41" y="898072"/>
            <a:ext cx="11898117" cy="435972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91B43E0-6379-431E-B0D8-367CE62B0387}"/>
              </a:ext>
            </a:extLst>
          </p:cNvPr>
          <p:cNvSpPr/>
          <p:nvPr/>
        </p:nvSpPr>
        <p:spPr>
          <a:xfrm>
            <a:off x="114294" y="3886201"/>
            <a:ext cx="571502" cy="6405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8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1587162" y="6329363"/>
            <a:ext cx="385763" cy="38576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6B6E8-00CF-4E13-96B9-744123EFA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5" y="1185515"/>
            <a:ext cx="12148035" cy="340281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6B0C056-F31B-4C7A-8BB9-4BAF3AF24DA6}"/>
              </a:ext>
            </a:extLst>
          </p:cNvPr>
          <p:cNvSpPr/>
          <p:nvPr/>
        </p:nvSpPr>
        <p:spPr>
          <a:xfrm>
            <a:off x="5323118" y="2367643"/>
            <a:ext cx="571502" cy="6405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6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1587162" y="6329363"/>
            <a:ext cx="385763" cy="38576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AFE06E-0C4B-4EEF-9E7E-E037D3314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45" y="1708382"/>
            <a:ext cx="10804109" cy="172061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DCD88E8-1C58-412F-9E3A-244224A8E0FB}"/>
              </a:ext>
            </a:extLst>
          </p:cNvPr>
          <p:cNvSpPr/>
          <p:nvPr/>
        </p:nvSpPr>
        <p:spPr>
          <a:xfrm>
            <a:off x="7102934" y="2449288"/>
            <a:ext cx="571502" cy="6405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9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1587162" y="6329363"/>
            <a:ext cx="385763" cy="38576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55BBF3-124D-4E48-8564-28EA0FEE79FF}"/>
              </a:ext>
            </a:extLst>
          </p:cNvPr>
          <p:cNvSpPr/>
          <p:nvPr/>
        </p:nvSpPr>
        <p:spPr>
          <a:xfrm>
            <a:off x="1420586" y="832758"/>
            <a:ext cx="81969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ea typeface="Arial" panose="020B0604020202020204" pitchFamily="34" charset="0"/>
              </a:rPr>
              <a:t>Kí</a:t>
            </a:r>
            <a:r>
              <a:rPr lang="en-US" sz="5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ea typeface="Arial" panose="020B0604020202020204" pitchFamily="34" charset="0"/>
              </a:rPr>
              <a:t>hiệu</a:t>
            </a:r>
            <a:r>
              <a:rPr lang="en-US" sz="5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ea typeface="Arial" panose="020B0604020202020204" pitchFamily="34" charset="0"/>
              </a:rPr>
              <a:t>hoá</a:t>
            </a:r>
            <a:r>
              <a:rPr lang="en-US" sz="5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ea typeface="Arial" panose="020B0604020202020204" pitchFamily="34" charset="0"/>
              </a:rPr>
              <a:t>học</a:t>
            </a:r>
            <a:r>
              <a:rPr lang="en-US" sz="5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ea typeface="Arial" panose="020B0604020202020204" pitchFamily="34" charset="0"/>
              </a:rPr>
              <a:t>của</a:t>
            </a:r>
            <a:r>
              <a:rPr lang="en-US" sz="5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ea typeface="Arial" panose="020B0604020202020204" pitchFamily="34" charset="0"/>
              </a:rPr>
              <a:t>kim</a:t>
            </a:r>
            <a:r>
              <a:rPr lang="en-US" sz="5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ea typeface="Arial" panose="020B0604020202020204" pitchFamily="34" charset="0"/>
              </a:rPr>
              <a:t>loại</a:t>
            </a:r>
            <a:r>
              <a:rPr lang="en-US" sz="5400" dirty="0">
                <a:latin typeface="Arial" panose="020B0604020202020204" pitchFamily="34" charset="0"/>
                <a:ea typeface="Arial" panose="020B0604020202020204" pitchFamily="34" charset="0"/>
              </a:rPr>
              <a:t> Sodium </a:t>
            </a:r>
            <a:r>
              <a:rPr lang="en-US" sz="5400" dirty="0" err="1">
                <a:latin typeface="Arial" panose="020B0604020202020204" pitchFamily="34" charset="0"/>
                <a:ea typeface="Arial" panose="020B0604020202020204" pitchFamily="34" charset="0"/>
              </a:rPr>
              <a:t>là</a:t>
            </a:r>
            <a:endParaRPr lang="en-US" sz="5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1CEB1A-42EF-489B-8E6E-7692177F14C0}"/>
              </a:ext>
            </a:extLst>
          </p:cNvPr>
          <p:cNvSpPr/>
          <p:nvPr/>
        </p:nvSpPr>
        <p:spPr>
          <a:xfrm>
            <a:off x="1420586" y="3140529"/>
            <a:ext cx="81969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C00000"/>
                </a:solidFill>
              </a:rPr>
              <a:t>Na</a:t>
            </a:r>
          </a:p>
        </p:txBody>
      </p:sp>
    </p:spTree>
    <p:extLst>
      <p:ext uri="{BB962C8B-B14F-4D97-AF65-F5344CB8AC3E}">
        <p14:creationId xmlns:p14="http://schemas.microsoft.com/office/powerpoint/2010/main" val="197705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1587162" y="6329363"/>
            <a:ext cx="385763" cy="38576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4856FF-2A03-46F8-92B7-8B45287C7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29" y="881744"/>
            <a:ext cx="11509032" cy="488224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D406EBE-1A11-4E9D-B289-678F791250F7}"/>
              </a:ext>
            </a:extLst>
          </p:cNvPr>
          <p:cNvSpPr/>
          <p:nvPr/>
        </p:nvSpPr>
        <p:spPr>
          <a:xfrm>
            <a:off x="669477" y="2788439"/>
            <a:ext cx="571502" cy="6405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9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1587162" y="6329363"/>
            <a:ext cx="385763" cy="38576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3D2DAF-3913-473A-A45D-0C5443BD6CC6}"/>
              </a:ext>
            </a:extLst>
          </p:cNvPr>
          <p:cNvSpPr/>
          <p:nvPr/>
        </p:nvSpPr>
        <p:spPr>
          <a:xfrm>
            <a:off x="391886" y="529269"/>
            <a:ext cx="11195276" cy="792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0">
              <a:spcAft>
                <a:spcPts val="0"/>
              </a:spcAft>
            </a:pP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89CB79-4460-4C47-A70F-F56C09681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956" y="1107853"/>
            <a:ext cx="5176157" cy="46422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3357DE-80AB-4F32-92C1-97FB6292A5B2}"/>
              </a:ext>
            </a:extLst>
          </p:cNvPr>
          <p:cNvSpPr txBox="1"/>
          <p:nvPr/>
        </p:nvSpPr>
        <p:spPr>
          <a:xfrm>
            <a:off x="7364183" y="2379253"/>
            <a:ext cx="43923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</a:rPr>
              <a:t>Be</a:t>
            </a:r>
          </a:p>
          <a:p>
            <a:pPr algn="ctr"/>
            <a:r>
              <a:rPr lang="en-US" sz="6600" b="1" dirty="0">
                <a:solidFill>
                  <a:srgbClr val="C00000"/>
                </a:solidFill>
              </a:rPr>
              <a:t>Beryllium</a:t>
            </a:r>
          </a:p>
        </p:txBody>
      </p:sp>
    </p:spTree>
    <p:extLst>
      <p:ext uri="{BB962C8B-B14F-4D97-AF65-F5344CB8AC3E}">
        <p14:creationId xmlns:p14="http://schemas.microsoft.com/office/powerpoint/2010/main" val="224012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129" y="734786"/>
            <a:ext cx="10651671" cy="3264353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………………….,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1587162" y="6329363"/>
            <a:ext cx="385763" cy="38576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12DCAE-7587-4979-A9F7-1B89E2583E2F}"/>
              </a:ext>
            </a:extLst>
          </p:cNvPr>
          <p:cNvSpPr txBox="1"/>
          <p:nvPr/>
        </p:nvSpPr>
        <p:spPr>
          <a:xfrm>
            <a:off x="4635953" y="1577431"/>
            <a:ext cx="347934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96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11587162" y="6329363"/>
            <a:ext cx="385763" cy="38576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AC4E16-C0B2-42F8-A8E1-A73C37610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17" y="1412422"/>
            <a:ext cx="11397283" cy="403315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5482D32-AC9B-4760-A8C7-AF6E744EDB87}"/>
              </a:ext>
            </a:extLst>
          </p:cNvPr>
          <p:cNvSpPr/>
          <p:nvPr/>
        </p:nvSpPr>
        <p:spPr>
          <a:xfrm>
            <a:off x="685808" y="3800813"/>
            <a:ext cx="571502" cy="6405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4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DCC2EF-23AE-4A91-9652-4B7273132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53" y="179190"/>
            <a:ext cx="10558894" cy="639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97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11587162" y="6329363"/>
            <a:ext cx="385763" cy="38576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9802" y="1490008"/>
            <a:ext cx="9072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liên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kết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……………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4CE988-83DD-432F-9958-0A31F834B67A}"/>
              </a:ext>
            </a:extLst>
          </p:cNvPr>
          <p:cNvSpPr txBox="1"/>
          <p:nvPr/>
        </p:nvSpPr>
        <p:spPr>
          <a:xfrm>
            <a:off x="2857500" y="2151727"/>
            <a:ext cx="2122715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</a:p>
        </p:txBody>
      </p:sp>
    </p:spTree>
    <p:extLst>
      <p:ext uri="{BB962C8B-B14F-4D97-AF65-F5344CB8AC3E}">
        <p14:creationId xmlns:p14="http://schemas.microsoft.com/office/powerpoint/2010/main" val="319883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Calcium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20.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ở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Calcium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1587162" y="6329363"/>
            <a:ext cx="385763" cy="38576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3891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20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0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1587162" y="6329363"/>
            <a:ext cx="385763" cy="38576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5812" y="2428877"/>
            <a:ext cx="10567988" cy="2800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Electron, proton, neutron</a:t>
            </a:r>
          </a:p>
        </p:txBody>
      </p:sp>
    </p:spTree>
    <p:extLst>
      <p:ext uri="{BB962C8B-B14F-4D97-AF65-F5344CB8AC3E}">
        <p14:creationId xmlns:p14="http://schemas.microsoft.com/office/powerpoint/2010/main" val="139375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1587162" y="6329363"/>
            <a:ext cx="385763" cy="38576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933705"/>
            <a:ext cx="10296525" cy="2525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187E13-8A96-48E8-BE2E-00C8B349F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13" y="1932446"/>
            <a:ext cx="12028631" cy="267765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18B34FD-B04C-42AC-A9FD-1A1250E335AD}"/>
              </a:ext>
            </a:extLst>
          </p:cNvPr>
          <p:cNvSpPr/>
          <p:nvPr/>
        </p:nvSpPr>
        <p:spPr>
          <a:xfrm>
            <a:off x="326614" y="2416629"/>
            <a:ext cx="506144" cy="49507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3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458" y="642711"/>
            <a:ext cx="11321824" cy="136570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1587162" y="6329363"/>
            <a:ext cx="385763" cy="38576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8712" y="2008415"/>
            <a:ext cx="10225088" cy="3220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50FBC8-4217-4636-9F38-5BB091F60D4F}"/>
              </a:ext>
            </a:extLst>
          </p:cNvPr>
          <p:cNvSpPr/>
          <p:nvPr/>
        </p:nvSpPr>
        <p:spPr>
          <a:xfrm>
            <a:off x="1317172" y="191044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Silicon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1C454C9-DF72-451E-94E5-1344246FA32E}"/>
              </a:ext>
            </a:extLst>
          </p:cNvPr>
          <p:cNvSpPr/>
          <p:nvPr/>
        </p:nvSpPr>
        <p:spPr>
          <a:xfrm>
            <a:off x="1284514" y="2612571"/>
            <a:ext cx="658585" cy="53884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8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36" y="67741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1587162" y="6329363"/>
            <a:ext cx="385763" cy="38576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4036" y="2264229"/>
            <a:ext cx="10295844" cy="2590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lphaUcPeriod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110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72131C4-9B5D-493B-8760-D50ACA2EDC8E}"/>
              </a:ext>
            </a:extLst>
          </p:cNvPr>
          <p:cNvSpPr/>
          <p:nvPr/>
        </p:nvSpPr>
        <p:spPr>
          <a:xfrm>
            <a:off x="697707" y="2383971"/>
            <a:ext cx="690221" cy="55517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1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2665</TotalTime>
  <Words>295</Words>
  <Application>Microsoft Office PowerPoint</Application>
  <PresentationFormat>Widescreen</PresentationFormat>
  <Paragraphs>78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ÔN TẬP CHỦ ĐỀ 1  KHOA HỌC TỰ NHIÊN 7</vt:lpstr>
      <vt:lpstr>PowerPoint Presentation</vt:lpstr>
      <vt:lpstr>Chọn từ thích hợp điềnvào chỗ trống:  Nguyên tử là hạt …………………., vì số electron có trong nguyên tử bằng số proton có trong hạt nhân. </vt:lpstr>
      <vt:lpstr>PowerPoint Presentation</vt:lpstr>
      <vt:lpstr>Nguyên tử Calcium có số proton trong hạt nhân là 20. Số electron ở lớp vở của Calcium là</vt:lpstr>
      <vt:lpstr>Nguyên tử được tạo bởi các loại hạt nào?</vt:lpstr>
      <vt:lpstr>PowerPoint Presentation</vt:lpstr>
      <vt:lpstr>Nguyên tố phổ biến nhất trong vỏ Trái Đất là </vt:lpstr>
      <vt:lpstr>Hiện nay, các nhà khoa học đã biết được bao nhiêu nguyên tố hóa học?</vt:lpstr>
      <vt:lpstr>Cho nguyên tố O có khối lượng nguyên tử là 16 amu, nguyên tố Mg có khối lượng nguyên tử là 24. Nguyên tử nào nặng hơn?</vt:lpstr>
      <vt:lpstr>Nhìn vào mô hình cấu tạo của nguyên tử Sodium và điền các thông tin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Tuyến Nguyên Nguyễn</cp:lastModifiedBy>
  <cp:revision>75</cp:revision>
  <dcterms:created xsi:type="dcterms:W3CDTF">2020-05-16T11:02:35Z</dcterms:created>
  <dcterms:modified xsi:type="dcterms:W3CDTF">2023-09-06T02:30:36Z</dcterms:modified>
</cp:coreProperties>
</file>