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4"/>
  </p:notesMasterIdLst>
  <p:sldIdLst>
    <p:sldId id="286" r:id="rId2"/>
    <p:sldId id="1283" r:id="rId3"/>
    <p:sldId id="258" r:id="rId4"/>
    <p:sldId id="259" r:id="rId5"/>
    <p:sldId id="260" r:id="rId6"/>
    <p:sldId id="261" r:id="rId7"/>
    <p:sldId id="263" r:id="rId8"/>
    <p:sldId id="256" r:id="rId9"/>
    <p:sldId id="290" r:id="rId10"/>
    <p:sldId id="1278" r:id="rId11"/>
    <p:sldId id="327" r:id="rId12"/>
    <p:sldId id="330" r:id="rId13"/>
    <p:sldId id="331" r:id="rId14"/>
    <p:sldId id="332" r:id="rId15"/>
    <p:sldId id="333" r:id="rId16"/>
    <p:sldId id="315" r:id="rId17"/>
    <p:sldId id="349" r:id="rId18"/>
    <p:sldId id="1280" r:id="rId19"/>
    <p:sldId id="354" r:id="rId20"/>
    <p:sldId id="1269" r:id="rId21"/>
    <p:sldId id="357" r:id="rId22"/>
    <p:sldId id="358" r:id="rId23"/>
    <p:sldId id="355" r:id="rId24"/>
    <p:sldId id="359" r:id="rId25"/>
    <p:sldId id="1263" r:id="rId26"/>
    <p:sldId id="1281" r:id="rId27"/>
    <p:sldId id="314" r:id="rId28"/>
    <p:sldId id="319" r:id="rId29"/>
    <p:sldId id="1264" r:id="rId30"/>
    <p:sldId id="1266" r:id="rId31"/>
    <p:sldId id="1265" r:id="rId32"/>
    <p:sldId id="1279" r:id="rId33"/>
  </p:sldIdLst>
  <p:sldSz cx="9144000" cy="5143500" type="screen16x9"/>
  <p:notesSz cx="6858000" cy="9144000"/>
  <p:embeddedFontLst>
    <p:embeddedFont>
      <p:font typeface="#9Slide03 AllRoundGothic" panose="020B0604020202020204" charset="0"/>
      <p:regular r:id="rId35"/>
    </p:embeddedFont>
    <p:embeddedFont>
      <p:font typeface="#9Slide03 Arima Madurai Black" panose="020B0604020202020204" charset="0"/>
      <p:bold r:id="rId36"/>
    </p:embeddedFont>
    <p:embeddedFont>
      <p:font typeface="Amazone" panose="020B0604020202020204" charset="0"/>
      <p:regular r:id="rId37"/>
    </p:embeddedFont>
    <p:embeddedFont>
      <p:font typeface="Bowlby One SC" panose="020B0604020202020204" charset="0"/>
      <p:regular r:id="rId38"/>
    </p:embeddedFont>
    <p:embeddedFont>
      <p:font typeface="Calibri" panose="020F0502020204030204" pitchFamily="34" charset="0"/>
      <p:regular r:id="rId39"/>
      <p:bold r:id="rId40"/>
      <p:italic r:id="rId41"/>
      <p:boldItalic r:id="rId42"/>
    </p:embeddedFont>
    <p:embeddedFont>
      <p:font typeface="Quicksand" panose="020B0604020202020204" charset="0"/>
      <p:regular r:id="rId43"/>
      <p:bold r:id="rId44"/>
    </p:embeddedFont>
    <p:embeddedFont>
      <p:font typeface="Quicksand Light" panose="020B0604020202020204"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72"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nh Thi  Huyen" initials="DTH" lastIdx="1" clrIdx="0">
    <p:extLst>
      <p:ext uri="{19B8F6BF-5375-455C-9EA6-DF929625EA0E}">
        <p15:presenceInfo xmlns:p15="http://schemas.microsoft.com/office/powerpoint/2012/main" userId="S::314054161125@ued.udn.vn::d70ec2b3-a3f8-4095-a754-dbde0d5fe7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7BD"/>
    <a:srgbClr val="000000"/>
    <a:srgbClr val="CDB4DB"/>
    <a:srgbClr val="FFC8DD"/>
    <a:srgbClr val="FFAFCC"/>
    <a:srgbClr val="83C5BE"/>
    <a:srgbClr val="EDF6F9"/>
    <a:srgbClr val="FFDDD2"/>
    <a:srgbClr val="FF0000"/>
    <a:srgbClr val="91F0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378F7-B9B8-4E30-BCDC-D8E81E367820}">
  <a:tblStyle styleId="{A44378F7-B9B8-4E30-BCDC-D8E81E36782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70" autoAdjust="0"/>
  </p:normalViewPr>
  <p:slideViewPr>
    <p:cSldViewPr snapToGrid="0" showGuides="1">
      <p:cViewPr varScale="1">
        <p:scale>
          <a:sx n="77" d="100"/>
          <a:sy n="77" d="100"/>
        </p:scale>
        <p:origin x="424" y="60"/>
      </p:cViewPr>
      <p:guideLst>
        <p:guide orient="horz" pos="157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7088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5965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5037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Google Shape;407;g92a80f1fd5_0_1:notes">
            <a:extLst>
              <a:ext uri="{FF2B5EF4-FFF2-40B4-BE49-F238E27FC236}">
                <a16:creationId xmlns:a16="http://schemas.microsoft.com/office/drawing/2014/main" id="{5A017216-BC02-421F-A227-D6639871C36B}"/>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3795" name="Google Shape;408;g92a80f1fd5_0_1:notes">
            <a:extLst>
              <a:ext uri="{FF2B5EF4-FFF2-40B4-BE49-F238E27FC236}">
                <a16:creationId xmlns:a16="http://schemas.microsoft.com/office/drawing/2014/main" id="{C0CBDB6F-73C0-48D3-9D6F-7424CDE4B040}"/>
              </a:ext>
            </a:extLst>
          </p:cNvPr>
          <p:cNvSpPr>
            <a:spLocks noGrp="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1376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6248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6950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17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4708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414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5997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763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3059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532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6141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flipH="1">
            <a:off x="-353775" y="-343096"/>
            <a:ext cx="9727953" cy="5591571"/>
          </a:xfrm>
          <a:custGeom>
            <a:avLst/>
            <a:gdLst/>
            <a:ahLst/>
            <a:cxnLst/>
            <a:rect l="l" t="t" r="r" b="b"/>
            <a:pathLst>
              <a:path w="325268" h="177948" extrusionOk="0">
                <a:moveTo>
                  <a:pt x="164369" y="0"/>
                </a:moveTo>
                <a:cubicBezTo>
                  <a:pt x="124940" y="0"/>
                  <a:pt x="117839" y="15517"/>
                  <a:pt x="113063" y="24295"/>
                </a:cubicBezTo>
                <a:cubicBezTo>
                  <a:pt x="112323" y="25651"/>
                  <a:pt x="110735" y="26161"/>
                  <a:pt x="108459" y="26161"/>
                </a:cubicBezTo>
                <a:cubicBezTo>
                  <a:pt x="101547" y="26161"/>
                  <a:pt x="88292" y="21456"/>
                  <a:pt x="73188" y="21456"/>
                </a:cubicBezTo>
                <a:cubicBezTo>
                  <a:pt x="60128" y="21456"/>
                  <a:pt x="45685" y="24974"/>
                  <a:pt x="32767" y="38094"/>
                </a:cubicBezTo>
                <a:cubicBezTo>
                  <a:pt x="1" y="71384"/>
                  <a:pt x="18837" y="117044"/>
                  <a:pt x="18837" y="117044"/>
                </a:cubicBezTo>
                <a:cubicBezTo>
                  <a:pt x="22107" y="140216"/>
                  <a:pt x="48895" y="157017"/>
                  <a:pt x="66235" y="157017"/>
                </a:cubicBezTo>
                <a:cubicBezTo>
                  <a:pt x="70608" y="157017"/>
                  <a:pt x="74380" y="155948"/>
                  <a:pt x="77022" y="153644"/>
                </a:cubicBezTo>
                <a:cubicBezTo>
                  <a:pt x="79095" y="151839"/>
                  <a:pt x="81290" y="151068"/>
                  <a:pt x="83592" y="151068"/>
                </a:cubicBezTo>
                <a:cubicBezTo>
                  <a:pt x="95851" y="151068"/>
                  <a:pt x="111135" y="172935"/>
                  <a:pt x="126993" y="176944"/>
                </a:cubicBezTo>
                <a:cubicBezTo>
                  <a:pt x="129738" y="177638"/>
                  <a:pt x="132552" y="177948"/>
                  <a:pt x="135382" y="177948"/>
                </a:cubicBezTo>
                <a:cubicBezTo>
                  <a:pt x="151988" y="177948"/>
                  <a:pt x="169155" y="167278"/>
                  <a:pt x="176154" y="160788"/>
                </a:cubicBezTo>
                <a:cubicBezTo>
                  <a:pt x="176976" y="160022"/>
                  <a:pt x="177947" y="159689"/>
                  <a:pt x="179086" y="159689"/>
                </a:cubicBezTo>
                <a:cubicBezTo>
                  <a:pt x="186763" y="159689"/>
                  <a:pt x="202077" y="174828"/>
                  <a:pt x="230874" y="174828"/>
                </a:cubicBezTo>
                <a:cubicBezTo>
                  <a:pt x="240330" y="174828"/>
                  <a:pt x="251238" y="173196"/>
                  <a:pt x="263808" y="168860"/>
                </a:cubicBezTo>
                <a:cubicBezTo>
                  <a:pt x="320350" y="149370"/>
                  <a:pt x="264629" y="129867"/>
                  <a:pt x="292490" y="127486"/>
                </a:cubicBezTo>
                <a:cubicBezTo>
                  <a:pt x="320350" y="125105"/>
                  <a:pt x="325268" y="68991"/>
                  <a:pt x="293692" y="34713"/>
                </a:cubicBezTo>
                <a:cubicBezTo>
                  <a:pt x="275738" y="15222"/>
                  <a:pt x="259274" y="9293"/>
                  <a:pt x="247504" y="9293"/>
                </a:cubicBezTo>
                <a:cubicBezTo>
                  <a:pt x="238574" y="9293"/>
                  <a:pt x="232347" y="12706"/>
                  <a:pt x="230220" y="16198"/>
                </a:cubicBezTo>
                <a:cubicBezTo>
                  <a:pt x="229494" y="17393"/>
                  <a:pt x="228555" y="17904"/>
                  <a:pt x="227343" y="17904"/>
                </a:cubicBezTo>
                <a:cubicBezTo>
                  <a:pt x="220345" y="17904"/>
                  <a:pt x="204274" y="854"/>
                  <a:pt x="167950" y="42"/>
                </a:cubicBezTo>
                <a:cubicBezTo>
                  <a:pt x="166728" y="14"/>
                  <a:pt x="165534" y="0"/>
                  <a:pt x="164369" y="0"/>
                </a:cubicBezTo>
                <a:close/>
              </a:path>
            </a:pathLst>
          </a:cu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485968" y="1643832"/>
            <a:ext cx="124043" cy="141736"/>
          </a:xfrm>
          <a:custGeom>
            <a:avLst/>
            <a:gdLst/>
            <a:ahLst/>
            <a:cxnLst/>
            <a:rect l="l" t="t" r="r" b="b"/>
            <a:pathLst>
              <a:path w="3870" h="4422" extrusionOk="0">
                <a:moveTo>
                  <a:pt x="1739" y="1"/>
                </a:moveTo>
                <a:cubicBezTo>
                  <a:pt x="1596" y="1"/>
                  <a:pt x="1274" y="1763"/>
                  <a:pt x="1274" y="1763"/>
                </a:cubicBezTo>
                <a:cubicBezTo>
                  <a:pt x="1274" y="1763"/>
                  <a:pt x="167" y="2299"/>
                  <a:pt x="84" y="2418"/>
                </a:cubicBezTo>
                <a:cubicBezTo>
                  <a:pt x="0" y="2561"/>
                  <a:pt x="1298" y="2811"/>
                  <a:pt x="1298" y="2811"/>
                </a:cubicBezTo>
                <a:cubicBezTo>
                  <a:pt x="1298" y="2811"/>
                  <a:pt x="1869" y="4323"/>
                  <a:pt x="1977" y="4418"/>
                </a:cubicBezTo>
                <a:cubicBezTo>
                  <a:pt x="1979" y="4420"/>
                  <a:pt x="1982" y="4421"/>
                  <a:pt x="1985" y="4421"/>
                </a:cubicBezTo>
                <a:cubicBezTo>
                  <a:pt x="2104" y="4421"/>
                  <a:pt x="2503" y="2855"/>
                  <a:pt x="2608" y="2715"/>
                </a:cubicBezTo>
                <a:cubicBezTo>
                  <a:pt x="2703" y="2584"/>
                  <a:pt x="3572" y="2382"/>
                  <a:pt x="3715" y="2168"/>
                </a:cubicBezTo>
                <a:cubicBezTo>
                  <a:pt x="3870" y="1965"/>
                  <a:pt x="2584" y="1763"/>
                  <a:pt x="2465" y="1620"/>
                </a:cubicBezTo>
                <a:cubicBezTo>
                  <a:pt x="2381" y="1525"/>
                  <a:pt x="1893" y="1"/>
                  <a:pt x="17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276309" y="3634479"/>
            <a:ext cx="124043" cy="141736"/>
          </a:xfrm>
          <a:custGeom>
            <a:avLst/>
            <a:gdLst/>
            <a:ahLst/>
            <a:cxnLst/>
            <a:rect l="l" t="t" r="r" b="b"/>
            <a:pathLst>
              <a:path w="3870" h="4422" extrusionOk="0">
                <a:moveTo>
                  <a:pt x="1751" y="1"/>
                </a:moveTo>
                <a:cubicBezTo>
                  <a:pt x="1596" y="1"/>
                  <a:pt x="1286" y="1775"/>
                  <a:pt x="1286" y="1775"/>
                </a:cubicBezTo>
                <a:cubicBezTo>
                  <a:pt x="1286" y="1775"/>
                  <a:pt x="179" y="2298"/>
                  <a:pt x="96" y="2429"/>
                </a:cubicBezTo>
                <a:cubicBezTo>
                  <a:pt x="1" y="2560"/>
                  <a:pt x="1298" y="2810"/>
                  <a:pt x="1298" y="2810"/>
                </a:cubicBezTo>
                <a:cubicBezTo>
                  <a:pt x="1298" y="2810"/>
                  <a:pt x="1882" y="4334"/>
                  <a:pt x="1977" y="4418"/>
                </a:cubicBezTo>
                <a:cubicBezTo>
                  <a:pt x="1980" y="4420"/>
                  <a:pt x="1983" y="4422"/>
                  <a:pt x="1987" y="4422"/>
                </a:cubicBezTo>
                <a:cubicBezTo>
                  <a:pt x="2107" y="4422"/>
                  <a:pt x="2504" y="2854"/>
                  <a:pt x="2608" y="2727"/>
                </a:cubicBezTo>
                <a:cubicBezTo>
                  <a:pt x="2715" y="2596"/>
                  <a:pt x="3572" y="2382"/>
                  <a:pt x="3727" y="2179"/>
                </a:cubicBezTo>
                <a:cubicBezTo>
                  <a:pt x="3870" y="1965"/>
                  <a:pt x="2596" y="1775"/>
                  <a:pt x="2477" y="1620"/>
                </a:cubicBezTo>
                <a:cubicBezTo>
                  <a:pt x="2382" y="1536"/>
                  <a:pt x="1894" y="1"/>
                  <a:pt x="17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48480" y="2452186"/>
            <a:ext cx="124043" cy="141704"/>
          </a:xfrm>
          <a:custGeom>
            <a:avLst/>
            <a:gdLst/>
            <a:ahLst/>
            <a:cxnLst/>
            <a:rect l="l" t="t" r="r" b="b"/>
            <a:pathLst>
              <a:path w="3870" h="4421" extrusionOk="0">
                <a:moveTo>
                  <a:pt x="1750" y="0"/>
                </a:moveTo>
                <a:cubicBezTo>
                  <a:pt x="1596" y="0"/>
                  <a:pt x="1286" y="1762"/>
                  <a:pt x="1286" y="1762"/>
                </a:cubicBezTo>
                <a:cubicBezTo>
                  <a:pt x="1286" y="1762"/>
                  <a:pt x="179" y="2298"/>
                  <a:pt x="95" y="2417"/>
                </a:cubicBezTo>
                <a:cubicBezTo>
                  <a:pt x="0" y="2560"/>
                  <a:pt x="1298" y="2810"/>
                  <a:pt x="1298" y="2810"/>
                </a:cubicBezTo>
                <a:cubicBezTo>
                  <a:pt x="1298" y="2810"/>
                  <a:pt x="1881" y="4322"/>
                  <a:pt x="1989" y="4418"/>
                </a:cubicBezTo>
                <a:cubicBezTo>
                  <a:pt x="1991" y="4420"/>
                  <a:pt x="1993" y="4421"/>
                  <a:pt x="1996" y="4421"/>
                </a:cubicBezTo>
                <a:cubicBezTo>
                  <a:pt x="2104" y="4421"/>
                  <a:pt x="2503" y="2854"/>
                  <a:pt x="2608" y="2715"/>
                </a:cubicBezTo>
                <a:cubicBezTo>
                  <a:pt x="2715" y="2584"/>
                  <a:pt x="3572" y="2382"/>
                  <a:pt x="3727" y="2167"/>
                </a:cubicBezTo>
                <a:cubicBezTo>
                  <a:pt x="3870" y="1953"/>
                  <a:pt x="2596" y="1762"/>
                  <a:pt x="2477" y="1620"/>
                </a:cubicBezTo>
                <a:cubicBezTo>
                  <a:pt x="2381" y="1524"/>
                  <a:pt x="1893" y="0"/>
                  <a:pt x="1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534929" y="1404811"/>
            <a:ext cx="124075" cy="142089"/>
          </a:xfrm>
          <a:custGeom>
            <a:avLst/>
            <a:gdLst/>
            <a:ahLst/>
            <a:cxnLst/>
            <a:rect l="l" t="t" r="r" b="b"/>
            <a:pathLst>
              <a:path w="3871" h="4433" extrusionOk="0">
                <a:moveTo>
                  <a:pt x="1739" y="0"/>
                </a:moveTo>
                <a:cubicBezTo>
                  <a:pt x="1596" y="0"/>
                  <a:pt x="1275" y="1774"/>
                  <a:pt x="1275" y="1774"/>
                </a:cubicBezTo>
                <a:cubicBezTo>
                  <a:pt x="1275" y="1774"/>
                  <a:pt x="167" y="2298"/>
                  <a:pt x="84" y="2429"/>
                </a:cubicBezTo>
                <a:cubicBezTo>
                  <a:pt x="1" y="2560"/>
                  <a:pt x="1298" y="2822"/>
                  <a:pt x="1298" y="2822"/>
                </a:cubicBezTo>
                <a:cubicBezTo>
                  <a:pt x="1298" y="2822"/>
                  <a:pt x="1870" y="4334"/>
                  <a:pt x="1977" y="4429"/>
                </a:cubicBezTo>
                <a:cubicBezTo>
                  <a:pt x="1980" y="4431"/>
                  <a:pt x="1983" y="4432"/>
                  <a:pt x="1986" y="4432"/>
                </a:cubicBezTo>
                <a:cubicBezTo>
                  <a:pt x="2105" y="4432"/>
                  <a:pt x="2504" y="2855"/>
                  <a:pt x="2608" y="2727"/>
                </a:cubicBezTo>
                <a:cubicBezTo>
                  <a:pt x="2703" y="2596"/>
                  <a:pt x="3573" y="2393"/>
                  <a:pt x="3715" y="2179"/>
                </a:cubicBezTo>
                <a:cubicBezTo>
                  <a:pt x="3870" y="1965"/>
                  <a:pt x="2584" y="1774"/>
                  <a:pt x="2465" y="1631"/>
                </a:cubicBezTo>
                <a:cubicBezTo>
                  <a:pt x="2382" y="1536"/>
                  <a:pt x="1894"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rot="-1674015">
            <a:off x="4016834" y="541376"/>
            <a:ext cx="1213709" cy="790294"/>
            <a:chOff x="5640092" y="225779"/>
            <a:chExt cx="1213796" cy="790351"/>
          </a:xfrm>
        </p:grpSpPr>
        <p:sp>
          <p:nvSpPr>
            <p:cNvPr id="15" name="Google Shape;15;p2"/>
            <p:cNvSpPr/>
            <p:nvPr/>
          </p:nvSpPr>
          <p:spPr>
            <a:xfrm>
              <a:off x="5897545" y="509964"/>
              <a:ext cx="546495" cy="404278"/>
            </a:xfrm>
            <a:custGeom>
              <a:avLst/>
              <a:gdLst/>
              <a:ahLst/>
              <a:cxnLst/>
              <a:rect l="l" t="t" r="r" b="b"/>
              <a:pathLst>
                <a:path w="17050" h="12613" extrusionOk="0">
                  <a:moveTo>
                    <a:pt x="8646" y="0"/>
                  </a:moveTo>
                  <a:cubicBezTo>
                    <a:pt x="4474" y="0"/>
                    <a:pt x="1389" y="3882"/>
                    <a:pt x="0" y="6028"/>
                  </a:cubicBezTo>
                  <a:cubicBezTo>
                    <a:pt x="1119" y="6600"/>
                    <a:pt x="2012" y="6993"/>
                    <a:pt x="2334" y="6993"/>
                  </a:cubicBezTo>
                  <a:cubicBezTo>
                    <a:pt x="3247" y="6983"/>
                    <a:pt x="5961" y="2583"/>
                    <a:pt x="8931" y="2583"/>
                  </a:cubicBezTo>
                  <a:cubicBezTo>
                    <a:pt x="9484" y="2583"/>
                    <a:pt x="10047" y="2736"/>
                    <a:pt x="10609" y="3099"/>
                  </a:cubicBezTo>
                  <a:cubicBezTo>
                    <a:pt x="14180" y="5409"/>
                    <a:pt x="11525" y="10291"/>
                    <a:pt x="12418" y="11434"/>
                  </a:cubicBezTo>
                  <a:cubicBezTo>
                    <a:pt x="12645" y="11731"/>
                    <a:pt x="13287" y="12148"/>
                    <a:pt x="14097" y="12613"/>
                  </a:cubicBezTo>
                  <a:cubicBezTo>
                    <a:pt x="15133" y="9886"/>
                    <a:pt x="17050" y="3052"/>
                    <a:pt x="11633" y="659"/>
                  </a:cubicBezTo>
                  <a:cubicBezTo>
                    <a:pt x="10586" y="198"/>
                    <a:pt x="9588" y="0"/>
                    <a:pt x="8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809751" y="400502"/>
              <a:ext cx="744964" cy="563355"/>
            </a:xfrm>
            <a:custGeom>
              <a:avLst/>
              <a:gdLst/>
              <a:ahLst/>
              <a:cxnLst/>
              <a:rect l="l" t="t" r="r" b="b"/>
              <a:pathLst>
                <a:path w="23242" h="17576" extrusionOk="0">
                  <a:moveTo>
                    <a:pt x="11893" y="1"/>
                  </a:moveTo>
                  <a:cubicBezTo>
                    <a:pt x="5974" y="1"/>
                    <a:pt x="1473" y="5802"/>
                    <a:pt x="1" y="7967"/>
                  </a:cubicBezTo>
                  <a:cubicBezTo>
                    <a:pt x="941" y="8491"/>
                    <a:pt x="1906" y="9015"/>
                    <a:pt x="2739" y="9443"/>
                  </a:cubicBezTo>
                  <a:cubicBezTo>
                    <a:pt x="4128" y="7306"/>
                    <a:pt x="7215" y="3416"/>
                    <a:pt x="11389" y="3416"/>
                  </a:cubicBezTo>
                  <a:cubicBezTo>
                    <a:pt x="12330" y="3416"/>
                    <a:pt x="13327" y="3614"/>
                    <a:pt x="14372" y="4074"/>
                  </a:cubicBezTo>
                  <a:cubicBezTo>
                    <a:pt x="19789" y="6455"/>
                    <a:pt x="17860" y="13301"/>
                    <a:pt x="16848" y="16004"/>
                  </a:cubicBezTo>
                  <a:cubicBezTo>
                    <a:pt x="17765" y="16516"/>
                    <a:pt x="18896" y="17063"/>
                    <a:pt x="20003" y="17575"/>
                  </a:cubicBezTo>
                  <a:cubicBezTo>
                    <a:pt x="20813" y="14849"/>
                    <a:pt x="23242" y="4848"/>
                    <a:pt x="16646" y="1276"/>
                  </a:cubicBezTo>
                  <a:cubicBezTo>
                    <a:pt x="14988" y="374"/>
                    <a:pt x="13395" y="1"/>
                    <a:pt x="1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721219" y="305720"/>
              <a:ext cx="903336" cy="695539"/>
            </a:xfrm>
            <a:custGeom>
              <a:avLst/>
              <a:gdLst/>
              <a:ahLst/>
              <a:cxnLst/>
              <a:rect l="l" t="t" r="r" b="b"/>
              <a:pathLst>
                <a:path w="28183" h="21700" extrusionOk="0">
                  <a:moveTo>
                    <a:pt x="14802" y="1"/>
                  </a:moveTo>
                  <a:cubicBezTo>
                    <a:pt x="13783" y="1"/>
                    <a:pt x="12730" y="123"/>
                    <a:pt x="11657" y="387"/>
                  </a:cubicBezTo>
                  <a:cubicBezTo>
                    <a:pt x="5525" y="1911"/>
                    <a:pt x="1286" y="7471"/>
                    <a:pt x="0" y="9340"/>
                  </a:cubicBezTo>
                  <a:cubicBezTo>
                    <a:pt x="762" y="9781"/>
                    <a:pt x="1751" y="10353"/>
                    <a:pt x="2775" y="10912"/>
                  </a:cubicBezTo>
                  <a:cubicBezTo>
                    <a:pt x="4238" y="8755"/>
                    <a:pt x="8749" y="2952"/>
                    <a:pt x="14668" y="2952"/>
                  </a:cubicBezTo>
                  <a:cubicBezTo>
                    <a:pt x="16167" y="2952"/>
                    <a:pt x="17755" y="3324"/>
                    <a:pt x="19408" y="4221"/>
                  </a:cubicBezTo>
                  <a:cubicBezTo>
                    <a:pt x="26004" y="7793"/>
                    <a:pt x="23575" y="17794"/>
                    <a:pt x="22753" y="20532"/>
                  </a:cubicBezTo>
                  <a:cubicBezTo>
                    <a:pt x="23777" y="20985"/>
                    <a:pt x="24777" y="21425"/>
                    <a:pt x="25563" y="21699"/>
                  </a:cubicBezTo>
                  <a:cubicBezTo>
                    <a:pt x="26492" y="18592"/>
                    <a:pt x="28183" y="11257"/>
                    <a:pt x="25706" y="6483"/>
                  </a:cubicBezTo>
                  <a:cubicBezTo>
                    <a:pt x="23796" y="2810"/>
                    <a:pt x="19679" y="1"/>
                    <a:pt x="14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640092" y="225779"/>
              <a:ext cx="1213796" cy="790351"/>
            </a:xfrm>
            <a:custGeom>
              <a:avLst/>
              <a:gdLst/>
              <a:ahLst/>
              <a:cxnLst/>
              <a:rect l="l" t="t" r="r" b="b"/>
              <a:pathLst>
                <a:path w="37869" h="24658" extrusionOk="0">
                  <a:moveTo>
                    <a:pt x="16682" y="0"/>
                  </a:moveTo>
                  <a:cubicBezTo>
                    <a:pt x="6315" y="0"/>
                    <a:pt x="0" y="10284"/>
                    <a:pt x="1067" y="10965"/>
                  </a:cubicBezTo>
                  <a:cubicBezTo>
                    <a:pt x="1067" y="10965"/>
                    <a:pt x="1650" y="11311"/>
                    <a:pt x="2531" y="11834"/>
                  </a:cubicBezTo>
                  <a:cubicBezTo>
                    <a:pt x="3817" y="9965"/>
                    <a:pt x="8032" y="4405"/>
                    <a:pt x="14188" y="2881"/>
                  </a:cubicBezTo>
                  <a:cubicBezTo>
                    <a:pt x="15263" y="2617"/>
                    <a:pt x="16318" y="2494"/>
                    <a:pt x="17340" y="2494"/>
                  </a:cubicBezTo>
                  <a:cubicBezTo>
                    <a:pt x="22213" y="2494"/>
                    <a:pt x="26328" y="5296"/>
                    <a:pt x="28237" y="8977"/>
                  </a:cubicBezTo>
                  <a:cubicBezTo>
                    <a:pt x="30714" y="13763"/>
                    <a:pt x="29023" y="21086"/>
                    <a:pt x="28118" y="24229"/>
                  </a:cubicBezTo>
                  <a:cubicBezTo>
                    <a:pt x="28785" y="24479"/>
                    <a:pt x="29309" y="24646"/>
                    <a:pt x="29523" y="24658"/>
                  </a:cubicBezTo>
                  <a:cubicBezTo>
                    <a:pt x="29525" y="24658"/>
                    <a:pt x="29526" y="24658"/>
                    <a:pt x="29528" y="24658"/>
                  </a:cubicBezTo>
                  <a:cubicBezTo>
                    <a:pt x="30584" y="24658"/>
                    <a:pt x="37868" y="7573"/>
                    <a:pt x="23558" y="1476"/>
                  </a:cubicBezTo>
                  <a:cubicBezTo>
                    <a:pt x="21114" y="435"/>
                    <a:pt x="18812" y="0"/>
                    <a:pt x="16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rot="775931">
            <a:off x="-2674" y="-358520"/>
            <a:ext cx="2994542" cy="1722810"/>
            <a:chOff x="-22388" y="-12378"/>
            <a:chExt cx="2221316" cy="1278053"/>
          </a:xfrm>
        </p:grpSpPr>
        <p:sp>
          <p:nvSpPr>
            <p:cNvPr id="20" name="Google Shape;20;p2"/>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a:off x="392834" y="294972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162418" y="456181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600471" y="2432329"/>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225680" y="388632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950914" y="2217182"/>
            <a:ext cx="151480" cy="108818"/>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588368" y="13665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2"/>
          <p:cNvGrpSpPr/>
          <p:nvPr/>
        </p:nvGrpSpPr>
        <p:grpSpPr>
          <a:xfrm rot="9621805">
            <a:off x="4319118" y="4016037"/>
            <a:ext cx="578326" cy="554948"/>
            <a:chOff x="16870550" y="-1013100"/>
            <a:chExt cx="417325" cy="306025"/>
          </a:xfrm>
        </p:grpSpPr>
        <p:sp>
          <p:nvSpPr>
            <p:cNvPr id="34" name="Google Shape;34;p2"/>
            <p:cNvSpPr/>
            <p:nvPr/>
          </p:nvSpPr>
          <p:spPr>
            <a:xfrm>
              <a:off x="17034250" y="-1013100"/>
              <a:ext cx="120000" cy="306025"/>
            </a:xfrm>
            <a:custGeom>
              <a:avLst/>
              <a:gdLst/>
              <a:ahLst/>
              <a:cxnLst/>
              <a:rect l="l" t="t" r="r" b="b"/>
              <a:pathLst>
                <a:path w="4800" h="12241" extrusionOk="0">
                  <a:moveTo>
                    <a:pt x="2537" y="1"/>
                  </a:moveTo>
                  <a:cubicBezTo>
                    <a:pt x="2406" y="1"/>
                    <a:pt x="2263" y="37"/>
                    <a:pt x="2144" y="84"/>
                  </a:cubicBezTo>
                  <a:cubicBezTo>
                    <a:pt x="1882" y="168"/>
                    <a:pt x="1668" y="346"/>
                    <a:pt x="1465" y="584"/>
                  </a:cubicBezTo>
                  <a:cubicBezTo>
                    <a:pt x="1275" y="822"/>
                    <a:pt x="1108" y="1120"/>
                    <a:pt x="965" y="1489"/>
                  </a:cubicBezTo>
                  <a:cubicBezTo>
                    <a:pt x="811" y="1846"/>
                    <a:pt x="680" y="2251"/>
                    <a:pt x="572" y="2716"/>
                  </a:cubicBezTo>
                  <a:cubicBezTo>
                    <a:pt x="310" y="3799"/>
                    <a:pt x="191" y="4882"/>
                    <a:pt x="132" y="5716"/>
                  </a:cubicBezTo>
                  <a:cubicBezTo>
                    <a:pt x="37" y="6704"/>
                    <a:pt x="1" y="7716"/>
                    <a:pt x="1" y="8835"/>
                  </a:cubicBezTo>
                  <a:cubicBezTo>
                    <a:pt x="1" y="9526"/>
                    <a:pt x="1" y="10216"/>
                    <a:pt x="25" y="10859"/>
                  </a:cubicBezTo>
                  <a:cubicBezTo>
                    <a:pt x="37" y="11109"/>
                    <a:pt x="60" y="11359"/>
                    <a:pt x="72" y="11598"/>
                  </a:cubicBezTo>
                  <a:lnTo>
                    <a:pt x="120" y="12086"/>
                  </a:lnTo>
                  <a:cubicBezTo>
                    <a:pt x="120" y="12121"/>
                    <a:pt x="132" y="12169"/>
                    <a:pt x="156" y="12193"/>
                  </a:cubicBezTo>
                  <a:cubicBezTo>
                    <a:pt x="180" y="12205"/>
                    <a:pt x="203" y="12229"/>
                    <a:pt x="239" y="12241"/>
                  </a:cubicBezTo>
                  <a:cubicBezTo>
                    <a:pt x="358" y="12110"/>
                    <a:pt x="453" y="11967"/>
                    <a:pt x="561" y="11836"/>
                  </a:cubicBezTo>
                  <a:cubicBezTo>
                    <a:pt x="858" y="11359"/>
                    <a:pt x="1192" y="10883"/>
                    <a:pt x="1489" y="10455"/>
                  </a:cubicBezTo>
                  <a:lnTo>
                    <a:pt x="1513" y="10395"/>
                  </a:lnTo>
                  <a:cubicBezTo>
                    <a:pt x="1858" y="9883"/>
                    <a:pt x="2227" y="9347"/>
                    <a:pt x="2573" y="8812"/>
                  </a:cubicBezTo>
                  <a:cubicBezTo>
                    <a:pt x="3037" y="7978"/>
                    <a:pt x="3704" y="6716"/>
                    <a:pt x="4204" y="5347"/>
                  </a:cubicBezTo>
                  <a:cubicBezTo>
                    <a:pt x="4466" y="4680"/>
                    <a:pt x="4621" y="4073"/>
                    <a:pt x="4716" y="3489"/>
                  </a:cubicBezTo>
                  <a:cubicBezTo>
                    <a:pt x="4799" y="2858"/>
                    <a:pt x="4799" y="2346"/>
                    <a:pt x="4680" y="1870"/>
                  </a:cubicBezTo>
                  <a:cubicBezTo>
                    <a:pt x="4621" y="1632"/>
                    <a:pt x="4537" y="1406"/>
                    <a:pt x="4418" y="1180"/>
                  </a:cubicBezTo>
                  <a:cubicBezTo>
                    <a:pt x="4299" y="989"/>
                    <a:pt x="4144" y="799"/>
                    <a:pt x="3954" y="632"/>
                  </a:cubicBezTo>
                  <a:cubicBezTo>
                    <a:pt x="3609" y="322"/>
                    <a:pt x="3299" y="144"/>
                    <a:pt x="2989" y="37"/>
                  </a:cubicBezTo>
                  <a:cubicBezTo>
                    <a:pt x="2811" y="25"/>
                    <a:pt x="2680" y="1"/>
                    <a:pt x="2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6870550" y="-949975"/>
              <a:ext cx="67600" cy="180700"/>
            </a:xfrm>
            <a:custGeom>
              <a:avLst/>
              <a:gdLst/>
              <a:ahLst/>
              <a:cxnLst/>
              <a:rect l="l" t="t" r="r" b="b"/>
              <a:pathLst>
                <a:path w="2704" h="7228" extrusionOk="0">
                  <a:moveTo>
                    <a:pt x="929" y="0"/>
                  </a:moveTo>
                  <a:cubicBezTo>
                    <a:pt x="893" y="0"/>
                    <a:pt x="858" y="0"/>
                    <a:pt x="810" y="12"/>
                  </a:cubicBezTo>
                  <a:cubicBezTo>
                    <a:pt x="715" y="24"/>
                    <a:pt x="608" y="71"/>
                    <a:pt x="512" y="143"/>
                  </a:cubicBezTo>
                  <a:cubicBezTo>
                    <a:pt x="441" y="202"/>
                    <a:pt x="370" y="298"/>
                    <a:pt x="298" y="417"/>
                  </a:cubicBezTo>
                  <a:cubicBezTo>
                    <a:pt x="239" y="512"/>
                    <a:pt x="191" y="631"/>
                    <a:pt x="143" y="786"/>
                  </a:cubicBezTo>
                  <a:cubicBezTo>
                    <a:pt x="96" y="953"/>
                    <a:pt x="72" y="1131"/>
                    <a:pt x="48" y="1226"/>
                  </a:cubicBezTo>
                  <a:cubicBezTo>
                    <a:pt x="12" y="1548"/>
                    <a:pt x="0" y="1869"/>
                    <a:pt x="12" y="2286"/>
                  </a:cubicBezTo>
                  <a:cubicBezTo>
                    <a:pt x="24" y="2548"/>
                    <a:pt x="48" y="2798"/>
                    <a:pt x="96" y="3048"/>
                  </a:cubicBezTo>
                  <a:cubicBezTo>
                    <a:pt x="167" y="3334"/>
                    <a:pt x="262" y="3584"/>
                    <a:pt x="346" y="3822"/>
                  </a:cubicBezTo>
                  <a:cubicBezTo>
                    <a:pt x="465" y="4120"/>
                    <a:pt x="608" y="4405"/>
                    <a:pt x="751" y="4667"/>
                  </a:cubicBezTo>
                  <a:cubicBezTo>
                    <a:pt x="1036" y="5191"/>
                    <a:pt x="1394" y="5727"/>
                    <a:pt x="1870" y="6358"/>
                  </a:cubicBezTo>
                  <a:cubicBezTo>
                    <a:pt x="2096" y="6656"/>
                    <a:pt x="2334" y="6929"/>
                    <a:pt x="2548" y="7227"/>
                  </a:cubicBezTo>
                  <a:cubicBezTo>
                    <a:pt x="2584" y="6977"/>
                    <a:pt x="2596" y="6751"/>
                    <a:pt x="2608" y="6513"/>
                  </a:cubicBezTo>
                  <a:lnTo>
                    <a:pt x="2656" y="5620"/>
                  </a:lnTo>
                  <a:cubicBezTo>
                    <a:pt x="2703" y="4798"/>
                    <a:pt x="2703" y="4131"/>
                    <a:pt x="2691" y="3524"/>
                  </a:cubicBezTo>
                  <a:cubicBezTo>
                    <a:pt x="2667" y="3131"/>
                    <a:pt x="2644" y="2810"/>
                    <a:pt x="2596" y="2477"/>
                  </a:cubicBezTo>
                  <a:cubicBezTo>
                    <a:pt x="2548" y="2143"/>
                    <a:pt x="2489" y="1822"/>
                    <a:pt x="2417" y="1560"/>
                  </a:cubicBezTo>
                  <a:cubicBezTo>
                    <a:pt x="2346" y="1274"/>
                    <a:pt x="2239" y="1024"/>
                    <a:pt x="2108" y="798"/>
                  </a:cubicBezTo>
                  <a:cubicBezTo>
                    <a:pt x="2060" y="714"/>
                    <a:pt x="1989" y="619"/>
                    <a:pt x="1917" y="512"/>
                  </a:cubicBezTo>
                  <a:cubicBezTo>
                    <a:pt x="1822" y="417"/>
                    <a:pt x="1715" y="321"/>
                    <a:pt x="1620" y="250"/>
                  </a:cubicBezTo>
                  <a:cubicBezTo>
                    <a:pt x="1477" y="143"/>
                    <a:pt x="1334" y="71"/>
                    <a:pt x="1167" y="24"/>
                  </a:cubicBezTo>
                  <a:cubicBezTo>
                    <a:pt x="1096" y="12"/>
                    <a:pt x="1024"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7136950" y="-883025"/>
              <a:ext cx="150925" cy="167025"/>
            </a:xfrm>
            <a:custGeom>
              <a:avLst/>
              <a:gdLst/>
              <a:ahLst/>
              <a:cxnLst/>
              <a:rect l="l" t="t" r="r" b="b"/>
              <a:pathLst>
                <a:path w="6037" h="6681" extrusionOk="0">
                  <a:moveTo>
                    <a:pt x="5204" y="1"/>
                  </a:moveTo>
                  <a:cubicBezTo>
                    <a:pt x="5073" y="13"/>
                    <a:pt x="4954" y="60"/>
                    <a:pt x="4787" y="132"/>
                  </a:cubicBezTo>
                  <a:cubicBezTo>
                    <a:pt x="4620" y="203"/>
                    <a:pt x="4477" y="310"/>
                    <a:pt x="4358" y="394"/>
                  </a:cubicBezTo>
                  <a:cubicBezTo>
                    <a:pt x="4049" y="632"/>
                    <a:pt x="3751" y="918"/>
                    <a:pt x="3370" y="1311"/>
                  </a:cubicBezTo>
                  <a:cubicBezTo>
                    <a:pt x="3060" y="1656"/>
                    <a:pt x="2751" y="2025"/>
                    <a:pt x="2382" y="2477"/>
                  </a:cubicBezTo>
                  <a:cubicBezTo>
                    <a:pt x="1703" y="3430"/>
                    <a:pt x="929" y="4561"/>
                    <a:pt x="334" y="5835"/>
                  </a:cubicBezTo>
                  <a:cubicBezTo>
                    <a:pt x="203" y="6109"/>
                    <a:pt x="84" y="6383"/>
                    <a:pt x="1" y="6621"/>
                  </a:cubicBezTo>
                  <a:cubicBezTo>
                    <a:pt x="12" y="6645"/>
                    <a:pt x="12" y="6668"/>
                    <a:pt x="24" y="6680"/>
                  </a:cubicBezTo>
                  <a:cubicBezTo>
                    <a:pt x="370" y="6526"/>
                    <a:pt x="691" y="6395"/>
                    <a:pt x="1013" y="6252"/>
                  </a:cubicBezTo>
                  <a:cubicBezTo>
                    <a:pt x="1263" y="6097"/>
                    <a:pt x="1513" y="5954"/>
                    <a:pt x="1751" y="5799"/>
                  </a:cubicBezTo>
                  <a:cubicBezTo>
                    <a:pt x="2453" y="5371"/>
                    <a:pt x="3060" y="4966"/>
                    <a:pt x="3596" y="4549"/>
                  </a:cubicBezTo>
                  <a:cubicBezTo>
                    <a:pt x="4287" y="4037"/>
                    <a:pt x="4799" y="3573"/>
                    <a:pt x="5204" y="3108"/>
                  </a:cubicBezTo>
                  <a:cubicBezTo>
                    <a:pt x="5430" y="2847"/>
                    <a:pt x="5608" y="2585"/>
                    <a:pt x="5739" y="2335"/>
                  </a:cubicBezTo>
                  <a:cubicBezTo>
                    <a:pt x="5799" y="2227"/>
                    <a:pt x="5847" y="2108"/>
                    <a:pt x="5906" y="1954"/>
                  </a:cubicBezTo>
                  <a:cubicBezTo>
                    <a:pt x="5954" y="1823"/>
                    <a:pt x="5978" y="1692"/>
                    <a:pt x="6013" y="1549"/>
                  </a:cubicBezTo>
                  <a:cubicBezTo>
                    <a:pt x="6025" y="1418"/>
                    <a:pt x="6037" y="1299"/>
                    <a:pt x="6025" y="1156"/>
                  </a:cubicBezTo>
                  <a:cubicBezTo>
                    <a:pt x="6025" y="1037"/>
                    <a:pt x="6013" y="918"/>
                    <a:pt x="5978" y="799"/>
                  </a:cubicBezTo>
                  <a:cubicBezTo>
                    <a:pt x="5954" y="620"/>
                    <a:pt x="5894" y="465"/>
                    <a:pt x="5811" y="322"/>
                  </a:cubicBezTo>
                  <a:cubicBezTo>
                    <a:pt x="5739" y="203"/>
                    <a:pt x="5656" y="108"/>
                    <a:pt x="5537" y="49"/>
                  </a:cubicBezTo>
                  <a:cubicBezTo>
                    <a:pt x="5489" y="13"/>
                    <a:pt x="5382" y="1"/>
                    <a:pt x="5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txBox="1">
            <a:spLocks noGrp="1"/>
          </p:cNvSpPr>
          <p:nvPr>
            <p:ph type="ctrTitle"/>
          </p:nvPr>
        </p:nvSpPr>
        <p:spPr>
          <a:xfrm>
            <a:off x="1818300" y="1633400"/>
            <a:ext cx="5507400" cy="12837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786992"/>
              </a:buClr>
              <a:buSzPts val="4500"/>
              <a:buNone/>
              <a:defRPr sz="4500">
                <a:solidFill>
                  <a:srgbClr val="786992"/>
                </a:solidFill>
              </a:defRPr>
            </a:lvl1pPr>
            <a:lvl2pPr lvl="1" algn="ctr">
              <a:spcBef>
                <a:spcPts val="0"/>
              </a:spcBef>
              <a:spcAft>
                <a:spcPts val="0"/>
              </a:spcAft>
              <a:buClr>
                <a:srgbClr val="786992"/>
              </a:buClr>
              <a:buSzPts val="4500"/>
              <a:buNone/>
              <a:defRPr sz="4500">
                <a:solidFill>
                  <a:srgbClr val="786992"/>
                </a:solidFill>
              </a:defRPr>
            </a:lvl2pPr>
            <a:lvl3pPr lvl="2" algn="ctr">
              <a:spcBef>
                <a:spcPts val="0"/>
              </a:spcBef>
              <a:spcAft>
                <a:spcPts val="0"/>
              </a:spcAft>
              <a:buClr>
                <a:srgbClr val="786992"/>
              </a:buClr>
              <a:buSzPts val="4500"/>
              <a:buNone/>
              <a:defRPr sz="4500">
                <a:solidFill>
                  <a:srgbClr val="786992"/>
                </a:solidFill>
              </a:defRPr>
            </a:lvl3pPr>
            <a:lvl4pPr lvl="3" algn="ctr">
              <a:spcBef>
                <a:spcPts val="0"/>
              </a:spcBef>
              <a:spcAft>
                <a:spcPts val="0"/>
              </a:spcAft>
              <a:buClr>
                <a:srgbClr val="786992"/>
              </a:buClr>
              <a:buSzPts val="4500"/>
              <a:buNone/>
              <a:defRPr sz="4500">
                <a:solidFill>
                  <a:srgbClr val="786992"/>
                </a:solidFill>
              </a:defRPr>
            </a:lvl4pPr>
            <a:lvl5pPr lvl="4" algn="ctr">
              <a:spcBef>
                <a:spcPts val="0"/>
              </a:spcBef>
              <a:spcAft>
                <a:spcPts val="0"/>
              </a:spcAft>
              <a:buClr>
                <a:srgbClr val="786992"/>
              </a:buClr>
              <a:buSzPts val="4500"/>
              <a:buNone/>
              <a:defRPr sz="4500">
                <a:solidFill>
                  <a:srgbClr val="786992"/>
                </a:solidFill>
              </a:defRPr>
            </a:lvl5pPr>
            <a:lvl6pPr lvl="5" algn="ctr">
              <a:spcBef>
                <a:spcPts val="0"/>
              </a:spcBef>
              <a:spcAft>
                <a:spcPts val="0"/>
              </a:spcAft>
              <a:buClr>
                <a:srgbClr val="786992"/>
              </a:buClr>
              <a:buSzPts val="4500"/>
              <a:buNone/>
              <a:defRPr sz="4500">
                <a:solidFill>
                  <a:srgbClr val="786992"/>
                </a:solidFill>
              </a:defRPr>
            </a:lvl6pPr>
            <a:lvl7pPr lvl="6" algn="ctr">
              <a:spcBef>
                <a:spcPts val="0"/>
              </a:spcBef>
              <a:spcAft>
                <a:spcPts val="0"/>
              </a:spcAft>
              <a:buClr>
                <a:srgbClr val="786992"/>
              </a:buClr>
              <a:buSzPts val="4500"/>
              <a:buNone/>
              <a:defRPr sz="4500">
                <a:solidFill>
                  <a:srgbClr val="786992"/>
                </a:solidFill>
              </a:defRPr>
            </a:lvl7pPr>
            <a:lvl8pPr lvl="7" algn="ctr">
              <a:spcBef>
                <a:spcPts val="0"/>
              </a:spcBef>
              <a:spcAft>
                <a:spcPts val="0"/>
              </a:spcAft>
              <a:buClr>
                <a:srgbClr val="786992"/>
              </a:buClr>
              <a:buSzPts val="4500"/>
              <a:buNone/>
              <a:defRPr sz="4500">
                <a:solidFill>
                  <a:srgbClr val="786992"/>
                </a:solidFill>
              </a:defRPr>
            </a:lvl8pPr>
            <a:lvl9pPr lvl="8" algn="ctr">
              <a:spcBef>
                <a:spcPts val="0"/>
              </a:spcBef>
              <a:spcAft>
                <a:spcPts val="0"/>
              </a:spcAft>
              <a:buClr>
                <a:srgbClr val="786992"/>
              </a:buClr>
              <a:buSzPts val="4500"/>
              <a:buNone/>
              <a:defRPr sz="4500">
                <a:solidFill>
                  <a:srgbClr val="786992"/>
                </a:solidFill>
              </a:defRPr>
            </a:lvl9pPr>
          </a:lstStyle>
          <a:p>
            <a:endParaRPr/>
          </a:p>
        </p:txBody>
      </p:sp>
      <p:sp>
        <p:nvSpPr>
          <p:cNvPr id="38" name="Google Shape;38;p2"/>
          <p:cNvSpPr txBox="1">
            <a:spLocks noGrp="1"/>
          </p:cNvSpPr>
          <p:nvPr>
            <p:ph type="subTitle" idx="1"/>
          </p:nvPr>
        </p:nvSpPr>
        <p:spPr>
          <a:xfrm>
            <a:off x="2033400" y="3066700"/>
            <a:ext cx="5077200" cy="533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grpSp>
        <p:nvGrpSpPr>
          <p:cNvPr id="39" name="Google Shape;39;p2"/>
          <p:cNvGrpSpPr/>
          <p:nvPr/>
        </p:nvGrpSpPr>
        <p:grpSpPr>
          <a:xfrm rot="-775931" flipH="1">
            <a:off x="6224701" y="-358520"/>
            <a:ext cx="2994542" cy="1722810"/>
            <a:chOff x="-22388" y="-12378"/>
            <a:chExt cx="2221316" cy="1278053"/>
          </a:xfrm>
        </p:grpSpPr>
        <p:sp>
          <p:nvSpPr>
            <p:cNvPr id="40" name="Google Shape;40;p2"/>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8">
    <p:spTree>
      <p:nvGrpSpPr>
        <p:cNvPr id="1" name="Shape 269"/>
        <p:cNvGrpSpPr/>
        <p:nvPr/>
      </p:nvGrpSpPr>
      <p:grpSpPr>
        <a:xfrm>
          <a:off x="0" y="0"/>
          <a:ext cx="0" cy="0"/>
          <a:chOff x="0" y="0"/>
          <a:chExt cx="0" cy="0"/>
        </a:xfrm>
      </p:grpSpPr>
      <p:sp>
        <p:nvSpPr>
          <p:cNvPr id="270" name="Google Shape;270;p31"/>
          <p:cNvSpPr/>
          <p:nvPr/>
        </p:nvSpPr>
        <p:spPr>
          <a:xfrm>
            <a:off x="100" y="50"/>
            <a:ext cx="2059605" cy="5581555"/>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1"/>
          <p:cNvSpPr/>
          <p:nvPr/>
        </p:nvSpPr>
        <p:spPr>
          <a:xfrm flipH="1">
            <a:off x="7084395" y="50"/>
            <a:ext cx="2059605" cy="5581555"/>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31"/>
          <p:cNvGrpSpPr/>
          <p:nvPr/>
        </p:nvGrpSpPr>
        <p:grpSpPr>
          <a:xfrm>
            <a:off x="7537693" y="609977"/>
            <a:ext cx="1421896" cy="3159697"/>
            <a:chOff x="7521693" y="305177"/>
            <a:chExt cx="1421896" cy="3159697"/>
          </a:xfrm>
        </p:grpSpPr>
        <p:sp>
          <p:nvSpPr>
            <p:cNvPr id="273" name="Google Shape;273;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1"/>
            <p:cNvSpPr/>
            <p:nvPr/>
          </p:nvSpPr>
          <p:spPr>
            <a:xfrm>
              <a:off x="7521693" y="3322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31"/>
          <p:cNvGrpSpPr/>
          <p:nvPr/>
        </p:nvGrpSpPr>
        <p:grpSpPr>
          <a:xfrm flipH="1">
            <a:off x="184393" y="609977"/>
            <a:ext cx="1231180" cy="2158057"/>
            <a:chOff x="7712409" y="305177"/>
            <a:chExt cx="1231180" cy="2158057"/>
          </a:xfrm>
        </p:grpSpPr>
        <p:sp>
          <p:nvSpPr>
            <p:cNvPr id="280" name="Google Shape;280;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8_1">
    <p:spTree>
      <p:nvGrpSpPr>
        <p:cNvPr id="1" name="Shape 285"/>
        <p:cNvGrpSpPr/>
        <p:nvPr/>
      </p:nvGrpSpPr>
      <p:grpSpPr>
        <a:xfrm>
          <a:off x="0" y="0"/>
          <a:ext cx="0" cy="0"/>
          <a:chOff x="0" y="0"/>
          <a:chExt cx="0" cy="0"/>
        </a:xfrm>
      </p:grpSpPr>
      <p:sp>
        <p:nvSpPr>
          <p:cNvPr id="286" name="Google Shape;286;p32"/>
          <p:cNvSpPr/>
          <p:nvPr/>
        </p:nvSpPr>
        <p:spPr>
          <a:xfrm rot="10800000" flipH="1">
            <a:off x="0" y="-18316"/>
            <a:ext cx="1352275" cy="1504216"/>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flipH="1">
            <a:off x="7925075" y="4096484"/>
            <a:ext cx="1352275" cy="1504216"/>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8_1_1">
    <p:spTree>
      <p:nvGrpSpPr>
        <p:cNvPr id="1" name="Shape 288"/>
        <p:cNvGrpSpPr/>
        <p:nvPr/>
      </p:nvGrpSpPr>
      <p:grpSpPr>
        <a:xfrm>
          <a:off x="0" y="0"/>
          <a:ext cx="0" cy="0"/>
          <a:chOff x="0" y="0"/>
          <a:chExt cx="0" cy="0"/>
        </a:xfrm>
      </p:grpSpPr>
      <p:sp>
        <p:nvSpPr>
          <p:cNvPr id="289" name="Google Shape;289;p33"/>
          <p:cNvSpPr/>
          <p:nvPr/>
        </p:nvSpPr>
        <p:spPr>
          <a:xfrm>
            <a:off x="6372500" y="-394225"/>
            <a:ext cx="2771500" cy="1601750"/>
          </a:xfrm>
          <a:custGeom>
            <a:avLst/>
            <a:gdLst/>
            <a:ahLst/>
            <a:cxnLst/>
            <a:rect l="l" t="t" r="r" b="b"/>
            <a:pathLst>
              <a:path w="110860" h="64070" extrusionOk="0">
                <a:moveTo>
                  <a:pt x="110789" y="0"/>
                </a:moveTo>
                <a:lnTo>
                  <a:pt x="1" y="119"/>
                </a:lnTo>
                <a:cubicBezTo>
                  <a:pt x="251" y="1405"/>
                  <a:pt x="584" y="2679"/>
                  <a:pt x="1025" y="3894"/>
                </a:cubicBezTo>
                <a:cubicBezTo>
                  <a:pt x="1049" y="3965"/>
                  <a:pt x="1072" y="4048"/>
                  <a:pt x="1108" y="4120"/>
                </a:cubicBezTo>
                <a:cubicBezTo>
                  <a:pt x="1120" y="4179"/>
                  <a:pt x="1132" y="4227"/>
                  <a:pt x="1144" y="4263"/>
                </a:cubicBezTo>
                <a:cubicBezTo>
                  <a:pt x="1251" y="4525"/>
                  <a:pt x="1358" y="4786"/>
                  <a:pt x="1465" y="5037"/>
                </a:cubicBezTo>
                <a:cubicBezTo>
                  <a:pt x="1680" y="5560"/>
                  <a:pt x="1918" y="6072"/>
                  <a:pt x="2180" y="6572"/>
                </a:cubicBezTo>
                <a:cubicBezTo>
                  <a:pt x="3013" y="8192"/>
                  <a:pt x="4001" y="9716"/>
                  <a:pt x="5168" y="11097"/>
                </a:cubicBezTo>
                <a:cubicBezTo>
                  <a:pt x="5252" y="11216"/>
                  <a:pt x="5359" y="11335"/>
                  <a:pt x="5466" y="11454"/>
                </a:cubicBezTo>
                <a:cubicBezTo>
                  <a:pt x="6537" y="12704"/>
                  <a:pt x="7740" y="13871"/>
                  <a:pt x="9038" y="14907"/>
                </a:cubicBezTo>
                <a:cubicBezTo>
                  <a:pt x="9157" y="15002"/>
                  <a:pt x="9276" y="15097"/>
                  <a:pt x="9395" y="15193"/>
                </a:cubicBezTo>
                <a:cubicBezTo>
                  <a:pt x="10871" y="16371"/>
                  <a:pt x="12479" y="17395"/>
                  <a:pt x="14146" y="18288"/>
                </a:cubicBezTo>
                <a:cubicBezTo>
                  <a:pt x="14360" y="18407"/>
                  <a:pt x="14586" y="18526"/>
                  <a:pt x="14824" y="18645"/>
                </a:cubicBezTo>
                <a:cubicBezTo>
                  <a:pt x="15527" y="19003"/>
                  <a:pt x="16241" y="19324"/>
                  <a:pt x="16955" y="19645"/>
                </a:cubicBezTo>
                <a:cubicBezTo>
                  <a:pt x="17074" y="19705"/>
                  <a:pt x="17194" y="19765"/>
                  <a:pt x="17313" y="19800"/>
                </a:cubicBezTo>
                <a:cubicBezTo>
                  <a:pt x="19777" y="20848"/>
                  <a:pt x="22337" y="21622"/>
                  <a:pt x="24885" y="22158"/>
                </a:cubicBezTo>
                <a:cubicBezTo>
                  <a:pt x="25004" y="22181"/>
                  <a:pt x="25123" y="22217"/>
                  <a:pt x="25242" y="22229"/>
                </a:cubicBezTo>
                <a:lnTo>
                  <a:pt x="25957" y="22360"/>
                </a:lnTo>
                <a:cubicBezTo>
                  <a:pt x="28207" y="22777"/>
                  <a:pt x="30517" y="23039"/>
                  <a:pt x="32815" y="23301"/>
                </a:cubicBezTo>
                <a:lnTo>
                  <a:pt x="33172" y="23348"/>
                </a:lnTo>
                <a:cubicBezTo>
                  <a:pt x="35732" y="23646"/>
                  <a:pt x="38291" y="23967"/>
                  <a:pt x="40756" y="24539"/>
                </a:cubicBezTo>
                <a:lnTo>
                  <a:pt x="41113" y="24634"/>
                </a:lnTo>
                <a:cubicBezTo>
                  <a:pt x="42101" y="24848"/>
                  <a:pt x="43078" y="25134"/>
                  <a:pt x="44030" y="25456"/>
                </a:cubicBezTo>
                <a:cubicBezTo>
                  <a:pt x="44340" y="25587"/>
                  <a:pt x="44661" y="25682"/>
                  <a:pt x="44983" y="25825"/>
                </a:cubicBezTo>
                <a:cubicBezTo>
                  <a:pt x="46269" y="26325"/>
                  <a:pt x="47507" y="26956"/>
                  <a:pt x="48686" y="27730"/>
                </a:cubicBezTo>
                <a:cubicBezTo>
                  <a:pt x="48805" y="27801"/>
                  <a:pt x="48924" y="27873"/>
                  <a:pt x="49043" y="27968"/>
                </a:cubicBezTo>
                <a:cubicBezTo>
                  <a:pt x="49067" y="27992"/>
                  <a:pt x="49114" y="28027"/>
                  <a:pt x="49150" y="28039"/>
                </a:cubicBezTo>
                <a:cubicBezTo>
                  <a:pt x="50995" y="29325"/>
                  <a:pt x="52519" y="30921"/>
                  <a:pt x="53924" y="32671"/>
                </a:cubicBezTo>
                <a:cubicBezTo>
                  <a:pt x="54008" y="32790"/>
                  <a:pt x="54115" y="32897"/>
                  <a:pt x="54210" y="33028"/>
                </a:cubicBezTo>
                <a:cubicBezTo>
                  <a:pt x="55043" y="34112"/>
                  <a:pt x="55829" y="35255"/>
                  <a:pt x="56603" y="36421"/>
                </a:cubicBezTo>
                <a:cubicBezTo>
                  <a:pt x="56722" y="36600"/>
                  <a:pt x="56841" y="36767"/>
                  <a:pt x="56960" y="36969"/>
                </a:cubicBezTo>
                <a:lnTo>
                  <a:pt x="58830" y="39874"/>
                </a:lnTo>
                <a:cubicBezTo>
                  <a:pt x="58913" y="39981"/>
                  <a:pt x="58984" y="40100"/>
                  <a:pt x="59068" y="40219"/>
                </a:cubicBezTo>
                <a:cubicBezTo>
                  <a:pt x="60318" y="42113"/>
                  <a:pt x="61604" y="43994"/>
                  <a:pt x="63092" y="45672"/>
                </a:cubicBezTo>
                <a:cubicBezTo>
                  <a:pt x="63521" y="46149"/>
                  <a:pt x="63949" y="46613"/>
                  <a:pt x="64414" y="47054"/>
                </a:cubicBezTo>
                <a:cubicBezTo>
                  <a:pt x="64461" y="47101"/>
                  <a:pt x="64509" y="47149"/>
                  <a:pt x="64545" y="47173"/>
                </a:cubicBezTo>
                <a:cubicBezTo>
                  <a:pt x="64628" y="47268"/>
                  <a:pt x="64711" y="47339"/>
                  <a:pt x="64783" y="47411"/>
                </a:cubicBezTo>
                <a:cubicBezTo>
                  <a:pt x="64819" y="47458"/>
                  <a:pt x="64866" y="47506"/>
                  <a:pt x="64902" y="47530"/>
                </a:cubicBezTo>
                <a:cubicBezTo>
                  <a:pt x="67188" y="49709"/>
                  <a:pt x="69772" y="51542"/>
                  <a:pt x="72486" y="53185"/>
                </a:cubicBezTo>
                <a:lnTo>
                  <a:pt x="72843" y="53412"/>
                </a:lnTo>
                <a:cubicBezTo>
                  <a:pt x="73320" y="53697"/>
                  <a:pt x="73796" y="53983"/>
                  <a:pt x="74272" y="54245"/>
                </a:cubicBezTo>
                <a:cubicBezTo>
                  <a:pt x="74474" y="54364"/>
                  <a:pt x="74689" y="54483"/>
                  <a:pt x="74903" y="54602"/>
                </a:cubicBezTo>
                <a:cubicBezTo>
                  <a:pt x="76606" y="55567"/>
                  <a:pt x="78368" y="56495"/>
                  <a:pt x="80094" y="57400"/>
                </a:cubicBezTo>
                <a:cubicBezTo>
                  <a:pt x="80189" y="57460"/>
                  <a:pt x="80309" y="57519"/>
                  <a:pt x="80416" y="57579"/>
                </a:cubicBezTo>
                <a:cubicBezTo>
                  <a:pt x="80535" y="57638"/>
                  <a:pt x="80654" y="57710"/>
                  <a:pt x="80773" y="57769"/>
                </a:cubicBezTo>
                <a:cubicBezTo>
                  <a:pt x="83237" y="59067"/>
                  <a:pt x="85774" y="60365"/>
                  <a:pt x="88345" y="61424"/>
                </a:cubicBezTo>
                <a:cubicBezTo>
                  <a:pt x="88381" y="61436"/>
                  <a:pt x="88405" y="61448"/>
                  <a:pt x="88441" y="61448"/>
                </a:cubicBezTo>
                <a:cubicBezTo>
                  <a:pt x="88524" y="61496"/>
                  <a:pt x="88619" y="61520"/>
                  <a:pt x="88702" y="61555"/>
                </a:cubicBezTo>
                <a:cubicBezTo>
                  <a:pt x="88917" y="61639"/>
                  <a:pt x="89119" y="61734"/>
                  <a:pt x="89333" y="61805"/>
                </a:cubicBezTo>
                <a:cubicBezTo>
                  <a:pt x="91596" y="62698"/>
                  <a:pt x="93917" y="63401"/>
                  <a:pt x="96275" y="63770"/>
                </a:cubicBezTo>
                <a:lnTo>
                  <a:pt x="96632" y="63818"/>
                </a:lnTo>
                <a:cubicBezTo>
                  <a:pt x="97382" y="63925"/>
                  <a:pt x="98120" y="64008"/>
                  <a:pt x="98870" y="64044"/>
                </a:cubicBezTo>
                <a:cubicBezTo>
                  <a:pt x="99248" y="64061"/>
                  <a:pt x="99624" y="64070"/>
                  <a:pt x="99999" y="64070"/>
                </a:cubicBezTo>
                <a:cubicBezTo>
                  <a:pt x="101424" y="64070"/>
                  <a:pt x="102836" y="63946"/>
                  <a:pt x="104240" y="63710"/>
                </a:cubicBezTo>
                <a:cubicBezTo>
                  <a:pt x="104359" y="63698"/>
                  <a:pt x="104478" y="63663"/>
                  <a:pt x="104597" y="63651"/>
                </a:cubicBezTo>
                <a:cubicBezTo>
                  <a:pt x="106657" y="63258"/>
                  <a:pt x="108634" y="62639"/>
                  <a:pt x="110550" y="61793"/>
                </a:cubicBezTo>
                <a:cubicBezTo>
                  <a:pt x="110646" y="61746"/>
                  <a:pt x="110765" y="61698"/>
                  <a:pt x="110860" y="61663"/>
                </a:cubicBezTo>
                <a:lnTo>
                  <a:pt x="1107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3"/>
          <p:cNvSpPr/>
          <p:nvPr/>
        </p:nvSpPr>
        <p:spPr>
          <a:xfrm>
            <a:off x="-2413100" y="3714350"/>
            <a:ext cx="3586175" cy="1429150"/>
          </a:xfrm>
          <a:custGeom>
            <a:avLst/>
            <a:gdLst/>
            <a:ahLst/>
            <a:cxnLst/>
            <a:rect l="l" t="t" r="r" b="b"/>
            <a:pathLst>
              <a:path w="143447" h="57166" extrusionOk="0">
                <a:moveTo>
                  <a:pt x="91977" y="0"/>
                </a:moveTo>
                <a:cubicBezTo>
                  <a:pt x="90008" y="0"/>
                  <a:pt x="88029" y="153"/>
                  <a:pt x="85999" y="421"/>
                </a:cubicBezTo>
                <a:cubicBezTo>
                  <a:pt x="85880" y="445"/>
                  <a:pt x="85761" y="457"/>
                  <a:pt x="85642" y="480"/>
                </a:cubicBezTo>
                <a:cubicBezTo>
                  <a:pt x="83106" y="885"/>
                  <a:pt x="80641" y="1540"/>
                  <a:pt x="78260" y="2481"/>
                </a:cubicBezTo>
                <a:cubicBezTo>
                  <a:pt x="78200" y="2504"/>
                  <a:pt x="78129" y="2528"/>
                  <a:pt x="78069" y="2552"/>
                </a:cubicBezTo>
                <a:cubicBezTo>
                  <a:pt x="77950" y="2600"/>
                  <a:pt x="77831" y="2659"/>
                  <a:pt x="77712" y="2707"/>
                </a:cubicBezTo>
                <a:cubicBezTo>
                  <a:pt x="77605" y="2742"/>
                  <a:pt x="77486" y="2802"/>
                  <a:pt x="77379" y="2850"/>
                </a:cubicBezTo>
                <a:cubicBezTo>
                  <a:pt x="76069" y="3397"/>
                  <a:pt x="74795" y="4028"/>
                  <a:pt x="73557" y="4743"/>
                </a:cubicBezTo>
                <a:cubicBezTo>
                  <a:pt x="72378" y="5409"/>
                  <a:pt x="71247" y="6160"/>
                  <a:pt x="70128" y="6933"/>
                </a:cubicBezTo>
                <a:cubicBezTo>
                  <a:pt x="70009" y="7005"/>
                  <a:pt x="69890" y="7100"/>
                  <a:pt x="69771" y="7184"/>
                </a:cubicBezTo>
                <a:cubicBezTo>
                  <a:pt x="68616" y="8005"/>
                  <a:pt x="67473" y="8850"/>
                  <a:pt x="66342" y="9720"/>
                </a:cubicBezTo>
                <a:lnTo>
                  <a:pt x="65842" y="10077"/>
                </a:lnTo>
                <a:cubicBezTo>
                  <a:pt x="64627" y="10994"/>
                  <a:pt x="63425" y="11922"/>
                  <a:pt x="62186" y="12791"/>
                </a:cubicBezTo>
                <a:cubicBezTo>
                  <a:pt x="62067" y="12875"/>
                  <a:pt x="61948" y="12958"/>
                  <a:pt x="61829" y="13053"/>
                </a:cubicBezTo>
                <a:cubicBezTo>
                  <a:pt x="59734" y="14542"/>
                  <a:pt x="57567" y="15887"/>
                  <a:pt x="55245" y="16935"/>
                </a:cubicBezTo>
                <a:lnTo>
                  <a:pt x="54400" y="17292"/>
                </a:lnTo>
                <a:cubicBezTo>
                  <a:pt x="54352" y="17316"/>
                  <a:pt x="54293" y="17340"/>
                  <a:pt x="54257" y="17351"/>
                </a:cubicBezTo>
                <a:cubicBezTo>
                  <a:pt x="54138" y="17411"/>
                  <a:pt x="54019" y="17459"/>
                  <a:pt x="53900" y="17494"/>
                </a:cubicBezTo>
                <a:cubicBezTo>
                  <a:pt x="53400" y="17685"/>
                  <a:pt x="52923" y="17851"/>
                  <a:pt x="52435" y="18006"/>
                </a:cubicBezTo>
                <a:cubicBezTo>
                  <a:pt x="50423" y="18613"/>
                  <a:pt x="48375" y="18947"/>
                  <a:pt x="46303" y="19078"/>
                </a:cubicBezTo>
                <a:cubicBezTo>
                  <a:pt x="46184" y="19090"/>
                  <a:pt x="46065" y="19090"/>
                  <a:pt x="45946" y="19090"/>
                </a:cubicBezTo>
                <a:cubicBezTo>
                  <a:pt x="45378" y="19120"/>
                  <a:pt x="44808" y="19133"/>
                  <a:pt x="44236" y="19133"/>
                </a:cubicBezTo>
                <a:cubicBezTo>
                  <a:pt x="42296" y="19133"/>
                  <a:pt x="40342" y="18974"/>
                  <a:pt x="38374" y="18744"/>
                </a:cubicBezTo>
                <a:lnTo>
                  <a:pt x="38017" y="18709"/>
                </a:lnTo>
                <a:cubicBezTo>
                  <a:pt x="35481" y="18387"/>
                  <a:pt x="32957" y="17959"/>
                  <a:pt x="30444" y="17554"/>
                </a:cubicBezTo>
                <a:cubicBezTo>
                  <a:pt x="30325" y="17530"/>
                  <a:pt x="30206" y="17518"/>
                  <a:pt x="30087" y="17494"/>
                </a:cubicBezTo>
                <a:cubicBezTo>
                  <a:pt x="29670" y="17423"/>
                  <a:pt x="29230" y="17351"/>
                  <a:pt x="28801" y="17292"/>
                </a:cubicBezTo>
                <a:cubicBezTo>
                  <a:pt x="28754" y="17292"/>
                  <a:pt x="28718" y="17280"/>
                  <a:pt x="28670" y="17280"/>
                </a:cubicBezTo>
                <a:cubicBezTo>
                  <a:pt x="27861" y="17161"/>
                  <a:pt x="27051" y="17042"/>
                  <a:pt x="26241" y="16935"/>
                </a:cubicBezTo>
                <a:cubicBezTo>
                  <a:pt x="25003" y="16756"/>
                  <a:pt x="23753" y="16625"/>
                  <a:pt x="22503" y="16506"/>
                </a:cubicBezTo>
                <a:cubicBezTo>
                  <a:pt x="22384" y="16482"/>
                  <a:pt x="22265" y="16470"/>
                  <a:pt x="22146" y="16470"/>
                </a:cubicBezTo>
                <a:cubicBezTo>
                  <a:pt x="19748" y="16243"/>
                  <a:pt x="17339" y="16124"/>
                  <a:pt x="14920" y="16124"/>
                </a:cubicBezTo>
                <a:cubicBezTo>
                  <a:pt x="14804" y="16124"/>
                  <a:pt x="14689" y="16125"/>
                  <a:pt x="14573" y="16125"/>
                </a:cubicBezTo>
                <a:lnTo>
                  <a:pt x="14216" y="16125"/>
                </a:lnTo>
                <a:cubicBezTo>
                  <a:pt x="11692" y="16161"/>
                  <a:pt x="9144" y="16339"/>
                  <a:pt x="6644" y="16697"/>
                </a:cubicBezTo>
                <a:cubicBezTo>
                  <a:pt x="6525" y="16697"/>
                  <a:pt x="6406" y="16720"/>
                  <a:pt x="6287" y="16744"/>
                </a:cubicBezTo>
                <a:cubicBezTo>
                  <a:pt x="5882" y="16804"/>
                  <a:pt x="5501" y="16863"/>
                  <a:pt x="5096" y="16935"/>
                </a:cubicBezTo>
                <a:cubicBezTo>
                  <a:pt x="4465" y="17042"/>
                  <a:pt x="3858" y="17161"/>
                  <a:pt x="3250" y="17292"/>
                </a:cubicBezTo>
                <a:cubicBezTo>
                  <a:pt x="2905" y="17363"/>
                  <a:pt x="2548" y="17459"/>
                  <a:pt x="2203" y="17530"/>
                </a:cubicBezTo>
                <a:cubicBezTo>
                  <a:pt x="1476" y="17709"/>
                  <a:pt x="738" y="17899"/>
                  <a:pt x="0" y="18125"/>
                </a:cubicBezTo>
                <a:lnTo>
                  <a:pt x="0" y="57166"/>
                </a:lnTo>
                <a:lnTo>
                  <a:pt x="143447" y="57166"/>
                </a:lnTo>
                <a:cubicBezTo>
                  <a:pt x="143208" y="55856"/>
                  <a:pt x="142816" y="54570"/>
                  <a:pt x="142256" y="53368"/>
                </a:cubicBezTo>
                <a:lnTo>
                  <a:pt x="142077" y="53011"/>
                </a:lnTo>
                <a:cubicBezTo>
                  <a:pt x="141946" y="52725"/>
                  <a:pt x="141803" y="52463"/>
                  <a:pt x="141649" y="52189"/>
                </a:cubicBezTo>
                <a:cubicBezTo>
                  <a:pt x="141625" y="52177"/>
                  <a:pt x="141625" y="52141"/>
                  <a:pt x="141613" y="52130"/>
                </a:cubicBezTo>
                <a:cubicBezTo>
                  <a:pt x="141506" y="51963"/>
                  <a:pt x="141411" y="51784"/>
                  <a:pt x="141292" y="51618"/>
                </a:cubicBezTo>
                <a:cubicBezTo>
                  <a:pt x="139946" y="49498"/>
                  <a:pt x="138101" y="47772"/>
                  <a:pt x="136124" y="46164"/>
                </a:cubicBezTo>
                <a:cubicBezTo>
                  <a:pt x="135958" y="46045"/>
                  <a:pt x="135815" y="45926"/>
                  <a:pt x="135660" y="45807"/>
                </a:cubicBezTo>
                <a:cubicBezTo>
                  <a:pt x="135017" y="45283"/>
                  <a:pt x="134386" y="44795"/>
                  <a:pt x="133707" y="44295"/>
                </a:cubicBezTo>
                <a:cubicBezTo>
                  <a:pt x="133588" y="44224"/>
                  <a:pt x="133469" y="44129"/>
                  <a:pt x="133350" y="44033"/>
                </a:cubicBezTo>
                <a:cubicBezTo>
                  <a:pt x="132195" y="43164"/>
                  <a:pt x="131028" y="42307"/>
                  <a:pt x="129933" y="41402"/>
                </a:cubicBezTo>
                <a:cubicBezTo>
                  <a:pt x="129004" y="40640"/>
                  <a:pt x="128099" y="39818"/>
                  <a:pt x="127242" y="38961"/>
                </a:cubicBezTo>
                <a:cubicBezTo>
                  <a:pt x="127123" y="38842"/>
                  <a:pt x="127004" y="38723"/>
                  <a:pt x="126897" y="38604"/>
                </a:cubicBezTo>
                <a:cubicBezTo>
                  <a:pt x="126504" y="38199"/>
                  <a:pt x="126135" y="37806"/>
                  <a:pt x="125790" y="37390"/>
                </a:cubicBezTo>
                <a:cubicBezTo>
                  <a:pt x="125671" y="37259"/>
                  <a:pt x="125551" y="37128"/>
                  <a:pt x="125432" y="36985"/>
                </a:cubicBezTo>
                <a:cubicBezTo>
                  <a:pt x="124087" y="35366"/>
                  <a:pt x="122896" y="33615"/>
                  <a:pt x="122003" y="31734"/>
                </a:cubicBezTo>
                <a:lnTo>
                  <a:pt x="121825" y="31377"/>
                </a:lnTo>
                <a:cubicBezTo>
                  <a:pt x="120908" y="29436"/>
                  <a:pt x="120313" y="27365"/>
                  <a:pt x="120158" y="25186"/>
                </a:cubicBezTo>
                <a:cubicBezTo>
                  <a:pt x="120134" y="24971"/>
                  <a:pt x="120122" y="24745"/>
                  <a:pt x="120122" y="24519"/>
                </a:cubicBezTo>
                <a:lnTo>
                  <a:pt x="120122" y="24162"/>
                </a:lnTo>
                <a:cubicBezTo>
                  <a:pt x="120051" y="21888"/>
                  <a:pt x="120337" y="19554"/>
                  <a:pt x="120241" y="17304"/>
                </a:cubicBezTo>
                <a:cubicBezTo>
                  <a:pt x="120241" y="17185"/>
                  <a:pt x="120229" y="17066"/>
                  <a:pt x="120229" y="16947"/>
                </a:cubicBezTo>
                <a:cubicBezTo>
                  <a:pt x="120134" y="15601"/>
                  <a:pt x="119932" y="14315"/>
                  <a:pt x="119408" y="13077"/>
                </a:cubicBezTo>
                <a:cubicBezTo>
                  <a:pt x="119027" y="12148"/>
                  <a:pt x="118491" y="11303"/>
                  <a:pt x="117860" y="10529"/>
                </a:cubicBezTo>
                <a:cubicBezTo>
                  <a:pt x="117741" y="10386"/>
                  <a:pt x="117622" y="10232"/>
                  <a:pt x="117503" y="10101"/>
                </a:cubicBezTo>
                <a:lnTo>
                  <a:pt x="117491" y="10089"/>
                </a:lnTo>
                <a:cubicBezTo>
                  <a:pt x="117384" y="9970"/>
                  <a:pt x="117265" y="9851"/>
                  <a:pt x="117146" y="9731"/>
                </a:cubicBezTo>
                <a:cubicBezTo>
                  <a:pt x="116360" y="8898"/>
                  <a:pt x="115479" y="8148"/>
                  <a:pt x="114574" y="7457"/>
                </a:cubicBezTo>
                <a:cubicBezTo>
                  <a:pt x="113109" y="6338"/>
                  <a:pt x="111550" y="5338"/>
                  <a:pt x="109930" y="4457"/>
                </a:cubicBezTo>
                <a:cubicBezTo>
                  <a:pt x="109811" y="4397"/>
                  <a:pt x="109692" y="4326"/>
                  <a:pt x="109573" y="4266"/>
                </a:cubicBezTo>
                <a:cubicBezTo>
                  <a:pt x="108585" y="3743"/>
                  <a:pt x="107597" y="3290"/>
                  <a:pt x="106585" y="2873"/>
                </a:cubicBezTo>
                <a:cubicBezTo>
                  <a:pt x="106263" y="2754"/>
                  <a:pt x="105966" y="2635"/>
                  <a:pt x="105656" y="2516"/>
                </a:cubicBezTo>
                <a:cubicBezTo>
                  <a:pt x="104454" y="2052"/>
                  <a:pt x="103227" y="1647"/>
                  <a:pt x="101977" y="1326"/>
                </a:cubicBezTo>
                <a:cubicBezTo>
                  <a:pt x="101858" y="1278"/>
                  <a:pt x="101739" y="1242"/>
                  <a:pt x="101620" y="1219"/>
                </a:cubicBezTo>
                <a:cubicBezTo>
                  <a:pt x="99155" y="576"/>
                  <a:pt x="96607" y="195"/>
                  <a:pt x="94048" y="52"/>
                </a:cubicBezTo>
                <a:cubicBezTo>
                  <a:pt x="93928" y="40"/>
                  <a:pt x="93809" y="40"/>
                  <a:pt x="93690" y="40"/>
                </a:cubicBezTo>
                <a:cubicBezTo>
                  <a:pt x="93119" y="13"/>
                  <a:pt x="92549" y="0"/>
                  <a:pt x="919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6DA45-1C59-44A9-9F1C-D64A75FFC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4488F0-4D1A-436D-AE33-BC424C338AA5}"/>
              </a:ext>
            </a:extLst>
          </p:cNvPr>
          <p:cNvSpPr>
            <a:spLocks noGrp="1"/>
          </p:cNvSpPr>
          <p:nvPr>
            <p:ph type="dt" sz="half" idx="10"/>
          </p:nvPr>
        </p:nvSpPr>
        <p:spPr/>
        <p:txBody>
          <a:bodyPr/>
          <a:lstStyle/>
          <a:p>
            <a:fld id="{F3751DCE-DA6F-49C6-A62C-58C43CD2A985}" type="datetimeFigureOut">
              <a:rPr lang="en-US" smtClean="0"/>
              <a:t>2/29/2024</a:t>
            </a:fld>
            <a:endParaRPr lang="en-US"/>
          </a:p>
        </p:txBody>
      </p:sp>
      <p:sp>
        <p:nvSpPr>
          <p:cNvPr id="4" name="Footer Placeholder 3">
            <a:extLst>
              <a:ext uri="{FF2B5EF4-FFF2-40B4-BE49-F238E27FC236}">
                <a16:creationId xmlns:a16="http://schemas.microsoft.com/office/drawing/2014/main" id="{A6F9DADC-4DBC-475C-A025-AA427CF2A9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18F37C-820B-472F-9D16-B37A415AB523}"/>
              </a:ext>
            </a:extLst>
          </p:cNvPr>
          <p:cNvSpPr>
            <a:spLocks noGrp="1"/>
          </p:cNvSpPr>
          <p:nvPr>
            <p:ph type="sldNum" sz="quarter" idx="12"/>
          </p:nvPr>
        </p:nvSpPr>
        <p:spPr/>
        <p:txBody>
          <a:bodyPr/>
          <a:lstStyle/>
          <a:p>
            <a:fld id="{813F19BF-78D5-4339-BF02-F0455BFE1096}" type="slidenum">
              <a:rPr lang="en-US" smtClean="0"/>
              <a:t>‹#›</a:t>
            </a:fld>
            <a:endParaRPr lang="en-US"/>
          </a:p>
        </p:txBody>
      </p:sp>
    </p:spTree>
    <p:extLst>
      <p:ext uri="{BB962C8B-B14F-4D97-AF65-F5344CB8AC3E}">
        <p14:creationId xmlns:p14="http://schemas.microsoft.com/office/powerpoint/2010/main" val="88818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7F0A503-4BBD-42E2-A398-B29619640A4F}"/>
              </a:ext>
            </a:extLst>
          </p:cNvPr>
          <p:cNvSpPr>
            <a:spLocks noGrp="1"/>
          </p:cNvSpPr>
          <p:nvPr>
            <p:ph type="dt" sz="half" idx="10"/>
          </p:nvPr>
        </p:nvSpPr>
        <p:spPr/>
        <p:txBody>
          <a:bodyPr/>
          <a:lstStyle>
            <a:lvl1pPr>
              <a:defRPr/>
            </a:lvl1pPr>
          </a:lstStyle>
          <a:p>
            <a:pPr>
              <a:defRPr/>
            </a:pPr>
            <a:fld id="{D8A7757F-5F48-41F8-88E5-9DC4C1B0F474}" type="datetimeFigureOut">
              <a:rPr lang="en-US"/>
              <a:pPr>
                <a:defRPr/>
              </a:pPr>
              <a:t>2/29/2024</a:t>
            </a:fld>
            <a:endParaRPr lang="en-US"/>
          </a:p>
        </p:txBody>
      </p:sp>
      <p:sp>
        <p:nvSpPr>
          <p:cNvPr id="5" name="Footer Placeholder 4">
            <a:extLst>
              <a:ext uri="{FF2B5EF4-FFF2-40B4-BE49-F238E27FC236}">
                <a16:creationId xmlns:a16="http://schemas.microsoft.com/office/drawing/2014/main" id="{E08917A4-2BFE-4E83-9076-FEBD5AA84C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A4C1155-0F06-48AB-AAF9-0DEB234E17CE}"/>
              </a:ext>
            </a:extLst>
          </p:cNvPr>
          <p:cNvSpPr>
            <a:spLocks noGrp="1"/>
          </p:cNvSpPr>
          <p:nvPr>
            <p:ph type="sldNum" sz="quarter" idx="12"/>
          </p:nvPr>
        </p:nvSpPr>
        <p:spPr/>
        <p:txBody>
          <a:bodyPr/>
          <a:lstStyle>
            <a:lvl1pPr>
              <a:defRPr/>
            </a:lvl1pPr>
          </a:lstStyle>
          <a:p>
            <a:fld id="{DCC89DF6-6D48-41E2-A249-2C39784028FA}" type="slidenum">
              <a:rPr lang="en-US" altLang="en-US"/>
              <a:pPr/>
              <a:t>‹#›</a:t>
            </a:fld>
            <a:endParaRPr lang="en-US" altLang="en-US"/>
          </a:p>
        </p:txBody>
      </p:sp>
    </p:spTree>
    <p:extLst>
      <p:ext uri="{BB962C8B-B14F-4D97-AF65-F5344CB8AC3E}">
        <p14:creationId xmlns:p14="http://schemas.microsoft.com/office/powerpoint/2010/main" val="3312947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noProof="1"/>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lipArt Placeholder 3"/>
          <p:cNvSpPr>
            <a:spLocks noGrp="1"/>
          </p:cNvSpPr>
          <p:nvPr>
            <p:ph type="clipArt" sz="half" idx="2"/>
          </p:nvPr>
        </p:nvSpPr>
        <p:spPr>
          <a:xfrm>
            <a:off x="4648200" y="1200151"/>
            <a:ext cx="4038600" cy="3394472"/>
          </a:xfrm>
        </p:spPr>
        <p:txBody>
          <a:bodyPr/>
          <a:lstStyle/>
          <a:p>
            <a:pPr lvl="0"/>
            <a:endParaRPr lang="en-US" noProof="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3ED14061-592A-45C5-8599-14E6FBA4429B}" type="slidenum">
              <a:rPr lang="en-US" altLang="en-US"/>
              <a:pPr>
                <a:defRPr/>
              </a:pPr>
              <a:t>‹#›</a:t>
            </a:fld>
            <a:endParaRPr lang="en-US" altLang="en-US"/>
          </a:p>
        </p:txBody>
      </p:sp>
    </p:spTree>
    <p:extLst>
      <p:ext uri="{BB962C8B-B14F-4D97-AF65-F5344CB8AC3E}">
        <p14:creationId xmlns:p14="http://schemas.microsoft.com/office/powerpoint/2010/main" val="4191643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
        <p:cNvGrpSpPr/>
        <p:nvPr/>
      </p:nvGrpSpPr>
      <p:grpSpPr>
        <a:xfrm>
          <a:off x="0" y="0"/>
          <a:ext cx="0" cy="0"/>
          <a:chOff x="0" y="0"/>
          <a:chExt cx="0" cy="0"/>
        </a:xfrm>
      </p:grpSpPr>
      <p:sp>
        <p:nvSpPr>
          <p:cNvPr id="47" name="Google Shape;4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4"/>
          <p:cNvSpPr/>
          <p:nvPr/>
        </p:nvSpPr>
        <p:spPr>
          <a:xfrm>
            <a:off x="6150093" y="4846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txBox="1">
            <a:spLocks noGrp="1"/>
          </p:cNvSpPr>
          <p:nvPr>
            <p:ph type="title"/>
          </p:nvPr>
        </p:nvSpPr>
        <p:spPr>
          <a:xfrm>
            <a:off x="1972200" y="445025"/>
            <a:ext cx="5199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1"/>
        <p:cNvGrpSpPr/>
        <p:nvPr/>
      </p:nvGrpSpPr>
      <p:grpSpPr>
        <a:xfrm>
          <a:off x="0" y="0"/>
          <a:ext cx="0" cy="0"/>
          <a:chOff x="0" y="0"/>
          <a:chExt cx="0" cy="0"/>
        </a:xfrm>
      </p:grpSpPr>
      <p:sp>
        <p:nvSpPr>
          <p:cNvPr id="52" name="Google Shape;5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3" name="Google Shape;5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4" name="Google Shape;5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p7"/>
          <p:cNvSpPr txBox="1">
            <a:spLocks noGrp="1"/>
          </p:cNvSpPr>
          <p:nvPr>
            <p:ph type="subTitle" idx="1"/>
          </p:nvPr>
        </p:nvSpPr>
        <p:spPr>
          <a:xfrm>
            <a:off x="1611000" y="1563250"/>
            <a:ext cx="5922000" cy="252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b="1">
                <a:latin typeface="Quicksand"/>
                <a:ea typeface="Quicksand"/>
                <a:cs typeface="Quicksand"/>
                <a:sym typeface="Quicksand"/>
              </a:defRPr>
            </a:lvl2pPr>
            <a:lvl3pPr lvl="2" algn="ctr" rtl="0">
              <a:lnSpc>
                <a:spcPct val="100000"/>
              </a:lnSpc>
              <a:spcBef>
                <a:spcPts val="0"/>
              </a:spcBef>
              <a:spcAft>
                <a:spcPts val="0"/>
              </a:spcAft>
              <a:buNone/>
              <a:defRPr b="1">
                <a:latin typeface="Quicksand"/>
                <a:ea typeface="Quicksand"/>
                <a:cs typeface="Quicksand"/>
                <a:sym typeface="Quicksand"/>
              </a:defRPr>
            </a:lvl3pPr>
            <a:lvl4pPr lvl="3" algn="ctr" rtl="0">
              <a:lnSpc>
                <a:spcPct val="100000"/>
              </a:lnSpc>
              <a:spcBef>
                <a:spcPts val="0"/>
              </a:spcBef>
              <a:spcAft>
                <a:spcPts val="0"/>
              </a:spcAft>
              <a:buNone/>
              <a:defRPr b="1">
                <a:latin typeface="Quicksand"/>
                <a:ea typeface="Quicksand"/>
                <a:cs typeface="Quicksand"/>
                <a:sym typeface="Quicksand"/>
              </a:defRPr>
            </a:lvl4pPr>
            <a:lvl5pPr lvl="4" algn="ctr" rtl="0">
              <a:lnSpc>
                <a:spcPct val="100000"/>
              </a:lnSpc>
              <a:spcBef>
                <a:spcPts val="0"/>
              </a:spcBef>
              <a:spcAft>
                <a:spcPts val="0"/>
              </a:spcAft>
              <a:buNone/>
              <a:defRPr b="1">
                <a:latin typeface="Quicksand"/>
                <a:ea typeface="Quicksand"/>
                <a:cs typeface="Quicksand"/>
                <a:sym typeface="Quicksand"/>
              </a:defRPr>
            </a:lvl5pPr>
            <a:lvl6pPr lvl="5" algn="ctr" rtl="0">
              <a:lnSpc>
                <a:spcPct val="100000"/>
              </a:lnSpc>
              <a:spcBef>
                <a:spcPts val="0"/>
              </a:spcBef>
              <a:spcAft>
                <a:spcPts val="0"/>
              </a:spcAft>
              <a:buNone/>
              <a:defRPr b="1">
                <a:latin typeface="Quicksand"/>
                <a:ea typeface="Quicksand"/>
                <a:cs typeface="Quicksand"/>
                <a:sym typeface="Quicksand"/>
              </a:defRPr>
            </a:lvl6pPr>
            <a:lvl7pPr lvl="6" algn="ctr" rtl="0">
              <a:lnSpc>
                <a:spcPct val="100000"/>
              </a:lnSpc>
              <a:spcBef>
                <a:spcPts val="0"/>
              </a:spcBef>
              <a:spcAft>
                <a:spcPts val="0"/>
              </a:spcAft>
              <a:buNone/>
              <a:defRPr b="1">
                <a:latin typeface="Quicksand"/>
                <a:ea typeface="Quicksand"/>
                <a:cs typeface="Quicksand"/>
                <a:sym typeface="Quicksand"/>
              </a:defRPr>
            </a:lvl7pPr>
            <a:lvl8pPr lvl="7" algn="ctr" rtl="0">
              <a:lnSpc>
                <a:spcPct val="100000"/>
              </a:lnSpc>
              <a:spcBef>
                <a:spcPts val="0"/>
              </a:spcBef>
              <a:spcAft>
                <a:spcPts val="0"/>
              </a:spcAft>
              <a:buNone/>
              <a:defRPr b="1">
                <a:latin typeface="Quicksand"/>
                <a:ea typeface="Quicksand"/>
                <a:cs typeface="Quicksand"/>
                <a:sym typeface="Quicksand"/>
              </a:defRPr>
            </a:lvl8pPr>
            <a:lvl9pPr lvl="8" algn="ctr" rtl="0">
              <a:lnSpc>
                <a:spcPct val="100000"/>
              </a:lnSpc>
              <a:spcBef>
                <a:spcPts val="0"/>
              </a:spcBef>
              <a:spcAft>
                <a:spcPts val="0"/>
              </a:spcAft>
              <a:buNone/>
              <a:defRPr b="1">
                <a:latin typeface="Quicksand"/>
                <a:ea typeface="Quicksand"/>
                <a:cs typeface="Quicksand"/>
                <a:sym typeface="Quicksand"/>
              </a:defRPr>
            </a:lvl9pPr>
          </a:lstStyle>
          <a:p>
            <a:endParaRPr/>
          </a:p>
        </p:txBody>
      </p:sp>
      <p:sp>
        <p:nvSpPr>
          <p:cNvPr id="61" name="Google Shape;61;p7"/>
          <p:cNvSpPr txBox="1">
            <a:spLocks noGrp="1"/>
          </p:cNvSpPr>
          <p:nvPr>
            <p:ph type="title"/>
          </p:nvPr>
        </p:nvSpPr>
        <p:spPr>
          <a:xfrm>
            <a:off x="1972200" y="445025"/>
            <a:ext cx="5199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
        <p:cNvGrpSpPr/>
        <p:nvPr/>
      </p:nvGrpSpPr>
      <p:grpSpPr>
        <a:xfrm>
          <a:off x="0" y="0"/>
          <a:ext cx="0" cy="0"/>
          <a:chOff x="0" y="0"/>
          <a:chExt cx="0" cy="0"/>
        </a:xfrm>
      </p:grpSpPr>
      <p:sp>
        <p:nvSpPr>
          <p:cNvPr id="81" name="Google Shape;8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2" name="Google Shape;8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lt1"/>
        </a:solidFill>
        <a:effectLst/>
      </p:bgPr>
    </p:bg>
    <p:spTree>
      <p:nvGrpSpPr>
        <p:cNvPr id="1" name="Shape 89"/>
        <p:cNvGrpSpPr/>
        <p:nvPr/>
      </p:nvGrpSpPr>
      <p:grpSpPr>
        <a:xfrm>
          <a:off x="0" y="0"/>
          <a:ext cx="0" cy="0"/>
          <a:chOff x="0" y="0"/>
          <a:chExt cx="0" cy="0"/>
        </a:xfrm>
      </p:grpSpPr>
      <p:sp>
        <p:nvSpPr>
          <p:cNvPr id="90" name="Google Shape;90;p14">
            <a:hlinkClick r:id="rId2" action="ppaction://hlinksldjump"/>
          </p:cNvPr>
          <p:cNvSpPr txBox="1">
            <a:spLocks noGrp="1"/>
          </p:cNvSpPr>
          <p:nvPr>
            <p:ph type="title" hasCustomPrompt="1"/>
          </p:nvPr>
        </p:nvSpPr>
        <p:spPr>
          <a:xfrm>
            <a:off x="849913" y="17901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1" name="Google Shape;91;p14">
            <a:hlinkClick r:id="" action="ppaction://noaction"/>
          </p:cNvPr>
          <p:cNvSpPr txBox="1">
            <a:spLocks noGrp="1"/>
          </p:cNvSpPr>
          <p:nvPr>
            <p:ph type="title" idx="2" hasCustomPrompt="1"/>
          </p:nvPr>
        </p:nvSpPr>
        <p:spPr>
          <a:xfrm>
            <a:off x="3441713" y="17901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2" name="Google Shape;92;p14"/>
          <p:cNvSpPr txBox="1">
            <a:spLocks noGrp="1"/>
          </p:cNvSpPr>
          <p:nvPr>
            <p:ph type="subTitle" idx="1"/>
          </p:nvPr>
        </p:nvSpPr>
        <p:spPr>
          <a:xfrm>
            <a:off x="1744188" y="1790175"/>
            <a:ext cx="1512000" cy="5655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3" name="Google Shape;93;p14"/>
          <p:cNvSpPr txBox="1">
            <a:spLocks noGrp="1"/>
          </p:cNvSpPr>
          <p:nvPr>
            <p:ph type="subTitle" idx="3"/>
          </p:nvPr>
        </p:nvSpPr>
        <p:spPr>
          <a:xfrm>
            <a:off x="4336913" y="1797425"/>
            <a:ext cx="1512000" cy="5655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4" name="Google Shape;94;p14"/>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1pPr>
            <a:lvl2pPr lvl="1"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2pPr>
            <a:lvl3pPr lvl="2"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3pPr>
            <a:lvl4pPr lvl="3"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4pPr>
            <a:lvl5pPr lvl="4"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5pPr>
            <a:lvl6pPr lvl="5"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6pPr>
            <a:lvl7pPr lvl="6"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7pPr>
            <a:lvl8pPr lvl="7"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8pPr>
            <a:lvl9pPr lvl="8"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9pPr>
          </a:lstStyle>
          <a:p>
            <a:endParaRPr/>
          </a:p>
        </p:txBody>
      </p:sp>
      <p:sp>
        <p:nvSpPr>
          <p:cNvPr id="95" name="Google Shape;95;p14">
            <a:hlinkClick r:id="" action="ppaction://noaction"/>
          </p:cNvPr>
          <p:cNvSpPr txBox="1">
            <a:spLocks noGrp="1"/>
          </p:cNvSpPr>
          <p:nvPr>
            <p:ph type="title" idx="5" hasCustomPrompt="1"/>
          </p:nvPr>
        </p:nvSpPr>
        <p:spPr>
          <a:xfrm>
            <a:off x="849914" y="34408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6" name="Google Shape;96;p14">
            <a:hlinkClick r:id="" action="ppaction://noaction"/>
          </p:cNvPr>
          <p:cNvSpPr txBox="1">
            <a:spLocks noGrp="1"/>
          </p:cNvSpPr>
          <p:nvPr>
            <p:ph type="title" idx="6" hasCustomPrompt="1"/>
          </p:nvPr>
        </p:nvSpPr>
        <p:spPr>
          <a:xfrm>
            <a:off x="3441813" y="34408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7" name="Google Shape;97;p14"/>
          <p:cNvSpPr txBox="1">
            <a:spLocks noGrp="1"/>
          </p:cNvSpPr>
          <p:nvPr>
            <p:ph type="subTitle" idx="7"/>
          </p:nvPr>
        </p:nvSpPr>
        <p:spPr>
          <a:xfrm>
            <a:off x="1744188" y="3440875"/>
            <a:ext cx="1320300" cy="5583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8" name="Google Shape;98;p14"/>
          <p:cNvSpPr txBox="1">
            <a:spLocks noGrp="1"/>
          </p:cNvSpPr>
          <p:nvPr>
            <p:ph type="subTitle" idx="8"/>
          </p:nvPr>
        </p:nvSpPr>
        <p:spPr>
          <a:xfrm>
            <a:off x="4336913" y="3448025"/>
            <a:ext cx="1512000" cy="5583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9" name="Google Shape;99;p14">
            <a:hlinkClick r:id="" action="ppaction://noaction"/>
          </p:cNvPr>
          <p:cNvSpPr txBox="1">
            <a:spLocks noGrp="1"/>
          </p:cNvSpPr>
          <p:nvPr>
            <p:ph type="title" idx="9" hasCustomPrompt="1"/>
          </p:nvPr>
        </p:nvSpPr>
        <p:spPr>
          <a:xfrm>
            <a:off x="6040243" y="17901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100" name="Google Shape;100;p14"/>
          <p:cNvSpPr txBox="1">
            <a:spLocks noGrp="1"/>
          </p:cNvSpPr>
          <p:nvPr>
            <p:ph type="subTitle" idx="13"/>
          </p:nvPr>
        </p:nvSpPr>
        <p:spPr>
          <a:xfrm>
            <a:off x="6935337" y="1797425"/>
            <a:ext cx="1512000" cy="5655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101" name="Google Shape;101;p14">
            <a:hlinkClick r:id="" action="ppaction://noaction"/>
          </p:cNvPr>
          <p:cNvSpPr txBox="1">
            <a:spLocks noGrp="1"/>
          </p:cNvSpPr>
          <p:nvPr>
            <p:ph type="title" idx="14" hasCustomPrompt="1"/>
          </p:nvPr>
        </p:nvSpPr>
        <p:spPr>
          <a:xfrm>
            <a:off x="6040243" y="34408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102" name="Google Shape;102;p14"/>
          <p:cNvSpPr txBox="1">
            <a:spLocks noGrp="1"/>
          </p:cNvSpPr>
          <p:nvPr>
            <p:ph type="subTitle" idx="15"/>
          </p:nvPr>
        </p:nvSpPr>
        <p:spPr>
          <a:xfrm>
            <a:off x="6935337" y="3448025"/>
            <a:ext cx="1512000" cy="5583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1pPr>
            <a:lvl2pPr lvl="1">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2pPr>
            <a:lvl3pPr lvl="2">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3pPr>
            <a:lvl4pPr lvl="3">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4pPr>
            <a:lvl5pPr lvl="4">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5pPr>
            <a:lvl6pPr lvl="5">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6pPr>
            <a:lvl7pPr lvl="6">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7pPr>
            <a:lvl8pPr lvl="7">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8pPr>
            <a:lvl9pPr lvl="8">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Quicksand Light"/>
              <a:buChar char="●"/>
              <a:defRPr sz="1800">
                <a:solidFill>
                  <a:schemeClr val="dk2"/>
                </a:solidFill>
                <a:latin typeface="Quicksand Light"/>
                <a:ea typeface="Quicksand Light"/>
                <a:cs typeface="Quicksand Light"/>
                <a:sym typeface="Quicksand Light"/>
              </a:defRPr>
            </a:lvl1pPr>
            <a:lvl2pPr marL="914400" lvl="1"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2pPr>
            <a:lvl3pPr marL="1371600" lvl="2"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3pPr>
            <a:lvl4pPr marL="1828800" lvl="3"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4pPr>
            <a:lvl5pPr marL="2286000" lvl="4"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5pPr>
            <a:lvl6pPr marL="2743200" lvl="5"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6pPr>
            <a:lvl7pPr marL="3200400" lvl="6"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7pPr>
            <a:lvl8pPr marL="3657600" lvl="7"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8pPr>
            <a:lvl9pPr marL="4114800" lvl="8" indent="-317500">
              <a:lnSpc>
                <a:spcPct val="115000"/>
              </a:lnSpc>
              <a:spcBef>
                <a:spcPts val="1600"/>
              </a:spcBef>
              <a:spcAft>
                <a:spcPts val="160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7" r:id="rId7"/>
    <p:sldLayoutId id="2147483658" r:id="rId8"/>
    <p:sldLayoutId id="2147483660" r:id="rId9"/>
    <p:sldLayoutId id="2147483677" r:id="rId10"/>
    <p:sldLayoutId id="2147483678" r:id="rId11"/>
    <p:sldLayoutId id="2147483679" r:id="rId12"/>
    <p:sldLayoutId id="2147483682" r:id="rId13"/>
    <p:sldLayoutId id="2147483683" r:id="rId14"/>
    <p:sldLayoutId id="214748368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wmf"/><Relationship Id="rId1" Type="http://schemas.openxmlformats.org/officeDocument/2006/relationships/slideLayout" Target="../slideLayouts/slideLayout15.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0.png"/><Relationship Id="rId12" Type="http://schemas.microsoft.com/office/2007/relationships/hdphoto" Target="../media/hdphoto2.wdp"/><Relationship Id="rId17"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audio" Target="../media/audio5.wav"/><Relationship Id="rId11" Type="http://schemas.openxmlformats.org/officeDocument/2006/relationships/image" Target="../media/image23.png"/><Relationship Id="rId5" Type="http://schemas.openxmlformats.org/officeDocument/2006/relationships/audio" Target="../media/audio4.wav"/><Relationship Id="rId15" Type="http://schemas.openxmlformats.org/officeDocument/2006/relationships/image" Target="../media/image27.png"/><Relationship Id="rId10" Type="http://schemas.openxmlformats.org/officeDocument/2006/relationships/image" Target="../media/image22.gif"/><Relationship Id="rId4" Type="http://schemas.openxmlformats.org/officeDocument/2006/relationships/audio" Target="../media/audio3.wav"/><Relationship Id="rId9" Type="http://schemas.openxmlformats.org/officeDocument/2006/relationships/image" Target="../media/image21.gif"/><Relationship Id="rId1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0.png"/><Relationship Id="rId12"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audio" Target="../media/audio5.wav"/><Relationship Id="rId11" Type="http://schemas.openxmlformats.org/officeDocument/2006/relationships/image" Target="../media/image23.png"/><Relationship Id="rId5" Type="http://schemas.openxmlformats.org/officeDocument/2006/relationships/audio" Target="../media/audio4.wav"/><Relationship Id="rId15" Type="http://schemas.openxmlformats.org/officeDocument/2006/relationships/image" Target="../media/image27.png"/><Relationship Id="rId10" Type="http://schemas.openxmlformats.org/officeDocument/2006/relationships/image" Target="../media/image22.gif"/><Relationship Id="rId4" Type="http://schemas.openxmlformats.org/officeDocument/2006/relationships/audio" Target="../media/audio3.wav"/><Relationship Id="rId9" Type="http://schemas.openxmlformats.org/officeDocument/2006/relationships/image" Target="../media/image21.gif"/><Relationship Id="rId1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0.png"/><Relationship Id="rId12" Type="http://schemas.microsoft.com/office/2007/relationships/hdphoto" Target="../media/hdphoto2.wdp"/><Relationship Id="rId17"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audio" Target="../media/audio5.wav"/><Relationship Id="rId11" Type="http://schemas.openxmlformats.org/officeDocument/2006/relationships/image" Target="../media/image23.png"/><Relationship Id="rId5" Type="http://schemas.openxmlformats.org/officeDocument/2006/relationships/audio" Target="../media/audio4.wav"/><Relationship Id="rId15" Type="http://schemas.openxmlformats.org/officeDocument/2006/relationships/image" Target="../media/image27.png"/><Relationship Id="rId10" Type="http://schemas.openxmlformats.org/officeDocument/2006/relationships/image" Target="../media/image22.gif"/><Relationship Id="rId4" Type="http://schemas.openxmlformats.org/officeDocument/2006/relationships/audio" Target="../media/audio3.wav"/><Relationship Id="rId9" Type="http://schemas.openxmlformats.org/officeDocument/2006/relationships/image" Target="../media/image21.gif"/><Relationship Id="rId1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0.png"/><Relationship Id="rId12"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audio" Target="../media/audio5.wav"/><Relationship Id="rId11" Type="http://schemas.openxmlformats.org/officeDocument/2006/relationships/image" Target="../media/image23.png"/><Relationship Id="rId5" Type="http://schemas.openxmlformats.org/officeDocument/2006/relationships/audio" Target="../media/audio4.wav"/><Relationship Id="rId15" Type="http://schemas.openxmlformats.org/officeDocument/2006/relationships/image" Target="../media/image27.png"/><Relationship Id="rId10" Type="http://schemas.openxmlformats.org/officeDocument/2006/relationships/image" Target="../media/image22.gif"/><Relationship Id="rId4" Type="http://schemas.openxmlformats.org/officeDocument/2006/relationships/audio" Target="../media/audio3.wav"/><Relationship Id="rId9" Type="http://schemas.openxmlformats.org/officeDocument/2006/relationships/image" Target="../media/image21.gif"/><Relationship Id="rId1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0.png"/><Relationship Id="rId12" Type="http://schemas.microsoft.com/office/2007/relationships/hdphoto" Target="../media/hdphoto2.wdp"/><Relationship Id="rId2" Type="http://schemas.openxmlformats.org/officeDocument/2006/relationships/audio" Target="../media/audio1.wav"/><Relationship Id="rId16"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audio" Target="../media/audio5.wav"/><Relationship Id="rId11" Type="http://schemas.openxmlformats.org/officeDocument/2006/relationships/image" Target="../media/image23.png"/><Relationship Id="rId5" Type="http://schemas.openxmlformats.org/officeDocument/2006/relationships/audio" Target="../media/audio4.wav"/><Relationship Id="rId15" Type="http://schemas.openxmlformats.org/officeDocument/2006/relationships/image" Target="../media/image27.png"/><Relationship Id="rId10" Type="http://schemas.openxmlformats.org/officeDocument/2006/relationships/image" Target="../media/image22.gif"/><Relationship Id="rId4" Type="http://schemas.openxmlformats.org/officeDocument/2006/relationships/audio" Target="../media/audio3.wav"/><Relationship Id="rId9" Type="http://schemas.openxmlformats.org/officeDocument/2006/relationships/image" Target="../media/image21.gif"/><Relationship Id="rId1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0.png"/><Relationship Id="rId12" Type="http://schemas.microsoft.com/office/2007/relationships/hdphoto" Target="../media/hdphoto2.wdp"/><Relationship Id="rId17" Type="http://schemas.openxmlformats.org/officeDocument/2006/relationships/image" Target="../media/image29.png"/><Relationship Id="rId2" Type="http://schemas.openxmlformats.org/officeDocument/2006/relationships/audio" Target="../media/audio1.wav"/><Relationship Id="rId16"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audio" Target="../media/audio5.wav"/><Relationship Id="rId11" Type="http://schemas.openxmlformats.org/officeDocument/2006/relationships/image" Target="../media/image23.png"/><Relationship Id="rId5" Type="http://schemas.openxmlformats.org/officeDocument/2006/relationships/audio" Target="../media/audio4.wav"/><Relationship Id="rId15" Type="http://schemas.openxmlformats.org/officeDocument/2006/relationships/image" Target="../media/image27.png"/><Relationship Id="rId10" Type="http://schemas.openxmlformats.org/officeDocument/2006/relationships/image" Target="../media/image22.gif"/><Relationship Id="rId4" Type="http://schemas.openxmlformats.org/officeDocument/2006/relationships/audio" Target="../media/audio3.wav"/><Relationship Id="rId9" Type="http://schemas.openxmlformats.org/officeDocument/2006/relationships/image" Target="../media/image21.gif"/><Relationship Id="rId1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4"/>
          <p:cNvGrpSpPr>
            <a:grpSpLocks/>
          </p:cNvGrpSpPr>
          <p:nvPr/>
        </p:nvGrpSpPr>
        <p:grpSpPr bwMode="auto">
          <a:xfrm>
            <a:off x="1143000" y="9525"/>
            <a:ext cx="6972300" cy="5133975"/>
            <a:chOff x="0" y="-192"/>
            <a:chExt cx="5856" cy="4530"/>
          </a:xfrm>
        </p:grpSpPr>
        <p:sp>
          <p:nvSpPr>
            <p:cNvPr id="6167" name="Rectangle 8"/>
            <p:cNvSpPr>
              <a:spLocks noChangeArrowheads="1"/>
            </p:cNvSpPr>
            <p:nvPr/>
          </p:nvSpPr>
          <p:spPr bwMode="auto">
            <a:xfrm>
              <a:off x="0" y="-192"/>
              <a:ext cx="5760" cy="4512"/>
            </a:xfrm>
            <a:prstGeom prst="rect">
              <a:avLst/>
            </a:prstGeom>
            <a:gradFill rotWithShape="0">
              <a:gsLst>
                <a:gs pos="0">
                  <a:srgbClr val="00FFFF"/>
                </a:gs>
                <a:gs pos="50000">
                  <a:srgbClr val="FFFFFF"/>
                </a:gs>
                <a:gs pos="100000">
                  <a:srgbClr val="00FFFF"/>
                </a:gs>
              </a:gsLst>
              <a:lin ang="5400000" scaled="1"/>
            </a:gradFill>
            <a:ln w="9525">
              <a:solidFill>
                <a:schemeClr val="tx1"/>
              </a:solidFill>
              <a:miter lim="800000"/>
              <a:headEnd/>
              <a:tailEnd/>
            </a:ln>
          </p:spPr>
          <p:txBody>
            <a:bodyPr wrap="none" anchor="ctr"/>
            <a:lstStyle/>
            <a:p>
              <a:pPr algn="ctr" eaLnBrk="0" hangingPunct="0"/>
              <a:endParaRPr lang="en-US" altLang="zh-CN" sz="1050"/>
            </a:p>
          </p:txBody>
        </p:sp>
        <p:pic>
          <p:nvPicPr>
            <p:cNvPr id="6168" name="Picture 10"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6" y="1270"/>
              <a:ext cx="1440" cy="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4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2667001"/>
            <a:ext cx="1428750" cy="129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5" descr="BOOKANI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133475"/>
            <a:ext cx="2571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16"/>
          <p:cNvSpPr txBox="1">
            <a:spLocks noChangeArrowheads="1"/>
          </p:cNvSpPr>
          <p:nvPr/>
        </p:nvSpPr>
        <p:spPr bwMode="auto">
          <a:xfrm>
            <a:off x="3486150" y="1371600"/>
            <a:ext cx="800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9pPr>
          </a:lstStyle>
          <a:p>
            <a:pPr algn="ctr">
              <a:spcBef>
                <a:spcPct val="50000"/>
              </a:spcBef>
            </a:pPr>
            <a:r>
              <a:rPr lang="en-US" altLang="zh-CN" sz="2400" b="1" u="sng" dirty="0" err="1">
                <a:solidFill>
                  <a:srgbClr val="FF0000"/>
                </a:solidFill>
                <a:latin typeface="VNI-Thufap3" pitchFamily="18" charset="0"/>
              </a:rPr>
              <a:t>Dạy</a:t>
            </a:r>
            <a:r>
              <a:rPr lang="en-US" altLang="zh-CN" sz="2400" b="1" u="sng" dirty="0">
                <a:solidFill>
                  <a:srgbClr val="FF0000"/>
                </a:solidFill>
                <a:latin typeface="VNI-Thufap3" pitchFamily="18" charset="0"/>
              </a:rPr>
              <a:t> </a:t>
            </a:r>
            <a:r>
              <a:rPr lang="en-US" altLang="zh-CN" sz="2400" b="1" u="sng" dirty="0" err="1">
                <a:solidFill>
                  <a:srgbClr val="FF0000"/>
                </a:solidFill>
                <a:latin typeface="VNI-Thufap3" pitchFamily="18" charset="0"/>
              </a:rPr>
              <a:t>tốt</a:t>
            </a:r>
            <a:endParaRPr lang="en-US" altLang="zh-CN" sz="2400" b="1" u="sng" dirty="0">
              <a:solidFill>
                <a:srgbClr val="FF0000"/>
              </a:solidFill>
              <a:latin typeface="VNI-Thufap3" pitchFamily="18" charset="0"/>
            </a:endParaRPr>
          </a:p>
        </p:txBody>
      </p:sp>
      <p:sp>
        <p:nvSpPr>
          <p:cNvPr id="6150" name="Text Box 18"/>
          <p:cNvSpPr txBox="1">
            <a:spLocks noChangeArrowheads="1"/>
          </p:cNvSpPr>
          <p:nvPr/>
        </p:nvSpPr>
        <p:spPr bwMode="auto">
          <a:xfrm>
            <a:off x="4343400" y="1371600"/>
            <a:ext cx="800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Comic Sans MS" pitchFamily="66" charset="0"/>
                <a:cs typeface="Arial" pitchFamily="34" charset="0"/>
              </a:defRPr>
            </a:lvl1pPr>
            <a:lvl2pPr marL="742950" indent="-285750" eaLnBrk="0" hangingPunct="0">
              <a:defRPr sz="2000">
                <a:solidFill>
                  <a:schemeClr val="tx1"/>
                </a:solidFill>
                <a:latin typeface="Comic Sans MS" pitchFamily="66" charset="0"/>
                <a:cs typeface="Arial" pitchFamily="34" charset="0"/>
              </a:defRPr>
            </a:lvl2pPr>
            <a:lvl3pPr marL="1143000" indent="-228600" eaLnBrk="0" hangingPunct="0">
              <a:defRPr sz="2000">
                <a:solidFill>
                  <a:schemeClr val="tx1"/>
                </a:solidFill>
                <a:latin typeface="Comic Sans MS" pitchFamily="66" charset="0"/>
                <a:cs typeface="Arial" pitchFamily="34" charset="0"/>
              </a:defRPr>
            </a:lvl3pPr>
            <a:lvl4pPr marL="1600200" indent="-228600" eaLnBrk="0" hangingPunct="0">
              <a:defRPr sz="2000">
                <a:solidFill>
                  <a:schemeClr val="tx1"/>
                </a:solidFill>
                <a:latin typeface="Comic Sans MS" pitchFamily="66" charset="0"/>
                <a:cs typeface="Arial" pitchFamily="34" charset="0"/>
              </a:defRPr>
            </a:lvl4pPr>
            <a:lvl5pPr marL="2057400" indent="-228600" eaLnBrk="0" hangingPunct="0">
              <a:defRPr sz="2000">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buFont typeface="Arial" pitchFamily="34" charset="0"/>
              <a:defRPr sz="2000">
                <a:solidFill>
                  <a:schemeClr val="tx1"/>
                </a:solidFill>
                <a:latin typeface="Comic Sans MS" pitchFamily="66" charset="0"/>
                <a:cs typeface="Arial" pitchFamily="34" charset="0"/>
              </a:defRPr>
            </a:lvl9pPr>
          </a:lstStyle>
          <a:p>
            <a:pPr algn="ctr">
              <a:spcBef>
                <a:spcPct val="50000"/>
              </a:spcBef>
            </a:pPr>
            <a:r>
              <a:rPr lang="en-US" altLang="zh-CN" sz="2400" b="1" u="sng" dirty="0" err="1">
                <a:solidFill>
                  <a:srgbClr val="FF0000"/>
                </a:solidFill>
                <a:latin typeface="VNI-Thufap3" pitchFamily="18" charset="0"/>
              </a:rPr>
              <a:t>Học</a:t>
            </a:r>
            <a:r>
              <a:rPr lang="en-US" altLang="zh-CN" sz="2400" b="1" u="sng" dirty="0">
                <a:solidFill>
                  <a:srgbClr val="FF0000"/>
                </a:solidFill>
                <a:latin typeface="VNI-Thufap3" pitchFamily="18" charset="0"/>
              </a:rPr>
              <a:t> </a:t>
            </a:r>
            <a:r>
              <a:rPr lang="en-US" altLang="zh-CN" sz="2400" b="1" u="sng" dirty="0" err="1">
                <a:solidFill>
                  <a:srgbClr val="FF0000"/>
                </a:solidFill>
                <a:latin typeface="VNI-Thufap3" pitchFamily="18" charset="0"/>
              </a:rPr>
              <a:t>tốt</a:t>
            </a:r>
            <a:endParaRPr lang="en-US" altLang="zh-CN" sz="2400" b="1" u="sng" dirty="0">
              <a:solidFill>
                <a:srgbClr val="FF0000"/>
              </a:solidFill>
              <a:latin typeface="VNI-Thufap3" pitchFamily="18" charset="0"/>
            </a:endParaRPr>
          </a:p>
        </p:txBody>
      </p:sp>
      <p:sp>
        <p:nvSpPr>
          <p:cNvPr id="11" name="Text Box 4099"/>
          <p:cNvSpPr txBox="1"/>
          <p:nvPr/>
        </p:nvSpPr>
        <p:spPr>
          <a:xfrm>
            <a:off x="2715816" y="2228850"/>
            <a:ext cx="3570684" cy="46166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buFont typeface="Arial" charset="0"/>
              <a:buNone/>
              <a:defRPr/>
            </a:pPr>
            <a:r>
              <a:rPr lang="en-US" sz="2400" dirty="0">
                <a:solidFill>
                  <a:srgbClr val="FF0000"/>
                </a:solidFill>
                <a:latin typeface="Times New Roman" pitchFamily="18" charset="0"/>
                <a:cs typeface="Times New Roman" pitchFamily="18" charset="0"/>
              </a:rPr>
              <a:t>KHOA HỌC TỰ NHIÊN 7</a:t>
            </a:r>
            <a:endParaRPr sz="2400" dirty="0">
              <a:solidFill>
                <a:srgbClr val="FF0000"/>
              </a:solidFill>
              <a:latin typeface="Times New Roman" pitchFamily="18" charset="0"/>
              <a:cs typeface="Times New Roman" pitchFamily="18" charset="0"/>
            </a:endParaRPr>
          </a:p>
        </p:txBody>
      </p:sp>
      <p:pic>
        <p:nvPicPr>
          <p:cNvPr id="6152" name="Picture 54" descr="Bellc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025" y="1143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54" descr="Bellc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300" y="4314825"/>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628650"/>
            <a:ext cx="1143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54" descr="Bellc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575" y="1143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54" descr="Bellco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5175" y="228600"/>
            <a:ext cx="7143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0"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flipV="1">
            <a:off x="1135457" y="-20768"/>
            <a:ext cx="1428750" cy="377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20"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71575" y="3321844"/>
            <a:ext cx="13144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21"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81866">
            <a:off x="1171575" y="3607594"/>
            <a:ext cx="671513" cy="122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22"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774454">
            <a:off x="1857375" y="3893344"/>
            <a:ext cx="671513" cy="122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24"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57963" y="-57150"/>
            <a:ext cx="13144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25"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281866">
            <a:off x="6557962" y="228601"/>
            <a:ext cx="671513" cy="122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26" descr="SS128x128P_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774454">
            <a:off x="7243762" y="514351"/>
            <a:ext cx="671513" cy="122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08156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299;p36">
            <a:extLst>
              <a:ext uri="{FF2B5EF4-FFF2-40B4-BE49-F238E27FC236}">
                <a16:creationId xmlns:a16="http://schemas.microsoft.com/office/drawing/2014/main" id="{6FC4765B-894E-4296-9E40-464FF1A9AAAC}"/>
              </a:ext>
            </a:extLst>
          </p:cNvPr>
          <p:cNvSpPr txBox="1">
            <a:spLocks/>
          </p:cNvSpPr>
          <p:nvPr/>
        </p:nvSpPr>
        <p:spPr>
          <a:xfrm>
            <a:off x="1639392" y="102992"/>
            <a:ext cx="6030828" cy="1019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Bowlby One SC"/>
              <a:buNone/>
              <a:defRPr sz="3600" b="0" i="0" u="none" strike="noStrike" cap="none">
                <a:solidFill>
                  <a:schemeClr val="lt1"/>
                </a:solidFill>
                <a:latin typeface="Bowlby One SC"/>
                <a:ea typeface="Bowlby One SC"/>
                <a:cs typeface="Bowlby One SC"/>
                <a:sym typeface="Bowlby One SC"/>
              </a:defRPr>
            </a:lvl1pPr>
            <a:lvl2pPr marR="0" lvl="1" algn="ctr" rtl="0">
              <a:lnSpc>
                <a:spcPct val="100000"/>
              </a:lnSpc>
              <a:spcBef>
                <a:spcPts val="0"/>
              </a:spcBef>
              <a:spcAft>
                <a:spcPts val="0"/>
              </a:spcAft>
              <a:buClr>
                <a:schemeClr val="accent5"/>
              </a:buClr>
              <a:buSzPts val="3600"/>
              <a:buFont typeface="Bowlby One SC"/>
              <a:buNone/>
              <a:defRPr sz="3600" b="0" i="0" u="none" strike="noStrike" cap="none">
                <a:solidFill>
                  <a:schemeClr val="accent5"/>
                </a:solidFill>
                <a:latin typeface="Bowlby One SC"/>
                <a:ea typeface="Bowlby One SC"/>
                <a:cs typeface="Bowlby One SC"/>
                <a:sym typeface="Bowlby One SC"/>
              </a:defRPr>
            </a:lvl2pPr>
            <a:lvl3pPr marR="0" lvl="2" algn="ctr" rtl="0">
              <a:lnSpc>
                <a:spcPct val="100000"/>
              </a:lnSpc>
              <a:spcBef>
                <a:spcPts val="0"/>
              </a:spcBef>
              <a:spcAft>
                <a:spcPts val="0"/>
              </a:spcAft>
              <a:buClr>
                <a:schemeClr val="accent5"/>
              </a:buClr>
              <a:buSzPts val="3600"/>
              <a:buFont typeface="Bowlby One SC"/>
              <a:buNone/>
              <a:defRPr sz="3600" b="0" i="0" u="none" strike="noStrike" cap="none">
                <a:solidFill>
                  <a:schemeClr val="accent5"/>
                </a:solidFill>
                <a:latin typeface="Bowlby One SC"/>
                <a:ea typeface="Bowlby One SC"/>
                <a:cs typeface="Bowlby One SC"/>
                <a:sym typeface="Bowlby One SC"/>
              </a:defRPr>
            </a:lvl3pPr>
            <a:lvl4pPr marR="0" lvl="3" algn="ctr" rtl="0">
              <a:lnSpc>
                <a:spcPct val="100000"/>
              </a:lnSpc>
              <a:spcBef>
                <a:spcPts val="0"/>
              </a:spcBef>
              <a:spcAft>
                <a:spcPts val="0"/>
              </a:spcAft>
              <a:buClr>
                <a:schemeClr val="accent5"/>
              </a:buClr>
              <a:buSzPts val="3600"/>
              <a:buFont typeface="Bowlby One SC"/>
              <a:buNone/>
              <a:defRPr sz="3600" b="0" i="0" u="none" strike="noStrike" cap="none">
                <a:solidFill>
                  <a:schemeClr val="accent5"/>
                </a:solidFill>
                <a:latin typeface="Bowlby One SC"/>
                <a:ea typeface="Bowlby One SC"/>
                <a:cs typeface="Bowlby One SC"/>
                <a:sym typeface="Bowlby One SC"/>
              </a:defRPr>
            </a:lvl4pPr>
            <a:lvl5pPr marR="0" lvl="4" algn="ctr" rtl="0">
              <a:lnSpc>
                <a:spcPct val="100000"/>
              </a:lnSpc>
              <a:spcBef>
                <a:spcPts val="0"/>
              </a:spcBef>
              <a:spcAft>
                <a:spcPts val="0"/>
              </a:spcAft>
              <a:buClr>
                <a:schemeClr val="accent5"/>
              </a:buClr>
              <a:buSzPts val="3600"/>
              <a:buFont typeface="Bowlby One SC"/>
              <a:buNone/>
              <a:defRPr sz="3600" b="0" i="0" u="none" strike="noStrike" cap="none">
                <a:solidFill>
                  <a:schemeClr val="accent5"/>
                </a:solidFill>
                <a:latin typeface="Bowlby One SC"/>
                <a:ea typeface="Bowlby One SC"/>
                <a:cs typeface="Bowlby One SC"/>
                <a:sym typeface="Bowlby One SC"/>
              </a:defRPr>
            </a:lvl5pPr>
            <a:lvl6pPr marR="0" lvl="5" algn="ctr" rtl="0">
              <a:lnSpc>
                <a:spcPct val="100000"/>
              </a:lnSpc>
              <a:spcBef>
                <a:spcPts val="0"/>
              </a:spcBef>
              <a:spcAft>
                <a:spcPts val="0"/>
              </a:spcAft>
              <a:buClr>
                <a:schemeClr val="accent5"/>
              </a:buClr>
              <a:buSzPts val="3600"/>
              <a:buFont typeface="Bowlby One SC"/>
              <a:buNone/>
              <a:defRPr sz="3600" b="0" i="0" u="none" strike="noStrike" cap="none">
                <a:solidFill>
                  <a:schemeClr val="accent5"/>
                </a:solidFill>
                <a:latin typeface="Bowlby One SC"/>
                <a:ea typeface="Bowlby One SC"/>
                <a:cs typeface="Bowlby One SC"/>
                <a:sym typeface="Bowlby One SC"/>
              </a:defRPr>
            </a:lvl6pPr>
            <a:lvl7pPr marR="0" lvl="6" algn="ctr" rtl="0">
              <a:lnSpc>
                <a:spcPct val="100000"/>
              </a:lnSpc>
              <a:spcBef>
                <a:spcPts val="0"/>
              </a:spcBef>
              <a:spcAft>
                <a:spcPts val="0"/>
              </a:spcAft>
              <a:buClr>
                <a:schemeClr val="accent5"/>
              </a:buClr>
              <a:buSzPts val="3600"/>
              <a:buFont typeface="Bowlby One SC"/>
              <a:buNone/>
              <a:defRPr sz="3600" b="0" i="0" u="none" strike="noStrike" cap="none">
                <a:solidFill>
                  <a:schemeClr val="accent5"/>
                </a:solidFill>
                <a:latin typeface="Bowlby One SC"/>
                <a:ea typeface="Bowlby One SC"/>
                <a:cs typeface="Bowlby One SC"/>
                <a:sym typeface="Bowlby One SC"/>
              </a:defRPr>
            </a:lvl7pPr>
            <a:lvl8pPr marR="0" lvl="7" algn="ctr" rtl="0">
              <a:lnSpc>
                <a:spcPct val="100000"/>
              </a:lnSpc>
              <a:spcBef>
                <a:spcPts val="0"/>
              </a:spcBef>
              <a:spcAft>
                <a:spcPts val="0"/>
              </a:spcAft>
              <a:buClr>
                <a:schemeClr val="accent5"/>
              </a:buClr>
              <a:buSzPts val="3600"/>
              <a:buFont typeface="Bowlby One SC"/>
              <a:buNone/>
              <a:defRPr sz="3600" b="0" i="0" u="none" strike="noStrike" cap="none">
                <a:solidFill>
                  <a:schemeClr val="accent5"/>
                </a:solidFill>
                <a:latin typeface="Bowlby One SC"/>
                <a:ea typeface="Bowlby One SC"/>
                <a:cs typeface="Bowlby One SC"/>
                <a:sym typeface="Bowlby One SC"/>
              </a:defRPr>
            </a:lvl8pPr>
            <a:lvl9pPr marR="0" lvl="8" algn="ctr" rtl="0">
              <a:lnSpc>
                <a:spcPct val="100000"/>
              </a:lnSpc>
              <a:spcBef>
                <a:spcPts val="0"/>
              </a:spcBef>
              <a:spcAft>
                <a:spcPts val="0"/>
              </a:spcAft>
              <a:buClr>
                <a:schemeClr val="accent5"/>
              </a:buClr>
              <a:buSzPts val="3600"/>
              <a:buFont typeface="Bowlby One SC"/>
              <a:buNone/>
              <a:defRPr sz="3600" b="0" i="0" u="none" strike="noStrike" cap="none">
                <a:solidFill>
                  <a:schemeClr val="accent5"/>
                </a:solidFill>
                <a:latin typeface="Bowlby One SC"/>
                <a:ea typeface="Bowlby One SC"/>
                <a:cs typeface="Bowlby One SC"/>
                <a:sym typeface="Bowlby One SC"/>
              </a:defRPr>
            </a:lvl9pPr>
          </a:lstStyle>
          <a:p>
            <a:r>
              <a:rPr lang="en-US" sz="4800" u="sng" dirty="0">
                <a:solidFill>
                  <a:srgbClr val="FF0000"/>
                </a:solidFill>
                <a:latin typeface="#9Slide03 AllRoundGothic" panose="020B0703020202020104" charset="0"/>
              </a:rPr>
              <a:t>CHỦ ĐỀ 2: PHÂN TỬ</a:t>
            </a:r>
          </a:p>
        </p:txBody>
      </p:sp>
      <p:sp>
        <p:nvSpPr>
          <p:cNvPr id="16" name="Google Shape;299;p36">
            <a:extLst>
              <a:ext uri="{FF2B5EF4-FFF2-40B4-BE49-F238E27FC236}">
                <a16:creationId xmlns:a16="http://schemas.microsoft.com/office/drawing/2014/main" id="{6B524CD0-FADA-4500-891C-4E1354C00BD6}"/>
              </a:ext>
            </a:extLst>
          </p:cNvPr>
          <p:cNvSpPr txBox="1">
            <a:spLocks/>
          </p:cNvSpPr>
          <p:nvPr/>
        </p:nvSpPr>
        <p:spPr>
          <a:xfrm>
            <a:off x="0" y="927443"/>
            <a:ext cx="9109760" cy="10335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3200" dirty="0" err="1">
                <a:solidFill>
                  <a:srgbClr val="C00000"/>
                </a:solidFill>
                <a:latin typeface="Times New Roman" panose="02020603050405020304" pitchFamily="18" charset="0"/>
                <a:cs typeface="Times New Roman" panose="02020603050405020304" pitchFamily="18" charset="0"/>
              </a:rPr>
              <a:t>Tiết</a:t>
            </a:r>
            <a:r>
              <a:rPr lang="en-US" sz="3200" dirty="0">
                <a:solidFill>
                  <a:srgbClr val="C00000"/>
                </a:solidFill>
                <a:latin typeface="Times New Roman" panose="02020603050405020304" pitchFamily="18" charset="0"/>
                <a:cs typeface="Times New Roman" panose="02020603050405020304" pitchFamily="18" charset="0"/>
              </a:rPr>
              <a:t> 24 </a:t>
            </a:r>
            <a:r>
              <a:rPr lang="en-US" sz="3200" dirty="0">
                <a:solidFill>
                  <a:schemeClr val="tx1"/>
                </a:solidFill>
                <a:latin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cs typeface="Times New Roman" panose="02020603050405020304" pitchFamily="18" charset="0"/>
              </a:rPr>
              <a:t>Bài 5: </a:t>
            </a:r>
            <a:r>
              <a:rPr lang="en-US" sz="3200" dirty="0" err="1">
                <a:solidFill>
                  <a:srgbClr val="000000"/>
                </a:solidFill>
                <a:latin typeface="Times New Roman" panose="02020603050405020304" pitchFamily="18" charset="0"/>
                <a:cs typeface="Times New Roman" panose="02020603050405020304" pitchFamily="18" charset="0"/>
              </a:rPr>
              <a:t>Phân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tử</a:t>
            </a:r>
            <a:r>
              <a:rPr lang="en-US" sz="3200" dirty="0">
                <a:solidFill>
                  <a:srgbClr val="000000"/>
                </a:solidFill>
                <a:latin typeface="Times New Roman" panose="02020603050405020304" pitchFamily="18" charset="0"/>
                <a:cs typeface="Times New Roman" panose="02020603050405020304" pitchFamily="18" charset="0"/>
              </a:rPr>
              <a:t> - </a:t>
            </a:r>
            <a:r>
              <a:rPr lang="en-US" sz="3200" dirty="0" err="1">
                <a:solidFill>
                  <a:srgbClr val="000000"/>
                </a:solidFill>
                <a:latin typeface="Times New Roman" panose="02020603050405020304" pitchFamily="18" charset="0"/>
                <a:cs typeface="Times New Roman" panose="02020603050405020304" pitchFamily="18" charset="0"/>
              </a:rPr>
              <a:t>Đơn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chất</a:t>
            </a:r>
            <a:r>
              <a:rPr lang="en-US" sz="3200" dirty="0">
                <a:solidFill>
                  <a:srgbClr val="000000"/>
                </a:solidFill>
                <a:latin typeface="Times New Roman" panose="02020603050405020304" pitchFamily="18" charset="0"/>
                <a:cs typeface="Times New Roman" panose="02020603050405020304" pitchFamily="18" charset="0"/>
              </a:rPr>
              <a:t> – </a:t>
            </a:r>
            <a:r>
              <a:rPr lang="en-US" sz="3200" dirty="0" err="1">
                <a:solidFill>
                  <a:srgbClr val="000000"/>
                </a:solidFill>
                <a:latin typeface="Times New Roman" panose="02020603050405020304" pitchFamily="18" charset="0"/>
                <a:cs typeface="Times New Roman" panose="02020603050405020304" pitchFamily="18" charset="0"/>
              </a:rPr>
              <a:t>Hợp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chất</a:t>
            </a:r>
            <a:r>
              <a:rPr lang="en-US" sz="3200" dirty="0">
                <a:solidFill>
                  <a:srgbClr val="000000"/>
                </a:solidFill>
                <a:latin typeface="Times New Roman" panose="02020603050405020304" pitchFamily="18" charset="0"/>
                <a:cs typeface="Times New Roman" panose="02020603050405020304" pitchFamily="18" charset="0"/>
              </a:rPr>
              <a:t>(</a:t>
            </a:r>
            <a:r>
              <a:rPr lang="en-US" sz="3200" dirty="0" err="1">
                <a:solidFill>
                  <a:srgbClr val="000000"/>
                </a:solidFill>
                <a:latin typeface="Times New Roman" panose="02020603050405020304" pitchFamily="18" charset="0"/>
                <a:cs typeface="Times New Roman" panose="02020603050405020304" pitchFamily="18" charset="0"/>
              </a:rPr>
              <a:t>tt</a:t>
            </a:r>
            <a:r>
              <a:rPr lang="en-US" sz="3200" dirty="0">
                <a:solidFill>
                  <a:srgbClr val="000000"/>
                </a:solidFill>
                <a:latin typeface="Times New Roman" panose="02020603050405020304" pitchFamily="18" charset="0"/>
                <a:cs typeface="Times New Roman" panose="02020603050405020304" pitchFamily="18" charset="0"/>
              </a:rPr>
              <a:t>)</a:t>
            </a:r>
          </a:p>
        </p:txBody>
      </p:sp>
      <p:sp>
        <p:nvSpPr>
          <p:cNvPr id="17" name="Google Shape;299;p36">
            <a:extLst>
              <a:ext uri="{FF2B5EF4-FFF2-40B4-BE49-F238E27FC236}">
                <a16:creationId xmlns:a16="http://schemas.microsoft.com/office/drawing/2014/main" id="{3C287747-6579-4913-959C-6D28017FEC0B}"/>
              </a:ext>
            </a:extLst>
          </p:cNvPr>
          <p:cNvSpPr txBox="1">
            <a:spLocks/>
          </p:cNvSpPr>
          <p:nvPr/>
        </p:nvSpPr>
        <p:spPr>
          <a:xfrm>
            <a:off x="530220" y="165827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200" dirty="0">
                <a:solidFill>
                  <a:srgbClr val="002060"/>
                </a:solidFill>
                <a:latin typeface="Times New Roman" panose="02020603050405020304" pitchFamily="18" charset="0"/>
                <a:cs typeface="Times New Roman" panose="02020603050405020304" pitchFamily="18" charset="0"/>
              </a:rPr>
              <a:t>1. </a:t>
            </a:r>
            <a:r>
              <a:rPr lang="en-US" sz="3200" dirty="0" err="1">
                <a:solidFill>
                  <a:srgbClr val="002060"/>
                </a:solidFill>
                <a:latin typeface="Times New Roman" panose="02020603050405020304" pitchFamily="18" charset="0"/>
                <a:cs typeface="Times New Roman" panose="02020603050405020304" pitchFamily="18" charset="0"/>
              </a:rPr>
              <a:t>Phân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tử</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Google Shape;299;p36">
            <a:extLst>
              <a:ext uri="{FF2B5EF4-FFF2-40B4-BE49-F238E27FC236}">
                <a16:creationId xmlns:a16="http://schemas.microsoft.com/office/drawing/2014/main" id="{FCDD2A9B-0C67-4DD8-8FC5-CE26CA6428EA}"/>
              </a:ext>
            </a:extLst>
          </p:cNvPr>
          <p:cNvSpPr txBox="1">
            <a:spLocks/>
          </p:cNvSpPr>
          <p:nvPr/>
        </p:nvSpPr>
        <p:spPr>
          <a:xfrm>
            <a:off x="455405" y="2209801"/>
            <a:ext cx="2992266"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200" dirty="0">
                <a:solidFill>
                  <a:srgbClr val="002060"/>
                </a:solidFill>
                <a:latin typeface="Times New Roman" panose="02020603050405020304" pitchFamily="18" charset="0"/>
                <a:cs typeface="Times New Roman" panose="02020603050405020304" pitchFamily="18" charset="0"/>
              </a:rPr>
              <a:t>2. </a:t>
            </a:r>
            <a:r>
              <a:rPr lang="en-US" sz="3200" dirty="0" err="1">
                <a:solidFill>
                  <a:srgbClr val="002060"/>
                </a:solidFill>
                <a:latin typeface="Times New Roman" panose="02020603050405020304" pitchFamily="18" charset="0"/>
                <a:cs typeface="Times New Roman" panose="02020603050405020304" pitchFamily="18" charset="0"/>
              </a:rPr>
              <a:t>Đơn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chất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9" name="Google Shape;299;p36">
            <a:extLst>
              <a:ext uri="{FF2B5EF4-FFF2-40B4-BE49-F238E27FC236}">
                <a16:creationId xmlns:a16="http://schemas.microsoft.com/office/drawing/2014/main" id="{973C1DCE-EBF1-4F4C-A812-51F67737F25F}"/>
              </a:ext>
            </a:extLst>
          </p:cNvPr>
          <p:cNvSpPr txBox="1">
            <a:spLocks/>
          </p:cNvSpPr>
          <p:nvPr/>
        </p:nvSpPr>
        <p:spPr>
          <a:xfrm>
            <a:off x="455405" y="291364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200" dirty="0">
                <a:solidFill>
                  <a:srgbClr val="002060"/>
                </a:solidFill>
                <a:latin typeface="Times New Roman" panose="02020603050405020304" pitchFamily="18" charset="0"/>
                <a:cs typeface="Times New Roman" panose="02020603050405020304" pitchFamily="18" charset="0"/>
              </a:rPr>
              <a:t>3. </a:t>
            </a:r>
            <a:r>
              <a:rPr lang="en-US" sz="3200" dirty="0" err="1">
                <a:solidFill>
                  <a:srgbClr val="002060"/>
                </a:solidFill>
                <a:latin typeface="Times New Roman" panose="02020603050405020304" pitchFamily="18" charset="0"/>
                <a:cs typeface="Times New Roman" panose="02020603050405020304" pitchFamily="18" charset="0"/>
              </a:rPr>
              <a:t>Hợp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chất</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221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269390"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3. </a:t>
            </a:r>
            <a:r>
              <a:rPr lang="en-US" sz="3600" dirty="0" err="1">
                <a:solidFill>
                  <a:srgbClr val="002060"/>
                </a:solidFill>
                <a:latin typeface="#9Slide03 AllRoundGothic" panose="020B0703020202020104" charset="0"/>
              </a:rPr>
              <a:t>Hợp</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chất</a:t>
            </a:r>
            <a:endParaRPr lang="en-US" sz="3600" dirty="0">
              <a:solidFill>
                <a:srgbClr val="002060"/>
              </a:solidFill>
              <a:latin typeface="#9Slide03 AllRoundGothic" panose="020B0703020202020104" charset="0"/>
            </a:endParaRPr>
          </a:p>
        </p:txBody>
      </p:sp>
      <p:sp>
        <p:nvSpPr>
          <p:cNvPr id="4" name="Google Shape;1927;p30">
            <a:extLst>
              <a:ext uri="{FF2B5EF4-FFF2-40B4-BE49-F238E27FC236}">
                <a16:creationId xmlns:a16="http://schemas.microsoft.com/office/drawing/2014/main" id="{D5512E9A-284C-9466-710C-F43CD512A56E}"/>
              </a:ext>
            </a:extLst>
          </p:cNvPr>
          <p:cNvSpPr/>
          <p:nvPr/>
        </p:nvSpPr>
        <p:spPr>
          <a:xfrm>
            <a:off x="958575" y="695892"/>
            <a:ext cx="4354883" cy="502504"/>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err="1">
                <a:solidFill>
                  <a:srgbClr val="002060"/>
                </a:solidFill>
                <a:latin typeface="#9Slide03 AllRoundGothic" panose="020B0703020202020104" pitchFamily="34" charset="0"/>
              </a:rPr>
              <a:t>Tìm</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hiểu</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về</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hợp</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chất</a:t>
            </a:r>
            <a:endParaRPr sz="2400" dirty="0">
              <a:solidFill>
                <a:srgbClr val="002060"/>
              </a:solidFill>
              <a:latin typeface="#9Slide03 AllRoundGothic" panose="020B0703020202020104" pitchFamily="34" charset="0"/>
            </a:endParaRPr>
          </a:p>
        </p:txBody>
      </p:sp>
      <p:grpSp>
        <p:nvGrpSpPr>
          <p:cNvPr id="17" name="Group 16">
            <a:extLst>
              <a:ext uri="{FF2B5EF4-FFF2-40B4-BE49-F238E27FC236}">
                <a16:creationId xmlns:a16="http://schemas.microsoft.com/office/drawing/2014/main" id="{25A6A702-E4A9-7033-A396-BFA63E58CD0E}"/>
              </a:ext>
            </a:extLst>
          </p:cNvPr>
          <p:cNvGrpSpPr/>
          <p:nvPr/>
        </p:nvGrpSpPr>
        <p:grpSpPr>
          <a:xfrm>
            <a:off x="964592" y="1768911"/>
            <a:ext cx="1076214" cy="588018"/>
            <a:chOff x="964592" y="1768911"/>
            <a:chExt cx="992149" cy="588018"/>
          </a:xfrm>
        </p:grpSpPr>
        <p:sp>
          <p:nvSpPr>
            <p:cNvPr id="5" name="Oval 4">
              <a:extLst>
                <a:ext uri="{FF2B5EF4-FFF2-40B4-BE49-F238E27FC236}">
                  <a16:creationId xmlns:a16="http://schemas.microsoft.com/office/drawing/2014/main" id="{CCE715F2-865E-3667-12EA-4A9380E2388A}"/>
                </a:ext>
              </a:extLst>
            </p:cNvPr>
            <p:cNvSpPr/>
            <p:nvPr/>
          </p:nvSpPr>
          <p:spPr>
            <a:xfrm>
              <a:off x="964592" y="1768912"/>
              <a:ext cx="593700" cy="588017"/>
            </a:xfrm>
            <a:prstGeom prst="ellipse">
              <a:avLst/>
            </a:prstGeom>
          </p:spPr>
          <p:style>
            <a:lnRef idx="0">
              <a:schemeClr val="accent4"/>
            </a:lnRef>
            <a:fillRef idx="1002">
              <a:schemeClr val="lt1"/>
            </a:fillRef>
            <a:effectRef idx="3">
              <a:schemeClr val="accent4"/>
            </a:effectRef>
            <a:fontRef idx="minor">
              <a:schemeClr val="lt1"/>
            </a:fontRef>
          </p:style>
          <p:txBody>
            <a:bodyPr rtlCol="0" anchor="ctr"/>
            <a:lstStyle/>
            <a:p>
              <a:pPr algn="ctr"/>
              <a:r>
                <a:rPr lang="vi-VN" sz="1800" dirty="0">
                  <a:solidFill>
                    <a:schemeClr val="bg2"/>
                  </a:solidFill>
                </a:rPr>
                <a:t>H</a:t>
              </a:r>
            </a:p>
          </p:txBody>
        </p:sp>
        <p:sp>
          <p:nvSpPr>
            <p:cNvPr id="6" name="Freeform: Shape 5">
              <a:extLst>
                <a:ext uri="{FF2B5EF4-FFF2-40B4-BE49-F238E27FC236}">
                  <a16:creationId xmlns:a16="http://schemas.microsoft.com/office/drawing/2014/main" id="{FD8CCD1A-E52D-52A2-0A60-1D4FA2F7205D}"/>
                </a:ext>
              </a:extLst>
            </p:cNvPr>
            <p:cNvSpPr/>
            <p:nvPr/>
          </p:nvSpPr>
          <p:spPr>
            <a:xfrm>
              <a:off x="1460610" y="1768911"/>
              <a:ext cx="496131" cy="588018"/>
            </a:xfrm>
            <a:custGeom>
              <a:avLst/>
              <a:gdLst>
                <a:gd name="connsiteX0" fmla="*/ 199281 w 496131"/>
                <a:gd name="connsiteY0" fmla="*/ 0 h 588018"/>
                <a:gd name="connsiteX1" fmla="*/ 496131 w 496131"/>
                <a:gd name="connsiteY1" fmla="*/ 294009 h 588018"/>
                <a:gd name="connsiteX2" fmla="*/ 199281 w 496131"/>
                <a:gd name="connsiteY2" fmla="*/ 588018 h 588018"/>
                <a:gd name="connsiteX3" fmla="*/ 33309 w 496131"/>
                <a:gd name="connsiteY3" fmla="*/ 537806 h 588018"/>
                <a:gd name="connsiteX4" fmla="*/ 0 w 496131"/>
                <a:gd name="connsiteY4" fmla="*/ 510587 h 588018"/>
                <a:gd name="connsiteX5" fmla="*/ 0 w 496131"/>
                <a:gd name="connsiteY5" fmla="*/ 77432 h 588018"/>
                <a:gd name="connsiteX6" fmla="*/ 33309 w 496131"/>
                <a:gd name="connsiteY6" fmla="*/ 50212 h 588018"/>
                <a:gd name="connsiteX7" fmla="*/ 199281 w 496131"/>
                <a:gd name="connsiteY7" fmla="*/ 0 h 58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131" h="588018">
                  <a:moveTo>
                    <a:pt x="199281" y="0"/>
                  </a:moveTo>
                  <a:cubicBezTo>
                    <a:pt x="363227" y="0"/>
                    <a:pt x="496131" y="131632"/>
                    <a:pt x="496131" y="294009"/>
                  </a:cubicBezTo>
                  <a:cubicBezTo>
                    <a:pt x="496131" y="456386"/>
                    <a:pt x="363227" y="588018"/>
                    <a:pt x="199281" y="588018"/>
                  </a:cubicBezTo>
                  <a:cubicBezTo>
                    <a:pt x="137801" y="588018"/>
                    <a:pt x="80687" y="569507"/>
                    <a:pt x="33309" y="537806"/>
                  </a:cubicBezTo>
                  <a:lnTo>
                    <a:pt x="0" y="510587"/>
                  </a:lnTo>
                  <a:lnTo>
                    <a:pt x="0" y="77432"/>
                  </a:lnTo>
                  <a:lnTo>
                    <a:pt x="33309" y="50212"/>
                  </a:lnTo>
                  <a:cubicBezTo>
                    <a:pt x="80687" y="18511"/>
                    <a:pt x="137801" y="0"/>
                    <a:pt x="199281" y="0"/>
                  </a:cubicBezTo>
                  <a:close/>
                </a:path>
              </a:pathLst>
            </a:custGeom>
          </p:spPr>
          <p:style>
            <a:lnRef idx="0">
              <a:schemeClr val="accent4"/>
            </a:lnRef>
            <a:fillRef idx="1002">
              <a:schemeClr val="lt1"/>
            </a:fillRef>
            <a:effectRef idx="3">
              <a:schemeClr val="accent4"/>
            </a:effectRef>
            <a:fontRef idx="minor">
              <a:schemeClr val="lt1"/>
            </a:fontRef>
          </p:style>
          <p:txBody>
            <a:bodyPr wrap="square" rtlCol="0" anchor="ctr">
              <a:noAutofit/>
            </a:bodyPr>
            <a:lstStyle/>
            <a:p>
              <a:pPr algn="ctr"/>
              <a:r>
                <a:rPr lang="vi-VN" sz="1800" dirty="0">
                  <a:solidFill>
                    <a:schemeClr val="bg2"/>
                  </a:solidFill>
                </a:rPr>
                <a:t>H</a:t>
              </a:r>
            </a:p>
          </p:txBody>
        </p:sp>
      </p:grpSp>
      <p:sp>
        <p:nvSpPr>
          <p:cNvPr id="7" name="TextBox 6">
            <a:extLst>
              <a:ext uri="{FF2B5EF4-FFF2-40B4-BE49-F238E27FC236}">
                <a16:creationId xmlns:a16="http://schemas.microsoft.com/office/drawing/2014/main" id="{8CCF02A8-83FC-51C8-E815-56CE38F2030D}"/>
              </a:ext>
            </a:extLst>
          </p:cNvPr>
          <p:cNvSpPr txBox="1"/>
          <p:nvPr/>
        </p:nvSpPr>
        <p:spPr>
          <a:xfrm>
            <a:off x="880413" y="2992680"/>
            <a:ext cx="1585766" cy="338554"/>
          </a:xfrm>
          <a:prstGeom prst="rect">
            <a:avLst/>
          </a:prstGeom>
          <a:noFill/>
          <a:ln>
            <a:noFill/>
          </a:ln>
        </p:spPr>
        <p:txBody>
          <a:bodyPr wrap="square" rtlCol="0">
            <a:spAutoFit/>
          </a:bodyPr>
          <a:lstStyle/>
          <a:p>
            <a:r>
              <a:rPr lang="vi-VN" sz="1600" dirty="0"/>
              <a:t>a) Hydrogen</a:t>
            </a:r>
          </a:p>
        </p:txBody>
      </p:sp>
      <p:grpSp>
        <p:nvGrpSpPr>
          <p:cNvPr id="20" name="Group 19">
            <a:extLst>
              <a:ext uri="{FF2B5EF4-FFF2-40B4-BE49-F238E27FC236}">
                <a16:creationId xmlns:a16="http://schemas.microsoft.com/office/drawing/2014/main" id="{037B640F-65A3-DB59-C172-EEAE5E78636F}"/>
              </a:ext>
            </a:extLst>
          </p:cNvPr>
          <p:cNvGrpSpPr/>
          <p:nvPr/>
        </p:nvGrpSpPr>
        <p:grpSpPr>
          <a:xfrm>
            <a:off x="3747427" y="1654399"/>
            <a:ext cx="1264911" cy="805006"/>
            <a:chOff x="5353410" y="1551923"/>
            <a:chExt cx="1321982" cy="805006"/>
          </a:xfrm>
        </p:grpSpPr>
        <p:sp>
          <p:nvSpPr>
            <p:cNvPr id="11" name="Flowchart: Connector 10">
              <a:extLst>
                <a:ext uri="{FF2B5EF4-FFF2-40B4-BE49-F238E27FC236}">
                  <a16:creationId xmlns:a16="http://schemas.microsoft.com/office/drawing/2014/main" id="{699259F9-AC7E-9CF8-C0E7-9E9AAEFAB879}"/>
                </a:ext>
              </a:extLst>
            </p:cNvPr>
            <p:cNvSpPr/>
            <p:nvPr/>
          </p:nvSpPr>
          <p:spPr>
            <a:xfrm>
              <a:off x="5353410" y="1551923"/>
              <a:ext cx="761460" cy="804778"/>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400" b="1" dirty="0">
                  <a:latin typeface="Times New Roman" panose="02020603050405020304" pitchFamily="18" charset="0"/>
                </a:rPr>
                <a:t>O</a:t>
              </a:r>
            </a:p>
          </p:txBody>
        </p:sp>
        <p:sp>
          <p:nvSpPr>
            <p:cNvPr id="19" name="Freeform: Shape 18">
              <a:extLst>
                <a:ext uri="{FF2B5EF4-FFF2-40B4-BE49-F238E27FC236}">
                  <a16:creationId xmlns:a16="http://schemas.microsoft.com/office/drawing/2014/main" id="{5391CBC9-8701-7D23-34A4-122934A3F6E2}"/>
                </a:ext>
              </a:extLst>
            </p:cNvPr>
            <p:cNvSpPr/>
            <p:nvPr/>
          </p:nvSpPr>
          <p:spPr>
            <a:xfrm>
              <a:off x="6015479" y="1552151"/>
              <a:ext cx="659913" cy="804778"/>
            </a:xfrm>
            <a:custGeom>
              <a:avLst/>
              <a:gdLst>
                <a:gd name="connsiteX0" fmla="*/ 279183 w 659913"/>
                <a:gd name="connsiteY0" fmla="*/ 0 h 804778"/>
                <a:gd name="connsiteX1" fmla="*/ 659913 w 659913"/>
                <a:gd name="connsiteY1" fmla="*/ 402389 h 804778"/>
                <a:gd name="connsiteX2" fmla="*/ 279183 w 659913"/>
                <a:gd name="connsiteY2" fmla="*/ 804778 h 804778"/>
                <a:gd name="connsiteX3" fmla="*/ 9967 w 659913"/>
                <a:gd name="connsiteY3" fmla="*/ 686921 h 804778"/>
                <a:gd name="connsiteX4" fmla="*/ 0 w 659913"/>
                <a:gd name="connsiteY4" fmla="*/ 674155 h 804778"/>
                <a:gd name="connsiteX5" fmla="*/ 0 w 659913"/>
                <a:gd name="connsiteY5" fmla="*/ 130624 h 804778"/>
                <a:gd name="connsiteX6" fmla="*/ 9967 w 659913"/>
                <a:gd name="connsiteY6" fmla="*/ 117857 h 804778"/>
                <a:gd name="connsiteX7" fmla="*/ 279183 w 659913"/>
                <a:gd name="connsiteY7" fmla="*/ 0 h 80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9913" h="804778">
                  <a:moveTo>
                    <a:pt x="279183" y="0"/>
                  </a:moveTo>
                  <a:cubicBezTo>
                    <a:pt x="489454" y="0"/>
                    <a:pt x="659913" y="180156"/>
                    <a:pt x="659913" y="402389"/>
                  </a:cubicBezTo>
                  <a:cubicBezTo>
                    <a:pt x="659913" y="624622"/>
                    <a:pt x="489454" y="804778"/>
                    <a:pt x="279183" y="804778"/>
                  </a:cubicBezTo>
                  <a:cubicBezTo>
                    <a:pt x="174048" y="804778"/>
                    <a:pt x="78865" y="759739"/>
                    <a:pt x="9967" y="686921"/>
                  </a:cubicBezTo>
                  <a:lnTo>
                    <a:pt x="0" y="674155"/>
                  </a:lnTo>
                  <a:lnTo>
                    <a:pt x="0" y="130624"/>
                  </a:lnTo>
                  <a:lnTo>
                    <a:pt x="9967" y="117857"/>
                  </a:lnTo>
                  <a:cubicBezTo>
                    <a:pt x="78865" y="45039"/>
                    <a:pt x="174048" y="0"/>
                    <a:pt x="279183" y="0"/>
                  </a:cubicBezTo>
                  <a:close/>
                </a:path>
              </a:pathLst>
            </a:custGeom>
            <a:ln/>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vi-VN" sz="2400" b="1" dirty="0">
                  <a:latin typeface="Times New Roman" panose="02020603050405020304" pitchFamily="18" charset="0"/>
                </a:rPr>
                <a:t>O</a:t>
              </a:r>
            </a:p>
          </p:txBody>
        </p:sp>
      </p:grpSp>
      <p:sp>
        <p:nvSpPr>
          <p:cNvPr id="13" name="TextBox 12">
            <a:extLst>
              <a:ext uri="{FF2B5EF4-FFF2-40B4-BE49-F238E27FC236}">
                <a16:creationId xmlns:a16="http://schemas.microsoft.com/office/drawing/2014/main" id="{777577BB-2948-4E3A-6FB2-442C03685401}"/>
              </a:ext>
            </a:extLst>
          </p:cNvPr>
          <p:cNvSpPr txBox="1"/>
          <p:nvPr/>
        </p:nvSpPr>
        <p:spPr>
          <a:xfrm>
            <a:off x="3903743" y="2942584"/>
            <a:ext cx="1585766" cy="338554"/>
          </a:xfrm>
          <a:prstGeom prst="rect">
            <a:avLst/>
          </a:prstGeom>
          <a:noFill/>
          <a:ln>
            <a:noFill/>
          </a:ln>
        </p:spPr>
        <p:txBody>
          <a:bodyPr wrap="square" rtlCol="0">
            <a:spAutoFit/>
          </a:bodyPr>
          <a:lstStyle/>
          <a:p>
            <a:r>
              <a:rPr lang="vi-VN" sz="1600" dirty="0"/>
              <a:t>b) Oxygen</a:t>
            </a:r>
          </a:p>
        </p:txBody>
      </p:sp>
      <p:sp>
        <p:nvSpPr>
          <p:cNvPr id="14" name="TextBox 13">
            <a:extLst>
              <a:ext uri="{FF2B5EF4-FFF2-40B4-BE49-F238E27FC236}">
                <a16:creationId xmlns:a16="http://schemas.microsoft.com/office/drawing/2014/main" id="{5E1E4C6C-BD3E-93DB-4257-BCD75F2EAD57}"/>
              </a:ext>
            </a:extLst>
          </p:cNvPr>
          <p:cNvSpPr txBox="1"/>
          <p:nvPr/>
        </p:nvSpPr>
        <p:spPr>
          <a:xfrm>
            <a:off x="7064793" y="2959494"/>
            <a:ext cx="1160393" cy="338554"/>
          </a:xfrm>
          <a:prstGeom prst="rect">
            <a:avLst/>
          </a:prstGeom>
          <a:noFill/>
          <a:ln>
            <a:noFill/>
          </a:ln>
        </p:spPr>
        <p:txBody>
          <a:bodyPr wrap="square" rtlCol="0">
            <a:spAutoFit/>
          </a:bodyPr>
          <a:lstStyle/>
          <a:p>
            <a:r>
              <a:rPr lang="vi-VN" sz="1600" dirty="0"/>
              <a:t>c) Nước</a:t>
            </a:r>
          </a:p>
        </p:txBody>
      </p:sp>
      <p:grpSp>
        <p:nvGrpSpPr>
          <p:cNvPr id="30" name="Group 29">
            <a:extLst>
              <a:ext uri="{FF2B5EF4-FFF2-40B4-BE49-F238E27FC236}">
                <a16:creationId xmlns:a16="http://schemas.microsoft.com/office/drawing/2014/main" id="{9A5B2CDA-E759-F50A-100A-4538DCF5B13B}"/>
              </a:ext>
            </a:extLst>
          </p:cNvPr>
          <p:cNvGrpSpPr/>
          <p:nvPr/>
        </p:nvGrpSpPr>
        <p:grpSpPr>
          <a:xfrm>
            <a:off x="6689124" y="1597325"/>
            <a:ext cx="1549566" cy="1008637"/>
            <a:chOff x="4433746" y="3398194"/>
            <a:chExt cx="1549566" cy="1008637"/>
          </a:xfrm>
        </p:grpSpPr>
        <p:sp>
          <p:nvSpPr>
            <p:cNvPr id="29" name="Oval 28">
              <a:extLst>
                <a:ext uri="{FF2B5EF4-FFF2-40B4-BE49-F238E27FC236}">
                  <a16:creationId xmlns:a16="http://schemas.microsoft.com/office/drawing/2014/main" id="{7E93B0F8-8887-0765-A86D-72964C877BFD}"/>
                </a:ext>
              </a:extLst>
            </p:cNvPr>
            <p:cNvSpPr/>
            <p:nvPr/>
          </p:nvSpPr>
          <p:spPr>
            <a:xfrm>
              <a:off x="5389612" y="3818814"/>
              <a:ext cx="593700" cy="588017"/>
            </a:xfrm>
            <a:prstGeom prst="ellipse">
              <a:avLst/>
            </a:prstGeom>
          </p:spPr>
          <p:style>
            <a:lnRef idx="0">
              <a:schemeClr val="accent4"/>
            </a:lnRef>
            <a:fillRef idx="1002">
              <a:schemeClr val="lt1"/>
            </a:fillRef>
            <a:effectRef idx="3">
              <a:schemeClr val="accent4"/>
            </a:effectRef>
            <a:fontRef idx="minor">
              <a:schemeClr val="lt1"/>
            </a:fontRef>
          </p:style>
          <p:txBody>
            <a:bodyPr rtlCol="0" anchor="ctr"/>
            <a:lstStyle/>
            <a:p>
              <a:pPr algn="ctr"/>
              <a:r>
                <a:rPr lang="vi-VN" sz="1800" dirty="0">
                  <a:solidFill>
                    <a:schemeClr val="bg2"/>
                  </a:solidFill>
                </a:rPr>
                <a:t>H</a:t>
              </a:r>
            </a:p>
          </p:txBody>
        </p:sp>
        <p:sp>
          <p:nvSpPr>
            <p:cNvPr id="16" name="Oval 15">
              <a:extLst>
                <a:ext uri="{FF2B5EF4-FFF2-40B4-BE49-F238E27FC236}">
                  <a16:creationId xmlns:a16="http://schemas.microsoft.com/office/drawing/2014/main" id="{A5BB05ED-3D8A-EEA6-5221-31CFD8539CCF}"/>
                </a:ext>
              </a:extLst>
            </p:cNvPr>
            <p:cNvSpPr/>
            <p:nvPr/>
          </p:nvSpPr>
          <p:spPr>
            <a:xfrm>
              <a:off x="4433746" y="3811469"/>
              <a:ext cx="593700" cy="588017"/>
            </a:xfrm>
            <a:prstGeom prst="ellipse">
              <a:avLst/>
            </a:prstGeom>
          </p:spPr>
          <p:style>
            <a:lnRef idx="0">
              <a:schemeClr val="accent4"/>
            </a:lnRef>
            <a:fillRef idx="1002">
              <a:schemeClr val="lt1"/>
            </a:fillRef>
            <a:effectRef idx="3">
              <a:schemeClr val="accent4"/>
            </a:effectRef>
            <a:fontRef idx="minor">
              <a:schemeClr val="lt1"/>
            </a:fontRef>
          </p:style>
          <p:txBody>
            <a:bodyPr rtlCol="0" anchor="ctr"/>
            <a:lstStyle/>
            <a:p>
              <a:pPr algn="ctr"/>
              <a:r>
                <a:rPr lang="vi-VN" sz="1800" dirty="0">
                  <a:solidFill>
                    <a:schemeClr val="bg2"/>
                  </a:solidFill>
                </a:rPr>
                <a:t>H</a:t>
              </a:r>
            </a:p>
          </p:txBody>
        </p:sp>
        <p:sp>
          <p:nvSpPr>
            <p:cNvPr id="28" name="Freeform: Shape 27">
              <a:extLst>
                <a:ext uri="{FF2B5EF4-FFF2-40B4-BE49-F238E27FC236}">
                  <a16:creationId xmlns:a16="http://schemas.microsoft.com/office/drawing/2014/main" id="{B21C7053-DD39-B714-5186-EB275782DD35}"/>
                </a:ext>
              </a:extLst>
            </p:cNvPr>
            <p:cNvSpPr/>
            <p:nvPr/>
          </p:nvSpPr>
          <p:spPr>
            <a:xfrm>
              <a:off x="4817684" y="3398194"/>
              <a:ext cx="761460" cy="804778"/>
            </a:xfrm>
            <a:custGeom>
              <a:avLst/>
              <a:gdLst>
                <a:gd name="connsiteX0" fmla="*/ 380730 w 761460"/>
                <a:gd name="connsiteY0" fmla="*/ 0 h 804778"/>
                <a:gd name="connsiteX1" fmla="*/ 761460 w 761460"/>
                <a:gd name="connsiteY1" fmla="*/ 402389 h 804778"/>
                <a:gd name="connsiteX2" fmla="*/ 759998 w 761460"/>
                <a:gd name="connsiteY2" fmla="*/ 417718 h 804778"/>
                <a:gd name="connsiteX3" fmla="*/ 759610 w 761460"/>
                <a:gd name="connsiteY3" fmla="*/ 417545 h 804778"/>
                <a:gd name="connsiteX4" fmla="*/ 632761 w 761460"/>
                <a:gd name="connsiteY4" fmla="*/ 701907 h 804778"/>
                <a:gd name="connsiteX5" fmla="*/ 593600 w 761460"/>
                <a:gd name="connsiteY5" fmla="*/ 736056 h 804778"/>
                <a:gd name="connsiteX6" fmla="*/ 380730 w 761460"/>
                <a:gd name="connsiteY6" fmla="*/ 804778 h 804778"/>
                <a:gd name="connsiteX7" fmla="*/ 232533 w 761460"/>
                <a:gd name="connsiteY7" fmla="*/ 773156 h 804778"/>
                <a:gd name="connsiteX8" fmla="*/ 191210 w 761460"/>
                <a:gd name="connsiteY8" fmla="*/ 749451 h 804778"/>
                <a:gd name="connsiteX9" fmla="*/ 5849 w 761460"/>
                <a:gd name="connsiteY9" fmla="*/ 463713 h 804778"/>
                <a:gd name="connsiteX10" fmla="*/ 0 w 761460"/>
                <a:gd name="connsiteY10" fmla="*/ 402389 h 804778"/>
                <a:gd name="connsiteX11" fmla="*/ 380730 w 761460"/>
                <a:gd name="connsiteY11" fmla="*/ 0 h 80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460" h="804778">
                  <a:moveTo>
                    <a:pt x="380730" y="0"/>
                  </a:moveTo>
                  <a:cubicBezTo>
                    <a:pt x="591001" y="0"/>
                    <a:pt x="761460" y="180156"/>
                    <a:pt x="761460" y="402389"/>
                  </a:cubicBezTo>
                  <a:lnTo>
                    <a:pt x="759998" y="417718"/>
                  </a:lnTo>
                  <a:lnTo>
                    <a:pt x="759610" y="417545"/>
                  </a:lnTo>
                  <a:lnTo>
                    <a:pt x="632761" y="701907"/>
                  </a:lnTo>
                  <a:lnTo>
                    <a:pt x="593600" y="736056"/>
                  </a:lnTo>
                  <a:cubicBezTo>
                    <a:pt x="532835" y="779444"/>
                    <a:pt x="459582" y="804778"/>
                    <a:pt x="380730" y="804778"/>
                  </a:cubicBezTo>
                  <a:cubicBezTo>
                    <a:pt x="328162" y="804778"/>
                    <a:pt x="278083" y="793518"/>
                    <a:pt x="232533" y="773156"/>
                  </a:cubicBezTo>
                  <a:lnTo>
                    <a:pt x="191210" y="749451"/>
                  </a:lnTo>
                  <a:lnTo>
                    <a:pt x="5849" y="463713"/>
                  </a:lnTo>
                  <a:lnTo>
                    <a:pt x="0" y="402389"/>
                  </a:lnTo>
                  <a:cubicBezTo>
                    <a:pt x="0" y="180156"/>
                    <a:pt x="170459" y="0"/>
                    <a:pt x="380730" y="0"/>
                  </a:cubicBezTo>
                  <a:close/>
                </a:path>
              </a:pathLst>
            </a:custGeom>
            <a:ln/>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vi-VN" sz="2400" b="1" dirty="0">
                  <a:latin typeface="Times New Roman" panose="02020603050405020304" pitchFamily="18" charset="0"/>
                </a:rPr>
                <a:t>O</a:t>
              </a:r>
            </a:p>
          </p:txBody>
        </p:sp>
      </p:grpSp>
      <p:sp>
        <p:nvSpPr>
          <p:cNvPr id="31" name="TextBox 30">
            <a:extLst>
              <a:ext uri="{FF2B5EF4-FFF2-40B4-BE49-F238E27FC236}">
                <a16:creationId xmlns:a16="http://schemas.microsoft.com/office/drawing/2014/main" id="{DCF5C169-D3A7-69D4-F388-65A6893EDED5}"/>
              </a:ext>
            </a:extLst>
          </p:cNvPr>
          <p:cNvSpPr txBox="1"/>
          <p:nvPr/>
        </p:nvSpPr>
        <p:spPr>
          <a:xfrm>
            <a:off x="2145193" y="3414133"/>
            <a:ext cx="4985398" cy="338554"/>
          </a:xfrm>
          <a:prstGeom prst="rect">
            <a:avLst/>
          </a:prstGeom>
          <a:noFill/>
          <a:ln>
            <a:noFill/>
          </a:ln>
        </p:spPr>
        <p:txBody>
          <a:bodyPr wrap="square" rtlCol="0">
            <a:spAutoFit/>
          </a:bodyPr>
          <a:lstStyle/>
          <a:p>
            <a:pPr algn="ctr"/>
            <a:r>
              <a:rPr lang="vi-VN" sz="1600" b="1" dirty="0">
                <a:solidFill>
                  <a:srgbClr val="0070C0"/>
                </a:solidFill>
              </a:rPr>
              <a:t>Hình 5.7. Hình mô phỏng phân tử các chất</a:t>
            </a:r>
          </a:p>
        </p:txBody>
      </p:sp>
      <p:sp>
        <p:nvSpPr>
          <p:cNvPr id="416" name="Rectangle: Rounded Corners 415">
            <a:extLst>
              <a:ext uri="{FF2B5EF4-FFF2-40B4-BE49-F238E27FC236}">
                <a16:creationId xmlns:a16="http://schemas.microsoft.com/office/drawing/2014/main" id="{F2AD5A6E-3D9E-976C-E86F-06D7ECAA67E3}"/>
              </a:ext>
            </a:extLst>
          </p:cNvPr>
          <p:cNvSpPr/>
          <p:nvPr/>
        </p:nvSpPr>
        <p:spPr>
          <a:xfrm>
            <a:off x="1548879" y="3874510"/>
            <a:ext cx="6812522" cy="951279"/>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2060"/>
                </a:solidFill>
                <a:latin typeface="#9Slide03 Arima Madurai Black" panose="00000A00000000000000" pitchFamily="2" charset="0"/>
                <a:cs typeface="#9Slide03 Arima Madurai Black" panose="00000A00000000000000" pitchFamily="2" charset="0"/>
              </a:rPr>
              <a:t>7. </a:t>
            </a:r>
            <a:r>
              <a:rPr lang="vi-VN" sz="1800" dirty="0">
                <a:solidFill>
                  <a:srgbClr val="002060"/>
                </a:solidFill>
                <a:latin typeface="#9Slide03 Arima Madurai Black" panose="00000A00000000000000" pitchFamily="2" charset="0"/>
                <a:cs typeface="#9Slide03 Arima Madurai Black" panose="00000A00000000000000" pitchFamily="2" charset="0"/>
              </a:rPr>
              <a:t>Quan sát Hình 5.7, em hãy cho biết phân tử chất nào là phân tử đơn chất, phân tử chất nào là phân tử hợp chất? Giải thích.</a:t>
            </a:r>
            <a:endParaRPr lang="en-US" sz="18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417" name="Picture 4" descr="9 TaTa V (BTS) ý tưởng | nhóm nhạc bts, đang yêu, người ngoài hành tinh">
            <a:extLst>
              <a:ext uri="{FF2B5EF4-FFF2-40B4-BE49-F238E27FC236}">
                <a16:creationId xmlns:a16="http://schemas.microsoft.com/office/drawing/2014/main" id="{E59E541F-900A-0DCD-303B-7665E2C0E7E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3182" y="3667350"/>
            <a:ext cx="1268907" cy="1227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44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barn(inVertical)">
                                      <p:cBhvr>
                                        <p:cTn id="7" dur="500"/>
                                        <p:tgtEl>
                                          <p:spTgt spid="416"/>
                                        </p:tgtEl>
                                      </p:cBhvr>
                                    </p:animEffect>
                                  </p:childTnLst>
                                </p:cTn>
                              </p:par>
                              <p:par>
                                <p:cTn id="8" presetID="16" presetClass="entr" presetSubtype="21" fill="hold" nodeType="withEffect">
                                  <p:stCondLst>
                                    <p:cond delay="0"/>
                                  </p:stCondLst>
                                  <p:childTnLst>
                                    <p:set>
                                      <p:cBhvr>
                                        <p:cTn id="9" dur="1" fill="hold">
                                          <p:stCondLst>
                                            <p:cond delay="0"/>
                                          </p:stCondLst>
                                        </p:cTn>
                                        <p:tgtEl>
                                          <p:spTgt spid="417"/>
                                        </p:tgtEl>
                                        <p:attrNameLst>
                                          <p:attrName>style.visibility</p:attrName>
                                        </p:attrNameLst>
                                      </p:cBhvr>
                                      <p:to>
                                        <p:strVal val="visible"/>
                                      </p:to>
                                    </p:set>
                                    <p:animEffect transition="in" filter="barn(inVertical)">
                                      <p:cBhvr>
                                        <p:cTn id="10" dur="500"/>
                                        <p:tgtEl>
                                          <p:spTgt spid="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372782" y="-23960"/>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3. </a:t>
            </a:r>
            <a:r>
              <a:rPr lang="en-US" sz="3600" dirty="0" err="1">
                <a:solidFill>
                  <a:srgbClr val="002060"/>
                </a:solidFill>
                <a:latin typeface="#9Slide03 AllRoundGothic" panose="020B0703020202020104" charset="0"/>
              </a:rPr>
              <a:t>Hợp</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chất</a:t>
            </a:r>
            <a:endParaRPr lang="en-US" sz="3600" dirty="0">
              <a:solidFill>
                <a:srgbClr val="002060"/>
              </a:solidFill>
              <a:latin typeface="#9Slide03 AllRoundGothic" panose="020B0703020202020104" charset="0"/>
            </a:endParaRPr>
          </a:p>
        </p:txBody>
      </p:sp>
      <p:pic>
        <p:nvPicPr>
          <p:cNvPr id="8" name="Picture 7">
            <a:extLst>
              <a:ext uri="{FF2B5EF4-FFF2-40B4-BE49-F238E27FC236}">
                <a16:creationId xmlns:a16="http://schemas.microsoft.com/office/drawing/2014/main" id="{D59B4A27-61FD-5E70-FC62-F8CB565300F9}"/>
              </a:ext>
            </a:extLst>
          </p:cNvPr>
          <p:cNvPicPr>
            <a:picLocks noChangeAspect="1"/>
          </p:cNvPicPr>
          <p:nvPr/>
        </p:nvPicPr>
        <p:blipFill>
          <a:blip r:embed="rId3"/>
          <a:stretch>
            <a:fillRect/>
          </a:stretch>
        </p:blipFill>
        <p:spPr>
          <a:xfrm>
            <a:off x="1141881" y="1073415"/>
            <a:ext cx="6752275" cy="3104851"/>
          </a:xfrm>
          <a:prstGeom prst="rect">
            <a:avLst/>
          </a:prstGeom>
        </p:spPr>
      </p:pic>
      <p:grpSp>
        <p:nvGrpSpPr>
          <p:cNvPr id="9" name="Group 8">
            <a:extLst>
              <a:ext uri="{FF2B5EF4-FFF2-40B4-BE49-F238E27FC236}">
                <a16:creationId xmlns:a16="http://schemas.microsoft.com/office/drawing/2014/main" id="{1ED075DD-53DD-DEF6-3569-5DC44BEEB328}"/>
              </a:ext>
            </a:extLst>
          </p:cNvPr>
          <p:cNvGrpSpPr/>
          <p:nvPr/>
        </p:nvGrpSpPr>
        <p:grpSpPr>
          <a:xfrm>
            <a:off x="5618378" y="2260122"/>
            <a:ext cx="2383741" cy="1444618"/>
            <a:chOff x="3043237" y="1338731"/>
            <a:chExt cx="2973118" cy="1518769"/>
          </a:xfrm>
        </p:grpSpPr>
        <p:sp>
          <p:nvSpPr>
            <p:cNvPr id="10" name="Speech Bubble: Oval 9">
              <a:extLst>
                <a:ext uri="{FF2B5EF4-FFF2-40B4-BE49-F238E27FC236}">
                  <a16:creationId xmlns:a16="http://schemas.microsoft.com/office/drawing/2014/main" id="{52441A80-0AF2-C400-B142-F202DCEA247E}"/>
                </a:ext>
              </a:extLst>
            </p:cNvPr>
            <p:cNvSpPr/>
            <p:nvPr/>
          </p:nvSpPr>
          <p:spPr>
            <a:xfrm>
              <a:off x="3043237" y="1338731"/>
              <a:ext cx="2973118" cy="1518769"/>
            </a:xfrm>
            <a:prstGeom prst="wedgeEllipseCallout">
              <a:avLst>
                <a:gd name="adj1" fmla="val -92550"/>
                <a:gd name="adj2" fmla="val 65691"/>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1600" dirty="0">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id="{995A4D94-AB3B-26E7-3B2E-7C6A88679B0E}"/>
                </a:ext>
              </a:extLst>
            </p:cNvPr>
            <p:cNvGrpSpPr/>
            <p:nvPr/>
          </p:nvGrpSpPr>
          <p:grpSpPr>
            <a:xfrm>
              <a:off x="3525107" y="1666356"/>
              <a:ext cx="2181380" cy="1000612"/>
              <a:chOff x="8005894" y="2338856"/>
              <a:chExt cx="1722567" cy="832969"/>
            </a:xfrm>
          </p:grpSpPr>
          <p:sp>
            <p:nvSpPr>
              <p:cNvPr id="15" name="Flowchart: Connector 14">
                <a:extLst>
                  <a:ext uri="{FF2B5EF4-FFF2-40B4-BE49-F238E27FC236}">
                    <a16:creationId xmlns:a16="http://schemas.microsoft.com/office/drawing/2014/main" id="{CC6FC6EA-8022-6BC0-18BA-1DC25645867A}"/>
                  </a:ext>
                </a:extLst>
              </p:cNvPr>
              <p:cNvSpPr/>
              <p:nvPr/>
            </p:nvSpPr>
            <p:spPr>
              <a:xfrm>
                <a:off x="8005894" y="2386005"/>
                <a:ext cx="800100" cy="711789"/>
              </a:xfrm>
              <a:prstGeom prst="flowChartConnector">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1600" b="1" dirty="0">
                    <a:solidFill>
                      <a:schemeClr val="tx1"/>
                    </a:solidFill>
                    <a:latin typeface="Times New Roman" panose="02020603050405020304" pitchFamily="18" charset="0"/>
                    <a:cs typeface="Times New Roman" panose="02020603050405020304" pitchFamily="18" charset="0"/>
                  </a:rPr>
                  <a:t>Na</a:t>
                </a:r>
                <a:r>
                  <a:rPr lang="vi-VN" sz="1600" b="1" baseline="30000" dirty="0">
                    <a:solidFill>
                      <a:schemeClr val="tx1"/>
                    </a:solidFill>
                    <a:latin typeface="Times New Roman" panose="02020603050405020304" pitchFamily="18" charset="0"/>
                    <a:cs typeface="Times New Roman" panose="02020603050405020304" pitchFamily="18" charset="0"/>
                  </a:rPr>
                  <a:t>+</a:t>
                </a:r>
              </a:p>
            </p:txBody>
          </p:sp>
          <p:sp>
            <p:nvSpPr>
              <p:cNvPr id="18" name="Flowchart: Connector 17">
                <a:extLst>
                  <a:ext uri="{FF2B5EF4-FFF2-40B4-BE49-F238E27FC236}">
                    <a16:creationId xmlns:a16="http://schemas.microsoft.com/office/drawing/2014/main" id="{06CD275F-F2E5-7D73-B46F-46110585E0F2}"/>
                  </a:ext>
                </a:extLst>
              </p:cNvPr>
              <p:cNvSpPr/>
              <p:nvPr/>
            </p:nvSpPr>
            <p:spPr>
              <a:xfrm>
                <a:off x="8780511" y="2338856"/>
                <a:ext cx="947950" cy="832969"/>
              </a:xfrm>
              <a:prstGeom prst="flowChartConnector">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2000" b="1" dirty="0">
                    <a:solidFill>
                      <a:schemeClr val="tx1"/>
                    </a:solidFill>
                    <a:latin typeface="Times New Roman" panose="02020603050405020304" pitchFamily="18" charset="0"/>
                    <a:cs typeface="Times New Roman" panose="02020603050405020304" pitchFamily="18" charset="0"/>
                  </a:rPr>
                  <a:t>Cl</a:t>
                </a:r>
                <a:r>
                  <a:rPr lang="vi-VN" sz="2000" b="1" baseline="30000" dirty="0">
                    <a:solidFill>
                      <a:schemeClr val="tx1"/>
                    </a:solidFill>
                    <a:latin typeface="Times New Roman" panose="02020603050405020304" pitchFamily="18" charset="0"/>
                    <a:cs typeface="Times New Roman" panose="02020603050405020304" pitchFamily="18" charset="0"/>
                  </a:rPr>
                  <a:t>-</a:t>
                </a:r>
              </a:p>
            </p:txBody>
          </p:sp>
        </p:grpSp>
      </p:grpSp>
      <p:sp>
        <p:nvSpPr>
          <p:cNvPr id="21" name="TextBox 20">
            <a:extLst>
              <a:ext uri="{FF2B5EF4-FFF2-40B4-BE49-F238E27FC236}">
                <a16:creationId xmlns:a16="http://schemas.microsoft.com/office/drawing/2014/main" id="{6D0B5462-8706-2318-AB3C-B4642E5E049B}"/>
              </a:ext>
            </a:extLst>
          </p:cNvPr>
          <p:cNvSpPr txBox="1"/>
          <p:nvPr/>
        </p:nvSpPr>
        <p:spPr>
          <a:xfrm>
            <a:off x="1717324" y="4488914"/>
            <a:ext cx="5709351" cy="338554"/>
          </a:xfrm>
          <a:prstGeom prst="rect">
            <a:avLst/>
          </a:prstGeom>
          <a:noFill/>
          <a:ln>
            <a:noFill/>
          </a:ln>
        </p:spPr>
        <p:txBody>
          <a:bodyPr wrap="square" rtlCol="0">
            <a:spAutoFit/>
          </a:bodyPr>
          <a:lstStyle/>
          <a:p>
            <a:pPr algn="ctr"/>
            <a:r>
              <a:rPr lang="vi-VN" sz="1600" dirty="0">
                <a:solidFill>
                  <a:srgbClr val="0070C0"/>
                </a:solidFill>
              </a:rPr>
              <a:t>Hình 5.8. Ruộng muối và hình mô phỏng phân tử muối ăn</a:t>
            </a:r>
          </a:p>
        </p:txBody>
      </p:sp>
      <p:grpSp>
        <p:nvGrpSpPr>
          <p:cNvPr id="25" name="Group 24">
            <a:extLst>
              <a:ext uri="{FF2B5EF4-FFF2-40B4-BE49-F238E27FC236}">
                <a16:creationId xmlns:a16="http://schemas.microsoft.com/office/drawing/2014/main" id="{1F499000-D3DB-EB0F-6F52-9CAA8921824D}"/>
              </a:ext>
            </a:extLst>
          </p:cNvPr>
          <p:cNvGrpSpPr/>
          <p:nvPr/>
        </p:nvGrpSpPr>
        <p:grpSpPr>
          <a:xfrm>
            <a:off x="587317" y="713385"/>
            <a:ext cx="4174641" cy="1775199"/>
            <a:chOff x="613432" y="675256"/>
            <a:chExt cx="4174641" cy="1775199"/>
          </a:xfrm>
        </p:grpSpPr>
        <p:sp>
          <p:nvSpPr>
            <p:cNvPr id="22" name="Cloud 21">
              <a:extLst>
                <a:ext uri="{FF2B5EF4-FFF2-40B4-BE49-F238E27FC236}">
                  <a16:creationId xmlns:a16="http://schemas.microsoft.com/office/drawing/2014/main" id="{9EB563D3-8B74-035D-1D5C-0758970432DD}"/>
                </a:ext>
              </a:extLst>
            </p:cNvPr>
            <p:cNvSpPr/>
            <p:nvPr/>
          </p:nvSpPr>
          <p:spPr>
            <a:xfrm>
              <a:off x="613432" y="675256"/>
              <a:ext cx="4174641" cy="1775199"/>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sz="2600" dirty="0">
                <a:latin typeface="#9Slide03 Arima Madurai Black" panose="00000A00000000000000" pitchFamily="2"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82608A30-0F88-55C4-4C76-21BE7C1FF62A}"/>
                </a:ext>
              </a:extLst>
            </p:cNvPr>
            <p:cNvSpPr txBox="1"/>
            <p:nvPr/>
          </p:nvSpPr>
          <p:spPr>
            <a:xfrm>
              <a:off x="1171372" y="1059793"/>
              <a:ext cx="3417739" cy="1200329"/>
            </a:xfrm>
            <a:prstGeom prst="rect">
              <a:avLst/>
            </a:prstGeom>
            <a:noFill/>
          </p:spPr>
          <p:txBody>
            <a:bodyPr wrap="square" rtlCol="0">
              <a:spAutoFit/>
            </a:bodyPr>
            <a:lstStyle/>
            <a:p>
              <a:r>
                <a:rPr lang="en-US" sz="2400" dirty="0">
                  <a:latin typeface="#9Slide03 Arima Madurai Black" panose="00000A00000000000000" pitchFamily="2" charset="0"/>
                  <a:cs typeface="#9Slide03 Arima Madurai Black" panose="00000A00000000000000" pitchFamily="2" charset="0"/>
                </a:rPr>
                <a:t>8. </a:t>
              </a:r>
              <a:r>
                <a:rPr lang="en-US" sz="2400" dirty="0" err="1">
                  <a:latin typeface="#9Slide03 Arima Madurai Black" panose="00000A00000000000000" pitchFamily="2" charset="0"/>
                  <a:cs typeface="#9Slide03 Arima Madurai Black" panose="00000A00000000000000" pitchFamily="2" charset="0"/>
                </a:rPr>
                <a:t>Muối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ăn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là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đơn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chất</a:t>
              </a:r>
              <a:r>
                <a:rPr lang="en-US" sz="2400" dirty="0">
                  <a:latin typeface="#9Slide03 Arima Madurai Black" panose="00000A00000000000000" pitchFamily="2" charset="0"/>
                  <a:cs typeface="#9Slide03 Arima Madurai Black" panose="00000A00000000000000" pitchFamily="2" charset="0"/>
                </a:rPr>
                <a:t> hay </a:t>
              </a:r>
              <a:r>
                <a:rPr lang="en-US" sz="2400" dirty="0" err="1">
                  <a:latin typeface="#9Slide03 Arima Madurai Black" panose="00000A00000000000000" pitchFamily="2" charset="0"/>
                  <a:cs typeface="#9Slide03 Arima Madurai Black" panose="00000A00000000000000" pitchFamily="2" charset="0"/>
                </a:rPr>
                <a:t>hợp</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chất</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Vì</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sao</a:t>
              </a:r>
              <a:r>
                <a:rPr lang="en-US" sz="2400" dirty="0">
                  <a:latin typeface="#9Slide03 Arima Madurai Black" panose="00000A00000000000000" pitchFamily="2" charset="0"/>
                  <a:cs typeface="#9Slide03 Arima Madurai Black" panose="00000A00000000000000" pitchFamily="2" charset="0"/>
                </a:rPr>
                <a:t>?</a:t>
              </a:r>
              <a:endParaRPr lang="vi-VN" sz="2400" dirty="0">
                <a:latin typeface="#9Slide03 Arima Madurai Black" panose="00000A00000000000000" pitchFamily="2" charset="0"/>
                <a:cs typeface="#9Slide03 Arima Madurai Black" panose="00000A00000000000000" pitchFamily="2" charset="0"/>
              </a:endParaRPr>
            </a:p>
            <a:p>
              <a:endParaRPr lang="vi-VN" sz="2400" dirty="0"/>
            </a:p>
          </p:txBody>
        </p:sp>
      </p:grpSp>
    </p:spTree>
    <p:extLst>
      <p:ext uri="{BB962C8B-B14F-4D97-AF65-F5344CB8AC3E}">
        <p14:creationId xmlns:p14="http://schemas.microsoft.com/office/powerpoint/2010/main" val="240487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circle(out)">
                                      <p:cBhvr>
                                        <p:cTn id="1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6200000">
            <a:off x="7898447" y="389960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1413122" flipH="1">
            <a:off x="7173833" y="200671"/>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160428" y="74176"/>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3. </a:t>
            </a:r>
            <a:r>
              <a:rPr lang="en-US" sz="3600" dirty="0" err="1">
                <a:solidFill>
                  <a:srgbClr val="002060"/>
                </a:solidFill>
                <a:latin typeface="#9Slide03 AllRoundGothic" panose="020B0703020202020104" charset="0"/>
              </a:rPr>
              <a:t>Hợp</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chất</a:t>
            </a:r>
            <a:endParaRPr lang="en-US" sz="3600" dirty="0">
              <a:solidFill>
                <a:srgbClr val="002060"/>
              </a:solidFill>
              <a:latin typeface="#9Slide03 AllRoundGothic" panose="020B0703020202020104" charset="0"/>
            </a:endParaRPr>
          </a:p>
        </p:txBody>
      </p:sp>
      <p:sp>
        <p:nvSpPr>
          <p:cNvPr id="2" name="Rectangle: Rounded Corners 1">
            <a:extLst>
              <a:ext uri="{FF2B5EF4-FFF2-40B4-BE49-F238E27FC236}">
                <a16:creationId xmlns:a16="http://schemas.microsoft.com/office/drawing/2014/main" id="{92431559-F5A8-81BC-7E14-ACD0611F94E7}"/>
              </a:ext>
            </a:extLst>
          </p:cNvPr>
          <p:cNvSpPr/>
          <p:nvPr/>
        </p:nvSpPr>
        <p:spPr>
          <a:xfrm>
            <a:off x="1635937" y="2981304"/>
            <a:ext cx="6263796" cy="1056070"/>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2060"/>
                </a:solidFill>
                <a:latin typeface="#9Slide03 Arima Madurai Black" panose="00000A00000000000000" pitchFamily="2" charset="0"/>
                <a:cs typeface="#9Slide03 Arima Madurai Black" panose="00000A00000000000000" pitchFamily="2" charset="0"/>
              </a:rPr>
              <a:t>Trong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hợp</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của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các</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kết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hợp</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với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nhau</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theo</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tỉ</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lệ</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thứ</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tự</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định</a:t>
            </a:r>
            <a:r>
              <a:rPr lang="en-US" sz="2200" dirty="0">
                <a:solidFill>
                  <a:srgbClr val="002060"/>
                </a:solidFill>
                <a:latin typeface="#9Slide03 Arima Madurai Black" panose="00000A00000000000000" pitchFamily="2" charset="0"/>
                <a:cs typeface="#9Slide03 Arima Madurai Black" panose="00000A00000000000000" pitchFamily="2" charset="0"/>
              </a:rPr>
              <a:t>.</a:t>
            </a:r>
          </a:p>
        </p:txBody>
      </p:sp>
      <p:sp>
        <p:nvSpPr>
          <p:cNvPr id="4" name="Rectangle: Rounded Corners 3">
            <a:extLst>
              <a:ext uri="{FF2B5EF4-FFF2-40B4-BE49-F238E27FC236}">
                <a16:creationId xmlns:a16="http://schemas.microsoft.com/office/drawing/2014/main" id="{664819E9-DAEE-7DAE-5766-BA5EF3A793E2}"/>
              </a:ext>
            </a:extLst>
          </p:cNvPr>
          <p:cNvSpPr/>
          <p:nvPr/>
        </p:nvSpPr>
        <p:spPr>
          <a:xfrm>
            <a:off x="2389685" y="1136919"/>
            <a:ext cx="5932714" cy="1491545"/>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2060"/>
                </a:solidFill>
                <a:latin typeface="#9Slide03 Arima Madurai Black" panose="00000A00000000000000" pitchFamily="2" charset="0"/>
                <a:cs typeface="#9Slide03 Arima Madurai Black" panose="00000A00000000000000" pitchFamily="2" charset="0"/>
              </a:rPr>
              <a:t>9. </a:t>
            </a:r>
            <a:r>
              <a:rPr lang="en-US" sz="2200" dirty="0" err="1">
                <a:solidFill>
                  <a:srgbClr val="002060"/>
                </a:solidFill>
                <a:latin typeface="#9Slide03 Arima Madurai Black" panose="00000A00000000000000" pitchFamily="2" charset="0"/>
                <a:cs typeface="#9Slide03 Arima Madurai Black" panose="00000A00000000000000" pitchFamily="2" charset="0"/>
              </a:rPr>
              <a:t>Hãy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nêu</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một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số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dụ</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về</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hợp</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mà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em</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biết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cho</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biết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đó</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được</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tạo</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thành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từ</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các</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của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nào</a:t>
            </a:r>
            <a:r>
              <a:rPr lang="en-US" sz="22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5" name="Picture 4">
            <a:extLst>
              <a:ext uri="{FF2B5EF4-FFF2-40B4-BE49-F238E27FC236}">
                <a16:creationId xmlns:a16="http://schemas.microsoft.com/office/drawing/2014/main" id="{D8B5553E-68D0-E2FE-DD54-B8B28DE285B3}"/>
              </a:ext>
            </a:extLst>
          </p:cNvPr>
          <p:cNvPicPr>
            <a:picLocks noChangeAspect="1"/>
          </p:cNvPicPr>
          <p:nvPr/>
        </p:nvPicPr>
        <p:blipFill>
          <a:blip r:embed="rId3"/>
          <a:stretch>
            <a:fillRect/>
          </a:stretch>
        </p:blipFill>
        <p:spPr>
          <a:xfrm>
            <a:off x="884735" y="994630"/>
            <a:ext cx="1504950" cy="1552575"/>
          </a:xfrm>
          <a:prstGeom prst="rect">
            <a:avLst/>
          </a:prstGeom>
        </p:spPr>
      </p:pic>
    </p:spTree>
    <p:extLst>
      <p:ext uri="{BB962C8B-B14F-4D97-AF65-F5344CB8AC3E}">
        <p14:creationId xmlns:p14="http://schemas.microsoft.com/office/powerpoint/2010/main" val="162366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6200000">
            <a:off x="7898447" y="389960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1413122" flipH="1">
            <a:off x="7173833" y="200671"/>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160428" y="74176"/>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3. </a:t>
            </a:r>
            <a:r>
              <a:rPr lang="en-US" sz="3600" dirty="0" err="1">
                <a:solidFill>
                  <a:srgbClr val="002060"/>
                </a:solidFill>
                <a:latin typeface="#9Slide03 AllRoundGothic" panose="020B0703020202020104" charset="0"/>
              </a:rPr>
              <a:t>Hợp</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chất</a:t>
            </a:r>
            <a:endParaRPr lang="en-US" sz="3600" dirty="0">
              <a:solidFill>
                <a:srgbClr val="002060"/>
              </a:solidFill>
              <a:latin typeface="#9Slide03 AllRoundGothic" panose="020B0703020202020104" charset="0"/>
            </a:endParaRPr>
          </a:p>
        </p:txBody>
      </p:sp>
      <p:grpSp>
        <p:nvGrpSpPr>
          <p:cNvPr id="6" name="Group 5">
            <a:extLst>
              <a:ext uri="{FF2B5EF4-FFF2-40B4-BE49-F238E27FC236}">
                <a16:creationId xmlns:a16="http://schemas.microsoft.com/office/drawing/2014/main" id="{425CB22B-88FB-9E05-686B-F4E7B39B5D60}"/>
              </a:ext>
            </a:extLst>
          </p:cNvPr>
          <p:cNvGrpSpPr/>
          <p:nvPr/>
        </p:nvGrpSpPr>
        <p:grpSpPr>
          <a:xfrm>
            <a:off x="2046384" y="747350"/>
            <a:ext cx="1542584" cy="1427400"/>
            <a:chOff x="7130303" y="2845672"/>
            <a:chExt cx="2415202" cy="2169117"/>
          </a:xfrm>
        </p:grpSpPr>
        <p:sp>
          <p:nvSpPr>
            <p:cNvPr id="7" name="Flowchart: Connector 6">
              <a:extLst>
                <a:ext uri="{FF2B5EF4-FFF2-40B4-BE49-F238E27FC236}">
                  <a16:creationId xmlns:a16="http://schemas.microsoft.com/office/drawing/2014/main" id="{5D03DCDE-30E4-7826-805D-6936E9220459}"/>
                </a:ext>
              </a:extLst>
            </p:cNvPr>
            <p:cNvSpPr/>
            <p:nvPr/>
          </p:nvSpPr>
          <p:spPr>
            <a:xfrm>
              <a:off x="8741869" y="3324998"/>
              <a:ext cx="803636" cy="733424"/>
            </a:xfrm>
            <a:prstGeom prst="flowChartConnector">
              <a:avLst/>
            </a:prstGeom>
            <a:ln>
              <a:no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grpSp>
          <p:nvGrpSpPr>
            <p:cNvPr id="8" name="Group 7">
              <a:extLst>
                <a:ext uri="{FF2B5EF4-FFF2-40B4-BE49-F238E27FC236}">
                  <a16:creationId xmlns:a16="http://schemas.microsoft.com/office/drawing/2014/main" id="{17FD892B-2226-4B7E-9612-2C5BE828A766}"/>
                </a:ext>
              </a:extLst>
            </p:cNvPr>
            <p:cNvGrpSpPr/>
            <p:nvPr/>
          </p:nvGrpSpPr>
          <p:grpSpPr>
            <a:xfrm>
              <a:off x="7130303" y="3367563"/>
              <a:ext cx="1847190" cy="1204339"/>
              <a:chOff x="8140168" y="2122976"/>
              <a:chExt cx="1839062" cy="1243442"/>
            </a:xfrm>
          </p:grpSpPr>
          <p:sp>
            <p:nvSpPr>
              <p:cNvPr id="11" name="Flowchart: Connector 10">
                <a:extLst>
                  <a:ext uri="{FF2B5EF4-FFF2-40B4-BE49-F238E27FC236}">
                    <a16:creationId xmlns:a16="http://schemas.microsoft.com/office/drawing/2014/main" id="{460A2E8A-3A54-0C4E-C886-76A9115DAA6F}"/>
                  </a:ext>
                </a:extLst>
              </p:cNvPr>
              <p:cNvSpPr/>
              <p:nvPr/>
            </p:nvSpPr>
            <p:spPr>
              <a:xfrm>
                <a:off x="8140168" y="2484823"/>
                <a:ext cx="800100" cy="757237"/>
              </a:xfrm>
              <a:prstGeom prst="flowChartConnector">
                <a:avLst/>
              </a:prstGeom>
              <a:ln>
                <a:no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sp>
            <p:nvSpPr>
              <p:cNvPr id="12" name="Flowchart: Connector 11">
                <a:extLst>
                  <a:ext uri="{FF2B5EF4-FFF2-40B4-BE49-F238E27FC236}">
                    <a16:creationId xmlns:a16="http://schemas.microsoft.com/office/drawing/2014/main" id="{B4E888E2-1BEF-CDCB-EA21-CC32FC6253B4}"/>
                  </a:ext>
                </a:extLst>
              </p:cNvPr>
              <p:cNvSpPr/>
              <p:nvPr/>
            </p:nvSpPr>
            <p:spPr>
              <a:xfrm>
                <a:off x="8715548" y="2122976"/>
                <a:ext cx="1263682" cy="1243442"/>
              </a:xfrm>
              <a:prstGeom prst="flowChartConnector">
                <a:avLst/>
              </a:prstGeom>
              <a:ln>
                <a:noFill/>
              </a:ln>
            </p:spPr>
            <p:style>
              <a:lnRef idx="1">
                <a:schemeClr val="accent4"/>
              </a:lnRef>
              <a:fillRef idx="1002">
                <a:schemeClr val="dk2"/>
              </a:fillRef>
              <a:effectRef idx="2">
                <a:schemeClr val="accent4"/>
              </a:effectRef>
              <a:fontRef idx="minor">
                <a:schemeClr val="lt1"/>
              </a:fontRef>
            </p:style>
            <p:txBody>
              <a:bodyPr rtlCol="0" anchor="ctr"/>
              <a:lstStyle/>
              <a:p>
                <a:pPr algn="ctr"/>
                <a:r>
                  <a:rPr lang="vi-VN" sz="2400" b="1" dirty="0">
                    <a:latin typeface="Times New Roman" panose="02020603050405020304" pitchFamily="18" charset="0"/>
                  </a:rPr>
                  <a:t>C</a:t>
                </a:r>
              </a:p>
            </p:txBody>
          </p:sp>
        </p:grpSp>
        <p:sp>
          <p:nvSpPr>
            <p:cNvPr id="9" name="Flowchart: Connector 8">
              <a:extLst>
                <a:ext uri="{FF2B5EF4-FFF2-40B4-BE49-F238E27FC236}">
                  <a16:creationId xmlns:a16="http://schemas.microsoft.com/office/drawing/2014/main" id="{6BC9E1E9-FB82-71DE-011C-36ADD5834984}"/>
                </a:ext>
              </a:extLst>
            </p:cNvPr>
            <p:cNvSpPr/>
            <p:nvPr/>
          </p:nvSpPr>
          <p:spPr>
            <a:xfrm>
              <a:off x="8141170" y="4281365"/>
              <a:ext cx="803636" cy="733424"/>
            </a:xfrm>
            <a:prstGeom prst="flowChartConnector">
              <a:avLst/>
            </a:prstGeom>
            <a:ln>
              <a:no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sp>
          <p:nvSpPr>
            <p:cNvPr id="10" name="Flowchart: Connector 9">
              <a:extLst>
                <a:ext uri="{FF2B5EF4-FFF2-40B4-BE49-F238E27FC236}">
                  <a16:creationId xmlns:a16="http://schemas.microsoft.com/office/drawing/2014/main" id="{B036E2E9-0FCA-D7C1-CC6D-F67A8B864D97}"/>
                </a:ext>
              </a:extLst>
            </p:cNvPr>
            <p:cNvSpPr/>
            <p:nvPr/>
          </p:nvSpPr>
          <p:spPr>
            <a:xfrm>
              <a:off x="7861875" y="2845672"/>
              <a:ext cx="803636" cy="733424"/>
            </a:xfrm>
            <a:prstGeom prst="flowChartConnector">
              <a:avLst/>
            </a:prstGeom>
            <a:ln>
              <a:no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grpSp>
      <p:sp>
        <p:nvSpPr>
          <p:cNvPr id="13" name="TextBox 12">
            <a:extLst>
              <a:ext uri="{FF2B5EF4-FFF2-40B4-BE49-F238E27FC236}">
                <a16:creationId xmlns:a16="http://schemas.microsoft.com/office/drawing/2014/main" id="{C2B39D41-C0FE-C8D6-4FA5-942CCB9B9D49}"/>
              </a:ext>
            </a:extLst>
          </p:cNvPr>
          <p:cNvSpPr txBox="1"/>
          <p:nvPr/>
        </p:nvSpPr>
        <p:spPr>
          <a:xfrm>
            <a:off x="2692023" y="2345438"/>
            <a:ext cx="383665" cy="307777"/>
          </a:xfrm>
          <a:prstGeom prst="rect">
            <a:avLst/>
          </a:prstGeom>
          <a:noFill/>
          <a:ln>
            <a:noFill/>
          </a:ln>
        </p:spPr>
        <p:txBody>
          <a:bodyPr wrap="square" rtlCol="0">
            <a:spAutoFit/>
          </a:bodyPr>
          <a:lstStyle/>
          <a:p>
            <a:r>
              <a:rPr lang="vi-VN" dirty="0"/>
              <a:t>a)</a:t>
            </a:r>
          </a:p>
        </p:txBody>
      </p:sp>
      <p:grpSp>
        <p:nvGrpSpPr>
          <p:cNvPr id="14" name="Group 13">
            <a:extLst>
              <a:ext uri="{FF2B5EF4-FFF2-40B4-BE49-F238E27FC236}">
                <a16:creationId xmlns:a16="http://schemas.microsoft.com/office/drawing/2014/main" id="{570289D6-B14E-237B-BE9F-08566E12FB13}"/>
              </a:ext>
            </a:extLst>
          </p:cNvPr>
          <p:cNvGrpSpPr/>
          <p:nvPr/>
        </p:nvGrpSpPr>
        <p:grpSpPr>
          <a:xfrm>
            <a:off x="5445968" y="747350"/>
            <a:ext cx="1708627" cy="1305204"/>
            <a:chOff x="3400466" y="2904001"/>
            <a:chExt cx="2400259" cy="1619032"/>
          </a:xfrm>
        </p:grpSpPr>
        <p:grpSp>
          <p:nvGrpSpPr>
            <p:cNvPr id="15" name="Group 14">
              <a:extLst>
                <a:ext uri="{FF2B5EF4-FFF2-40B4-BE49-F238E27FC236}">
                  <a16:creationId xmlns:a16="http://schemas.microsoft.com/office/drawing/2014/main" id="{4D13C873-25B5-43E7-304B-E79A2F5F6C5C}"/>
                </a:ext>
              </a:extLst>
            </p:cNvPr>
            <p:cNvGrpSpPr/>
            <p:nvPr/>
          </p:nvGrpSpPr>
          <p:grpSpPr>
            <a:xfrm>
              <a:off x="3400466" y="3513101"/>
              <a:ext cx="2400259" cy="1009932"/>
              <a:chOff x="7686807" y="2405750"/>
              <a:chExt cx="1795330" cy="766074"/>
            </a:xfrm>
          </p:grpSpPr>
          <p:sp>
            <p:nvSpPr>
              <p:cNvPr id="17" name="Flowchart: Connector 16">
                <a:extLst>
                  <a:ext uri="{FF2B5EF4-FFF2-40B4-BE49-F238E27FC236}">
                    <a16:creationId xmlns:a16="http://schemas.microsoft.com/office/drawing/2014/main" id="{011D1F3B-A7CA-044C-3675-AE5E3D4F2D3B}"/>
                  </a:ext>
                </a:extLst>
              </p:cNvPr>
              <p:cNvSpPr/>
              <p:nvPr/>
            </p:nvSpPr>
            <p:spPr>
              <a:xfrm>
                <a:off x="7686807" y="2405750"/>
                <a:ext cx="800100" cy="757237"/>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400" b="1" dirty="0">
                    <a:latin typeface="Times New Roman" panose="02020603050405020304" pitchFamily="18" charset="0"/>
                  </a:rPr>
                  <a:t>O</a:t>
                </a:r>
              </a:p>
            </p:txBody>
          </p:sp>
          <p:sp>
            <p:nvSpPr>
              <p:cNvPr id="18" name="Flowchart: Connector 17">
                <a:extLst>
                  <a:ext uri="{FF2B5EF4-FFF2-40B4-BE49-F238E27FC236}">
                    <a16:creationId xmlns:a16="http://schemas.microsoft.com/office/drawing/2014/main" id="{AE0B7244-ACF0-0D49-F1ED-CF24AD733C1A}"/>
                  </a:ext>
                </a:extLst>
              </p:cNvPr>
              <p:cNvSpPr/>
              <p:nvPr/>
            </p:nvSpPr>
            <p:spPr>
              <a:xfrm>
                <a:off x="8682037" y="2414587"/>
                <a:ext cx="800100" cy="757237"/>
              </a:xfrm>
              <a:prstGeom prst="flowChartConnector">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vi-VN" sz="2400" b="1" dirty="0">
                    <a:latin typeface="Times New Roman" panose="02020603050405020304" pitchFamily="18" charset="0"/>
                  </a:rPr>
                  <a:t>O</a:t>
                </a:r>
              </a:p>
            </p:txBody>
          </p:sp>
        </p:grpSp>
        <p:sp>
          <p:nvSpPr>
            <p:cNvPr id="16" name="Flowchart: Connector 15">
              <a:extLst>
                <a:ext uri="{FF2B5EF4-FFF2-40B4-BE49-F238E27FC236}">
                  <a16:creationId xmlns:a16="http://schemas.microsoft.com/office/drawing/2014/main" id="{04B4E737-CAC0-2E56-F378-30000A5AD254}"/>
                </a:ext>
              </a:extLst>
            </p:cNvPr>
            <p:cNvSpPr/>
            <p:nvPr/>
          </p:nvSpPr>
          <p:spPr>
            <a:xfrm>
              <a:off x="3933899" y="2904001"/>
              <a:ext cx="1269267" cy="1204339"/>
            </a:xfrm>
            <a:prstGeom prst="flowChartConnector">
              <a:avLst/>
            </a:prstGeom>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2400" b="1" dirty="0">
                  <a:latin typeface="Times New Roman" panose="02020603050405020304" pitchFamily="18" charset="0"/>
                </a:rPr>
                <a:t>S</a:t>
              </a:r>
            </a:p>
          </p:txBody>
        </p:sp>
      </p:grpSp>
      <p:sp>
        <p:nvSpPr>
          <p:cNvPr id="20" name="TextBox 19">
            <a:extLst>
              <a:ext uri="{FF2B5EF4-FFF2-40B4-BE49-F238E27FC236}">
                <a16:creationId xmlns:a16="http://schemas.microsoft.com/office/drawing/2014/main" id="{F1CAFDEE-841E-6F96-1C07-83C2C711C1D6}"/>
              </a:ext>
            </a:extLst>
          </p:cNvPr>
          <p:cNvSpPr txBox="1"/>
          <p:nvPr/>
        </p:nvSpPr>
        <p:spPr>
          <a:xfrm>
            <a:off x="6255953" y="2345438"/>
            <a:ext cx="383665" cy="307777"/>
          </a:xfrm>
          <a:prstGeom prst="rect">
            <a:avLst/>
          </a:prstGeom>
          <a:noFill/>
          <a:ln>
            <a:noFill/>
          </a:ln>
        </p:spPr>
        <p:txBody>
          <a:bodyPr wrap="square" rtlCol="0">
            <a:spAutoFit/>
          </a:bodyPr>
          <a:lstStyle/>
          <a:p>
            <a:r>
              <a:rPr lang="vi-VN" dirty="0"/>
              <a:t>b)</a:t>
            </a:r>
          </a:p>
        </p:txBody>
      </p:sp>
      <p:sp>
        <p:nvSpPr>
          <p:cNvPr id="27" name="TextBox 26">
            <a:extLst>
              <a:ext uri="{FF2B5EF4-FFF2-40B4-BE49-F238E27FC236}">
                <a16:creationId xmlns:a16="http://schemas.microsoft.com/office/drawing/2014/main" id="{19983222-22E0-8401-8D52-294C5E1F438D}"/>
              </a:ext>
            </a:extLst>
          </p:cNvPr>
          <p:cNvSpPr txBox="1"/>
          <p:nvPr/>
        </p:nvSpPr>
        <p:spPr>
          <a:xfrm>
            <a:off x="1765689" y="2755630"/>
            <a:ext cx="5789002" cy="307777"/>
          </a:xfrm>
          <a:prstGeom prst="rect">
            <a:avLst/>
          </a:prstGeom>
          <a:noFill/>
          <a:ln>
            <a:noFill/>
          </a:ln>
        </p:spPr>
        <p:txBody>
          <a:bodyPr wrap="square" rtlCol="0">
            <a:spAutoFit/>
          </a:bodyPr>
          <a:lstStyle/>
          <a:p>
            <a:pPr algn="ctr"/>
            <a:r>
              <a:rPr lang="vi-VN" b="1" dirty="0">
                <a:solidFill>
                  <a:srgbClr val="0070C0"/>
                </a:solidFill>
              </a:rPr>
              <a:t>Hình 5.9. Hình mô phỏng phân tử methane (a) và sulfur dioxide (b)</a:t>
            </a:r>
          </a:p>
        </p:txBody>
      </p:sp>
      <p:graphicFrame>
        <p:nvGraphicFramePr>
          <p:cNvPr id="28" name="Table 27">
            <a:extLst>
              <a:ext uri="{FF2B5EF4-FFF2-40B4-BE49-F238E27FC236}">
                <a16:creationId xmlns:a16="http://schemas.microsoft.com/office/drawing/2014/main" id="{C922D82D-4FB1-4A12-AE46-F455D385A399}"/>
              </a:ext>
            </a:extLst>
          </p:cNvPr>
          <p:cNvGraphicFramePr>
            <a:graphicFrameLocks noGrp="1"/>
          </p:cNvGraphicFramePr>
          <p:nvPr>
            <p:extLst>
              <p:ext uri="{D42A27DB-BD31-4B8C-83A1-F6EECF244321}">
                <p14:modId xmlns:p14="http://schemas.microsoft.com/office/powerpoint/2010/main" val="678347368"/>
              </p:ext>
            </p:extLst>
          </p:nvPr>
        </p:nvGraphicFramePr>
        <p:xfrm>
          <a:off x="1025266" y="3063407"/>
          <a:ext cx="6215119" cy="2511028"/>
        </p:xfrm>
        <a:graphic>
          <a:graphicData uri="http://schemas.openxmlformats.org/drawingml/2006/table">
            <a:tbl>
              <a:tblPr firstRow="1" firstCol="1" bandRow="1">
                <a:tableStyleId>{5C22544A-7EE6-4342-B048-85BDC9FD1C3A}</a:tableStyleId>
              </a:tblPr>
              <a:tblGrid>
                <a:gridCol w="2851089">
                  <a:extLst>
                    <a:ext uri="{9D8B030D-6E8A-4147-A177-3AD203B41FA5}">
                      <a16:colId xmlns:a16="http://schemas.microsoft.com/office/drawing/2014/main" val="20000"/>
                    </a:ext>
                  </a:extLst>
                </a:gridCol>
                <a:gridCol w="3364030">
                  <a:extLst>
                    <a:ext uri="{9D8B030D-6E8A-4147-A177-3AD203B41FA5}">
                      <a16:colId xmlns:a16="http://schemas.microsoft.com/office/drawing/2014/main" val="20001"/>
                    </a:ext>
                  </a:extLst>
                </a:gridCol>
              </a:tblGrid>
              <a:tr h="684826">
                <a:tc>
                  <a:txBody>
                    <a:bodyPr/>
                    <a:lstStyle/>
                    <a:p>
                      <a:pPr algn="ctr">
                        <a:spcAft>
                          <a:spcPts val="0"/>
                        </a:spcAft>
                      </a:pPr>
                      <a:r>
                        <a:rPr lang="en-US" sz="1800" dirty="0" err="1">
                          <a:solidFill>
                            <a:srgbClr val="FF0000"/>
                          </a:solidFill>
                          <a:effectLst/>
                          <a:latin typeface="Times New Roman" panose="02020603050405020304" pitchFamily="18" charset="0"/>
                          <a:cs typeface="Times New Roman" panose="02020603050405020304" pitchFamily="18" charset="0"/>
                        </a:rPr>
                        <a:t>Phân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tử</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hợp</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chất</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2" marR="3572" marT="0" marB="0" anchor="b">
                    <a:solidFill>
                      <a:schemeClr val="accent2">
                        <a:lumMod val="20000"/>
                        <a:lumOff val="80000"/>
                      </a:schemeClr>
                    </a:solidFill>
                  </a:tcPr>
                </a:tc>
                <a:tc>
                  <a:txBody>
                    <a:bodyPr/>
                    <a:lstStyle/>
                    <a:p>
                      <a:pPr algn="ctr">
                        <a:spcAft>
                          <a:spcPts val="0"/>
                        </a:spcAft>
                      </a:pPr>
                      <a:r>
                        <a:rPr lang="en-US" sz="1800" dirty="0" err="1">
                          <a:solidFill>
                            <a:srgbClr val="FF0000"/>
                          </a:solidFill>
                          <a:effectLst/>
                          <a:latin typeface="Times New Roman" panose="02020603050405020304" pitchFamily="18" charset="0"/>
                          <a:cs typeface="Times New Roman" panose="02020603050405020304" pitchFamily="18" charset="0"/>
                        </a:rPr>
                        <a:t>Đặc</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điểm</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cấu</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tạo</a:t>
                      </a:r>
                      <a:endParaRPr lang="en-US"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2" marR="3572" marT="0" marB="0" anchor="b">
                    <a:solidFill>
                      <a:schemeClr val="accent2">
                        <a:lumMod val="20000"/>
                        <a:lumOff val="80000"/>
                      </a:schemeClr>
                    </a:solidFill>
                  </a:tcPr>
                </a:tc>
                <a:extLst>
                  <a:ext uri="{0D108BD9-81ED-4DB2-BD59-A6C34878D82A}">
                    <a16:rowId xmlns:a16="http://schemas.microsoft.com/office/drawing/2014/main" val="10000"/>
                  </a:ext>
                </a:extLst>
              </a:tr>
              <a:tr h="730481">
                <a:tc>
                  <a:txBody>
                    <a:bodyPr/>
                    <a:lstStyle/>
                    <a:p>
                      <a:pPr>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Khí</a:t>
                      </a:r>
                      <a:r>
                        <a:rPr lang="en-US" sz="1800" baseline="0" dirty="0">
                          <a:solidFill>
                            <a:schemeClr val="tx1"/>
                          </a:solidFill>
                          <a:effectLst/>
                          <a:latin typeface="Times New Roman" panose="02020603050405020304" pitchFamily="18" charset="0"/>
                          <a:cs typeface="Times New Roman" panose="02020603050405020304" pitchFamily="18" charset="0"/>
                        </a:rPr>
                        <a:t> </a:t>
                      </a:r>
                      <a:r>
                        <a:rPr lang="en-US" sz="1800" dirty="0">
                          <a:solidFill>
                            <a:schemeClr val="tx1"/>
                          </a:solidFill>
                          <a:effectLst/>
                          <a:latin typeface="Times New Roman" panose="02020603050405020304" pitchFamily="18" charset="0"/>
                          <a:cs typeface="Times New Roman" panose="02020603050405020304" pitchFamily="18" charset="0"/>
                        </a:rPr>
                        <a:t>methane</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2" marR="3572" marT="0" marB="0" anchor="b">
                    <a:solidFill>
                      <a:schemeClr val="accent2">
                        <a:lumMod val="20000"/>
                        <a:lumOff val="80000"/>
                      </a:schemeClr>
                    </a:solidFill>
                  </a:tcPr>
                </a:tc>
                <a:tc>
                  <a:txBody>
                    <a:bodyPr/>
                    <a:lstStyle/>
                    <a:p>
                      <a:pPr>
                        <a:spcAft>
                          <a:spcPts val="0"/>
                        </a:spcAft>
                      </a:pPr>
                      <a:r>
                        <a:rPr lang="en-US" sz="1800" dirty="0">
                          <a:solidFill>
                            <a:schemeClr val="tx1"/>
                          </a:solidFill>
                          <a:effectLst/>
                          <a:latin typeface="Times New Roman" panose="02020603050405020304" pitchFamily="18" charset="0"/>
                          <a:cs typeface="Times New Roman" panose="02020603050405020304" pitchFamily="18" charset="0"/>
                        </a:rPr>
                        <a:t> 1 </a:t>
                      </a:r>
                      <a:r>
                        <a:rPr lang="en-US" sz="1800" dirty="0" err="1">
                          <a:solidFill>
                            <a:schemeClr val="tx1"/>
                          </a:solidFill>
                          <a:effectLst/>
                          <a:latin typeface="Times New Roman" panose="02020603050405020304" pitchFamily="18" charset="0"/>
                          <a:cs typeface="Times New Roman" panose="02020603050405020304" pitchFamily="18" charset="0"/>
                        </a:rPr>
                        <a:t>nguyên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tử</a:t>
                      </a:r>
                      <a:r>
                        <a:rPr lang="en-US" sz="1800" dirty="0">
                          <a:solidFill>
                            <a:schemeClr val="tx1"/>
                          </a:solidFill>
                          <a:effectLst/>
                          <a:latin typeface="Times New Roman" panose="02020603050405020304" pitchFamily="18" charset="0"/>
                          <a:cs typeface="Times New Roman" panose="02020603050405020304" pitchFamily="18" charset="0"/>
                        </a:rPr>
                        <a:t> carbon </a:t>
                      </a:r>
                      <a:r>
                        <a:rPr lang="en-US" sz="1800" dirty="0" err="1">
                          <a:solidFill>
                            <a:schemeClr val="tx1"/>
                          </a:solidFill>
                          <a:effectLst/>
                          <a:latin typeface="Times New Roman" panose="02020603050405020304" pitchFamily="18" charset="0"/>
                          <a:cs typeface="Times New Roman" panose="02020603050405020304" pitchFamily="18" charset="0"/>
                        </a:rPr>
                        <a:t>và</a:t>
                      </a:r>
                      <a:r>
                        <a:rPr lang="en-US" sz="1800" dirty="0">
                          <a:solidFill>
                            <a:schemeClr val="tx1"/>
                          </a:solidFill>
                          <a:effectLst/>
                          <a:latin typeface="Times New Roman" panose="02020603050405020304" pitchFamily="18" charset="0"/>
                          <a:cs typeface="Times New Roman" panose="02020603050405020304" pitchFamily="18" charset="0"/>
                        </a:rPr>
                        <a:t> 4 </a:t>
                      </a:r>
                      <a:r>
                        <a:rPr lang="en-US" sz="1800" dirty="0" err="1">
                          <a:solidFill>
                            <a:schemeClr val="tx1"/>
                          </a:solidFill>
                          <a:effectLst/>
                          <a:latin typeface="Times New Roman" panose="02020603050405020304" pitchFamily="18" charset="0"/>
                          <a:cs typeface="Times New Roman" panose="02020603050405020304" pitchFamily="18" charset="0"/>
                        </a:rPr>
                        <a:t>nguyên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tử</a:t>
                      </a:r>
                      <a:r>
                        <a:rPr lang="en-US" sz="1800" dirty="0">
                          <a:solidFill>
                            <a:schemeClr val="tx1"/>
                          </a:solidFill>
                          <a:effectLst/>
                          <a:latin typeface="Times New Roman" panose="02020603050405020304" pitchFamily="18" charset="0"/>
                          <a:cs typeface="Times New Roman" panose="02020603050405020304" pitchFamily="18" charset="0"/>
                        </a:rPr>
                        <a:t> hydrogen</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2" marR="3572" marT="0" marB="0" anchor="b">
                    <a:solidFill>
                      <a:schemeClr val="accent2">
                        <a:lumMod val="20000"/>
                        <a:lumOff val="80000"/>
                      </a:schemeClr>
                    </a:solidFill>
                  </a:tcPr>
                </a:tc>
                <a:extLst>
                  <a:ext uri="{0D108BD9-81ED-4DB2-BD59-A6C34878D82A}">
                    <a16:rowId xmlns:a16="http://schemas.microsoft.com/office/drawing/2014/main" val="10001"/>
                  </a:ext>
                </a:extLst>
              </a:tr>
              <a:tr h="730481">
                <a:tc>
                  <a:txBody>
                    <a:bodyPr/>
                    <a:lstStyle/>
                    <a:p>
                      <a:pPr>
                        <a:spcAft>
                          <a:spcPts val="0"/>
                        </a:spcAft>
                      </a:pPr>
                      <a:r>
                        <a:rPr lang="en-US" sz="1800" dirty="0">
                          <a:solidFill>
                            <a:schemeClr val="tx1"/>
                          </a:solidFill>
                          <a:effectLst/>
                          <a:latin typeface="Times New Roman" panose="02020603050405020304" pitchFamily="18" charset="0"/>
                          <a:cs typeface="Times New Roman" panose="02020603050405020304" pitchFamily="18" charset="0"/>
                        </a:rPr>
                        <a:t> sulfur dioxide</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2" marR="3572" marT="0" marB="0" anchor="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effectLst/>
                          <a:latin typeface="Times New Roman" panose="02020603050405020304" pitchFamily="18" charset="0"/>
                          <a:cs typeface="Times New Roman" panose="02020603050405020304" pitchFamily="18" charset="0"/>
                        </a:rPr>
                        <a:t> 1 </a:t>
                      </a:r>
                      <a:r>
                        <a:rPr lang="en-US" sz="1800" dirty="0" err="1">
                          <a:solidFill>
                            <a:schemeClr val="tx1"/>
                          </a:solidFill>
                          <a:effectLst/>
                          <a:latin typeface="Times New Roman" panose="02020603050405020304" pitchFamily="18" charset="0"/>
                          <a:cs typeface="Times New Roman" panose="02020603050405020304" pitchFamily="18" charset="0"/>
                        </a:rPr>
                        <a:t>nguyên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tử</a:t>
                      </a:r>
                      <a:r>
                        <a:rPr lang="en-US" sz="1800" dirty="0">
                          <a:solidFill>
                            <a:schemeClr val="tx1"/>
                          </a:solidFill>
                          <a:effectLst/>
                          <a:latin typeface="Times New Roman" panose="02020603050405020304" pitchFamily="18" charset="0"/>
                          <a:cs typeface="Times New Roman" panose="02020603050405020304" pitchFamily="18" charset="0"/>
                        </a:rPr>
                        <a:t> sulfur </a:t>
                      </a:r>
                      <a:r>
                        <a:rPr lang="en-US" sz="1800" dirty="0" err="1">
                          <a:solidFill>
                            <a:schemeClr val="tx1"/>
                          </a:solidFill>
                          <a:effectLst/>
                          <a:latin typeface="Times New Roman" panose="02020603050405020304" pitchFamily="18" charset="0"/>
                          <a:cs typeface="Times New Roman" panose="02020603050405020304" pitchFamily="18" charset="0"/>
                        </a:rPr>
                        <a:t>và</a:t>
                      </a:r>
                      <a:r>
                        <a:rPr lang="en-US" sz="1800" dirty="0">
                          <a:solidFill>
                            <a:schemeClr val="tx1"/>
                          </a:solidFill>
                          <a:effectLst/>
                          <a:latin typeface="Times New Roman" panose="02020603050405020304" pitchFamily="18" charset="0"/>
                          <a:cs typeface="Times New Roman" panose="02020603050405020304" pitchFamily="18" charset="0"/>
                        </a:rPr>
                        <a:t> 2 </a:t>
                      </a:r>
                      <a:r>
                        <a:rPr lang="en-US" sz="1800" dirty="0" err="1">
                          <a:solidFill>
                            <a:schemeClr val="tx1"/>
                          </a:solidFill>
                          <a:effectLst/>
                          <a:latin typeface="Times New Roman" panose="02020603050405020304" pitchFamily="18" charset="0"/>
                          <a:cs typeface="Times New Roman" panose="02020603050405020304" pitchFamily="18" charset="0"/>
                        </a:rPr>
                        <a:t>nguyên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tử</a:t>
                      </a:r>
                      <a:r>
                        <a:rPr lang="en-US" sz="1800" dirty="0">
                          <a:solidFill>
                            <a:schemeClr val="tx1"/>
                          </a:solidFill>
                          <a:effectLst/>
                          <a:latin typeface="Times New Roman" panose="02020603050405020304" pitchFamily="18" charset="0"/>
                          <a:cs typeface="Times New Roman" panose="02020603050405020304" pitchFamily="18" charset="0"/>
                        </a:rPr>
                        <a:t> oxygen</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72" marR="3572" marT="0" marB="0" anchor="b">
                    <a:solidFill>
                      <a:schemeClr val="accent2">
                        <a:lumMod val="20000"/>
                        <a:lumOff val="80000"/>
                      </a:schemeClr>
                    </a:solidFill>
                  </a:tcPr>
                </a:tc>
                <a:extLst>
                  <a:ext uri="{0D108BD9-81ED-4DB2-BD59-A6C34878D82A}">
                    <a16:rowId xmlns:a16="http://schemas.microsoft.com/office/drawing/2014/main" val="10002"/>
                  </a:ext>
                </a:extLst>
              </a:tr>
              <a:tr h="365240">
                <a:tc>
                  <a:txBody>
                    <a:bodyPr/>
                    <a:lstStyle/>
                    <a:p>
                      <a:pPr>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72" marR="3572" marT="0" marB="0" anchor="b">
                    <a:solidFill>
                      <a:schemeClr val="accent2">
                        <a:lumMod val="20000"/>
                        <a:lumOff val="80000"/>
                      </a:schemeClr>
                    </a:solidFill>
                  </a:tcPr>
                </a:tc>
                <a:tc>
                  <a:txBody>
                    <a:bodyPr/>
                    <a:lstStyle/>
                    <a:p>
                      <a:pPr>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572" marR="3572" marT="0" marB="0" anchor="b">
                    <a:solidFill>
                      <a:schemeClr val="accent2">
                        <a:lumMod val="20000"/>
                        <a:lumOff val="80000"/>
                      </a:schemeClr>
                    </a:solidFill>
                  </a:tcPr>
                </a:tc>
                <a:extLst>
                  <a:ext uri="{0D108BD9-81ED-4DB2-BD59-A6C34878D82A}">
                    <a16:rowId xmlns:a16="http://schemas.microsoft.com/office/drawing/2014/main" val="10003"/>
                  </a:ext>
                </a:extLst>
              </a:tr>
            </a:tbl>
          </a:graphicData>
        </a:graphic>
      </p:graphicFrame>
      <p:sp>
        <p:nvSpPr>
          <p:cNvPr id="29" name="Google Shape;299;p36">
            <a:extLst>
              <a:ext uri="{FF2B5EF4-FFF2-40B4-BE49-F238E27FC236}">
                <a16:creationId xmlns:a16="http://schemas.microsoft.com/office/drawing/2014/main" id="{141922C0-87EA-4AED-8684-6985A8622238}"/>
              </a:ext>
            </a:extLst>
          </p:cNvPr>
          <p:cNvSpPr txBox="1">
            <a:spLocks/>
          </p:cNvSpPr>
          <p:nvPr/>
        </p:nvSpPr>
        <p:spPr>
          <a:xfrm>
            <a:off x="197536" y="733205"/>
            <a:ext cx="1963773"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err="1">
                <a:solidFill>
                  <a:srgbClr val="002060"/>
                </a:solidFill>
                <a:latin typeface="Times New Roman" panose="02020603050405020304" pitchFamily="18" charset="0"/>
                <a:cs typeface="Times New Roman" panose="02020603050405020304" pitchFamily="18" charset="0"/>
              </a:rPr>
              <a:t>Ví</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dụ</a:t>
            </a:r>
            <a:r>
              <a:rPr lang="en-US" sz="3600" dirty="0">
                <a:solidFill>
                  <a:srgbClr val="00206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191333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6200000">
            <a:off x="7898447" y="389960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1413122" flipH="1">
            <a:off x="7173833" y="200671"/>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160428" y="74176"/>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3. </a:t>
            </a:r>
            <a:r>
              <a:rPr lang="en-US" sz="3600" dirty="0" err="1">
                <a:solidFill>
                  <a:srgbClr val="002060"/>
                </a:solidFill>
                <a:latin typeface="#9Slide03 AllRoundGothic" panose="020B0703020202020104" charset="0"/>
              </a:rPr>
              <a:t>Hợp</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chất</a:t>
            </a:r>
            <a:endParaRPr lang="en-US" sz="3600" dirty="0">
              <a:solidFill>
                <a:srgbClr val="002060"/>
              </a:solidFill>
              <a:latin typeface="#9Slide03 AllRoundGothic" panose="020B0703020202020104" charset="0"/>
            </a:endParaRPr>
          </a:p>
        </p:txBody>
      </p:sp>
      <p:sp>
        <p:nvSpPr>
          <p:cNvPr id="2" name="Rectangle: Rounded Corners 1">
            <a:extLst>
              <a:ext uri="{FF2B5EF4-FFF2-40B4-BE49-F238E27FC236}">
                <a16:creationId xmlns:a16="http://schemas.microsoft.com/office/drawing/2014/main" id="{6CAA8D6C-8545-6E2B-2CDF-ABEF94819230}"/>
              </a:ext>
            </a:extLst>
          </p:cNvPr>
          <p:cNvSpPr/>
          <p:nvPr/>
        </p:nvSpPr>
        <p:spPr>
          <a:xfrm>
            <a:off x="1486924" y="1314790"/>
            <a:ext cx="6829761" cy="111655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2060"/>
                </a:solidFill>
                <a:latin typeface="#9Slide03 Arima Madurai Black" panose="00000A00000000000000" pitchFamily="2" charset="0"/>
                <a:cs typeface="#9Slide03 Arima Madurai Black" panose="00000A00000000000000" pitchFamily="2" charset="0"/>
              </a:rPr>
              <a:t>Hợp</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chất</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là</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chất</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được</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tạo</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nên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từ</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hai</a:t>
            </a:r>
            <a:r>
              <a:rPr lang="en-US" sz="2400" dirty="0">
                <a:solidFill>
                  <a:srgbClr val="002060"/>
                </a:solidFill>
                <a:latin typeface="#9Slide03 Arima Madurai Black" panose="00000A00000000000000" pitchFamily="2" charset="0"/>
                <a:cs typeface="#9Slide03 Arima Madurai Black" panose="00000A00000000000000" pitchFamily="2" charset="0"/>
              </a:rPr>
              <a:t> hay </a:t>
            </a:r>
            <a:r>
              <a:rPr lang="en-US" sz="2400" dirty="0" err="1">
                <a:solidFill>
                  <a:srgbClr val="002060"/>
                </a:solidFill>
                <a:latin typeface="#9Slide03 Arima Madurai Black" panose="00000A00000000000000" pitchFamily="2" charset="0"/>
                <a:cs typeface="#9Slide03 Arima Madurai Black" panose="00000A00000000000000" pitchFamily="2" charset="0"/>
              </a:rPr>
              <a:t>nhiều</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nguyên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tố</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hoá</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học</a:t>
            </a:r>
            <a:r>
              <a:rPr lang="en-US" sz="24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5" name="Picture 10" descr="Pencil Write Text School Flat Color Icon Vector Icon Banner, Icons  Converter, Icons Fitness, Icons Maker PNG and Vector with Transparent  Background for Free Download">
            <a:extLst>
              <a:ext uri="{FF2B5EF4-FFF2-40B4-BE49-F238E27FC236}">
                <a16:creationId xmlns:a16="http://schemas.microsoft.com/office/drawing/2014/main" id="{9E432D13-A67C-EBF6-53F0-807BFFCB86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7" t="20317" r="21302" b="21524"/>
          <a:stretch/>
        </p:blipFill>
        <p:spPr bwMode="auto">
          <a:xfrm>
            <a:off x="415590" y="1428791"/>
            <a:ext cx="783771" cy="7906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D9B0D2B-8EA4-708B-4217-EF9B9603CD74}"/>
              </a:ext>
            </a:extLst>
          </p:cNvPr>
          <p:cNvPicPr>
            <a:picLocks noChangeAspect="1"/>
          </p:cNvPicPr>
          <p:nvPr/>
        </p:nvPicPr>
        <p:blipFill>
          <a:blip r:embed="rId4"/>
          <a:stretch>
            <a:fillRect/>
          </a:stretch>
        </p:blipFill>
        <p:spPr>
          <a:xfrm>
            <a:off x="6751610" y="3220494"/>
            <a:ext cx="2381250" cy="1924050"/>
          </a:xfrm>
          <a:prstGeom prst="rect">
            <a:avLst/>
          </a:prstGeom>
        </p:spPr>
      </p:pic>
      <p:sp>
        <p:nvSpPr>
          <p:cNvPr id="14" name="Text Box 20">
            <a:extLst>
              <a:ext uri="{FF2B5EF4-FFF2-40B4-BE49-F238E27FC236}">
                <a16:creationId xmlns:a16="http://schemas.microsoft.com/office/drawing/2014/main" id="{1A7CEC48-7B18-46F6-8E80-DDBE701B30B1}"/>
              </a:ext>
            </a:extLst>
          </p:cNvPr>
          <p:cNvSpPr txBox="1">
            <a:spLocks noChangeArrowheads="1"/>
          </p:cNvSpPr>
          <p:nvPr/>
        </p:nvSpPr>
        <p:spPr bwMode="auto">
          <a:xfrm>
            <a:off x="1587730" y="2596550"/>
            <a:ext cx="6728955"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dirty="0" err="1">
                <a:solidFill>
                  <a:srgbClr val="000000"/>
                </a:solidFill>
                <a:latin typeface="Times New Roman" panose="02020603050405020304" pitchFamily="18" charset="0"/>
                <a:cs typeface="Times New Roman" panose="02020603050405020304" pitchFamily="18" charset="0"/>
              </a:rPr>
              <a:t>Ví</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dụ</a:t>
            </a:r>
            <a:r>
              <a:rPr lang="en-US" altLang="en-US" dirty="0">
                <a:solidFill>
                  <a:srgbClr val="000000"/>
                </a:solidFill>
                <a:latin typeface="Times New Roman" panose="02020603050405020304" pitchFamily="18" charset="0"/>
                <a:cs typeface="Times New Roman" panose="02020603050405020304" pitchFamily="18" charset="0"/>
              </a:rPr>
              <a:t>: - Carbon dioxide (CO</a:t>
            </a:r>
            <a:r>
              <a:rPr lang="en-US" altLang="en-US" baseline="-25000" dirty="0">
                <a:solidFill>
                  <a:srgbClr val="000000"/>
                </a:solidFill>
                <a:latin typeface="Times New Roman" panose="02020603050405020304" pitchFamily="18" charset="0"/>
                <a:cs typeface="Times New Roman" panose="02020603050405020304" pitchFamily="18" charset="0"/>
              </a:rPr>
              <a:t>2</a:t>
            </a:r>
            <a:r>
              <a:rPr lang="en-US" altLang="en-US" dirty="0">
                <a:solidFill>
                  <a:srgbClr val="000000"/>
                </a:solidFill>
                <a:latin typeface="Times New Roman" panose="02020603050405020304" pitchFamily="18" charset="0"/>
                <a:cs typeface="Times New Roman" panose="02020603050405020304" pitchFamily="18" charset="0"/>
              </a:rPr>
              <a:t>) </a:t>
            </a:r>
          </a:p>
          <a:p>
            <a:pPr eaLnBrk="1" hangingPunct="1">
              <a:lnSpc>
                <a:spcPct val="100000"/>
              </a:lnSpc>
              <a:spcBef>
                <a:spcPct val="50000"/>
              </a:spcBef>
              <a:buFontTx/>
              <a:buNone/>
            </a:pPr>
            <a:r>
              <a:rPr lang="en-US" altLang="en-US" dirty="0">
                <a:solidFill>
                  <a:srgbClr val="000000"/>
                </a:solidFill>
                <a:latin typeface="Times New Roman" panose="02020603050405020304" pitchFamily="18" charset="0"/>
                <a:cs typeface="Times New Roman" panose="02020603050405020304" pitchFamily="18" charset="0"/>
              </a:rPr>
              <a:t>           -  Sulfur dioxide( SO</a:t>
            </a:r>
            <a:r>
              <a:rPr lang="en-US" altLang="en-US" baseline="-25000" dirty="0">
                <a:solidFill>
                  <a:srgbClr val="000000"/>
                </a:solidFill>
                <a:latin typeface="Times New Roman" panose="02020603050405020304" pitchFamily="18" charset="0"/>
                <a:cs typeface="Times New Roman" panose="02020603050405020304" pitchFamily="18" charset="0"/>
              </a:rPr>
              <a:t>2</a:t>
            </a:r>
            <a:r>
              <a:rPr lang="en-US" altLang="en-US"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499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EC288-3146-4803-4541-896D1DA8A6A2}"/>
              </a:ext>
            </a:extLst>
          </p:cNvPr>
          <p:cNvSpPr txBox="1"/>
          <p:nvPr/>
        </p:nvSpPr>
        <p:spPr>
          <a:xfrm>
            <a:off x="159210" y="1379064"/>
            <a:ext cx="8496016" cy="1384995"/>
          </a:xfrm>
          <a:prstGeom prst="rect">
            <a:avLst/>
          </a:prstGeom>
          <a:solidFill>
            <a:schemeClr val="accent3">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vi-VN" sz="2800" dirty="0">
                <a:solidFill>
                  <a:srgbClr val="002060"/>
                </a:solidFill>
                <a:latin typeface="#9Slide03 AllRoundGothic" panose="020B0703020202020104" pitchFamily="34" charset="0"/>
              </a:rPr>
              <a:t>Carbon dioxide là thành phần tạo ra bọt khí trong nước giải khát có gas (hình dưới). Theo em, carbon dioxide là đơn chất hay hợp chất?</a:t>
            </a:r>
          </a:p>
        </p:txBody>
      </p:sp>
      <p:sp>
        <p:nvSpPr>
          <p:cNvPr id="3" name="Double Wave 2">
            <a:extLst>
              <a:ext uri="{FF2B5EF4-FFF2-40B4-BE49-F238E27FC236}">
                <a16:creationId xmlns:a16="http://schemas.microsoft.com/office/drawing/2014/main" id="{B153449D-F3DE-F04C-3181-14669DEC3E7D}"/>
              </a:ext>
            </a:extLst>
          </p:cNvPr>
          <p:cNvSpPr/>
          <p:nvPr/>
        </p:nvSpPr>
        <p:spPr>
          <a:xfrm>
            <a:off x="1734915" y="239290"/>
            <a:ext cx="4786657" cy="871964"/>
          </a:xfrm>
          <a:prstGeom prst="doubleWav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3600" b="1" dirty="0">
                <a:solidFill>
                  <a:schemeClr val="tx2">
                    <a:lumMod val="50000"/>
                  </a:schemeClr>
                </a:solidFill>
                <a:latin typeface="#9Slide03 AllRoundGothic" panose="020B0703020202020104" pitchFamily="34" charset="0"/>
              </a:rPr>
              <a:t>HOẠT ĐỘNG NHÓM</a:t>
            </a:r>
            <a:endParaRPr lang="zh-CN" altLang="en-US" sz="3600" spc="300" dirty="0">
              <a:solidFill>
                <a:schemeClr val="tx2">
                  <a:lumMod val="50000"/>
                </a:schemeClr>
              </a:solidFill>
              <a:latin typeface="#9Slide03 AllRoundGothic" panose="020B0703020202020104" pitchFamily="34"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4" name="1 Minute timer (Đồng hồ đếm ngược 1 phút)">
            <a:hlinkClick r:id="" action="ppaction://media"/>
            <a:extLst>
              <a:ext uri="{FF2B5EF4-FFF2-40B4-BE49-F238E27FC236}">
                <a16:creationId xmlns:a16="http://schemas.microsoft.com/office/drawing/2014/main" id="{81EE1F84-B346-C248-EFE0-BEA31428DA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93769" y="239289"/>
            <a:ext cx="1474351" cy="828675"/>
          </a:xfrm>
          <a:prstGeom prst="rect">
            <a:avLst/>
          </a:prstGeom>
        </p:spPr>
      </p:pic>
      <p:pic>
        <p:nvPicPr>
          <p:cNvPr id="7" name="Picture 6">
            <a:extLst>
              <a:ext uri="{FF2B5EF4-FFF2-40B4-BE49-F238E27FC236}">
                <a16:creationId xmlns:a16="http://schemas.microsoft.com/office/drawing/2014/main" id="{B664BDE6-F291-7BEF-D09D-B36C98893D33}"/>
              </a:ext>
            </a:extLst>
          </p:cNvPr>
          <p:cNvPicPr>
            <a:picLocks noChangeAspect="1"/>
          </p:cNvPicPr>
          <p:nvPr/>
        </p:nvPicPr>
        <p:blipFill>
          <a:blip r:embed="rId5"/>
          <a:stretch>
            <a:fillRect/>
          </a:stretch>
        </p:blipFill>
        <p:spPr>
          <a:xfrm>
            <a:off x="3329795" y="2898476"/>
            <a:ext cx="2767049" cy="1711944"/>
          </a:xfrm>
          <a:prstGeom prst="rect">
            <a:avLst/>
          </a:prstGeom>
        </p:spPr>
      </p:pic>
      <p:pic>
        <p:nvPicPr>
          <p:cNvPr id="10" name="Picture 9">
            <a:extLst>
              <a:ext uri="{FF2B5EF4-FFF2-40B4-BE49-F238E27FC236}">
                <a16:creationId xmlns:a16="http://schemas.microsoft.com/office/drawing/2014/main" id="{D472DAF3-7EFA-625F-9A16-6E345CD0B218}"/>
              </a:ext>
            </a:extLst>
          </p:cNvPr>
          <p:cNvPicPr>
            <a:picLocks noChangeAspect="1"/>
          </p:cNvPicPr>
          <p:nvPr/>
        </p:nvPicPr>
        <p:blipFill>
          <a:blip r:embed="rId6"/>
          <a:stretch>
            <a:fillRect/>
          </a:stretch>
        </p:blipFill>
        <p:spPr>
          <a:xfrm>
            <a:off x="86265" y="230229"/>
            <a:ext cx="1466490" cy="959097"/>
          </a:xfrm>
          <a:prstGeom prst="rect">
            <a:avLst/>
          </a:prstGeom>
        </p:spPr>
      </p:pic>
      <p:sp>
        <p:nvSpPr>
          <p:cNvPr id="11" name="TextBox 10">
            <a:extLst>
              <a:ext uri="{FF2B5EF4-FFF2-40B4-BE49-F238E27FC236}">
                <a16:creationId xmlns:a16="http://schemas.microsoft.com/office/drawing/2014/main" id="{C60092D8-C2D7-2515-80FD-46082EAAEAFF}"/>
              </a:ext>
            </a:extLst>
          </p:cNvPr>
          <p:cNvSpPr txBox="1"/>
          <p:nvPr/>
        </p:nvSpPr>
        <p:spPr>
          <a:xfrm>
            <a:off x="3329795" y="4744837"/>
            <a:ext cx="2767049" cy="338554"/>
          </a:xfrm>
          <a:prstGeom prst="rect">
            <a:avLst/>
          </a:prstGeom>
          <a:noFill/>
          <a:ln>
            <a:noFill/>
          </a:ln>
        </p:spPr>
        <p:txBody>
          <a:bodyPr wrap="square" rtlCol="0">
            <a:spAutoFit/>
          </a:bodyPr>
          <a:lstStyle/>
          <a:p>
            <a:pPr algn="ctr"/>
            <a:r>
              <a:rPr lang="vi-VN" sz="1600" dirty="0"/>
              <a:t>Lon nước giải khát có gas</a:t>
            </a:r>
          </a:p>
        </p:txBody>
      </p:sp>
    </p:spTree>
    <p:extLst>
      <p:ext uri="{BB962C8B-B14F-4D97-AF65-F5344CB8AC3E}">
        <p14:creationId xmlns:p14="http://schemas.microsoft.com/office/powerpoint/2010/main" val="376800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4"/>
                </p:tgtEl>
              </p:cMediaNode>
            </p:video>
          </p:childTnLst>
        </p:cTn>
      </p:par>
    </p:tnLst>
    <p:bldLst>
      <p:bldP spid="2"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a:extLst>
              <a:ext uri="{FF2B5EF4-FFF2-40B4-BE49-F238E27FC236}">
                <a16:creationId xmlns:a16="http://schemas.microsoft.com/office/drawing/2014/main" id="{A25F64A8-59D1-4F3B-96C1-8F931487AF79}"/>
              </a:ext>
            </a:extLst>
          </p:cNvPr>
          <p:cNvSpPr/>
          <p:nvPr/>
        </p:nvSpPr>
        <p:spPr>
          <a:xfrm>
            <a:off x="3110114" y="-65597"/>
            <a:ext cx="4193381" cy="877491"/>
          </a:xfrm>
          <a:prstGeom prst="horizontalScroll">
            <a:avLst/>
          </a:prstGeom>
          <a:solidFill>
            <a:srgbClr val="FFC000"/>
          </a:solidFill>
          <a:ln w="12700" cap="flat" cmpd="sng" algn="ctr">
            <a:solidFill>
              <a:srgbClr val="4472C4">
                <a:shade val="50000"/>
              </a:srgbClr>
            </a:solidFill>
            <a:prstDash val="solid"/>
            <a:miter lim="800000"/>
          </a:ln>
          <a:effectLst/>
        </p:spPr>
        <p:txBody>
          <a:bodyPr anchor="ctr"/>
          <a:lstStyle/>
          <a:p>
            <a:pPr algn="ctr">
              <a:defRPr/>
            </a:pPr>
            <a:r>
              <a:rPr lang="en-US" sz="2100" dirty="0" err="1">
                <a:solidFill>
                  <a:prstClr val="black"/>
                </a:solidFill>
                <a:latin typeface="Times New Roman" panose="02020603050405020304" pitchFamily="18" charset="0"/>
                <a:cs typeface="Times New Roman" panose="02020603050405020304" pitchFamily="18" charset="0"/>
              </a:rPr>
              <a:t>Hoạt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động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Luyện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tập</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F16E791-F76B-45D7-9F42-C2EAD5B456F3}"/>
              </a:ext>
            </a:extLst>
          </p:cNvPr>
          <p:cNvSpPr>
            <a:spLocks noChangeArrowheads="1"/>
          </p:cNvSpPr>
          <p:nvPr/>
        </p:nvSpPr>
        <p:spPr bwMode="auto">
          <a:xfrm>
            <a:off x="808911" y="730385"/>
            <a:ext cx="72830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08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So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sánh</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oxygen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carbon dioxide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t>
            </a:r>
            <a:r>
              <a:rPr lang="vi-VN"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eo</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Rút</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ra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vi-VN"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32D7A594-5177-4EF1-92AE-FB995767A3FC}"/>
              </a:ext>
            </a:extLst>
          </p:cNvPr>
          <p:cNvGraphicFramePr>
            <a:graphicFrameLocks noGrp="1"/>
          </p:cNvGraphicFramePr>
          <p:nvPr>
            <p:extLst>
              <p:ext uri="{D42A27DB-BD31-4B8C-83A1-F6EECF244321}">
                <p14:modId xmlns:p14="http://schemas.microsoft.com/office/powerpoint/2010/main" val="274106974"/>
              </p:ext>
            </p:extLst>
          </p:nvPr>
        </p:nvGraphicFramePr>
        <p:xfrm>
          <a:off x="808911" y="1397227"/>
          <a:ext cx="8160918" cy="2839209"/>
        </p:xfrm>
        <a:graphic>
          <a:graphicData uri="http://schemas.openxmlformats.org/drawingml/2006/table">
            <a:tbl>
              <a:tblPr/>
              <a:tblGrid>
                <a:gridCol w="2444328">
                  <a:extLst>
                    <a:ext uri="{9D8B030D-6E8A-4147-A177-3AD203B41FA5}">
                      <a16:colId xmlns:a16="http://schemas.microsoft.com/office/drawing/2014/main" val="20000"/>
                    </a:ext>
                  </a:extLst>
                </a:gridCol>
                <a:gridCol w="2599230">
                  <a:extLst>
                    <a:ext uri="{9D8B030D-6E8A-4147-A177-3AD203B41FA5}">
                      <a16:colId xmlns:a16="http://schemas.microsoft.com/office/drawing/2014/main" val="20001"/>
                    </a:ext>
                  </a:extLst>
                </a:gridCol>
                <a:gridCol w="3117360">
                  <a:extLst>
                    <a:ext uri="{9D8B030D-6E8A-4147-A177-3AD203B41FA5}">
                      <a16:colId xmlns:a16="http://schemas.microsoft.com/office/drawing/2014/main" val="20002"/>
                    </a:ext>
                  </a:extLst>
                </a:gridCol>
              </a:tblGrid>
              <a:tr h="144312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7000"/>
                        </a:lnSpc>
                        <a:spcBef>
                          <a:spcPts val="600"/>
                        </a:spcBef>
                        <a:spcAft>
                          <a:spcPts val="600"/>
                        </a:spcAft>
                      </a:pPr>
                      <a:endParaRPr lang="vi-VN" sz="2000" dirty="0">
                        <a:latin typeface="+mj-lt"/>
                        <a:ea typeface="Calibri" panose="020F0502020204030204"/>
                        <a:cs typeface="Times New Roman" panose="02020603050405020304"/>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7000"/>
                        </a:lnSpc>
                        <a:spcBef>
                          <a:spcPts val="600"/>
                        </a:spcBef>
                        <a:spcAft>
                          <a:spcPts val="600"/>
                        </a:spcAft>
                      </a:pPr>
                      <a:r>
                        <a:rPr lang="en-US" sz="2000" dirty="0" err="1">
                          <a:latin typeface="+mj-lt"/>
                          <a:ea typeface="Calibri" panose="020F0502020204030204"/>
                          <a:cs typeface="Times New Roman" panose="02020603050405020304"/>
                        </a:rPr>
                        <a:t>Đơn</a:t>
                      </a:r>
                      <a:r>
                        <a:rPr lang="en-US" sz="2000" dirty="0">
                          <a:latin typeface="+mj-lt"/>
                          <a:ea typeface="Calibri" panose="020F0502020204030204"/>
                          <a:cs typeface="Times New Roman" panose="02020603050405020304"/>
                        </a:rPr>
                        <a:t> </a:t>
                      </a:r>
                      <a:r>
                        <a:rPr lang="en-US" sz="2000" dirty="0" err="1">
                          <a:latin typeface="+mj-lt"/>
                          <a:ea typeface="Calibri" panose="020F0502020204030204"/>
                          <a:cs typeface="Times New Roman" panose="02020603050405020304"/>
                        </a:rPr>
                        <a:t>chất</a:t>
                      </a:r>
                      <a:r>
                        <a:rPr lang="en-US" sz="2000" dirty="0">
                          <a:latin typeface="+mj-lt"/>
                          <a:ea typeface="Calibri" panose="020F0502020204030204"/>
                          <a:cs typeface="Times New Roman" panose="02020603050405020304"/>
                        </a:rPr>
                        <a:t> oxygen</a:t>
                      </a:r>
                    </a:p>
                    <a:p>
                      <a:pPr algn="just">
                        <a:lnSpc>
                          <a:spcPct val="107000"/>
                        </a:lnSpc>
                        <a:spcBef>
                          <a:spcPts val="600"/>
                        </a:spcBef>
                        <a:spcAft>
                          <a:spcPts val="600"/>
                        </a:spcAft>
                      </a:pPr>
                      <a:endParaRPr lang="en-US" sz="2000" dirty="0">
                        <a:latin typeface="+mj-lt"/>
                        <a:ea typeface="Calibri" panose="020F0502020204030204"/>
                        <a:cs typeface="Times New Roman" panose="02020603050405020304"/>
                      </a:endParaRPr>
                    </a:p>
                    <a:p>
                      <a:pPr algn="just">
                        <a:lnSpc>
                          <a:spcPct val="107000"/>
                        </a:lnSpc>
                        <a:spcBef>
                          <a:spcPts val="600"/>
                        </a:spcBef>
                        <a:spcAft>
                          <a:spcPts val="600"/>
                        </a:spcAft>
                      </a:pPr>
                      <a:endParaRPr lang="en-US" sz="2000" dirty="0">
                        <a:latin typeface="+mj-lt"/>
                        <a:ea typeface="Calibri" panose="020F0502020204030204"/>
                        <a:cs typeface="Times New Roman" panose="02020603050405020304"/>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7000"/>
                        </a:lnSpc>
                        <a:spcBef>
                          <a:spcPts val="600"/>
                        </a:spcBef>
                        <a:spcAft>
                          <a:spcPts val="600"/>
                        </a:spcAft>
                      </a:pPr>
                      <a:r>
                        <a:rPr lang="en-US" sz="2000" dirty="0" err="1">
                          <a:latin typeface="+mj-lt"/>
                          <a:ea typeface="Calibri" panose="020F0502020204030204"/>
                          <a:cs typeface="Times New Roman" panose="02020603050405020304"/>
                        </a:rPr>
                        <a:t>Hợp</a:t>
                      </a:r>
                      <a:r>
                        <a:rPr lang="en-US" sz="2000" dirty="0">
                          <a:latin typeface="+mj-lt"/>
                          <a:ea typeface="Calibri" panose="020F0502020204030204"/>
                          <a:cs typeface="Times New Roman" panose="02020603050405020304"/>
                        </a:rPr>
                        <a:t> </a:t>
                      </a:r>
                      <a:r>
                        <a:rPr lang="en-US" sz="2000" dirty="0" err="1">
                          <a:latin typeface="+mj-lt"/>
                          <a:ea typeface="Calibri" panose="020F0502020204030204"/>
                          <a:cs typeface="Times New Roman" panose="02020603050405020304"/>
                        </a:rPr>
                        <a:t>chất</a:t>
                      </a:r>
                      <a:r>
                        <a:rPr lang="en-US" sz="2000" dirty="0">
                          <a:latin typeface="+mj-lt"/>
                          <a:ea typeface="Calibri" panose="020F0502020204030204"/>
                          <a:cs typeface="Times New Roman" panose="02020603050405020304"/>
                        </a:rPr>
                        <a:t> carbon dioxide</a:t>
                      </a: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8374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7000"/>
                        </a:lnSpc>
                        <a:spcBef>
                          <a:spcPts val="600"/>
                        </a:spcBef>
                        <a:spcAft>
                          <a:spcPts val="600"/>
                        </a:spcAft>
                      </a:pPr>
                      <a:r>
                        <a:rPr lang="en-US" sz="2000" dirty="0" err="1">
                          <a:latin typeface="+mj-lt"/>
                          <a:ea typeface="Calibri" panose="020F0502020204030204"/>
                          <a:cs typeface="Times New Roman" panose="02020603050405020304"/>
                        </a:rPr>
                        <a:t>Thành</a:t>
                      </a:r>
                      <a:r>
                        <a:rPr lang="en-US" sz="2000" dirty="0">
                          <a:latin typeface="+mj-lt"/>
                          <a:ea typeface="Calibri" panose="020F0502020204030204"/>
                          <a:cs typeface="Times New Roman" panose="02020603050405020304"/>
                        </a:rPr>
                        <a:t> </a:t>
                      </a:r>
                      <a:r>
                        <a:rPr lang="en-US" sz="2000" dirty="0" err="1">
                          <a:latin typeface="+mj-lt"/>
                          <a:ea typeface="Calibri" panose="020F0502020204030204"/>
                          <a:cs typeface="Times New Roman" panose="02020603050405020304"/>
                        </a:rPr>
                        <a:t>phần</a:t>
                      </a:r>
                      <a:r>
                        <a:rPr lang="en-US" sz="2000" dirty="0">
                          <a:latin typeface="+mj-lt"/>
                          <a:ea typeface="Calibri" panose="020F0502020204030204"/>
                          <a:cs typeface="Times New Roman" panose="02020603050405020304"/>
                        </a:rPr>
                        <a:t> </a:t>
                      </a:r>
                      <a:r>
                        <a:rPr lang="en-US" sz="2000" dirty="0" err="1">
                          <a:latin typeface="+mj-lt"/>
                          <a:ea typeface="Calibri" panose="020F0502020204030204"/>
                          <a:cs typeface="Times New Roman" panose="02020603050405020304"/>
                        </a:rPr>
                        <a:t>nguyên</a:t>
                      </a:r>
                      <a:r>
                        <a:rPr lang="en-US" sz="2000" dirty="0">
                          <a:latin typeface="+mj-lt"/>
                          <a:ea typeface="Calibri" panose="020F0502020204030204"/>
                          <a:cs typeface="Times New Roman" panose="02020603050405020304"/>
                        </a:rPr>
                        <a:t> </a:t>
                      </a:r>
                      <a:r>
                        <a:rPr lang="en-US" sz="2000" dirty="0" err="1">
                          <a:latin typeface="+mj-lt"/>
                          <a:ea typeface="Calibri" panose="020F0502020204030204"/>
                          <a:cs typeface="Times New Roman" panose="02020603050405020304"/>
                        </a:rPr>
                        <a:t>tố</a:t>
                      </a:r>
                      <a:r>
                        <a:rPr lang="en-US" sz="2000" dirty="0">
                          <a:latin typeface="+mj-lt"/>
                          <a:ea typeface="Calibri" panose="020F0502020204030204"/>
                          <a:cs typeface="Times New Roman" panose="02020603050405020304"/>
                        </a:rPr>
                        <a:t> </a:t>
                      </a: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7000"/>
                        </a:lnSpc>
                        <a:spcBef>
                          <a:spcPts val="600"/>
                        </a:spcBef>
                        <a:spcAft>
                          <a:spcPts val="600"/>
                        </a:spcAft>
                      </a:pPr>
                      <a:endParaRPr lang="en-US" sz="2000" dirty="0">
                        <a:latin typeface="+mj-lt"/>
                        <a:ea typeface="Calibri" panose="020F0502020204030204"/>
                        <a:cs typeface="Times New Roman" panose="02020603050405020304"/>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7000"/>
                        </a:lnSpc>
                        <a:spcBef>
                          <a:spcPts val="600"/>
                        </a:spcBef>
                        <a:spcAft>
                          <a:spcPts val="600"/>
                        </a:spcAft>
                      </a:pPr>
                      <a:endParaRPr lang="en-US" sz="2000" dirty="0">
                        <a:latin typeface="+mj-lt"/>
                        <a:ea typeface="Calibri" panose="020F0502020204030204"/>
                        <a:cs typeface="Times New Roman" panose="02020603050405020304"/>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749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7000"/>
                        </a:lnSpc>
                        <a:spcBef>
                          <a:spcPts val="600"/>
                        </a:spcBef>
                        <a:spcAft>
                          <a:spcPts val="600"/>
                        </a:spcAft>
                      </a:pPr>
                      <a:r>
                        <a:rPr lang="en-US" sz="2000" dirty="0" err="1">
                          <a:latin typeface="+mj-lt"/>
                          <a:ea typeface="Calibri" panose="020F0502020204030204"/>
                          <a:cs typeface="Times New Roman" panose="02020603050405020304"/>
                        </a:rPr>
                        <a:t>Vai</a:t>
                      </a:r>
                      <a:r>
                        <a:rPr lang="en-US" sz="2000" dirty="0">
                          <a:latin typeface="+mj-lt"/>
                          <a:ea typeface="Calibri" panose="020F0502020204030204"/>
                          <a:cs typeface="Times New Roman" panose="02020603050405020304"/>
                        </a:rPr>
                        <a:t> </a:t>
                      </a:r>
                      <a:r>
                        <a:rPr lang="en-US" sz="2000" dirty="0" err="1">
                          <a:latin typeface="+mj-lt"/>
                          <a:ea typeface="Calibri" panose="020F0502020204030204"/>
                          <a:cs typeface="Times New Roman" panose="02020603050405020304"/>
                        </a:rPr>
                        <a:t>trò</a:t>
                      </a:r>
                      <a:r>
                        <a:rPr lang="en-US" sz="2000" dirty="0">
                          <a:latin typeface="+mj-lt"/>
                          <a:ea typeface="Calibri" panose="020F0502020204030204"/>
                          <a:cs typeface="Times New Roman" panose="02020603050405020304"/>
                        </a:rPr>
                        <a:t> </a:t>
                      </a:r>
                      <a:r>
                        <a:rPr lang="en-US" sz="2000" dirty="0" err="1">
                          <a:latin typeface="+mj-lt"/>
                          <a:ea typeface="Calibri" panose="020F0502020204030204"/>
                          <a:cs typeface="Times New Roman" panose="02020603050405020304"/>
                        </a:rPr>
                        <a:t>đối</a:t>
                      </a:r>
                      <a:r>
                        <a:rPr lang="en-US" sz="2000" dirty="0">
                          <a:latin typeface="+mj-lt"/>
                          <a:ea typeface="Calibri" panose="020F0502020204030204"/>
                          <a:cs typeface="Times New Roman" panose="02020603050405020304"/>
                        </a:rPr>
                        <a:t> </a:t>
                      </a:r>
                      <a:r>
                        <a:rPr lang="en-US" sz="2000" dirty="0" err="1">
                          <a:latin typeface="+mj-lt"/>
                          <a:ea typeface="Calibri" panose="020F0502020204030204"/>
                          <a:cs typeface="Times New Roman" panose="02020603050405020304"/>
                        </a:rPr>
                        <a:t>với</a:t>
                      </a:r>
                      <a:r>
                        <a:rPr lang="en-US" sz="2000" dirty="0">
                          <a:latin typeface="+mj-lt"/>
                          <a:ea typeface="Calibri" panose="020F0502020204030204"/>
                          <a:cs typeface="Times New Roman" panose="02020603050405020304"/>
                        </a:rPr>
                        <a:t> </a:t>
                      </a:r>
                      <a:r>
                        <a:rPr lang="en-US" sz="2000" dirty="0" err="1">
                          <a:latin typeface="+mj-lt"/>
                          <a:ea typeface="Calibri" panose="020F0502020204030204"/>
                          <a:cs typeface="Times New Roman" panose="02020603050405020304"/>
                        </a:rPr>
                        <a:t>sự</a:t>
                      </a:r>
                      <a:r>
                        <a:rPr lang="en-US" sz="2000" dirty="0">
                          <a:latin typeface="+mj-lt"/>
                          <a:ea typeface="Calibri" panose="020F0502020204030204"/>
                          <a:cs typeface="Times New Roman" panose="02020603050405020304"/>
                        </a:rPr>
                        <a:t> </a:t>
                      </a:r>
                      <a:r>
                        <a:rPr lang="en-US" sz="2000" dirty="0" err="1">
                          <a:latin typeface="+mj-lt"/>
                          <a:ea typeface="Calibri" panose="020F0502020204030204"/>
                          <a:cs typeface="Times New Roman" panose="02020603050405020304"/>
                        </a:rPr>
                        <a:t>sống</a:t>
                      </a:r>
                      <a:r>
                        <a:rPr lang="en-US" sz="2000" dirty="0">
                          <a:latin typeface="+mj-lt"/>
                          <a:ea typeface="Calibri" panose="020F0502020204030204"/>
                          <a:cs typeface="Times New Roman" panose="02020603050405020304"/>
                        </a:rPr>
                        <a:t> </a:t>
                      </a:r>
                      <a:r>
                        <a:rPr lang="en-US" sz="2000" dirty="0" err="1">
                          <a:latin typeface="+mj-lt"/>
                          <a:ea typeface="Calibri" panose="020F0502020204030204"/>
                          <a:cs typeface="Times New Roman" panose="02020603050405020304"/>
                        </a:rPr>
                        <a:t>và</a:t>
                      </a:r>
                      <a:r>
                        <a:rPr lang="en-US" sz="2000" dirty="0">
                          <a:latin typeface="+mj-lt"/>
                          <a:ea typeface="Calibri" panose="020F0502020204030204"/>
                          <a:cs typeface="Times New Roman" panose="02020603050405020304"/>
                        </a:rPr>
                        <a:t> </a:t>
                      </a:r>
                      <a:r>
                        <a:rPr lang="en-US" sz="2000" dirty="0" err="1">
                          <a:latin typeface="+mj-lt"/>
                          <a:ea typeface="Calibri" panose="020F0502020204030204"/>
                          <a:cs typeface="Times New Roman" panose="02020603050405020304"/>
                        </a:rPr>
                        <a:t>sự</a:t>
                      </a:r>
                      <a:r>
                        <a:rPr lang="en-US" sz="2000" dirty="0">
                          <a:latin typeface="+mj-lt"/>
                          <a:ea typeface="Calibri" panose="020F0502020204030204"/>
                          <a:cs typeface="Times New Roman" panose="02020603050405020304"/>
                        </a:rPr>
                        <a:t> </a:t>
                      </a:r>
                      <a:r>
                        <a:rPr lang="en-US" sz="2000" dirty="0" err="1">
                          <a:latin typeface="+mj-lt"/>
                          <a:ea typeface="Calibri" panose="020F0502020204030204"/>
                          <a:cs typeface="Times New Roman" panose="02020603050405020304"/>
                        </a:rPr>
                        <a:t>cháy</a:t>
                      </a:r>
                      <a:endParaRPr lang="en-US" sz="2000" dirty="0">
                        <a:latin typeface="+mj-lt"/>
                        <a:ea typeface="Calibri" panose="020F0502020204030204"/>
                        <a:cs typeface="Times New Roman" panose="02020603050405020304"/>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7000"/>
                        </a:lnSpc>
                        <a:spcBef>
                          <a:spcPts val="600"/>
                        </a:spcBef>
                        <a:spcAft>
                          <a:spcPts val="600"/>
                        </a:spcAft>
                      </a:pPr>
                      <a:endParaRPr lang="en-US" sz="2000" dirty="0">
                        <a:latin typeface="+mj-lt"/>
                        <a:ea typeface="Calibri" panose="020F0502020204030204"/>
                        <a:cs typeface="Times New Roman" panose="02020603050405020304"/>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7000"/>
                        </a:lnSpc>
                        <a:spcBef>
                          <a:spcPts val="600"/>
                        </a:spcBef>
                        <a:spcAft>
                          <a:spcPts val="600"/>
                        </a:spcAft>
                      </a:pPr>
                      <a:endParaRPr lang="vi-VN" sz="2000" dirty="0">
                        <a:latin typeface="+mj-lt"/>
                        <a:ea typeface="Calibri" panose="020F0502020204030204"/>
                        <a:cs typeface="Times New Roman" panose="02020603050405020304"/>
                      </a:endParaRPr>
                    </a:p>
                  </a:txBody>
                  <a:tcPr marL="51440" marR="5144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9" name="Rectangle 8">
            <a:extLst>
              <a:ext uri="{FF2B5EF4-FFF2-40B4-BE49-F238E27FC236}">
                <a16:creationId xmlns:a16="http://schemas.microsoft.com/office/drawing/2014/main" id="{43589907-AC54-4F6D-88E0-B4388A488B1E}"/>
              </a:ext>
            </a:extLst>
          </p:cNvPr>
          <p:cNvSpPr>
            <a:spLocks noChangeArrowheads="1"/>
          </p:cNvSpPr>
          <p:nvPr/>
        </p:nvSpPr>
        <p:spPr bwMode="auto">
          <a:xfrm>
            <a:off x="1253729" y="4402932"/>
            <a:ext cx="61722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08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altLang="en-US" sz="2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2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đơn</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chỉ</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khác</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nhau</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về</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tố</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mà</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còn</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khác</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nhau</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về</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8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altLang="en-US" sz="1800" dirty="0">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31785" name="Group 9">
            <a:extLst>
              <a:ext uri="{FF2B5EF4-FFF2-40B4-BE49-F238E27FC236}">
                <a16:creationId xmlns:a16="http://schemas.microsoft.com/office/drawing/2014/main" id="{6D997BAC-A142-4821-BCED-C30D7737CF1C}"/>
              </a:ext>
            </a:extLst>
          </p:cNvPr>
          <p:cNvGrpSpPr>
            <a:grpSpLocks/>
          </p:cNvGrpSpPr>
          <p:nvPr/>
        </p:nvGrpSpPr>
        <p:grpSpPr bwMode="auto">
          <a:xfrm>
            <a:off x="3951192" y="1870773"/>
            <a:ext cx="976133" cy="614362"/>
            <a:chOff x="8137616" y="2307795"/>
            <a:chExt cx="1536233" cy="757269"/>
          </a:xfrm>
        </p:grpSpPr>
        <p:sp>
          <p:nvSpPr>
            <p:cNvPr id="11" name="Flowchart: Connector 10">
              <a:extLst>
                <a:ext uri="{FF2B5EF4-FFF2-40B4-BE49-F238E27FC236}">
                  <a16:creationId xmlns:a16="http://schemas.microsoft.com/office/drawing/2014/main" id="{E2D8F0DE-5C8D-487E-AE1D-04980CBAFF89}"/>
                </a:ext>
              </a:extLst>
            </p:cNvPr>
            <p:cNvSpPr/>
            <p:nvPr/>
          </p:nvSpPr>
          <p:spPr>
            <a:xfrm>
              <a:off x="8137616" y="2307795"/>
              <a:ext cx="800113" cy="757269"/>
            </a:xfrm>
            <a:prstGeom prst="flowChartConnector">
              <a:avLst/>
            </a:prstGeom>
            <a:solidFill>
              <a:srgbClr val="FF0000"/>
            </a:solidFill>
            <a:ln w="6350" cap="flat" cmpd="sng" algn="ctr">
              <a:noFill/>
              <a:prstDash val="solid"/>
              <a:miter lim="800000"/>
            </a:ln>
            <a:effectLst/>
          </p:spPr>
          <p:txBody>
            <a:bodyPr anchor="ctr"/>
            <a:lstStyle/>
            <a:p>
              <a:pPr algn="ctr">
                <a:defRPr/>
              </a:pPr>
              <a:r>
                <a:rPr lang="vi-VN" sz="1500" b="1" dirty="0">
                  <a:solidFill>
                    <a:prstClr val="white"/>
                  </a:solidFill>
                  <a:latin typeface="Arial" panose="020B0604020202020204" pitchFamily="34" charset="0"/>
                  <a:cs typeface="Arial" panose="020B0604020202020204" pitchFamily="34" charset="0"/>
                </a:rPr>
                <a:t>O</a:t>
              </a:r>
            </a:p>
          </p:txBody>
        </p:sp>
        <p:sp>
          <p:nvSpPr>
            <p:cNvPr id="12" name="Flowchart: Connector 11">
              <a:extLst>
                <a:ext uri="{FF2B5EF4-FFF2-40B4-BE49-F238E27FC236}">
                  <a16:creationId xmlns:a16="http://schemas.microsoft.com/office/drawing/2014/main" id="{FE4C2CAE-3B21-4A4D-A83F-11F8A5D67C69}"/>
                </a:ext>
              </a:extLst>
            </p:cNvPr>
            <p:cNvSpPr/>
            <p:nvPr/>
          </p:nvSpPr>
          <p:spPr>
            <a:xfrm>
              <a:off x="8873736" y="2307795"/>
              <a:ext cx="800113" cy="757269"/>
            </a:xfrm>
            <a:prstGeom prst="flowChartConnector">
              <a:avLst/>
            </a:prstGeom>
            <a:solidFill>
              <a:srgbClr val="FF0000"/>
            </a:solidFill>
            <a:ln w="6350" cap="flat" cmpd="sng" algn="ctr">
              <a:noFill/>
              <a:prstDash val="solid"/>
              <a:miter lim="800000"/>
            </a:ln>
            <a:effectLst/>
          </p:spPr>
          <p:txBody>
            <a:bodyPr anchor="ctr"/>
            <a:lstStyle/>
            <a:p>
              <a:pPr algn="ctr">
                <a:defRPr/>
              </a:pPr>
              <a:r>
                <a:rPr lang="vi-VN" sz="1500" b="1" dirty="0">
                  <a:solidFill>
                    <a:prstClr val="white"/>
                  </a:solidFill>
                  <a:latin typeface="Arial" panose="020B0604020202020204" pitchFamily="34" charset="0"/>
                  <a:cs typeface="Arial" panose="020B0604020202020204" pitchFamily="34" charset="0"/>
                </a:rPr>
                <a:t>O</a:t>
              </a:r>
            </a:p>
          </p:txBody>
        </p:sp>
      </p:grpSp>
      <p:grpSp>
        <p:nvGrpSpPr>
          <p:cNvPr id="31786" name="Group 12">
            <a:extLst>
              <a:ext uri="{FF2B5EF4-FFF2-40B4-BE49-F238E27FC236}">
                <a16:creationId xmlns:a16="http://schemas.microsoft.com/office/drawing/2014/main" id="{68E16E9C-FB44-46DA-ADEC-3E5F65F59141}"/>
              </a:ext>
            </a:extLst>
          </p:cNvPr>
          <p:cNvGrpSpPr>
            <a:grpSpLocks/>
          </p:cNvGrpSpPr>
          <p:nvPr/>
        </p:nvGrpSpPr>
        <p:grpSpPr bwMode="auto">
          <a:xfrm>
            <a:off x="6619688" y="1789811"/>
            <a:ext cx="1120379" cy="700088"/>
            <a:chOff x="3400466" y="2904001"/>
            <a:chExt cx="2400259" cy="1619032"/>
          </a:xfrm>
        </p:grpSpPr>
        <p:grpSp>
          <p:nvGrpSpPr>
            <p:cNvPr id="31788" name="Group 13">
              <a:extLst>
                <a:ext uri="{FF2B5EF4-FFF2-40B4-BE49-F238E27FC236}">
                  <a16:creationId xmlns:a16="http://schemas.microsoft.com/office/drawing/2014/main" id="{4EB37CD3-B864-4332-A6E1-0D06050C66E9}"/>
                </a:ext>
              </a:extLst>
            </p:cNvPr>
            <p:cNvGrpSpPr>
              <a:grpSpLocks/>
            </p:cNvGrpSpPr>
            <p:nvPr/>
          </p:nvGrpSpPr>
          <p:grpSpPr bwMode="auto">
            <a:xfrm>
              <a:off x="3400466" y="3513101"/>
              <a:ext cx="2400259" cy="1009932"/>
              <a:chOff x="7686807" y="2405750"/>
              <a:chExt cx="1795330" cy="766074"/>
            </a:xfrm>
          </p:grpSpPr>
          <p:sp>
            <p:nvSpPr>
              <p:cNvPr id="16" name="Flowchart: Connector 15">
                <a:extLst>
                  <a:ext uri="{FF2B5EF4-FFF2-40B4-BE49-F238E27FC236}">
                    <a16:creationId xmlns:a16="http://schemas.microsoft.com/office/drawing/2014/main" id="{D1D73396-6325-41B2-B1B4-5A2A67BD6591}"/>
                  </a:ext>
                </a:extLst>
              </p:cNvPr>
              <p:cNvSpPr/>
              <p:nvPr/>
            </p:nvSpPr>
            <p:spPr>
              <a:xfrm>
                <a:off x="7686807" y="2405304"/>
                <a:ext cx="799409" cy="758166"/>
              </a:xfrm>
              <a:prstGeom prst="flowChartConnector">
                <a:avLst/>
              </a:prstGeom>
              <a:solidFill>
                <a:srgbClr val="FF0000"/>
              </a:solidFill>
              <a:ln w="6350" cap="flat" cmpd="sng" algn="ctr">
                <a:noFill/>
                <a:prstDash val="solid"/>
                <a:miter lim="800000"/>
              </a:ln>
              <a:effectLst/>
            </p:spPr>
            <p:txBody>
              <a:bodyPr anchor="ctr"/>
              <a:lstStyle/>
              <a:p>
                <a:pPr algn="ctr">
                  <a:defRPr/>
                </a:pPr>
                <a:r>
                  <a:rPr lang="vi-VN" sz="1800" b="1" dirty="0">
                    <a:solidFill>
                      <a:prstClr val="white"/>
                    </a:solidFill>
                    <a:latin typeface="Arial" panose="020B0604020202020204" pitchFamily="34" charset="0"/>
                  </a:rPr>
                  <a:t>O</a:t>
                </a:r>
              </a:p>
            </p:txBody>
          </p:sp>
          <p:sp>
            <p:nvSpPr>
              <p:cNvPr id="17" name="Flowchart: Connector 16">
                <a:extLst>
                  <a:ext uri="{FF2B5EF4-FFF2-40B4-BE49-F238E27FC236}">
                    <a16:creationId xmlns:a16="http://schemas.microsoft.com/office/drawing/2014/main" id="{124FC941-A91F-4229-84F2-88FF7D250A8F}"/>
                  </a:ext>
                </a:extLst>
              </p:cNvPr>
              <p:cNvSpPr/>
              <p:nvPr/>
            </p:nvSpPr>
            <p:spPr>
              <a:xfrm>
                <a:off x="8682728" y="2413658"/>
                <a:ext cx="799409" cy="758166"/>
              </a:xfrm>
              <a:prstGeom prst="flowChartConnector">
                <a:avLst/>
              </a:prstGeom>
              <a:solidFill>
                <a:srgbClr val="FF0000"/>
              </a:solidFill>
              <a:ln w="6350" cap="flat" cmpd="sng" algn="ctr">
                <a:noFill/>
                <a:prstDash val="solid"/>
                <a:miter lim="800000"/>
              </a:ln>
              <a:effectLst/>
            </p:spPr>
            <p:txBody>
              <a:bodyPr anchor="ctr"/>
              <a:lstStyle/>
              <a:p>
                <a:pPr algn="ctr">
                  <a:defRPr/>
                </a:pPr>
                <a:r>
                  <a:rPr lang="vi-VN" sz="1800" b="1" dirty="0">
                    <a:solidFill>
                      <a:prstClr val="white"/>
                    </a:solidFill>
                    <a:latin typeface="Arial" panose="020B0604020202020204" pitchFamily="34" charset="0"/>
                  </a:rPr>
                  <a:t>O</a:t>
                </a:r>
              </a:p>
            </p:txBody>
          </p:sp>
        </p:grpSp>
        <p:sp>
          <p:nvSpPr>
            <p:cNvPr id="15" name="Flowchart: Connector 14">
              <a:extLst>
                <a:ext uri="{FF2B5EF4-FFF2-40B4-BE49-F238E27FC236}">
                  <a16:creationId xmlns:a16="http://schemas.microsoft.com/office/drawing/2014/main" id="{A0DA9660-620A-4B5A-B41B-B1D551172BCC}"/>
                </a:ext>
              </a:extLst>
            </p:cNvPr>
            <p:cNvSpPr/>
            <p:nvPr/>
          </p:nvSpPr>
          <p:spPr>
            <a:xfrm>
              <a:off x="3933574" y="2904001"/>
              <a:ext cx="1270275" cy="1203259"/>
            </a:xfrm>
            <a:prstGeom prst="flowChartConnector">
              <a:avLst/>
            </a:prstGeom>
            <a:solidFill>
              <a:srgbClr val="FFC000"/>
            </a:solidFill>
            <a:ln w="6350" cap="flat" cmpd="sng" algn="ctr">
              <a:solidFill>
                <a:srgbClr val="ED7D31"/>
              </a:solidFill>
              <a:prstDash val="solid"/>
              <a:miter lim="800000"/>
            </a:ln>
            <a:effectLst/>
          </p:spPr>
          <p:txBody>
            <a:bodyPr anchor="ctr"/>
            <a:lstStyle/>
            <a:p>
              <a:pPr algn="ctr">
                <a:defRPr/>
              </a:pPr>
              <a:r>
                <a:rPr lang="vi-VN" sz="1800" b="1" dirty="0">
                  <a:solidFill>
                    <a:prstClr val="white"/>
                  </a:solidFill>
                  <a:latin typeface="Arial" panose="020B0604020202020204" pitchFamily="34" charset="0"/>
                </a:rPr>
                <a:t>C</a:t>
              </a:r>
            </a:p>
          </p:txBody>
        </p:sp>
      </p:grpSp>
      <p:sp>
        <p:nvSpPr>
          <p:cNvPr id="19" name="Text Box 20">
            <a:extLst>
              <a:ext uri="{FF2B5EF4-FFF2-40B4-BE49-F238E27FC236}">
                <a16:creationId xmlns:a16="http://schemas.microsoft.com/office/drawing/2014/main" id="{F16DD54C-09C6-4939-9ADF-0D54C050D372}"/>
              </a:ext>
            </a:extLst>
          </p:cNvPr>
          <p:cNvSpPr txBox="1">
            <a:spLocks noChangeArrowheads="1"/>
          </p:cNvSpPr>
          <p:nvPr/>
        </p:nvSpPr>
        <p:spPr bwMode="auto">
          <a:xfrm>
            <a:off x="237361" y="229941"/>
            <a:ext cx="26970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2400" dirty="0" err="1">
                <a:solidFill>
                  <a:srgbClr val="0307BD"/>
                </a:solidFill>
                <a:latin typeface="Times New Roman" panose="02020603050405020304" pitchFamily="18" charset="0"/>
                <a:cs typeface="Times New Roman" panose="02020603050405020304" pitchFamily="18" charset="0"/>
              </a:rPr>
              <a:t>Hoạt</a:t>
            </a:r>
            <a:r>
              <a:rPr lang="en-US" altLang="en-US" sz="2400" dirty="0">
                <a:solidFill>
                  <a:srgbClr val="0307BD"/>
                </a:solidFill>
                <a:latin typeface="Times New Roman" panose="02020603050405020304" pitchFamily="18" charset="0"/>
                <a:cs typeface="Times New Roman" panose="02020603050405020304" pitchFamily="18" charset="0"/>
              </a:rPr>
              <a:t> </a:t>
            </a:r>
            <a:r>
              <a:rPr lang="en-US" altLang="en-US" sz="2400" dirty="0" err="1">
                <a:solidFill>
                  <a:srgbClr val="0307BD"/>
                </a:solidFill>
                <a:latin typeface="Times New Roman" panose="02020603050405020304" pitchFamily="18" charset="0"/>
                <a:cs typeface="Times New Roman" panose="02020603050405020304" pitchFamily="18" charset="0"/>
              </a:rPr>
              <a:t>động</a:t>
            </a:r>
            <a:r>
              <a:rPr lang="en-US" altLang="en-US" sz="2400" dirty="0">
                <a:solidFill>
                  <a:srgbClr val="0307BD"/>
                </a:solidFill>
                <a:latin typeface="Times New Roman" panose="02020603050405020304" pitchFamily="18" charset="0"/>
                <a:cs typeface="Times New Roman" panose="02020603050405020304" pitchFamily="18" charset="0"/>
              </a:rPr>
              <a:t> </a:t>
            </a:r>
            <a:r>
              <a:rPr lang="en-US" altLang="en-US" sz="2400" dirty="0" err="1">
                <a:solidFill>
                  <a:srgbClr val="0307BD"/>
                </a:solidFill>
                <a:latin typeface="Times New Roman" panose="02020603050405020304" pitchFamily="18" charset="0"/>
                <a:cs typeface="Times New Roman" panose="02020603050405020304" pitchFamily="18" charset="0"/>
              </a:rPr>
              <a:t>cặp</a:t>
            </a:r>
            <a:r>
              <a:rPr lang="en-US" altLang="en-US" sz="2400" dirty="0">
                <a:solidFill>
                  <a:srgbClr val="0307BD"/>
                </a:solidFill>
                <a:latin typeface="Times New Roman" panose="02020603050405020304" pitchFamily="18" charset="0"/>
                <a:cs typeface="Times New Roman" panose="02020603050405020304" pitchFamily="18" charset="0"/>
              </a:rPr>
              <a:t> </a:t>
            </a:r>
            <a:r>
              <a:rPr lang="en-US" altLang="en-US" sz="2400" dirty="0" err="1">
                <a:solidFill>
                  <a:srgbClr val="0307BD"/>
                </a:solidFill>
                <a:latin typeface="Times New Roman" panose="02020603050405020304" pitchFamily="18" charset="0"/>
                <a:cs typeface="Times New Roman" panose="02020603050405020304" pitchFamily="18" charset="0"/>
              </a:rPr>
              <a:t>đôi</a:t>
            </a:r>
            <a:r>
              <a:rPr lang="en-US" altLang="en-US" sz="2400" dirty="0">
                <a:solidFill>
                  <a:srgbClr val="000000"/>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9939F8D9-6305-42FB-A403-0E3056852A62}"/>
              </a:ext>
            </a:extLst>
          </p:cNvPr>
          <p:cNvSpPr txBox="1"/>
          <p:nvPr/>
        </p:nvSpPr>
        <p:spPr>
          <a:xfrm>
            <a:off x="3340534" y="2755887"/>
            <a:ext cx="2539420" cy="734688"/>
          </a:xfrm>
          <a:prstGeom prst="rect">
            <a:avLst/>
          </a:prstGeom>
          <a:noFill/>
        </p:spPr>
        <p:txBody>
          <a:bodyPr wrap="square">
            <a:spAutoFit/>
          </a:bodyPr>
          <a:lstStyle/>
          <a:p>
            <a:pPr algn="just">
              <a:lnSpc>
                <a:spcPct val="107000"/>
              </a:lnSpc>
              <a:spcBef>
                <a:spcPts val="600"/>
              </a:spcBef>
              <a:spcAft>
                <a:spcPts val="600"/>
              </a:spcAft>
            </a:pPr>
            <a:r>
              <a:rPr lang="en-US" sz="2000" dirty="0" err="1">
                <a:solidFill>
                  <a:srgbClr val="FF0000"/>
                </a:solidFill>
                <a:latin typeface="Times New Roman" panose="02020603050405020304"/>
                <a:ea typeface="Calibri" panose="020F0502020204030204"/>
                <a:cs typeface="Times New Roman" panose="02020603050405020304"/>
              </a:rPr>
              <a:t>Chỉ</a:t>
            </a:r>
            <a:r>
              <a:rPr lang="en-US" sz="2000" dirty="0">
                <a:solidFill>
                  <a:srgbClr val="FF0000"/>
                </a:solidFill>
                <a:latin typeface="Times New Roman" panose="02020603050405020304"/>
                <a:ea typeface="Calibri" panose="020F0502020204030204"/>
                <a:cs typeface="Times New Roman" panose="02020603050405020304"/>
              </a:rPr>
              <a:t> </a:t>
            </a:r>
            <a:r>
              <a:rPr lang="en-US" sz="2000" dirty="0" err="1">
                <a:solidFill>
                  <a:srgbClr val="FF0000"/>
                </a:solidFill>
                <a:latin typeface="Times New Roman" panose="02020603050405020304"/>
                <a:ea typeface="Calibri" panose="020F0502020204030204"/>
                <a:cs typeface="Times New Roman" panose="02020603050405020304"/>
              </a:rPr>
              <a:t>chứa</a:t>
            </a:r>
            <a:r>
              <a:rPr lang="en-US" sz="2000" dirty="0">
                <a:solidFill>
                  <a:srgbClr val="FF0000"/>
                </a:solidFill>
                <a:latin typeface="Times New Roman" panose="02020603050405020304"/>
                <a:ea typeface="Calibri" panose="020F0502020204030204"/>
                <a:cs typeface="Times New Roman" panose="02020603050405020304"/>
              </a:rPr>
              <a:t> </a:t>
            </a:r>
            <a:r>
              <a:rPr lang="en-US" sz="2000" dirty="0" err="1">
                <a:solidFill>
                  <a:srgbClr val="FF0000"/>
                </a:solidFill>
                <a:latin typeface="Times New Roman" panose="02020603050405020304"/>
                <a:ea typeface="Calibri" panose="020F0502020204030204"/>
                <a:cs typeface="Times New Roman" panose="02020603050405020304"/>
              </a:rPr>
              <a:t>một</a:t>
            </a:r>
            <a:r>
              <a:rPr lang="en-US" sz="2000" dirty="0">
                <a:solidFill>
                  <a:srgbClr val="FF0000"/>
                </a:solidFill>
                <a:latin typeface="Times New Roman" panose="02020603050405020304"/>
                <a:ea typeface="Calibri" panose="020F0502020204030204"/>
                <a:cs typeface="Times New Roman" panose="02020603050405020304"/>
              </a:rPr>
              <a:t> </a:t>
            </a:r>
            <a:r>
              <a:rPr lang="en-US" sz="2000" dirty="0" err="1">
                <a:solidFill>
                  <a:srgbClr val="FF0000"/>
                </a:solidFill>
                <a:latin typeface="Times New Roman" panose="02020603050405020304"/>
                <a:ea typeface="Calibri" panose="020F0502020204030204"/>
                <a:cs typeface="Times New Roman" panose="02020603050405020304"/>
              </a:rPr>
              <a:t>nguyên</a:t>
            </a:r>
            <a:r>
              <a:rPr lang="en-US" sz="2000" dirty="0">
                <a:solidFill>
                  <a:srgbClr val="FF0000"/>
                </a:solidFill>
                <a:latin typeface="Times New Roman" panose="02020603050405020304"/>
                <a:ea typeface="Calibri" panose="020F0502020204030204"/>
                <a:cs typeface="Times New Roman" panose="02020603050405020304"/>
              </a:rPr>
              <a:t> </a:t>
            </a:r>
            <a:r>
              <a:rPr lang="en-US" sz="2000" dirty="0" err="1">
                <a:solidFill>
                  <a:srgbClr val="FF0000"/>
                </a:solidFill>
                <a:latin typeface="Times New Roman" panose="02020603050405020304"/>
                <a:ea typeface="Calibri" panose="020F0502020204030204"/>
                <a:cs typeface="Times New Roman" panose="02020603050405020304"/>
              </a:rPr>
              <a:t>tố</a:t>
            </a:r>
            <a:r>
              <a:rPr lang="en-US" sz="2000" dirty="0">
                <a:solidFill>
                  <a:srgbClr val="FF0000"/>
                </a:solidFill>
                <a:latin typeface="Times New Roman" panose="02020603050405020304"/>
                <a:ea typeface="Calibri" panose="020F0502020204030204"/>
                <a:cs typeface="Times New Roman" panose="02020603050405020304"/>
              </a:rPr>
              <a:t> oxygen</a:t>
            </a:r>
            <a:endParaRPr lang="en-US" sz="2000" dirty="0">
              <a:solidFill>
                <a:srgbClr val="FF0000"/>
              </a:solidFill>
              <a:latin typeface="Calibri" panose="020F0502020204030204"/>
              <a:ea typeface="Calibri" panose="020F0502020204030204"/>
              <a:cs typeface="Times New Roman" panose="02020603050405020304"/>
            </a:endParaRPr>
          </a:p>
        </p:txBody>
      </p:sp>
      <p:sp>
        <p:nvSpPr>
          <p:cNvPr id="21" name="TextBox 20">
            <a:extLst>
              <a:ext uri="{FF2B5EF4-FFF2-40B4-BE49-F238E27FC236}">
                <a16:creationId xmlns:a16="http://schemas.microsoft.com/office/drawing/2014/main" id="{E3455F2A-4284-459F-9B99-024039700E42}"/>
              </a:ext>
            </a:extLst>
          </p:cNvPr>
          <p:cNvSpPr txBox="1"/>
          <p:nvPr/>
        </p:nvSpPr>
        <p:spPr>
          <a:xfrm>
            <a:off x="5990191" y="2755887"/>
            <a:ext cx="2731744" cy="734688"/>
          </a:xfrm>
          <a:prstGeom prst="rect">
            <a:avLst/>
          </a:prstGeom>
          <a:noFill/>
        </p:spPr>
        <p:txBody>
          <a:bodyPr wrap="square">
            <a:spAutoFit/>
          </a:bodyPr>
          <a:lstStyle/>
          <a:p>
            <a:pPr>
              <a:lnSpc>
                <a:spcPct val="107000"/>
              </a:lnSpc>
              <a:spcBef>
                <a:spcPts val="600"/>
              </a:spcBef>
              <a:spcAft>
                <a:spcPts val="600"/>
              </a:spcAft>
            </a:pPr>
            <a:r>
              <a:rPr lang="en-US" sz="2000" dirty="0" err="1">
                <a:solidFill>
                  <a:srgbClr val="FF0000"/>
                </a:solidFill>
                <a:latin typeface="Times New Roman" panose="02020603050405020304"/>
                <a:ea typeface="Calibri" panose="020F0502020204030204"/>
                <a:cs typeface="Times New Roman" panose="02020603050405020304"/>
              </a:rPr>
              <a:t>Chứa</a:t>
            </a:r>
            <a:r>
              <a:rPr lang="en-US" sz="2000" dirty="0">
                <a:solidFill>
                  <a:srgbClr val="FF0000"/>
                </a:solidFill>
                <a:latin typeface="Times New Roman" panose="02020603050405020304"/>
                <a:ea typeface="Calibri" panose="020F0502020204030204"/>
                <a:cs typeface="Times New Roman" panose="02020603050405020304"/>
              </a:rPr>
              <a:t> 2 </a:t>
            </a:r>
            <a:r>
              <a:rPr lang="en-US" sz="2000" dirty="0" err="1">
                <a:solidFill>
                  <a:srgbClr val="FF0000"/>
                </a:solidFill>
                <a:latin typeface="Times New Roman" panose="02020603050405020304"/>
                <a:ea typeface="Calibri" panose="020F0502020204030204"/>
                <a:cs typeface="Times New Roman" panose="02020603050405020304"/>
              </a:rPr>
              <a:t>nguyên</a:t>
            </a:r>
            <a:r>
              <a:rPr lang="en-US" sz="2000" dirty="0">
                <a:solidFill>
                  <a:srgbClr val="FF0000"/>
                </a:solidFill>
                <a:latin typeface="Times New Roman" panose="02020603050405020304"/>
                <a:ea typeface="Calibri" panose="020F0502020204030204"/>
                <a:cs typeface="Times New Roman" panose="02020603050405020304"/>
              </a:rPr>
              <a:t> </a:t>
            </a:r>
            <a:r>
              <a:rPr lang="en-US" sz="2000" dirty="0" err="1">
                <a:solidFill>
                  <a:srgbClr val="FF0000"/>
                </a:solidFill>
                <a:latin typeface="Times New Roman" panose="02020603050405020304"/>
                <a:ea typeface="Calibri" panose="020F0502020204030204"/>
                <a:cs typeface="Times New Roman" panose="02020603050405020304"/>
              </a:rPr>
              <a:t>tố</a:t>
            </a:r>
            <a:r>
              <a:rPr lang="en-US" sz="2000" dirty="0">
                <a:solidFill>
                  <a:srgbClr val="FF0000"/>
                </a:solidFill>
                <a:latin typeface="Times New Roman" panose="02020603050405020304"/>
                <a:ea typeface="Calibri" panose="020F0502020204030204"/>
                <a:cs typeface="Times New Roman" panose="02020603050405020304"/>
              </a:rPr>
              <a:t>: carbon </a:t>
            </a:r>
            <a:r>
              <a:rPr lang="en-US" sz="2000" dirty="0" err="1">
                <a:solidFill>
                  <a:srgbClr val="FF0000"/>
                </a:solidFill>
                <a:latin typeface="Times New Roman" panose="02020603050405020304"/>
                <a:ea typeface="Calibri" panose="020F0502020204030204"/>
                <a:cs typeface="Times New Roman" panose="02020603050405020304"/>
              </a:rPr>
              <a:t>và</a:t>
            </a:r>
            <a:r>
              <a:rPr lang="en-US" sz="2000" dirty="0">
                <a:solidFill>
                  <a:srgbClr val="FF0000"/>
                </a:solidFill>
                <a:latin typeface="Times New Roman" panose="02020603050405020304"/>
                <a:ea typeface="Calibri" panose="020F0502020204030204"/>
                <a:cs typeface="Times New Roman" panose="02020603050405020304"/>
              </a:rPr>
              <a:t> oxygen</a:t>
            </a:r>
            <a:endParaRPr lang="en-US" sz="2000" dirty="0">
              <a:solidFill>
                <a:srgbClr val="FF0000"/>
              </a:solidFill>
              <a:latin typeface="Calibri" panose="020F0502020204030204"/>
              <a:ea typeface="Calibri" panose="020F0502020204030204"/>
              <a:cs typeface="Times New Roman" panose="02020603050405020304"/>
            </a:endParaRPr>
          </a:p>
        </p:txBody>
      </p:sp>
      <p:sp>
        <p:nvSpPr>
          <p:cNvPr id="22" name="TextBox 21">
            <a:extLst>
              <a:ext uri="{FF2B5EF4-FFF2-40B4-BE49-F238E27FC236}">
                <a16:creationId xmlns:a16="http://schemas.microsoft.com/office/drawing/2014/main" id="{5BBA5117-8B5F-4B55-9939-2C44D09A9548}"/>
              </a:ext>
            </a:extLst>
          </p:cNvPr>
          <p:cNvSpPr txBox="1"/>
          <p:nvPr/>
        </p:nvSpPr>
        <p:spPr>
          <a:xfrm>
            <a:off x="3450771" y="3460148"/>
            <a:ext cx="2242457" cy="734688"/>
          </a:xfrm>
          <a:prstGeom prst="rect">
            <a:avLst/>
          </a:prstGeom>
          <a:noFill/>
        </p:spPr>
        <p:txBody>
          <a:bodyPr wrap="square">
            <a:spAutoFit/>
          </a:bodyPr>
          <a:lstStyle/>
          <a:p>
            <a:pPr algn="just">
              <a:lnSpc>
                <a:spcPct val="107000"/>
              </a:lnSpc>
              <a:spcBef>
                <a:spcPts val="600"/>
              </a:spcBef>
              <a:spcAft>
                <a:spcPts val="600"/>
              </a:spcAft>
            </a:pPr>
            <a:r>
              <a:rPr lang="en-US" sz="2000" dirty="0" err="1">
                <a:solidFill>
                  <a:srgbClr val="FF0000"/>
                </a:solidFill>
                <a:latin typeface="Times New Roman" panose="02020603050405020304"/>
                <a:ea typeface="Calibri" panose="020F0502020204030204"/>
                <a:cs typeface="Times New Roman" panose="02020603050405020304"/>
              </a:rPr>
              <a:t>Duy</a:t>
            </a:r>
            <a:r>
              <a:rPr lang="en-US" sz="2000" dirty="0">
                <a:solidFill>
                  <a:srgbClr val="FF0000"/>
                </a:solidFill>
                <a:latin typeface="Times New Roman" panose="02020603050405020304"/>
                <a:ea typeface="Calibri" panose="020F0502020204030204"/>
                <a:cs typeface="Times New Roman" panose="02020603050405020304"/>
              </a:rPr>
              <a:t> </a:t>
            </a:r>
            <a:r>
              <a:rPr lang="en-US" sz="2000" dirty="0" err="1">
                <a:solidFill>
                  <a:srgbClr val="FF0000"/>
                </a:solidFill>
                <a:latin typeface="Times New Roman" panose="02020603050405020304"/>
                <a:ea typeface="Calibri" panose="020F0502020204030204"/>
                <a:cs typeface="Times New Roman" panose="02020603050405020304"/>
              </a:rPr>
              <a:t>trì</a:t>
            </a:r>
            <a:r>
              <a:rPr lang="en-US" sz="2000" dirty="0">
                <a:solidFill>
                  <a:srgbClr val="FF0000"/>
                </a:solidFill>
                <a:latin typeface="Times New Roman" panose="02020603050405020304"/>
                <a:ea typeface="Calibri" panose="020F0502020204030204"/>
                <a:cs typeface="Times New Roman" panose="02020603050405020304"/>
              </a:rPr>
              <a:t> </a:t>
            </a:r>
            <a:r>
              <a:rPr lang="en-US" sz="2000" dirty="0" err="1">
                <a:solidFill>
                  <a:srgbClr val="FF0000"/>
                </a:solidFill>
                <a:latin typeface="Times New Roman" panose="02020603050405020304"/>
                <a:ea typeface="Calibri" panose="020F0502020204030204"/>
                <a:cs typeface="Times New Roman" panose="02020603050405020304"/>
              </a:rPr>
              <a:t>sự</a:t>
            </a:r>
            <a:r>
              <a:rPr lang="en-US" sz="2000" dirty="0">
                <a:solidFill>
                  <a:srgbClr val="FF0000"/>
                </a:solidFill>
                <a:latin typeface="Times New Roman" panose="02020603050405020304"/>
                <a:ea typeface="Calibri" panose="020F0502020204030204"/>
                <a:cs typeface="Times New Roman" panose="02020603050405020304"/>
              </a:rPr>
              <a:t> </a:t>
            </a:r>
            <a:r>
              <a:rPr lang="en-US" sz="2000" dirty="0" err="1">
                <a:solidFill>
                  <a:srgbClr val="FF0000"/>
                </a:solidFill>
                <a:latin typeface="Times New Roman" panose="02020603050405020304"/>
                <a:ea typeface="Calibri" panose="020F0502020204030204"/>
                <a:cs typeface="Times New Roman" panose="02020603050405020304"/>
              </a:rPr>
              <a:t>sống</a:t>
            </a:r>
            <a:r>
              <a:rPr lang="en-US" sz="2000" dirty="0">
                <a:solidFill>
                  <a:srgbClr val="FF0000"/>
                </a:solidFill>
                <a:latin typeface="Times New Roman" panose="02020603050405020304"/>
                <a:ea typeface="Calibri" panose="020F0502020204030204"/>
                <a:cs typeface="Times New Roman" panose="02020603050405020304"/>
              </a:rPr>
              <a:t> </a:t>
            </a:r>
            <a:r>
              <a:rPr lang="en-US" sz="2000" dirty="0" err="1">
                <a:solidFill>
                  <a:srgbClr val="FF0000"/>
                </a:solidFill>
                <a:latin typeface="Times New Roman" panose="02020603050405020304"/>
                <a:ea typeface="Calibri" panose="020F0502020204030204"/>
                <a:cs typeface="Times New Roman" panose="02020603050405020304"/>
              </a:rPr>
              <a:t>và</a:t>
            </a:r>
            <a:r>
              <a:rPr lang="en-US" sz="2000" dirty="0">
                <a:solidFill>
                  <a:srgbClr val="FF0000"/>
                </a:solidFill>
                <a:latin typeface="Times New Roman" panose="02020603050405020304"/>
                <a:ea typeface="Calibri" panose="020F0502020204030204"/>
                <a:cs typeface="Times New Roman" panose="02020603050405020304"/>
              </a:rPr>
              <a:t> </a:t>
            </a:r>
            <a:r>
              <a:rPr lang="en-US" sz="2000" dirty="0" err="1">
                <a:solidFill>
                  <a:srgbClr val="FF0000"/>
                </a:solidFill>
                <a:latin typeface="Times New Roman" panose="02020603050405020304"/>
                <a:ea typeface="Calibri" panose="020F0502020204030204"/>
                <a:cs typeface="Times New Roman" panose="02020603050405020304"/>
              </a:rPr>
              <a:t>sự</a:t>
            </a:r>
            <a:r>
              <a:rPr lang="en-US" sz="2000" dirty="0">
                <a:solidFill>
                  <a:srgbClr val="FF0000"/>
                </a:solidFill>
                <a:latin typeface="Times New Roman" panose="02020603050405020304"/>
                <a:ea typeface="Calibri" panose="020F0502020204030204"/>
                <a:cs typeface="Times New Roman" panose="02020603050405020304"/>
              </a:rPr>
              <a:t> </a:t>
            </a:r>
            <a:r>
              <a:rPr lang="en-US" sz="2000" dirty="0" err="1">
                <a:solidFill>
                  <a:srgbClr val="FF0000"/>
                </a:solidFill>
                <a:latin typeface="Times New Roman" panose="02020603050405020304"/>
                <a:ea typeface="Calibri" panose="020F0502020204030204"/>
                <a:cs typeface="Times New Roman" panose="02020603050405020304"/>
              </a:rPr>
              <a:t>cháy</a:t>
            </a:r>
            <a:endParaRPr lang="en-US" sz="2000" dirty="0">
              <a:solidFill>
                <a:srgbClr val="FF0000"/>
              </a:solidFill>
              <a:latin typeface="Calibri" panose="020F0502020204030204"/>
              <a:ea typeface="Calibri" panose="020F0502020204030204"/>
              <a:cs typeface="Times New Roman" panose="02020603050405020304"/>
            </a:endParaRPr>
          </a:p>
        </p:txBody>
      </p:sp>
      <p:sp>
        <p:nvSpPr>
          <p:cNvPr id="24" name="TextBox 23">
            <a:extLst>
              <a:ext uri="{FF2B5EF4-FFF2-40B4-BE49-F238E27FC236}">
                <a16:creationId xmlns:a16="http://schemas.microsoft.com/office/drawing/2014/main" id="{1569F105-FFA1-4357-9D76-57D9CAD9DDD6}"/>
              </a:ext>
            </a:extLst>
          </p:cNvPr>
          <p:cNvSpPr txBox="1"/>
          <p:nvPr/>
        </p:nvSpPr>
        <p:spPr>
          <a:xfrm>
            <a:off x="6045995" y="3460148"/>
            <a:ext cx="2619612" cy="734688"/>
          </a:xfrm>
          <a:prstGeom prst="rect">
            <a:avLst/>
          </a:prstGeom>
          <a:noFill/>
        </p:spPr>
        <p:txBody>
          <a:bodyPr wrap="square">
            <a:spAutoFit/>
          </a:bodyPr>
          <a:lstStyle/>
          <a:p>
            <a:pPr algn="just">
              <a:lnSpc>
                <a:spcPct val="107000"/>
              </a:lnSpc>
              <a:spcBef>
                <a:spcPts val="600"/>
              </a:spcBef>
              <a:spcAft>
                <a:spcPts val="600"/>
              </a:spcAft>
            </a:pPr>
            <a:r>
              <a:rPr lang="en-US" sz="2000" dirty="0" err="1">
                <a:solidFill>
                  <a:srgbClr val="FF0000"/>
                </a:solidFill>
                <a:latin typeface="Times New Roman" panose="02020603050405020304"/>
                <a:ea typeface="Calibri" panose="020F0502020204030204"/>
                <a:cs typeface="Times New Roman" panose="02020603050405020304"/>
              </a:rPr>
              <a:t>Không</a:t>
            </a:r>
            <a:r>
              <a:rPr lang="en-US" sz="2000" dirty="0">
                <a:solidFill>
                  <a:srgbClr val="FF0000"/>
                </a:solidFill>
                <a:latin typeface="Times New Roman" panose="02020603050405020304"/>
                <a:ea typeface="Calibri" panose="020F0502020204030204"/>
                <a:cs typeface="Times New Roman" panose="02020603050405020304"/>
              </a:rPr>
              <a:t> </a:t>
            </a:r>
            <a:r>
              <a:rPr lang="vi-VN" sz="2000" dirty="0">
                <a:solidFill>
                  <a:srgbClr val="FF0000"/>
                </a:solidFill>
                <a:latin typeface="Times New Roman" panose="02020603050405020304"/>
                <a:ea typeface="Calibri" panose="020F0502020204030204"/>
                <a:cs typeface="Times New Roman" panose="02020603050405020304"/>
              </a:rPr>
              <a:t>duy trì sự sống và sự cháy</a:t>
            </a:r>
            <a:endParaRPr lang="en-US" sz="2000" dirty="0">
              <a:solidFill>
                <a:srgbClr val="FF0000"/>
              </a:solidFill>
              <a:latin typeface="Calibri" panose="020F0502020204030204"/>
              <a:ea typeface="Calibri" panose="020F0502020204030204"/>
              <a:cs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nodeType="withEffect">
                                  <p:stCondLst>
                                    <p:cond delay="0"/>
                                  </p:stCondLst>
                                  <p:childTnLst>
                                    <p:set>
                                      <p:cBhvr>
                                        <p:cTn id="19" dur="1" fill="hold">
                                          <p:stCondLst>
                                            <p:cond delay="0"/>
                                          </p:stCondLst>
                                        </p:cTn>
                                        <p:tgtEl>
                                          <p:spTgt spid="31785"/>
                                        </p:tgtEl>
                                        <p:attrNameLst>
                                          <p:attrName>style.visibility</p:attrName>
                                        </p:attrNameLst>
                                      </p:cBhvr>
                                      <p:to>
                                        <p:strVal val="visible"/>
                                      </p:to>
                                    </p:set>
                                    <p:animEffect transition="in" filter="wipe(down)">
                                      <p:cBhvr>
                                        <p:cTn id="20" dur="500"/>
                                        <p:tgtEl>
                                          <p:spTgt spid="31785"/>
                                        </p:tgtEl>
                                      </p:cBhvr>
                                    </p:animEffect>
                                  </p:childTnLst>
                                </p:cTn>
                              </p:par>
                              <p:par>
                                <p:cTn id="21" presetID="22" presetClass="entr" presetSubtype="4" fill="hold" nodeType="withEffect">
                                  <p:stCondLst>
                                    <p:cond delay="0"/>
                                  </p:stCondLst>
                                  <p:childTnLst>
                                    <p:set>
                                      <p:cBhvr>
                                        <p:cTn id="22" dur="1" fill="hold">
                                          <p:stCondLst>
                                            <p:cond delay="0"/>
                                          </p:stCondLst>
                                        </p:cTn>
                                        <p:tgtEl>
                                          <p:spTgt spid="31786"/>
                                        </p:tgtEl>
                                        <p:attrNameLst>
                                          <p:attrName>style.visibility</p:attrName>
                                        </p:attrNameLst>
                                      </p:cBhvr>
                                      <p:to>
                                        <p:strVal val="visible"/>
                                      </p:to>
                                    </p:set>
                                    <p:animEffect transition="in" filter="wipe(down)">
                                      <p:cBhvr>
                                        <p:cTn id="23" dur="500"/>
                                        <p:tgtEl>
                                          <p:spTgt spid="3178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9" grpId="0"/>
      <p:bldP spid="20" grpId="0"/>
      <p:bldP spid="21" grpId="0"/>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22ABD8-A3E3-4585-9170-3340EA049308}"/>
              </a:ext>
            </a:extLst>
          </p:cNvPr>
          <p:cNvSpPr/>
          <p:nvPr/>
        </p:nvSpPr>
        <p:spPr>
          <a:xfrm>
            <a:off x="665018" y="524540"/>
            <a:ext cx="7406640" cy="901304"/>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100" dirty="0">
                <a:solidFill>
                  <a:schemeClr val="bg2"/>
                </a:solidFill>
                <a:latin typeface="Times New Roman" panose="02020603050405020304" pitchFamily="18" charset="0"/>
                <a:cs typeface="Times New Roman" panose="02020603050405020304" pitchFamily="18" charset="0"/>
              </a:rPr>
              <a:t>2. </a:t>
            </a:r>
            <a:r>
              <a:rPr lang="en-US" sz="2100" dirty="0" err="1">
                <a:solidFill>
                  <a:schemeClr val="bg2"/>
                </a:solidFill>
                <a:latin typeface="Times New Roman" panose="02020603050405020304" pitchFamily="18" charset="0"/>
                <a:cs typeface="Times New Roman" panose="02020603050405020304" pitchFamily="18" charset="0"/>
              </a:rPr>
              <a:t>Hãy</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liệt</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kê</a:t>
            </a:r>
            <a:r>
              <a:rPr lang="en-US" sz="2100" dirty="0">
                <a:solidFill>
                  <a:schemeClr val="bg2"/>
                </a:solidFill>
                <a:latin typeface="Times New Roman" panose="02020603050405020304" pitchFamily="18" charset="0"/>
                <a:cs typeface="Times New Roman" panose="02020603050405020304" pitchFamily="18" charset="0"/>
              </a:rPr>
              <a:t> 5 </a:t>
            </a:r>
            <a:r>
              <a:rPr lang="en-US" sz="2100" dirty="0" err="1">
                <a:solidFill>
                  <a:schemeClr val="bg2"/>
                </a:solidFill>
                <a:latin typeface="Times New Roman" panose="02020603050405020304" pitchFamily="18" charset="0"/>
                <a:cs typeface="Times New Roman" panose="02020603050405020304" pitchFamily="18" charset="0"/>
              </a:rPr>
              <a:t>phân</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tử</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đơn</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chất</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và</a:t>
            </a:r>
            <a:r>
              <a:rPr lang="en-US" sz="2100" dirty="0">
                <a:solidFill>
                  <a:schemeClr val="bg2"/>
                </a:solidFill>
                <a:latin typeface="Times New Roman" panose="02020603050405020304" pitchFamily="18" charset="0"/>
                <a:cs typeface="Times New Roman" panose="02020603050405020304" pitchFamily="18" charset="0"/>
              </a:rPr>
              <a:t> 5 </a:t>
            </a:r>
            <a:r>
              <a:rPr lang="en-US" sz="2100" dirty="0" err="1">
                <a:solidFill>
                  <a:schemeClr val="bg2"/>
                </a:solidFill>
                <a:latin typeface="Times New Roman" panose="02020603050405020304" pitchFamily="18" charset="0"/>
                <a:cs typeface="Times New Roman" panose="02020603050405020304" pitchFamily="18" charset="0"/>
              </a:rPr>
              <a:t>phân</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tử</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hợp</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chất</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chứa</a:t>
            </a:r>
            <a:r>
              <a:rPr lang="en-US" sz="2100" dirty="0">
                <a:solidFill>
                  <a:schemeClr val="bg2"/>
                </a:solidFill>
                <a:latin typeface="Times New Roman" panose="02020603050405020304" pitchFamily="18" charset="0"/>
                <a:cs typeface="Times New Roman" panose="02020603050405020304" pitchFamily="18" charset="0"/>
              </a:rPr>
              <a:t> 2 </a:t>
            </a:r>
            <a:r>
              <a:rPr lang="en-US" sz="2100" dirty="0" err="1">
                <a:solidFill>
                  <a:schemeClr val="bg2"/>
                </a:solidFill>
                <a:latin typeface="Times New Roman" panose="02020603050405020304" pitchFamily="18" charset="0"/>
                <a:cs typeface="Times New Roman" panose="02020603050405020304" pitchFamily="18" charset="0"/>
              </a:rPr>
              <a:t>nguyên</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tố</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hoá</a:t>
            </a:r>
            <a:r>
              <a:rPr lang="en-US" sz="2100" dirty="0">
                <a:solidFill>
                  <a:schemeClr val="bg2"/>
                </a:solidFill>
                <a:latin typeface="Times New Roman" panose="02020603050405020304" pitchFamily="18" charset="0"/>
                <a:cs typeface="Times New Roman" panose="02020603050405020304" pitchFamily="18" charset="0"/>
              </a:rPr>
              <a:t> </a:t>
            </a:r>
            <a:r>
              <a:rPr lang="en-US" sz="2100" dirty="0" err="1">
                <a:solidFill>
                  <a:schemeClr val="bg2"/>
                </a:solidFill>
                <a:latin typeface="Times New Roman" panose="02020603050405020304" pitchFamily="18" charset="0"/>
                <a:cs typeface="Times New Roman" panose="02020603050405020304" pitchFamily="18" charset="0"/>
              </a:rPr>
              <a:t>học</a:t>
            </a:r>
            <a:r>
              <a:rPr lang="en-US" sz="2100" dirty="0">
                <a:solidFill>
                  <a:schemeClr val="bg2"/>
                </a:solidFill>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971EAE83-C218-46F0-BDA4-4E2A77A93BA9}"/>
              </a:ext>
            </a:extLst>
          </p:cNvPr>
          <p:cNvSpPr/>
          <p:nvPr/>
        </p:nvSpPr>
        <p:spPr>
          <a:xfrm>
            <a:off x="1150144" y="1266826"/>
            <a:ext cx="6832997" cy="650081"/>
          </a:xfrm>
          <a:prstGeom prst="roundRect">
            <a:avLst/>
          </a:prstGeom>
          <a:no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100" dirty="0" err="1">
                <a:solidFill>
                  <a:srgbClr val="FF0000"/>
                </a:solidFill>
                <a:latin typeface="Times New Roman" panose="02020603050405020304" pitchFamily="18" charset="0"/>
                <a:cs typeface="Times New Roman" panose="02020603050405020304" pitchFamily="18" charset="0"/>
              </a:rPr>
              <a:t>Lời</a:t>
            </a:r>
            <a:r>
              <a:rPr lang="en-US" sz="2100" dirty="0">
                <a:solidFill>
                  <a:srgbClr val="FF0000"/>
                </a:solidFill>
                <a:latin typeface="Times New Roman" panose="02020603050405020304" pitchFamily="18" charset="0"/>
                <a:cs typeface="Times New Roman" panose="02020603050405020304" pitchFamily="18" charset="0"/>
              </a:rPr>
              <a:t> </a:t>
            </a:r>
            <a:r>
              <a:rPr lang="en-US" sz="2100" dirty="0" err="1">
                <a:solidFill>
                  <a:srgbClr val="FF0000"/>
                </a:solidFill>
                <a:latin typeface="Times New Roman" panose="02020603050405020304" pitchFamily="18" charset="0"/>
                <a:cs typeface="Times New Roman" panose="02020603050405020304" pitchFamily="18" charset="0"/>
              </a:rPr>
              <a:t>giải</a:t>
            </a:r>
            <a:r>
              <a:rPr lang="en-US" sz="2100" dirty="0">
                <a:solidFill>
                  <a:srgbClr val="FF0000"/>
                </a:solidFill>
                <a:latin typeface="Times New Roman" panose="02020603050405020304" pitchFamily="18" charset="0"/>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B7E95E7C-AFC4-447F-BEC6-690531AF7918}"/>
              </a:ext>
            </a:extLst>
          </p:cNvPr>
          <p:cNvSpPr/>
          <p:nvPr/>
        </p:nvSpPr>
        <p:spPr>
          <a:xfrm>
            <a:off x="82154" y="2041922"/>
            <a:ext cx="4485084" cy="2433638"/>
          </a:xfrm>
          <a:prstGeom prst="roundRect">
            <a:avLst/>
          </a:prstGeom>
          <a:no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en-US" sz="1800" dirty="0">
                <a:solidFill>
                  <a:srgbClr val="261E35"/>
                </a:solidFill>
                <a:latin typeface="Times New Roman" panose="02020603050405020304" pitchFamily="18" charset="0"/>
                <a:cs typeface="Times New Roman" panose="02020603050405020304" pitchFamily="18" charset="0"/>
              </a:rPr>
              <a:t>5 </a:t>
            </a:r>
            <a:r>
              <a:rPr lang="en-US" sz="1800" dirty="0" err="1">
                <a:solidFill>
                  <a:srgbClr val="261E35"/>
                </a:solidFill>
                <a:latin typeface="Times New Roman" panose="02020603050405020304" pitchFamily="18" charset="0"/>
                <a:cs typeface="Times New Roman" panose="02020603050405020304" pitchFamily="18" charset="0"/>
              </a:rPr>
              <a:t>phân</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tử</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đơn</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chất</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là</a:t>
            </a:r>
            <a:r>
              <a:rPr lang="en-US" sz="1800" dirty="0">
                <a:solidFill>
                  <a:srgbClr val="261E35"/>
                </a:solidFill>
                <a:latin typeface="Times New Roman" panose="02020603050405020304" pitchFamily="18" charset="0"/>
                <a:cs typeface="Times New Roman" panose="02020603050405020304" pitchFamily="18" charset="0"/>
              </a:rPr>
              <a:t>:</a:t>
            </a:r>
          </a:p>
          <a:p>
            <a:pPr>
              <a:lnSpc>
                <a:spcPct val="150000"/>
              </a:lnSpc>
              <a:defRPr/>
            </a:pP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Khí</a:t>
            </a:r>
            <a:r>
              <a:rPr lang="en-US" sz="1800" dirty="0">
                <a:solidFill>
                  <a:srgbClr val="261E35"/>
                </a:solidFill>
                <a:latin typeface="Times New Roman" panose="02020603050405020304" pitchFamily="18" charset="0"/>
                <a:cs typeface="Times New Roman" panose="02020603050405020304" pitchFamily="18" charset="0"/>
              </a:rPr>
              <a:t> hydrogen </a:t>
            </a:r>
            <a:r>
              <a:rPr lang="en-US" sz="1800" dirty="0" err="1">
                <a:solidFill>
                  <a:srgbClr val="261E35"/>
                </a:solidFill>
                <a:latin typeface="Times New Roman" panose="02020603050405020304" pitchFamily="18" charset="0"/>
                <a:cs typeface="Times New Roman" panose="02020603050405020304" pitchFamily="18" charset="0"/>
              </a:rPr>
              <a:t>tạo</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bởi</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nguyên</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tố</a:t>
            </a:r>
            <a:r>
              <a:rPr lang="en-US" sz="1800" dirty="0">
                <a:solidFill>
                  <a:srgbClr val="261E35"/>
                </a:solidFill>
                <a:latin typeface="Times New Roman" panose="02020603050405020304" pitchFamily="18" charset="0"/>
                <a:cs typeface="Times New Roman" panose="02020603050405020304" pitchFamily="18" charset="0"/>
              </a:rPr>
              <a:t> H.</a:t>
            </a:r>
          </a:p>
          <a:p>
            <a:pPr>
              <a:lnSpc>
                <a:spcPct val="150000"/>
              </a:lnSpc>
              <a:defRPr/>
            </a:pP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Khí</a:t>
            </a:r>
            <a:r>
              <a:rPr lang="en-US" sz="1800" dirty="0">
                <a:solidFill>
                  <a:srgbClr val="261E35"/>
                </a:solidFill>
                <a:latin typeface="Times New Roman" panose="02020603050405020304" pitchFamily="18" charset="0"/>
                <a:cs typeface="Times New Roman" panose="02020603050405020304" pitchFamily="18" charset="0"/>
              </a:rPr>
              <a:t> oxygen </a:t>
            </a:r>
            <a:r>
              <a:rPr lang="en-US" sz="1800" dirty="0" err="1">
                <a:solidFill>
                  <a:srgbClr val="261E35"/>
                </a:solidFill>
                <a:latin typeface="Times New Roman" panose="02020603050405020304" pitchFamily="18" charset="0"/>
                <a:cs typeface="Times New Roman" panose="02020603050405020304" pitchFamily="18" charset="0"/>
              </a:rPr>
              <a:t>tạo</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bởi</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nguyên</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tố</a:t>
            </a:r>
            <a:r>
              <a:rPr lang="en-US" sz="1800" dirty="0">
                <a:solidFill>
                  <a:srgbClr val="261E35"/>
                </a:solidFill>
                <a:latin typeface="Times New Roman" panose="02020603050405020304" pitchFamily="18" charset="0"/>
                <a:cs typeface="Times New Roman" panose="02020603050405020304" pitchFamily="18" charset="0"/>
              </a:rPr>
              <a:t> O.</a:t>
            </a:r>
          </a:p>
          <a:p>
            <a:pPr>
              <a:lnSpc>
                <a:spcPct val="150000"/>
              </a:lnSpc>
              <a:defRPr/>
            </a:pP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Khí</a:t>
            </a:r>
            <a:r>
              <a:rPr lang="en-US" sz="1800" dirty="0">
                <a:solidFill>
                  <a:srgbClr val="261E35"/>
                </a:solidFill>
                <a:latin typeface="Times New Roman" panose="02020603050405020304" pitchFamily="18" charset="0"/>
                <a:cs typeface="Times New Roman" panose="02020603050405020304" pitchFamily="18" charset="0"/>
              </a:rPr>
              <a:t> nitrogen </a:t>
            </a:r>
            <a:r>
              <a:rPr lang="en-US" sz="1800" dirty="0" err="1">
                <a:solidFill>
                  <a:srgbClr val="261E35"/>
                </a:solidFill>
                <a:latin typeface="Times New Roman" panose="02020603050405020304" pitchFamily="18" charset="0"/>
                <a:cs typeface="Times New Roman" panose="02020603050405020304" pitchFamily="18" charset="0"/>
              </a:rPr>
              <a:t>tạo</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bởi</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nguyên</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tố</a:t>
            </a:r>
            <a:r>
              <a:rPr lang="en-US" sz="1800" dirty="0">
                <a:solidFill>
                  <a:srgbClr val="261E35"/>
                </a:solidFill>
                <a:latin typeface="Times New Roman" panose="02020603050405020304" pitchFamily="18" charset="0"/>
                <a:cs typeface="Times New Roman" panose="02020603050405020304" pitchFamily="18" charset="0"/>
              </a:rPr>
              <a:t> N.</a:t>
            </a:r>
          </a:p>
          <a:p>
            <a:pPr>
              <a:lnSpc>
                <a:spcPct val="150000"/>
              </a:lnSpc>
              <a:defRPr/>
            </a:pPr>
            <a:r>
              <a:rPr lang="en-US" sz="1800" dirty="0">
                <a:solidFill>
                  <a:srgbClr val="261E35"/>
                </a:solidFill>
                <a:latin typeface="Times New Roman" panose="02020603050405020304" pitchFamily="18" charset="0"/>
                <a:cs typeface="Times New Roman" panose="02020603050405020304" pitchFamily="18" charset="0"/>
              </a:rPr>
              <a:t>- Sodium </a:t>
            </a:r>
            <a:r>
              <a:rPr lang="en-US" sz="1800" dirty="0" err="1">
                <a:solidFill>
                  <a:srgbClr val="261E35"/>
                </a:solidFill>
                <a:latin typeface="Times New Roman" panose="02020603050405020304" pitchFamily="18" charset="0"/>
                <a:cs typeface="Times New Roman" panose="02020603050405020304" pitchFamily="18" charset="0"/>
              </a:rPr>
              <a:t>tạo</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bởi</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nguyên</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tố</a:t>
            </a:r>
            <a:r>
              <a:rPr lang="en-US" sz="1800" dirty="0">
                <a:solidFill>
                  <a:srgbClr val="261E35"/>
                </a:solidFill>
                <a:latin typeface="Times New Roman" panose="02020603050405020304" pitchFamily="18" charset="0"/>
                <a:cs typeface="Times New Roman" panose="02020603050405020304" pitchFamily="18" charset="0"/>
              </a:rPr>
              <a:t> Na.</a:t>
            </a:r>
          </a:p>
          <a:p>
            <a:pPr>
              <a:lnSpc>
                <a:spcPct val="150000"/>
              </a:lnSpc>
              <a:defRPr/>
            </a:pPr>
            <a:r>
              <a:rPr lang="en-US" sz="1800" dirty="0">
                <a:solidFill>
                  <a:srgbClr val="261E35"/>
                </a:solidFill>
                <a:latin typeface="Times New Roman" panose="02020603050405020304" pitchFamily="18" charset="0"/>
                <a:cs typeface="Times New Roman" panose="02020603050405020304" pitchFamily="18" charset="0"/>
              </a:rPr>
              <a:t>- Helium </a:t>
            </a:r>
            <a:r>
              <a:rPr lang="en-US" sz="1800" dirty="0" err="1">
                <a:solidFill>
                  <a:srgbClr val="261E35"/>
                </a:solidFill>
                <a:latin typeface="Times New Roman" panose="02020603050405020304" pitchFamily="18" charset="0"/>
                <a:cs typeface="Times New Roman" panose="02020603050405020304" pitchFamily="18" charset="0"/>
              </a:rPr>
              <a:t>tạo</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bởi</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nguyên</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tố</a:t>
            </a:r>
            <a:r>
              <a:rPr lang="en-US" sz="1800" dirty="0">
                <a:solidFill>
                  <a:srgbClr val="261E35"/>
                </a:solidFill>
                <a:latin typeface="Times New Roman" panose="02020603050405020304" pitchFamily="18" charset="0"/>
                <a:cs typeface="Times New Roman" panose="02020603050405020304" pitchFamily="18" charset="0"/>
              </a:rPr>
              <a:t> He.</a:t>
            </a:r>
          </a:p>
        </p:txBody>
      </p:sp>
      <p:sp>
        <p:nvSpPr>
          <p:cNvPr id="6" name="Rectangle: Rounded Corners 5">
            <a:extLst>
              <a:ext uri="{FF2B5EF4-FFF2-40B4-BE49-F238E27FC236}">
                <a16:creationId xmlns:a16="http://schemas.microsoft.com/office/drawing/2014/main" id="{FC5DD708-DDC9-4D1A-B43F-423A82CD3225}"/>
              </a:ext>
            </a:extLst>
          </p:cNvPr>
          <p:cNvSpPr/>
          <p:nvPr/>
        </p:nvSpPr>
        <p:spPr>
          <a:xfrm>
            <a:off x="4086226" y="2099072"/>
            <a:ext cx="5394722" cy="2433638"/>
          </a:xfrm>
          <a:prstGeom prst="roundRect">
            <a:avLst/>
          </a:prstGeom>
          <a:no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en-US" sz="1800" dirty="0">
                <a:solidFill>
                  <a:srgbClr val="261E35"/>
                </a:solidFill>
                <a:latin typeface="Times New Roman" panose="02020603050405020304" pitchFamily="18" charset="0"/>
                <a:cs typeface="Times New Roman" panose="02020603050405020304" pitchFamily="18" charset="0"/>
              </a:rPr>
              <a:t>5 </a:t>
            </a:r>
            <a:r>
              <a:rPr lang="en-US" sz="1800" dirty="0" err="1">
                <a:solidFill>
                  <a:srgbClr val="261E35"/>
                </a:solidFill>
                <a:latin typeface="Times New Roman" panose="02020603050405020304" pitchFamily="18" charset="0"/>
                <a:cs typeface="Times New Roman" panose="02020603050405020304" pitchFamily="18" charset="0"/>
              </a:rPr>
              <a:t>phân</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tử</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hợp</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chất</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là</a:t>
            </a:r>
            <a:r>
              <a:rPr lang="en-US" sz="1800" dirty="0">
                <a:solidFill>
                  <a:srgbClr val="261E35"/>
                </a:solidFill>
                <a:latin typeface="Times New Roman" panose="02020603050405020304" pitchFamily="18" charset="0"/>
                <a:cs typeface="Times New Roman" panose="02020603050405020304" pitchFamily="18" charset="0"/>
              </a:rPr>
              <a:t>:</a:t>
            </a:r>
          </a:p>
          <a:p>
            <a:pPr>
              <a:lnSpc>
                <a:spcPct val="150000"/>
              </a:lnSpc>
              <a:defRPr/>
            </a:pPr>
            <a:r>
              <a:rPr lang="en-US" sz="1800" dirty="0">
                <a:solidFill>
                  <a:srgbClr val="261E35"/>
                </a:solidFill>
                <a:latin typeface="Times New Roman" panose="02020603050405020304" pitchFamily="18" charset="0"/>
                <a:cs typeface="Times New Roman" panose="02020603050405020304" pitchFamily="18" charset="0"/>
              </a:rPr>
              <a:t>- Sulfur dioxide </a:t>
            </a:r>
            <a:r>
              <a:rPr lang="en-US" sz="1800" dirty="0" err="1">
                <a:solidFill>
                  <a:srgbClr val="261E35"/>
                </a:solidFill>
                <a:latin typeface="Times New Roman" panose="02020603050405020304" pitchFamily="18" charset="0"/>
                <a:cs typeface="Times New Roman" panose="02020603050405020304" pitchFamily="18" charset="0"/>
              </a:rPr>
              <a:t>tạo</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bởi</a:t>
            </a:r>
            <a:r>
              <a:rPr lang="en-US" sz="1800" dirty="0">
                <a:solidFill>
                  <a:srgbClr val="261E35"/>
                </a:solidFill>
                <a:latin typeface="Times New Roman" panose="02020603050405020304" pitchFamily="18" charset="0"/>
                <a:cs typeface="Times New Roman" panose="02020603050405020304" pitchFamily="18" charset="0"/>
              </a:rPr>
              <a:t> 2 </a:t>
            </a:r>
            <a:r>
              <a:rPr lang="en-US" sz="1800" dirty="0" err="1">
                <a:solidFill>
                  <a:srgbClr val="261E35"/>
                </a:solidFill>
                <a:latin typeface="Times New Roman" panose="02020603050405020304" pitchFamily="18" charset="0"/>
                <a:cs typeface="Times New Roman" panose="02020603050405020304" pitchFamily="18" charset="0"/>
              </a:rPr>
              <a:t>nguyên</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tố</a:t>
            </a:r>
            <a:r>
              <a:rPr lang="en-US" sz="1800" dirty="0">
                <a:solidFill>
                  <a:srgbClr val="261E35"/>
                </a:solidFill>
                <a:latin typeface="Times New Roman" panose="02020603050405020304" pitchFamily="18" charset="0"/>
                <a:cs typeface="Times New Roman" panose="02020603050405020304" pitchFamily="18" charset="0"/>
              </a:rPr>
              <a:t> S </a:t>
            </a:r>
            <a:r>
              <a:rPr lang="en-US" sz="1800" dirty="0" err="1">
                <a:solidFill>
                  <a:srgbClr val="261E35"/>
                </a:solidFill>
                <a:latin typeface="Times New Roman" panose="02020603050405020304" pitchFamily="18" charset="0"/>
                <a:cs typeface="Times New Roman" panose="02020603050405020304" pitchFamily="18" charset="0"/>
              </a:rPr>
              <a:t>và</a:t>
            </a:r>
            <a:r>
              <a:rPr lang="en-US" sz="1800" dirty="0">
                <a:solidFill>
                  <a:srgbClr val="261E35"/>
                </a:solidFill>
                <a:latin typeface="Times New Roman" panose="02020603050405020304" pitchFamily="18" charset="0"/>
                <a:cs typeface="Times New Roman" panose="02020603050405020304" pitchFamily="18" charset="0"/>
              </a:rPr>
              <a:t> O.</a:t>
            </a:r>
          </a:p>
          <a:p>
            <a:pPr>
              <a:lnSpc>
                <a:spcPct val="150000"/>
              </a:lnSpc>
              <a:defRPr/>
            </a:pP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Nước</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tạo</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bởi</a:t>
            </a:r>
            <a:r>
              <a:rPr lang="en-US" sz="1800" dirty="0">
                <a:solidFill>
                  <a:srgbClr val="261E35"/>
                </a:solidFill>
                <a:latin typeface="Times New Roman" panose="02020603050405020304" pitchFamily="18" charset="0"/>
                <a:cs typeface="Times New Roman" panose="02020603050405020304" pitchFamily="18" charset="0"/>
              </a:rPr>
              <a:t> 2 </a:t>
            </a:r>
            <a:r>
              <a:rPr lang="en-US" sz="1800" dirty="0" err="1">
                <a:solidFill>
                  <a:srgbClr val="261E35"/>
                </a:solidFill>
                <a:latin typeface="Times New Roman" panose="02020603050405020304" pitchFamily="18" charset="0"/>
                <a:cs typeface="Times New Roman" panose="02020603050405020304" pitchFamily="18" charset="0"/>
              </a:rPr>
              <a:t>nguyên</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tố</a:t>
            </a:r>
            <a:r>
              <a:rPr lang="en-US" sz="1800" dirty="0">
                <a:solidFill>
                  <a:srgbClr val="261E35"/>
                </a:solidFill>
                <a:latin typeface="Times New Roman" panose="02020603050405020304" pitchFamily="18" charset="0"/>
                <a:cs typeface="Times New Roman" panose="02020603050405020304" pitchFamily="18" charset="0"/>
              </a:rPr>
              <a:t> H </a:t>
            </a:r>
            <a:r>
              <a:rPr lang="en-US" sz="1800" dirty="0" err="1">
                <a:solidFill>
                  <a:srgbClr val="261E35"/>
                </a:solidFill>
                <a:latin typeface="Times New Roman" panose="02020603050405020304" pitchFamily="18" charset="0"/>
                <a:cs typeface="Times New Roman" panose="02020603050405020304" pitchFamily="18" charset="0"/>
              </a:rPr>
              <a:t>và</a:t>
            </a:r>
            <a:r>
              <a:rPr lang="en-US" sz="1800" dirty="0">
                <a:solidFill>
                  <a:srgbClr val="261E35"/>
                </a:solidFill>
                <a:latin typeface="Times New Roman" panose="02020603050405020304" pitchFamily="18" charset="0"/>
                <a:cs typeface="Times New Roman" panose="02020603050405020304" pitchFamily="18" charset="0"/>
              </a:rPr>
              <a:t> O.</a:t>
            </a:r>
          </a:p>
          <a:p>
            <a:pPr>
              <a:lnSpc>
                <a:spcPct val="150000"/>
              </a:lnSpc>
              <a:defRPr/>
            </a:pPr>
            <a:r>
              <a:rPr lang="en-US" sz="1800" dirty="0">
                <a:solidFill>
                  <a:srgbClr val="261E35"/>
                </a:solidFill>
                <a:latin typeface="Times New Roman" panose="02020603050405020304" pitchFamily="18" charset="0"/>
                <a:cs typeface="Times New Roman" panose="02020603050405020304" pitchFamily="18" charset="0"/>
              </a:rPr>
              <a:t>- Methane </a:t>
            </a:r>
            <a:r>
              <a:rPr lang="en-US" sz="1800" dirty="0" err="1">
                <a:solidFill>
                  <a:srgbClr val="261E35"/>
                </a:solidFill>
                <a:latin typeface="Times New Roman" panose="02020603050405020304" pitchFamily="18" charset="0"/>
                <a:cs typeface="Times New Roman" panose="02020603050405020304" pitchFamily="18" charset="0"/>
              </a:rPr>
              <a:t>tạo</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bởi</a:t>
            </a:r>
            <a:r>
              <a:rPr lang="en-US" sz="1800" dirty="0">
                <a:solidFill>
                  <a:srgbClr val="261E35"/>
                </a:solidFill>
                <a:latin typeface="Times New Roman" panose="02020603050405020304" pitchFamily="18" charset="0"/>
                <a:cs typeface="Times New Roman" panose="02020603050405020304" pitchFamily="18" charset="0"/>
              </a:rPr>
              <a:t> 2 </a:t>
            </a:r>
            <a:r>
              <a:rPr lang="en-US" sz="1800" dirty="0" err="1">
                <a:solidFill>
                  <a:srgbClr val="261E35"/>
                </a:solidFill>
                <a:latin typeface="Times New Roman" panose="02020603050405020304" pitchFamily="18" charset="0"/>
                <a:cs typeface="Times New Roman" panose="02020603050405020304" pitchFamily="18" charset="0"/>
              </a:rPr>
              <a:t>nguyên</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tố</a:t>
            </a:r>
            <a:r>
              <a:rPr lang="en-US" sz="1800" dirty="0">
                <a:solidFill>
                  <a:srgbClr val="261E35"/>
                </a:solidFill>
                <a:latin typeface="Times New Roman" panose="02020603050405020304" pitchFamily="18" charset="0"/>
                <a:cs typeface="Times New Roman" panose="02020603050405020304" pitchFamily="18" charset="0"/>
              </a:rPr>
              <a:t> C </a:t>
            </a:r>
            <a:r>
              <a:rPr lang="en-US" sz="1800" dirty="0" err="1">
                <a:solidFill>
                  <a:srgbClr val="261E35"/>
                </a:solidFill>
                <a:latin typeface="Times New Roman" panose="02020603050405020304" pitchFamily="18" charset="0"/>
                <a:cs typeface="Times New Roman" panose="02020603050405020304" pitchFamily="18" charset="0"/>
              </a:rPr>
              <a:t>và</a:t>
            </a:r>
            <a:r>
              <a:rPr lang="en-US" sz="1800" dirty="0">
                <a:solidFill>
                  <a:srgbClr val="261E35"/>
                </a:solidFill>
                <a:latin typeface="Times New Roman" panose="02020603050405020304" pitchFamily="18" charset="0"/>
                <a:cs typeface="Times New Roman" panose="02020603050405020304" pitchFamily="18" charset="0"/>
              </a:rPr>
              <a:t> H.</a:t>
            </a:r>
          </a:p>
          <a:p>
            <a:pPr>
              <a:lnSpc>
                <a:spcPct val="150000"/>
              </a:lnSpc>
              <a:defRPr/>
            </a:pPr>
            <a:r>
              <a:rPr lang="en-US" sz="1800" dirty="0">
                <a:solidFill>
                  <a:srgbClr val="261E35"/>
                </a:solidFill>
                <a:latin typeface="Times New Roman" panose="02020603050405020304" pitchFamily="18" charset="0"/>
                <a:cs typeface="Times New Roman" panose="02020603050405020304" pitchFamily="18" charset="0"/>
              </a:rPr>
              <a:t>- Hydrogen chloride </a:t>
            </a:r>
            <a:r>
              <a:rPr lang="en-US" sz="1800" dirty="0" err="1">
                <a:solidFill>
                  <a:srgbClr val="261E35"/>
                </a:solidFill>
                <a:latin typeface="Times New Roman" panose="02020603050405020304" pitchFamily="18" charset="0"/>
                <a:cs typeface="Times New Roman" panose="02020603050405020304" pitchFamily="18" charset="0"/>
              </a:rPr>
              <a:t>tạo</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bởi</a:t>
            </a:r>
            <a:r>
              <a:rPr lang="en-US" sz="1800" dirty="0">
                <a:solidFill>
                  <a:srgbClr val="261E35"/>
                </a:solidFill>
                <a:latin typeface="Times New Roman" panose="02020603050405020304" pitchFamily="18" charset="0"/>
                <a:cs typeface="Times New Roman" panose="02020603050405020304" pitchFamily="18" charset="0"/>
              </a:rPr>
              <a:t> 2 </a:t>
            </a:r>
            <a:r>
              <a:rPr lang="en-US" sz="1800" dirty="0" err="1">
                <a:solidFill>
                  <a:srgbClr val="261E35"/>
                </a:solidFill>
                <a:latin typeface="Times New Roman" panose="02020603050405020304" pitchFamily="18" charset="0"/>
                <a:cs typeface="Times New Roman" panose="02020603050405020304" pitchFamily="18" charset="0"/>
              </a:rPr>
              <a:t>nguyên</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tố</a:t>
            </a:r>
            <a:r>
              <a:rPr lang="en-US" sz="1800" dirty="0">
                <a:solidFill>
                  <a:srgbClr val="261E35"/>
                </a:solidFill>
                <a:latin typeface="Times New Roman" panose="02020603050405020304" pitchFamily="18" charset="0"/>
                <a:cs typeface="Times New Roman" panose="02020603050405020304" pitchFamily="18" charset="0"/>
              </a:rPr>
              <a:t> H </a:t>
            </a:r>
            <a:r>
              <a:rPr lang="en-US" sz="1800" dirty="0" err="1">
                <a:solidFill>
                  <a:srgbClr val="261E35"/>
                </a:solidFill>
                <a:latin typeface="Times New Roman" panose="02020603050405020304" pitchFamily="18" charset="0"/>
                <a:cs typeface="Times New Roman" panose="02020603050405020304" pitchFamily="18" charset="0"/>
              </a:rPr>
              <a:t>và</a:t>
            </a:r>
            <a:r>
              <a:rPr lang="en-US" sz="1800" dirty="0">
                <a:solidFill>
                  <a:srgbClr val="261E35"/>
                </a:solidFill>
                <a:latin typeface="Times New Roman" panose="02020603050405020304" pitchFamily="18" charset="0"/>
                <a:cs typeface="Times New Roman" panose="02020603050405020304" pitchFamily="18" charset="0"/>
              </a:rPr>
              <a:t> Cl.</a:t>
            </a:r>
          </a:p>
          <a:p>
            <a:pPr>
              <a:lnSpc>
                <a:spcPct val="150000"/>
              </a:lnSpc>
              <a:defRPr/>
            </a:pPr>
            <a:r>
              <a:rPr lang="en-US" sz="1800" dirty="0">
                <a:solidFill>
                  <a:srgbClr val="261E35"/>
                </a:solidFill>
                <a:latin typeface="Times New Roman" panose="02020603050405020304" pitchFamily="18" charset="0"/>
                <a:cs typeface="Times New Roman" panose="02020603050405020304" pitchFamily="18" charset="0"/>
              </a:rPr>
              <a:t>- Sodium oxide </a:t>
            </a:r>
            <a:r>
              <a:rPr lang="en-US" sz="1800" dirty="0" err="1">
                <a:solidFill>
                  <a:srgbClr val="261E35"/>
                </a:solidFill>
                <a:latin typeface="Times New Roman" panose="02020603050405020304" pitchFamily="18" charset="0"/>
                <a:cs typeface="Times New Roman" panose="02020603050405020304" pitchFamily="18" charset="0"/>
              </a:rPr>
              <a:t>tạo</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bởi</a:t>
            </a:r>
            <a:r>
              <a:rPr lang="en-US" sz="1800" dirty="0">
                <a:solidFill>
                  <a:srgbClr val="261E35"/>
                </a:solidFill>
                <a:latin typeface="Times New Roman" panose="02020603050405020304" pitchFamily="18" charset="0"/>
                <a:cs typeface="Times New Roman" panose="02020603050405020304" pitchFamily="18" charset="0"/>
              </a:rPr>
              <a:t> 2 </a:t>
            </a:r>
            <a:r>
              <a:rPr lang="en-US" sz="1800" dirty="0" err="1">
                <a:solidFill>
                  <a:srgbClr val="261E35"/>
                </a:solidFill>
                <a:latin typeface="Times New Roman" panose="02020603050405020304" pitchFamily="18" charset="0"/>
                <a:cs typeface="Times New Roman" panose="02020603050405020304" pitchFamily="18" charset="0"/>
              </a:rPr>
              <a:t>nguyên</a:t>
            </a:r>
            <a:r>
              <a:rPr lang="en-US" sz="1800" dirty="0">
                <a:solidFill>
                  <a:srgbClr val="261E35"/>
                </a:solidFill>
                <a:latin typeface="Times New Roman" panose="02020603050405020304" pitchFamily="18" charset="0"/>
                <a:cs typeface="Times New Roman" panose="02020603050405020304" pitchFamily="18" charset="0"/>
              </a:rPr>
              <a:t> </a:t>
            </a:r>
            <a:r>
              <a:rPr lang="en-US" sz="1800" dirty="0" err="1">
                <a:solidFill>
                  <a:srgbClr val="261E35"/>
                </a:solidFill>
                <a:latin typeface="Times New Roman" panose="02020603050405020304" pitchFamily="18" charset="0"/>
                <a:cs typeface="Times New Roman" panose="02020603050405020304" pitchFamily="18" charset="0"/>
              </a:rPr>
              <a:t>tố</a:t>
            </a:r>
            <a:r>
              <a:rPr lang="en-US" sz="1800" dirty="0">
                <a:solidFill>
                  <a:srgbClr val="261E35"/>
                </a:solidFill>
                <a:latin typeface="Times New Roman" panose="02020603050405020304" pitchFamily="18" charset="0"/>
                <a:cs typeface="Times New Roman" panose="02020603050405020304" pitchFamily="18" charset="0"/>
              </a:rPr>
              <a:t> Na </a:t>
            </a:r>
            <a:r>
              <a:rPr lang="en-US" sz="1800" dirty="0" err="1">
                <a:solidFill>
                  <a:srgbClr val="261E35"/>
                </a:solidFill>
                <a:latin typeface="Times New Roman" panose="02020603050405020304" pitchFamily="18" charset="0"/>
                <a:cs typeface="Times New Roman" panose="02020603050405020304" pitchFamily="18" charset="0"/>
              </a:rPr>
              <a:t>và</a:t>
            </a:r>
            <a:r>
              <a:rPr lang="en-US" sz="1800" dirty="0">
                <a:solidFill>
                  <a:srgbClr val="261E35"/>
                </a:solidFill>
                <a:latin typeface="Times New Roman" panose="02020603050405020304" pitchFamily="18" charset="0"/>
                <a:cs typeface="Times New Roman" panose="02020603050405020304" pitchFamily="18" charset="0"/>
              </a:rPr>
              <a:t> O.</a:t>
            </a:r>
          </a:p>
        </p:txBody>
      </p:sp>
      <p:cxnSp>
        <p:nvCxnSpPr>
          <p:cNvPr id="8" name="Straight Connector 7">
            <a:extLst>
              <a:ext uri="{FF2B5EF4-FFF2-40B4-BE49-F238E27FC236}">
                <a16:creationId xmlns:a16="http://schemas.microsoft.com/office/drawing/2014/main" id="{33BEF05A-637C-44BA-B263-A98BC228C6B7}"/>
              </a:ext>
            </a:extLst>
          </p:cNvPr>
          <p:cNvCxnSpPr/>
          <p:nvPr/>
        </p:nvCxnSpPr>
        <p:spPr>
          <a:xfrm>
            <a:off x="3986472" y="2170640"/>
            <a:ext cx="0" cy="2458640"/>
          </a:xfrm>
          <a:prstGeom prst="line">
            <a:avLst/>
          </a:prstGeom>
          <a:ln w="19050"/>
        </p:spPr>
        <p:style>
          <a:lnRef idx="1">
            <a:schemeClr val="dk1"/>
          </a:lnRef>
          <a:fillRef idx="0">
            <a:schemeClr val="dk1"/>
          </a:fillRef>
          <a:effectRef idx="0">
            <a:schemeClr val="dk1"/>
          </a:effectRef>
          <a:fontRef idx="minor">
            <a:schemeClr val="tx1"/>
          </a:fontRef>
        </p:style>
      </p:cxnSp>
      <p:sp>
        <p:nvSpPr>
          <p:cNvPr id="9" name="Text Box 20">
            <a:extLst>
              <a:ext uri="{FF2B5EF4-FFF2-40B4-BE49-F238E27FC236}">
                <a16:creationId xmlns:a16="http://schemas.microsoft.com/office/drawing/2014/main" id="{7F6800E8-7632-42D9-B201-AE819158F824}"/>
              </a:ext>
            </a:extLst>
          </p:cNvPr>
          <p:cNvSpPr txBox="1">
            <a:spLocks noChangeArrowheads="1"/>
          </p:cNvSpPr>
          <p:nvPr/>
        </p:nvSpPr>
        <p:spPr bwMode="auto">
          <a:xfrm>
            <a:off x="2988872" y="62875"/>
            <a:ext cx="27385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dirty="0" err="1">
                <a:solidFill>
                  <a:srgbClr val="0307BD"/>
                </a:solidFill>
                <a:latin typeface="Times New Roman" panose="02020603050405020304" pitchFamily="18" charset="0"/>
                <a:cs typeface="Times New Roman" panose="02020603050405020304" pitchFamily="18" charset="0"/>
              </a:rPr>
              <a:t>Hoạt</a:t>
            </a:r>
            <a:r>
              <a:rPr lang="en-US" altLang="en-US" dirty="0">
                <a:solidFill>
                  <a:srgbClr val="0307BD"/>
                </a:solidFill>
                <a:latin typeface="Times New Roman" panose="02020603050405020304" pitchFamily="18" charset="0"/>
                <a:cs typeface="Times New Roman" panose="02020603050405020304" pitchFamily="18" charset="0"/>
              </a:rPr>
              <a:t> </a:t>
            </a:r>
            <a:r>
              <a:rPr lang="en-US" altLang="en-US" dirty="0" err="1">
                <a:solidFill>
                  <a:srgbClr val="0307BD"/>
                </a:solidFill>
                <a:latin typeface="Times New Roman" panose="02020603050405020304" pitchFamily="18" charset="0"/>
                <a:cs typeface="Times New Roman" panose="02020603050405020304" pitchFamily="18" charset="0"/>
              </a:rPr>
              <a:t>động</a:t>
            </a:r>
            <a:r>
              <a:rPr lang="en-US" altLang="en-US" dirty="0">
                <a:solidFill>
                  <a:srgbClr val="0307BD"/>
                </a:solidFill>
                <a:latin typeface="Times New Roman" panose="02020603050405020304" pitchFamily="18" charset="0"/>
                <a:cs typeface="Times New Roman" panose="02020603050405020304" pitchFamily="18" charset="0"/>
              </a:rPr>
              <a:t> </a:t>
            </a:r>
            <a:r>
              <a:rPr lang="en-US" altLang="en-US" dirty="0" err="1">
                <a:solidFill>
                  <a:srgbClr val="0307BD"/>
                </a:solidFill>
                <a:latin typeface="Times New Roman" panose="02020603050405020304" pitchFamily="18" charset="0"/>
                <a:cs typeface="Times New Roman" panose="02020603050405020304" pitchFamily="18" charset="0"/>
              </a:rPr>
              <a:t>nhóm</a:t>
            </a:r>
            <a:r>
              <a:rPr lang="en-US" altLang="en-US" dirty="0">
                <a:solidFill>
                  <a:srgbClr val="0307BD"/>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1"/>
            <a:ext cx="9144000" cy="5143499"/>
          </a:xfrm>
          <a:prstGeom prst="rect">
            <a:avLst/>
          </a:prstGeom>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00000">
            <a:off x="1808591" y="1177072"/>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p:blipFill>
        <p:spPr bwMode="auto">
          <a:xfrm flipH="1">
            <a:off x="789842" y="430962"/>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6974803" y="0"/>
            <a:ext cx="2169197" cy="2542253"/>
          </a:xfrm>
          <a:prstGeom prst="rect">
            <a:avLst/>
          </a:prstGeom>
        </p:spPr>
      </p:pic>
      <p:sp>
        <p:nvSpPr>
          <p:cNvPr id="3" name="Snip Diagonal Corner Rectangle 3">
            <a:extLst>
              <a:ext uri="{FF2B5EF4-FFF2-40B4-BE49-F238E27FC236}">
                <a16:creationId xmlns:a16="http://schemas.microsoft.com/office/drawing/2014/main" id="{66816408-EEF2-360A-83E2-A8065CCCAB50}"/>
              </a:ext>
            </a:extLst>
          </p:cNvPr>
          <p:cNvSpPr/>
          <p:nvPr/>
        </p:nvSpPr>
        <p:spPr>
          <a:xfrm>
            <a:off x="624477" y="2420269"/>
            <a:ext cx="7895046" cy="1203448"/>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400" b="1" dirty="0">
                <a:solidFill>
                  <a:schemeClr val="bg1"/>
                </a:solidFill>
                <a:latin typeface="+mj-lt"/>
                <a:cs typeface="Times New Roman" panose="02020603050405020304" pitchFamily="18" charset="0"/>
              </a:rPr>
              <a:t>TRÒ CHƠI: ONG VỀ TỔ</a:t>
            </a:r>
            <a:endParaRPr lang="vi-VN" sz="4400" b="1" kern="12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353320990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6" dur="25900" fill="hold"/>
                                        <p:tgtEl>
                                          <p:spTgt spid="2054"/>
                                        </p:tgtEl>
                                        <p:attrNameLst>
                                          <p:attrName>ppt_x</p:attrName>
                                          <p:attrName>ppt_y</p:attrName>
                                        </p:attrNameLst>
                                      </p:cBhvr>
                                    </p:animMotion>
                                  </p:childTnLst>
                                </p:cTn>
                              </p:par>
                              <p:par>
                                <p:cTn id="7"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8" dur="21400" fill="hold"/>
                                        <p:tgtEl>
                                          <p:spTgt spid="2056"/>
                                        </p:tgtEl>
                                        <p:attrNameLst>
                                          <p:attrName>ppt_x</p:attrName>
                                          <p:attrName>ppt_y</p:attrName>
                                        </p:attrNameLst>
                                      </p:cBhvr>
                                    </p:animMotion>
                                  </p:childTnLst>
                                </p:cTn>
                              </p:par>
                              <p:par>
                                <p:cTn id="9" presetID="47"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D58A4-90BF-4009-BB20-CE9EEB00C9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DAA724-B637-4189-A743-F3EF2E221CA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39698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7"/>
          <a:stretch>
            <a:fillRect/>
          </a:stretch>
        </p:blipFill>
        <p:spPr>
          <a:xfrm>
            <a:off x="-164355" y="-29497"/>
            <a:ext cx="9144000" cy="51434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73028" y="1748811"/>
            <a:ext cx="799192" cy="79919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808591" y="1177072"/>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789842" y="430962"/>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31346" y="2680150"/>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3087476" y="1659455"/>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6974803" y="0"/>
            <a:ext cx="2169197" cy="2542253"/>
          </a:xfrm>
          <a:prstGeom prst="rect">
            <a:avLst/>
          </a:prstGeom>
        </p:spPr>
      </p:pic>
      <p:grpSp>
        <p:nvGrpSpPr>
          <p:cNvPr id="31" name="Group 30">
            <a:extLst>
              <a:ext uri="{FF2B5EF4-FFF2-40B4-BE49-F238E27FC236}">
                <a16:creationId xmlns:a16="http://schemas.microsoft.com/office/drawing/2014/main" id="{BD02A26A-DD70-48B2-9471-0802BECD8BC4}"/>
              </a:ext>
            </a:extLst>
          </p:cNvPr>
          <p:cNvGrpSpPr/>
          <p:nvPr/>
        </p:nvGrpSpPr>
        <p:grpSpPr>
          <a:xfrm>
            <a:off x="7367025" y="2652545"/>
            <a:ext cx="1703138" cy="1703138"/>
            <a:chOff x="6061072" y="2660553"/>
            <a:chExt cx="4084411" cy="4084411"/>
          </a:xfrm>
          <a:solidFill>
            <a:srgbClr val="EF4149"/>
          </a:solidFill>
        </p:grpSpPr>
        <p:sp>
          <p:nvSpPr>
            <p:cNvPr id="35" name="Oval 34">
              <a:extLst>
                <a:ext uri="{FF2B5EF4-FFF2-40B4-BE49-F238E27FC236}">
                  <a16:creationId xmlns:a16="http://schemas.microsoft.com/office/drawing/2014/main" id="{51D13324-3B34-4FF3-97E9-8ED74D516D09}"/>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zone" panose="03020702060507090A04" pitchFamily="66" charset="-93"/>
                </a:rPr>
                <a:t>30</a:t>
              </a:r>
            </a:p>
          </p:txBody>
        </p:sp>
        <p:sp>
          <p:nvSpPr>
            <p:cNvPr id="36" name="Freeform 5">
              <a:extLst>
                <a:ext uri="{FF2B5EF4-FFF2-40B4-BE49-F238E27FC236}">
                  <a16:creationId xmlns:a16="http://schemas.microsoft.com/office/drawing/2014/main" id="{657B59E0-0BA4-417E-BA5A-6AB76BE91572}"/>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050">
                <a:latin typeface="Amazone" panose="03020702060507090A04" pitchFamily="66" charset="-93"/>
              </a:endParaRPr>
            </a:p>
          </p:txBody>
        </p:sp>
      </p:grpSp>
      <p:pic>
        <p:nvPicPr>
          <p:cNvPr id="37" name="Picture 36" descr="Download Software Development Services - Covent Garden PNG Image with No  Background - PNGkey.com">
            <a:extLst>
              <a:ext uri="{FF2B5EF4-FFF2-40B4-BE49-F238E27FC236}">
                <a16:creationId xmlns:a16="http://schemas.microsoft.com/office/drawing/2014/main" id="{2AF8F420-6485-40BC-AC4A-62DA92780C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72561" y="2973125"/>
            <a:ext cx="1092066" cy="1092066"/>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806A1699-C0D5-4972-A3EC-93C12501527E}"/>
              </a:ext>
            </a:extLst>
          </p:cNvPr>
          <p:cNvPicPr>
            <a:picLocks noChangeAspect="1"/>
          </p:cNvPicPr>
          <p:nvPr/>
        </p:nvPicPr>
        <p:blipFill>
          <a:blip r:embed="rId14"/>
          <a:stretch>
            <a:fillRect/>
          </a:stretch>
        </p:blipFill>
        <p:spPr>
          <a:xfrm rot="19973613">
            <a:off x="7632734" y="812786"/>
            <a:ext cx="1441292" cy="1513737"/>
          </a:xfrm>
          <a:prstGeom prst="rect">
            <a:avLst/>
          </a:prstGeom>
        </p:spPr>
      </p:pic>
      <p:sp>
        <p:nvSpPr>
          <p:cNvPr id="23" name="Snip Diagonal Corner Rectangle 3">
            <a:extLst>
              <a:ext uri="{FF2B5EF4-FFF2-40B4-BE49-F238E27FC236}">
                <a16:creationId xmlns:a16="http://schemas.microsoft.com/office/drawing/2014/main" id="{4F305AD4-0296-4575-A1EA-6D9DF75BCB21}"/>
              </a:ext>
            </a:extLst>
          </p:cNvPr>
          <p:cNvSpPr/>
          <p:nvPr/>
        </p:nvSpPr>
        <p:spPr>
          <a:xfrm>
            <a:off x="164355" y="698235"/>
            <a:ext cx="7895046" cy="1203448"/>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2000" b="1" dirty="0">
                <a:solidFill>
                  <a:srgbClr val="C00000"/>
                </a:solidFill>
                <a:latin typeface="+mj-lt"/>
                <a:cs typeface="Times New Roman" panose="02020603050405020304" pitchFamily="18" charset="0"/>
              </a:rPr>
              <a:t>Câu 1: </a:t>
            </a:r>
            <a:r>
              <a:rPr lang="vi-VN" sz="2000" b="1" dirty="0">
                <a:solidFill>
                  <a:srgbClr val="C00000"/>
                </a:solidFill>
                <a:latin typeface="+mj-lt"/>
              </a:rPr>
              <a:t>Chất được phân chia thành hai loại lớn là (1) và (2). Đơn chất được tạo nên từ một nguyên tố hóa học, còn (3)  được tạo nên từ hai nguyên tố hóa học trở lên. (1), (2), (3) lần lượt là: </a:t>
            </a:r>
            <a:endParaRPr lang="vi-VN" sz="2000" b="1" kern="1200" dirty="0">
              <a:solidFill>
                <a:srgbClr val="C00000"/>
              </a:solidFill>
              <a:latin typeface="+mj-lt"/>
              <a:cs typeface="Times New Roman" panose="02020603050405020304" pitchFamily="18" charset="0"/>
            </a:endParaRPr>
          </a:p>
        </p:txBody>
      </p:sp>
      <p:sp>
        <p:nvSpPr>
          <p:cNvPr id="24" name="Rectangle 23">
            <a:extLst>
              <a:ext uri="{FF2B5EF4-FFF2-40B4-BE49-F238E27FC236}">
                <a16:creationId xmlns:a16="http://schemas.microsoft.com/office/drawing/2014/main" id="{33165383-6A6A-45A0-AB9C-0A77F019AD64}"/>
              </a:ext>
            </a:extLst>
          </p:cNvPr>
          <p:cNvSpPr/>
          <p:nvPr/>
        </p:nvSpPr>
        <p:spPr>
          <a:xfrm>
            <a:off x="408805" y="2331749"/>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1800" b="1" kern="1200" dirty="0">
                <a:solidFill>
                  <a:schemeClr val="bg1"/>
                </a:solidFill>
                <a:latin typeface="+mj-lt"/>
                <a:cs typeface="Times New Roman" panose="02020603050405020304" pitchFamily="18" charset="0"/>
              </a:rPr>
              <a:t>A</a:t>
            </a:r>
            <a:r>
              <a:rPr lang="vi-VN" sz="1800" b="1" dirty="0">
                <a:solidFill>
                  <a:schemeClr val="bg1"/>
                </a:solidFill>
                <a:latin typeface="+mj-lt"/>
                <a:cs typeface="Times New Roman" panose="02020603050405020304" pitchFamily="18" charset="0"/>
              </a:rPr>
              <a:t>. </a:t>
            </a:r>
            <a:r>
              <a:rPr lang="vi-VN" sz="1800" b="1" dirty="0">
                <a:latin typeface="+mj-lt"/>
              </a:rPr>
              <a:t>Phân tử, đơn chất, hợp chất</a:t>
            </a:r>
            <a:endParaRPr lang="vi-VN" sz="1800" b="1" dirty="0">
              <a:solidFill>
                <a:schemeClr val="bg1"/>
              </a:solidFill>
              <a:latin typeface="+mj-lt"/>
              <a:cs typeface="Times New Roman" panose="02020603050405020304" pitchFamily="18" charset="0"/>
            </a:endParaRPr>
          </a:p>
        </p:txBody>
      </p:sp>
      <p:sp>
        <p:nvSpPr>
          <p:cNvPr id="25" name="Rectangle 24">
            <a:extLst>
              <a:ext uri="{FF2B5EF4-FFF2-40B4-BE49-F238E27FC236}">
                <a16:creationId xmlns:a16="http://schemas.microsoft.com/office/drawing/2014/main" id="{92540D5C-DBB8-4DF2-8268-35944C52FDB9}"/>
              </a:ext>
            </a:extLst>
          </p:cNvPr>
          <p:cNvSpPr/>
          <p:nvPr/>
        </p:nvSpPr>
        <p:spPr>
          <a:xfrm>
            <a:off x="4103948" y="2416682"/>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1800" b="1" kern="1200" dirty="0">
                <a:solidFill>
                  <a:schemeClr val="bg1"/>
                </a:solidFill>
                <a:latin typeface="+mj-lt"/>
                <a:cs typeface="Times New Roman" panose="02020603050405020304" pitchFamily="18" charset="0"/>
              </a:rPr>
              <a:t>B</a:t>
            </a:r>
            <a:r>
              <a:rPr lang="vi-VN" sz="1800" b="1" dirty="0">
                <a:solidFill>
                  <a:schemeClr val="bg1"/>
                </a:solidFill>
                <a:latin typeface="+mj-lt"/>
                <a:cs typeface="Times New Roman" panose="02020603050405020304" pitchFamily="18" charset="0"/>
              </a:rPr>
              <a:t>. </a:t>
            </a:r>
            <a:r>
              <a:rPr lang="vi-VN" sz="1800" b="1" dirty="0">
                <a:latin typeface="+mj-lt"/>
              </a:rPr>
              <a:t>Đơn chất, hợp chất, hợp chất </a:t>
            </a:r>
            <a:endParaRPr lang="vi-VN" sz="1800" b="1" dirty="0">
              <a:solidFill>
                <a:schemeClr val="bg1"/>
              </a:solidFill>
              <a:latin typeface="+mj-lt"/>
              <a:cs typeface="Times New Roman" panose="02020603050405020304" pitchFamily="18" charset="0"/>
            </a:endParaRPr>
          </a:p>
        </p:txBody>
      </p:sp>
      <p:sp>
        <p:nvSpPr>
          <p:cNvPr id="26" name="Rectangle 25">
            <a:extLst>
              <a:ext uri="{FF2B5EF4-FFF2-40B4-BE49-F238E27FC236}">
                <a16:creationId xmlns:a16="http://schemas.microsoft.com/office/drawing/2014/main" id="{975A9516-EA52-4CE6-941D-023AAF8C5C86}"/>
              </a:ext>
            </a:extLst>
          </p:cNvPr>
          <p:cNvSpPr/>
          <p:nvPr/>
        </p:nvSpPr>
        <p:spPr>
          <a:xfrm>
            <a:off x="326433" y="3167812"/>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1800" b="1" kern="1200" dirty="0">
                <a:solidFill>
                  <a:schemeClr val="bg1"/>
                </a:solidFill>
                <a:latin typeface="+mj-lt"/>
                <a:cs typeface="Times New Roman" panose="02020603050405020304" pitchFamily="18" charset="0"/>
              </a:rPr>
              <a:t>C. </a:t>
            </a:r>
            <a:r>
              <a:rPr lang="vi-VN" sz="1800" b="1" dirty="0">
                <a:latin typeface="+mj-lt"/>
              </a:rPr>
              <a:t>Phân tử, hợp chất, hợp chất</a:t>
            </a:r>
            <a:endParaRPr lang="vi-VN" sz="1800" b="1" kern="1200" dirty="0">
              <a:solidFill>
                <a:schemeClr val="bg1"/>
              </a:solidFill>
              <a:latin typeface="+mj-lt"/>
              <a:cs typeface="Times New Roman" panose="02020603050405020304" pitchFamily="18" charset="0"/>
            </a:endParaRPr>
          </a:p>
        </p:txBody>
      </p:sp>
      <p:sp>
        <p:nvSpPr>
          <p:cNvPr id="28" name="Rectangle 27">
            <a:extLst>
              <a:ext uri="{FF2B5EF4-FFF2-40B4-BE49-F238E27FC236}">
                <a16:creationId xmlns:a16="http://schemas.microsoft.com/office/drawing/2014/main" id="{60D594EB-050C-48AE-9520-E68355DCA117}"/>
              </a:ext>
            </a:extLst>
          </p:cNvPr>
          <p:cNvSpPr/>
          <p:nvPr/>
        </p:nvSpPr>
        <p:spPr>
          <a:xfrm>
            <a:off x="4069674" y="3205826"/>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1800" b="1" kern="1200" dirty="0">
                <a:solidFill>
                  <a:schemeClr val="bg1"/>
                </a:solidFill>
                <a:latin typeface="+mj-lt"/>
                <a:cs typeface="Times New Roman" panose="02020603050405020304" pitchFamily="18" charset="0"/>
              </a:rPr>
              <a:t>D. </a:t>
            </a:r>
            <a:r>
              <a:rPr lang="vi-VN" sz="1800" b="1" dirty="0">
                <a:latin typeface="+mj-lt"/>
              </a:rPr>
              <a:t>Đơn chất, hợp chất, đơn chất </a:t>
            </a:r>
            <a:endParaRPr lang="vi-VN" sz="1800" b="1" kern="1200" dirty="0">
              <a:solidFill>
                <a:schemeClr val="bg1"/>
              </a:solidFill>
              <a:latin typeface="+mj-lt"/>
              <a:cs typeface="Times New Roman" panose="02020603050405020304" pitchFamily="18" charset="0"/>
            </a:endParaRPr>
          </a:p>
        </p:txBody>
      </p:sp>
      <p:pic>
        <p:nvPicPr>
          <p:cNvPr id="29" name="Picture 28">
            <a:extLst>
              <a:ext uri="{FF2B5EF4-FFF2-40B4-BE49-F238E27FC236}">
                <a16:creationId xmlns:a16="http://schemas.microsoft.com/office/drawing/2014/main" id="{B7678B88-FAD0-4634-A91C-0DB2816CBE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53445" y="2303744"/>
            <a:ext cx="604292" cy="531044"/>
          </a:xfrm>
          <a:prstGeom prst="rect">
            <a:avLst/>
          </a:prstGeom>
        </p:spPr>
      </p:pic>
      <p:pic>
        <p:nvPicPr>
          <p:cNvPr id="32" name="Picture 31">
            <a:extLst>
              <a:ext uri="{FF2B5EF4-FFF2-40B4-BE49-F238E27FC236}">
                <a16:creationId xmlns:a16="http://schemas.microsoft.com/office/drawing/2014/main" id="{41473725-83C7-4030-AB31-CED49D707536}"/>
              </a:ext>
            </a:extLst>
          </p:cNvPr>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475299" y="3264854"/>
            <a:ext cx="603402" cy="528066"/>
          </a:xfrm>
          <a:prstGeom prst="rect">
            <a:avLst/>
          </a:prstGeom>
        </p:spPr>
      </p:pic>
      <p:pic>
        <p:nvPicPr>
          <p:cNvPr id="33" name="Picture 32">
            <a:extLst>
              <a:ext uri="{FF2B5EF4-FFF2-40B4-BE49-F238E27FC236}">
                <a16:creationId xmlns:a16="http://schemas.microsoft.com/office/drawing/2014/main" id="{2CF6DDB6-89BC-4CAB-9115-76BBD5034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22617" y="3284638"/>
            <a:ext cx="603557" cy="530398"/>
          </a:xfrm>
          <a:prstGeom prst="rect">
            <a:avLst/>
          </a:prstGeom>
        </p:spPr>
      </p:pic>
      <p:pic>
        <p:nvPicPr>
          <p:cNvPr id="34" name="Picture 33">
            <a:extLst>
              <a:ext uri="{FF2B5EF4-FFF2-40B4-BE49-F238E27FC236}">
                <a16:creationId xmlns:a16="http://schemas.microsoft.com/office/drawing/2014/main" id="{FCFC4271-D817-4955-87BA-7FEF3E7C90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70953" y="2438567"/>
            <a:ext cx="603557" cy="482845"/>
          </a:xfrm>
          <a:prstGeom prst="rect">
            <a:avLst/>
          </a:prstGeom>
        </p:spPr>
      </p:pic>
    </p:spTree>
    <p:extLst>
      <p:ext uri="{BB962C8B-B14F-4D97-AF65-F5344CB8AC3E}">
        <p14:creationId xmlns:p14="http://schemas.microsoft.com/office/powerpoint/2010/main" val="301964146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21" presetClass="exit" presetSubtype="1" fill="hold" nodeType="withEffect">
                                  <p:stCondLst>
                                    <p:cond delay="0"/>
                                  </p:stCondLst>
                                  <p:childTnLst>
                                    <p:animEffect transition="out" filter="wheel(1)">
                                      <p:cBhvr>
                                        <p:cTn id="36" dur="30000"/>
                                        <p:tgtEl>
                                          <p:spTgt spid="31"/>
                                        </p:tgtEl>
                                      </p:cBhvr>
                                    </p:animEffect>
                                    <p:set>
                                      <p:cBhvr>
                                        <p:cTn id="37" dur="1" fill="hold">
                                          <p:stCondLst>
                                            <p:cond delay="29999"/>
                                          </p:stCondLst>
                                        </p:cTn>
                                        <p:tgtEl>
                                          <p:spTgt spid="31"/>
                                        </p:tgtEl>
                                        <p:attrNameLst>
                                          <p:attrName>style.visibility</p:attrName>
                                        </p:attrNameLst>
                                      </p:cBhvr>
                                      <p:to>
                                        <p:strVal val="hidden"/>
                                      </p:to>
                                    </p:set>
                                  </p:childTnLst>
                                </p:cTn>
                              </p:par>
                              <p:par>
                                <p:cTn id="38" presetID="0" presetClass="path" presetSubtype="0" fill="hold" nodeType="withEffect">
                                  <p:stCondLst>
                                    <p:cond delay="0"/>
                                  </p:stCondLst>
                                  <p:childTnLst>
                                    <p:animMotion origin="layout" path="M 0.01003 -0.00648 L 0.01003 -0.00648 C 0.02357 -0.00139 0.03698 0.00417 0.05065 0.00834 C 0.0543 0.00973 0.0582 0.01042 0.06211 0.01019 C 0.06758 0.00996 0.07318 0.00787 0.07878 0.00648 C 0.08047 0.00463 0.08242 0.00324 0.08399 0.00093 C 0.0849 -0.00046 0.08529 -0.00277 0.08607 -0.00463 C 0.09883 -0.03379 0.0832 0.00486 0.09649 -0.03055 C 0.0974 -0.0331 0.0987 -0.03518 0.09961 -0.03796 C 0.10078 -0.0419 0.10143 -0.04652 0.10274 -0.05092 C 0.10326 -0.05277 0.1043 -0.0544 0.10482 -0.05648 C 0.1056 -0.05995 0.10586 -0.06412 0.1069 -0.06759 C 0.10794 -0.07129 0.10899 -0.07477 0.11003 -0.0787 C 0.1112 -0.08379 0.11133 -0.08773 0.11211 -0.09352 C 0.11263 -0.09838 0.11198 -0.10486 0.11419 -0.10833 C 0.11719 -0.11273 0.12175 -0.11203 0.12565 -0.11389 C 0.13008 -0.11018 0.1349 -0.10717 0.13919 -0.10277 C 0.14258 -0.09907 0.14466 -0.09143 0.14857 -0.08981 C 0.14987 -0.08912 0.1513 -0.08865 0.15274 -0.08796 C 0.15417 -0.0868 0.15547 -0.08518 0.1569 -0.08426 C 0.15781 -0.08333 0.15899 -0.0831 0.16003 -0.0824 C 0.16172 -0.08125 0.16341 -0.07963 0.16524 -0.0787 C 0.16836 -0.07662 0.17122 -0.07639 0.17461 -0.075 C 0.17565 -0.07453 0.17656 -0.07338 0.17774 -0.07315 C 0.18151 -0.07199 0.18529 -0.07199 0.18919 -0.07129 C 0.19128 -0.07083 0.19323 -0.0699 0.19544 -0.06944 C 0.19818 -0.06875 0.20091 -0.06805 0.20378 -0.06759 C 0.20716 -0.06805 0.21068 -0.06852 0.21419 -0.06944 C 0.2155 -0.06967 0.21706 -0.06967 0.21836 -0.07129 C 0.225 -0.07963 0.22318 -0.08102 0.22774 -0.08981 C 0.22995 -0.09421 0.23307 -0.09768 0.23503 -0.10277 C 0.23568 -0.10463 0.2362 -0.10671 0.23711 -0.10833 C 0.23828 -0.11041 0.23984 -0.1118 0.24128 -0.11389 C 0.24232 -0.11551 0.24323 -0.11759 0.2444 -0.11944 C 0.24714 -0.12361 0.25638 -0.13449 0.25794 -0.13611 C 0.25885 -0.13703 0.26003 -0.13727 0.26107 -0.13796 C 0.26276 -0.13912 0.26432 -0.14097 0.26628 -0.14166 C 0.26992 -0.14282 0.27383 -0.14282 0.27774 -0.14328 C 0.28763 -0.14699 0.28229 -0.14467 0.29753 -0.1544 C 0.29922 -0.15555 0.30091 -0.1574 0.30274 -0.1581 C 0.30612 -0.15972 0.30964 -0.16088 0.31315 -0.1618 C 0.32175 -0.16458 0.31719 -0.16319 0.32669 -0.16551 C 0.33255 -0.16921 0.33138 -0.16898 0.34128 -0.16921 C 0.36693 -0.17037 0.39258 -0.1706 0.41836 -0.17106 C 0.42175 -0.17245 0.42539 -0.17291 0.42878 -0.17477 C 0.42982 -0.17546 0.43073 -0.17662 0.4319 -0.17662 C 0.43945 -0.17731 0.44714 -0.17662 0.45482 -0.17662 " pathEditMode="relative" ptsTypes="AAAAAAAAAAAAAAAAAAAAAAAAAAAAAAAAAAAAAAAAAAAAAAA">
                                      <p:cBhvr>
                                        <p:cTn id="39" dur="19100" fill="hold"/>
                                        <p:tgtEl>
                                          <p:spTgt spid="7"/>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41" dur="25900" fill="hold"/>
                                        <p:tgtEl>
                                          <p:spTgt spid="2054"/>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364 0.00648 L -0.00364 0.00648 C 0.01146 -0.01389 -0.00273 0.00324 0.01615 -0.01389 C 0.0211 -0.01852 0.02565 -0.02453 0.03073 -0.0287 C 0.04154 -0.03819 0.04245 -0.03819 0.05052 -0.04166 C 0.05261 -0.04421 0.0543 -0.04768 0.05677 -0.04907 C 0.0625 -0.05301 0.07084 -0.05 0.07657 -0.04907 C 0.08295 -0.04537 0.0763 -0.05 0.0849 -0.03981 C 0.08789 -0.03634 0.0918 -0.03449 0.09532 -0.0324 C 0.10183 -0.0412 0.10912 -0.04838 0.11511 -0.05833 C 0.11628 -0.06065 0.1155 -0.06481 0.11615 -0.06759 C 0.11654 -0.0699 0.11745 -0.07129 0.11823 -0.07315 C 0.11849 -0.07824 0.11849 -0.08333 0.11927 -0.08796 C 0.11953 -0.09028 0.12084 -0.09143 0.12136 -0.09352 C 0.12188 -0.09653 0.12188 -0.09977 0.1224 -0.10278 C 0.12266 -0.10486 0.12305 -0.10648 0.12344 -0.10833 C 0.12383 -0.11157 0.12396 -0.11458 0.12448 -0.11759 C 0.12474 -0.11967 0.12513 -0.12129 0.12552 -0.12315 C 0.12591 -0.12569 0.12591 -0.12824 0.12657 -0.13055 C 0.12696 -0.13264 0.12787 -0.13426 0.12865 -0.13611 C 0.12917 -0.14051 0.12943 -0.14606 0.13177 -0.14907 C 0.13959 -0.16018 0.14922 -0.16134 0.15886 -0.16574 C 0.1668 -0.16528 0.17526 -0.16898 0.18282 -0.16389 C 0.18737 -0.16088 0.18933 -0.15092 0.19219 -0.14352 C 0.19479 -0.1368 0.19792 -0.12176 0.19948 -0.11389 C 0.19987 -0.11157 0.19987 -0.10879 0.20052 -0.10648 C 0.20157 -0.10254 0.20326 -0.09907 0.20469 -0.09537 L 0.20677 -0.08981 C 0.2086 -0.08495 0.2099 -0.08055 0.21302 -0.07685 C 0.21446 -0.07523 0.21654 -0.07477 0.21823 -0.07315 C 0.21966 -0.07176 0.22071 -0.06875 0.2224 -0.06759 C 0.22435 -0.0662 0.22657 -0.06666 0.22865 -0.06574 C 0.22995 -0.06528 0.23138 -0.06458 0.23282 -0.06389 C 0.23763 -0.06643 0.24271 -0.06805 0.2474 -0.07129 C 0.2487 -0.07245 0.24922 -0.07546 0.25052 -0.07685 C 0.25313 -0.08032 0.25612 -0.08264 0.25886 -0.08611 C 0.27383 -0.10625 0.25287 -0.08217 0.26719 -0.09907 C 0.26875 -0.10115 0.27071 -0.10254 0.2724 -0.10463 C 0.27383 -0.10694 0.27474 -0.11041 0.27657 -0.11203 C 0.28099 -0.11666 0.2875 -0.12129 0.29323 -0.12315 C 0.29518 -0.12407 0.2974 -0.12453 0.29948 -0.125 C 0.30183 -0.12685 0.30417 -0.1294 0.30677 -0.13055 C 0.31367 -0.13426 0.31263 -0.13078 0.31823 -0.13426 C 0.31966 -0.13541 0.32084 -0.13703 0.3224 -0.13796 C 0.3237 -0.13889 0.32513 -0.13935 0.32657 -0.13981 C 0.32774 -0.14051 0.33776 -0.14352 0.34115 -0.14537 C 0.36263 -0.15764 0.35026 -0.15185 0.36094 -0.15648 C 0.36107 -0.15671 0.36914 -0.16574 0.37032 -0.16574 C 0.37578 -0.16643 0.38138 -0.16458 0.38698 -0.16389 C 0.38933 -0.16203 0.39167 -0.15995 0.39427 -0.15833 C 0.39909 -0.15532 0.39753 -0.15879 0.40157 -0.15278 C 0.40534 -0.14722 0.41302 -0.12893 0.41407 -0.12685 C 0.41498 -0.125 0.41615 -0.12338 0.41719 -0.12129 C 0.42188 -0.11111 0.41576 -0.12014 0.42344 -0.10648 C 0.425 -0.1037 0.42696 -0.10208 0.42865 -0.09907 C 0.42943 -0.09768 0.42969 -0.09514 0.43073 -0.09352 C 0.4336 -0.08889 0.43685 -0.08472 0.44011 -0.08055 C 0.44271 -0.07731 0.44532 -0.07361 0.44844 -0.07129 C 0.46992 -0.05671 0.46081 -0.06782 0.4724 -0.05833 C 0.48867 -0.04537 0.48672 -0.04537 0.50052 -0.03611 C 0.50534 -0.0331 0.51003 -0.02916 0.51511 -0.02685 C 0.5194 -0.025 0.52409 -0.02453 0.52865 -0.02315 C 0.53242 -0.02222 0.5362 -0.02083 0.54011 -0.01944 C 0.54662 -0.02129 0.55339 -0.02176 0.5599 -0.025 C 0.56094 -0.02569 0.56055 -0.0287 0.56094 -0.03055 C 0.56159 -0.03565 0.56211 -0.04051 0.56302 -0.04537 C 0.56654 -0.06759 0.56393 -0.04467 0.56719 -0.07315 C 0.56758 -0.07685 0.56745 -0.08078 0.56823 -0.08426 C 0.56914 -0.08912 0.57084 -0.09305 0.5724 -0.09722 C 0.57435 -0.10347 0.57617 -0.1074 0.57969 -0.11203 C 0.58125 -0.11435 0.58321 -0.11551 0.5849 -0.11759 C 0.58633 -0.1199 0.5875 -0.12291 0.58907 -0.125 C 0.59206 -0.12986 0.59271 -0.12847 0.59636 -0.1324 C 0.59779 -0.13426 0.59883 -0.1368 0.60052 -0.13796 C 0.60482 -0.14166 0.60964 -0.14352 0.61407 -0.14722 C 0.61537 -0.14861 0.61667 -0.15 0.61823 -0.15092 C 0.62943 -0.15856 0.63099 -0.15833 0.64219 -0.16389 C 0.65039 -0.16828 0.64024 -0.16574 0.65782 -0.17129 C 0.66276 -0.17315 0.68216 -0.17477 0.6849 -0.175 L 0.70365 -0.17129 " pathEditMode="relative" ptsTypes="AAAAAAAAAAAAAAAAAAAAAAAAAAAAAAAAAAAAAAAAAAAAAAAAAAAAAAAAAAAAAAAAAAAAAAAAAAAAAAAA">
                                      <p:cBhvr>
                                        <p:cTn id="43" dur="11800" fill="hold"/>
                                        <p:tgtEl>
                                          <p:spTgt spid="2052"/>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45" dur="21400" fill="hold"/>
                                        <p:tgtEl>
                                          <p:spTgt spid="2056"/>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156 -0.02408 L -0.00156 -0.02384 C 0.00534 -0.02477 0.01224 -0.025 0.01927 -0.02593 C 0.02409 -0.02685 0.03659 -0.03056 0.04219 -0.03333 C 0.04388 -0.03426 0.04557 -0.03588 0.0474 -0.03704 C 0.04844 -0.03958 0.04922 -0.04259 0.05052 -0.04445 C 0.05599 -0.05347 0.05703 -0.05324 0.06302 -0.05741 C 0.06406 -0.05995 0.0655 -0.06204 0.06615 -0.06482 C 0.06758 -0.07153 0.06836 -0.07847 0.06927 -0.08519 C 0.07031 -0.09375 0.06992 -0.09954 0.07136 -0.10741 C 0.07188 -0.11065 0.0724 -0.11389 0.07344 -0.11667 C 0.07409 -0.11898 0.07552 -0.12037 0.07656 -0.12222 C 0.07682 -0.12477 0.07643 -0.12801 0.07761 -0.12963 C 0.07917 -0.13218 0.08177 -0.13195 0.08386 -0.13333 C 0.08529 -0.13449 0.08659 -0.13588 0.08802 -0.13704 C 0.09284 -0.13519 0.09766 -0.13357 0.10261 -0.13148 C 0.12904 -0.12014 0.11393 -0.12431 0.13073 -0.12037 C 0.13281 -0.11921 0.13477 -0.11759 0.13698 -0.11667 C 0.14037 -0.11574 0.14388 -0.11574 0.1474 -0.11482 C 0.14974 -0.11435 0.15221 -0.11366 0.15469 -0.11296 C 0.16406 -0.11366 0.17396 -0.1088 0.18281 -0.11482 C 0.18789 -0.11852 0.18815 -0.13218 0.19219 -0.13889 L 0.19636 -0.1463 C 0.1974 -0.15139 0.1987 -0.15602 0.19948 -0.16111 C 0.20013 -0.16667 0.2 -0.17245 0.20052 -0.17778 C 0.20065 -0.18033 0.20117 -0.18287 0.20156 -0.18519 C 0.20182 -0.19398 0.20104 -0.20301 0.20261 -0.21111 C 0.20326 -0.21505 0.20573 -0.21713 0.20781 -0.21852 C 0.22682 -0.23241 0.2263 -0.23079 0.24219 -0.23333 C 0.24323 -0.23472 0.24414 -0.23611 0.24531 -0.23704 C 0.24622 -0.23796 0.24727 -0.23843 0.24844 -0.23889 C 0.25781 -0.24329 0.26784 -0.24537 0.27656 -0.2537 C 0.27943 -0.25671 0.28359 -0.26158 0.28594 -0.26667 C 0.28841 -0.27269 0.29063 -0.27917 0.29323 -0.28519 L 0.29636 -0.29259 C 0.29662 -0.2963 0.29675 -0.30023 0.2974 -0.3037 C 0.30182 -0.3287 0.29909 -0.32917 0.30677 -0.33704 C 0.30912 -0.33982 0.31159 -0.3419 0.31406 -0.34445 C 0.31875 -0.35 0.31511 -0.34699 0.32031 -0.35 C 0.33307 -0.34769 0.34596 -0.34607 0.35886 -0.34259 C 0.36042 -0.34213 0.36224 -0.34028 0.3638 -0.33889 L 0.39219 -0.31667 C 0.39427 -0.31505 0.39948 -0.31204 0.40156 -0.30926 C 0.40274 -0.30787 0.40352 -0.30556 0.4043 -0.3037 C 0.40534 -0.30232 0.40677 -0.30162 0.40781 -0.3 C 0.40886 -0.29838 0.40964 -0.29583 0.41068 -0.29445 C 0.41224 -0.29283 0.41445 -0.29259 0.41615 -0.29074 C 0.42513 -0.28102 0.41719 -0.28565 0.4263 -0.27778 C 0.43255 -0.27269 0.43698 -0.27037 0.44323 -0.26667 C 0.45703 -0.26852 0.47096 -0.26921 0.4849 -0.27222 C 0.48711 -0.27292 0.48893 -0.27616 0.49115 -0.27778 C 0.49284 -0.27917 0.49453 -0.28033 0.49636 -0.28148 C 0.50794 -0.3162 0.48997 -0.26389 0.50365 -0.3 C 0.50651 -0.30787 0.51198 -0.32408 0.51198 -0.32384 C 0.51367 -0.33681 0.51172 -0.32894 0.51927 -0.34074 C 0.52031 -0.34259 0.52096 -0.34537 0.5224 -0.3463 C 0.52891 -0.35139 0.5362 -0.3544 0.54323 -0.35741 C 0.54896 -0.35695 0.55495 -0.35671 0.56094 -0.35556 C 0.56172 -0.35556 0.56706 -0.35301 0.56823 -0.35185 C 0.56979 -0.35046 0.57149 -0.34769 0.57344 -0.3463 C 0.57435 -0.34583 0.58659 -0.34283 0.58698 -0.34259 C 0.59089 -0.34329 0.59544 -0.34236 0.59948 -0.34445 C 0.6 -0.34491 0.6125 -0.35926 0.61406 -0.36111 C 0.61719 -0.36551 0.61979 -0.37153 0.62344 -0.37408 C 0.62552 -0.37593 0.62826 -0.37778 0.63073 -0.37963 C 0.63203 -0.38079 0.63346 -0.38241 0.6349 -0.38333 C 0.63763 -0.38565 0.64011 -0.38611 0.64323 -0.38704 C 0.64453 -0.38843 0.64596 -0.38982 0.6474 -0.39074 C 0.64831 -0.39167 0.64935 -0.39259 0.65052 -0.39259 L 0.77656 -0.39259 " pathEditMode="relative" rAng="0" ptsTypes="AAAAAAAAAAAAAAAAAAAAAAAAAAAAAAAAAAAAAAAAAAAAAAAAAAAAAAAAAAAAAAAAAAAAAA">
                                      <p:cBhvr>
                                        <p:cTn id="47" dur="30000" fill="hold"/>
                                        <p:tgtEl>
                                          <p:spTgt spid="6"/>
                                        </p:tgtEl>
                                        <p:attrNameLst>
                                          <p:attrName>ppt_x</p:attrName>
                                          <p:attrName>ppt_y</p:attrName>
                                        </p:attrNameLst>
                                      </p:cBhvr>
                                      <p:rCtr x="38906" y="-18426"/>
                                    </p:animMotion>
                                  </p:childTnLst>
                                  <p:subTnLst>
                                    <p:audio>
                                      <p:cMediaNode>
                                        <p:cTn display="0" masterRel="sameClick">
                                          <p:stCondLst>
                                            <p:cond evt="begin" delay="0">
                                              <p:tn val="46"/>
                                            </p:cond>
                                          </p:stCondLst>
                                          <p:endCondLst>
                                            <p:cond evt="onStopAudio" delay="0">
                                              <p:tgtEl>
                                                <p:sldTgt/>
                                              </p:tgtEl>
                                            </p:cond>
                                          </p:endCondLst>
                                        </p:cTn>
                                        <p:tgtEl>
                                          <p:sndTgt r:embed="rId2" name="tiktak.wav"/>
                                        </p:tgtEl>
                                      </p:cMediaNode>
                                    </p:audio>
                                  </p:subTnLst>
                                </p:cTn>
                              </p:par>
                            </p:childTnLst>
                          </p:cTn>
                        </p:par>
                        <p:par>
                          <p:cTn id="48" fill="hold">
                            <p:stCondLst>
                              <p:cond delay="300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subTnLst>
                                    <p:audio>
                                      <p:cMediaNode>
                                        <p:cTn display="0" masterRel="sameClick">
                                          <p:stCondLst>
                                            <p:cond evt="begin" delay="0">
                                              <p:tn val="49"/>
                                            </p:cond>
                                          </p:stCondLst>
                                          <p:endCondLst>
                                            <p:cond evt="onStopAudio" delay="0">
                                              <p:tgtEl>
                                                <p:sldTgt/>
                                              </p:tgtEl>
                                            </p:cond>
                                          </p:endCondLst>
                                        </p:cTn>
                                        <p:tgtEl>
                                          <p:sndTgt r:embed="rId3" name="dung.wav"/>
                                        </p:tgtEl>
                                      </p:cMediaNode>
                                    </p:audio>
                                  </p:subTnLst>
                                </p:cTn>
                              </p:par>
                              <p:par>
                                <p:cTn id="52" presetID="26" presetClass="emph" presetSubtype="0" fill="hold" nodeType="withEffect">
                                  <p:stCondLst>
                                    <p:cond delay="0"/>
                                  </p:stCondLst>
                                  <p:childTnLst>
                                    <p:animEffect transition="out" filter="fade">
                                      <p:cBhvr>
                                        <p:cTn id="53" dur="500" tmFilter="0, 0; .2, .5; .8, .5; 1, 0"/>
                                        <p:tgtEl>
                                          <p:spTgt spid="39"/>
                                        </p:tgtEl>
                                      </p:cBhvr>
                                    </p:animEffect>
                                    <p:animScale>
                                      <p:cBhvr>
                                        <p:cTn id="54" dur="250" autoRev="1" fill="hold"/>
                                        <p:tgtEl>
                                          <p:spTgt spid="39"/>
                                        </p:tgtEl>
                                      </p:cBhvr>
                                      <p:by x="105000" y="105000"/>
                                    </p:animScale>
                                  </p:childTnLst>
                                </p:cTn>
                              </p:par>
                            </p:childTnLst>
                          </p:cTn>
                        </p:par>
                      </p:childTnLst>
                    </p:cTn>
                  </p:par>
                </p:childTnLst>
              </p:cTn>
              <p:nextCondLst>
                <p:cond evt="onClick" delay="0">
                  <p:tgtEl>
                    <p:spTgt spid="37"/>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4"/>
                                        </p:tgtEl>
                                        <p:attrNameLst>
                                          <p:attrName>fillcolor</p:attrName>
                                        </p:attrNameLst>
                                      </p:cBhvr>
                                      <p:to>
                                        <a:srgbClr val="FFF2CC"/>
                                      </p:to>
                                    </p:animClr>
                                    <p:set>
                                      <p:cBhvr>
                                        <p:cTn id="60" dur="250" fill="hold"/>
                                        <p:tgtEl>
                                          <p:spTgt spid="24"/>
                                        </p:tgtEl>
                                        <p:attrNameLst>
                                          <p:attrName>fill.type</p:attrName>
                                        </p:attrNameLst>
                                      </p:cBhvr>
                                      <p:to>
                                        <p:strVal val="solid"/>
                                      </p:to>
                                    </p:set>
                                    <p:set>
                                      <p:cBhvr>
                                        <p:cTn id="61" dur="250" fill="hold"/>
                                        <p:tgtEl>
                                          <p:spTgt spid="2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9"/>
                                        </p:tgtEl>
                                        <p:attrNameLst>
                                          <p:attrName>style.visibility</p:attrName>
                                        </p:attrNameLst>
                                      </p:cBhvr>
                                      <p:to>
                                        <p:strVal val="visible"/>
                                      </p:to>
                                    </p:set>
                                    <p:anim calcmode="lin" valueType="num">
                                      <p:cBhvr>
                                        <p:cTn id="64" dur="250" fill="hold"/>
                                        <p:tgtEl>
                                          <p:spTgt spid="29"/>
                                        </p:tgtEl>
                                        <p:attrNameLst>
                                          <p:attrName>ppt_w</p:attrName>
                                        </p:attrNameLst>
                                      </p:cBhvr>
                                      <p:tavLst>
                                        <p:tav tm="0">
                                          <p:val>
                                            <p:strVal val="4*#ppt_w"/>
                                          </p:val>
                                        </p:tav>
                                        <p:tav tm="100000">
                                          <p:val>
                                            <p:strVal val="#ppt_w"/>
                                          </p:val>
                                        </p:tav>
                                      </p:tavLst>
                                    </p:anim>
                                    <p:anim calcmode="lin" valueType="num">
                                      <p:cBhvr>
                                        <p:cTn id="65"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24"/>
                                        </p:tgtEl>
                                        <p:attrNameLst>
                                          <p:attrName>fillcolor</p:attrName>
                                        </p:attrNameLst>
                                      </p:cBhvr>
                                      <p:to>
                                        <a:srgbClr val="FFFF00"/>
                                      </p:to>
                                    </p:animClr>
                                    <p:set>
                                      <p:cBhvr>
                                        <p:cTn id="68" dur="250" fill="hold"/>
                                        <p:tgtEl>
                                          <p:spTgt spid="24"/>
                                        </p:tgtEl>
                                        <p:attrNameLst>
                                          <p:attrName>fill.type</p:attrName>
                                        </p:attrNameLst>
                                      </p:cBhvr>
                                      <p:to>
                                        <p:strVal val="solid"/>
                                      </p:to>
                                    </p:set>
                                    <p:set>
                                      <p:cBhvr>
                                        <p:cTn id="6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70" restart="whenNotActive" fill="hold" evtFilter="cancelBubble" nodeType="interactiveSeq">
                <p:stCondLst>
                  <p:cond evt="onClick" delay="0">
                    <p:tgtEl>
                      <p:spTgt spid="2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5"/>
                                        </p:tgtEl>
                                        <p:attrNameLst>
                                          <p:attrName>fillcolor</p:attrName>
                                        </p:attrNameLst>
                                      </p:cBhvr>
                                      <p:to>
                                        <a:srgbClr val="FFF2CC"/>
                                      </p:to>
                                    </p:animClr>
                                    <p:set>
                                      <p:cBhvr>
                                        <p:cTn id="75" dur="250" fill="hold"/>
                                        <p:tgtEl>
                                          <p:spTgt spid="25"/>
                                        </p:tgtEl>
                                        <p:attrNameLst>
                                          <p:attrName>fill.type</p:attrName>
                                        </p:attrNameLst>
                                      </p:cBhvr>
                                      <p:to>
                                        <p:strVal val="solid"/>
                                      </p:to>
                                    </p:set>
                                    <p:set>
                                      <p:cBhvr>
                                        <p:cTn id="76" dur="250" fill="hold"/>
                                        <p:tgtEl>
                                          <p:spTgt spid="2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34"/>
                                        </p:tgtEl>
                                        <p:attrNameLst>
                                          <p:attrName>style.visibility</p:attrName>
                                        </p:attrNameLst>
                                      </p:cBhvr>
                                      <p:to>
                                        <p:strVal val="visible"/>
                                      </p:to>
                                    </p:set>
                                    <p:anim calcmode="lin" valueType="num">
                                      <p:cBhvr>
                                        <p:cTn id="79" dur="250" fill="hold"/>
                                        <p:tgtEl>
                                          <p:spTgt spid="34"/>
                                        </p:tgtEl>
                                        <p:attrNameLst>
                                          <p:attrName>ppt_w</p:attrName>
                                        </p:attrNameLst>
                                      </p:cBhvr>
                                      <p:tavLst>
                                        <p:tav tm="0">
                                          <p:val>
                                            <p:strVal val="4*#ppt_w"/>
                                          </p:val>
                                        </p:tav>
                                        <p:tav tm="100000">
                                          <p:val>
                                            <p:strVal val="#ppt_w"/>
                                          </p:val>
                                        </p:tav>
                                      </p:tavLst>
                                    </p:anim>
                                    <p:anim calcmode="lin" valueType="num">
                                      <p:cBhvr>
                                        <p:cTn id="80"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Check mark.wav"/>
                                        </p:tgtEl>
                                      </p:cMediaNode>
                                    </p:audio>
                                  </p:subTnLst>
                                </p:cTn>
                              </p:par>
                              <p:par>
                                <p:cTn id="81" presetID="1" presetClass="emph" presetSubtype="2" fill="hold" nodeType="withEffect">
                                  <p:stCondLst>
                                    <p:cond delay="1000"/>
                                  </p:stCondLst>
                                  <p:childTnLst>
                                    <p:animClr clrSpc="rgb" dir="cw">
                                      <p:cBhvr>
                                        <p:cTn id="82" dur="250" fill="hold"/>
                                        <p:tgtEl>
                                          <p:spTgt spid="25"/>
                                        </p:tgtEl>
                                        <p:attrNameLst>
                                          <p:attrName>fillcolor</p:attrName>
                                        </p:attrNameLst>
                                      </p:cBhvr>
                                      <p:to>
                                        <a:srgbClr val="00B050"/>
                                      </p:to>
                                    </p:animClr>
                                    <p:set>
                                      <p:cBhvr>
                                        <p:cTn id="83" dur="250" fill="hold"/>
                                        <p:tgtEl>
                                          <p:spTgt spid="25"/>
                                        </p:tgtEl>
                                        <p:attrNameLst>
                                          <p:attrName>fill.type</p:attrName>
                                        </p:attrNameLst>
                                      </p:cBhvr>
                                      <p:to>
                                        <p:strVal val="solid"/>
                                      </p:to>
                                    </p:set>
                                    <p:set>
                                      <p:cBhvr>
                                        <p:cTn id="8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85" restart="whenNotActive" fill="hold" evtFilter="cancelBubble" nodeType="interactiveSeq">
                <p:stCondLst>
                  <p:cond evt="onClick" delay="0">
                    <p:tgtEl>
                      <p:spTgt spid="26"/>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26"/>
                                        </p:tgtEl>
                                        <p:attrNameLst>
                                          <p:attrName>fillcolor</p:attrName>
                                        </p:attrNameLst>
                                      </p:cBhvr>
                                      <p:to>
                                        <a:srgbClr val="FFF2CC"/>
                                      </p:to>
                                    </p:animClr>
                                    <p:set>
                                      <p:cBhvr>
                                        <p:cTn id="90" dur="250" fill="hold"/>
                                        <p:tgtEl>
                                          <p:spTgt spid="26"/>
                                        </p:tgtEl>
                                        <p:attrNameLst>
                                          <p:attrName>fill.type</p:attrName>
                                        </p:attrNameLst>
                                      </p:cBhvr>
                                      <p:to>
                                        <p:strVal val="solid"/>
                                      </p:to>
                                    </p:set>
                                    <p:set>
                                      <p:cBhvr>
                                        <p:cTn id="91" dur="250" fill="hold"/>
                                        <p:tgtEl>
                                          <p:spTgt spid="26"/>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32"/>
                                        </p:tgtEl>
                                        <p:attrNameLst>
                                          <p:attrName>style.visibility</p:attrName>
                                        </p:attrNameLst>
                                      </p:cBhvr>
                                      <p:to>
                                        <p:strVal val="visible"/>
                                      </p:to>
                                    </p:set>
                                    <p:anim calcmode="lin" valueType="num">
                                      <p:cBhvr>
                                        <p:cTn id="94" dur="250" fill="hold"/>
                                        <p:tgtEl>
                                          <p:spTgt spid="32"/>
                                        </p:tgtEl>
                                        <p:attrNameLst>
                                          <p:attrName>ppt_w</p:attrName>
                                        </p:attrNameLst>
                                      </p:cBhvr>
                                      <p:tavLst>
                                        <p:tav tm="0">
                                          <p:val>
                                            <p:strVal val="4*#ppt_w"/>
                                          </p:val>
                                        </p:tav>
                                        <p:tav tm="100000">
                                          <p:val>
                                            <p:strVal val="#ppt_w"/>
                                          </p:val>
                                        </p:tav>
                                      </p:tavLst>
                                    </p:anim>
                                    <p:anim calcmode="lin" valueType="num">
                                      <p:cBhvr>
                                        <p:cTn id="95"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Wrong Buzzer.wav"/>
                                        </p:tgtEl>
                                      </p:cMediaNode>
                                    </p:audio>
                                  </p:subTnLst>
                                </p:cTn>
                              </p:par>
                              <p:par>
                                <p:cTn id="96" presetID="1" presetClass="emph" presetSubtype="2" fill="hold" nodeType="withEffect">
                                  <p:stCondLst>
                                    <p:cond delay="1000"/>
                                  </p:stCondLst>
                                  <p:childTnLst>
                                    <p:animClr clrSpc="rgb" dir="cw">
                                      <p:cBhvr>
                                        <p:cTn id="97" dur="250" fill="hold"/>
                                        <p:tgtEl>
                                          <p:spTgt spid="26"/>
                                        </p:tgtEl>
                                        <p:attrNameLst>
                                          <p:attrName>fillcolor</p:attrName>
                                        </p:attrNameLst>
                                      </p:cBhvr>
                                      <p:to>
                                        <a:srgbClr val="FFFF00"/>
                                      </p:to>
                                    </p:animClr>
                                    <p:set>
                                      <p:cBhvr>
                                        <p:cTn id="98" dur="250" fill="hold"/>
                                        <p:tgtEl>
                                          <p:spTgt spid="26"/>
                                        </p:tgtEl>
                                        <p:attrNameLst>
                                          <p:attrName>fill.type</p:attrName>
                                        </p:attrNameLst>
                                      </p:cBhvr>
                                      <p:to>
                                        <p:strVal val="solid"/>
                                      </p:to>
                                    </p:set>
                                    <p:set>
                                      <p:cBhvr>
                                        <p:cTn id="9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00" restart="whenNotActive" fill="hold" evtFilter="cancelBubble" nodeType="interactiveSeq">
                <p:stCondLst>
                  <p:cond evt="onClick" delay="0">
                    <p:tgtEl>
                      <p:spTgt spid="28"/>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28"/>
                                        </p:tgtEl>
                                        <p:attrNameLst>
                                          <p:attrName>fillcolor</p:attrName>
                                        </p:attrNameLst>
                                      </p:cBhvr>
                                      <p:to>
                                        <a:srgbClr val="FFF2CC"/>
                                      </p:to>
                                    </p:animClr>
                                    <p:set>
                                      <p:cBhvr>
                                        <p:cTn id="105" dur="250" fill="hold"/>
                                        <p:tgtEl>
                                          <p:spTgt spid="28"/>
                                        </p:tgtEl>
                                        <p:attrNameLst>
                                          <p:attrName>fill.type</p:attrName>
                                        </p:attrNameLst>
                                      </p:cBhvr>
                                      <p:to>
                                        <p:strVal val="solid"/>
                                      </p:to>
                                    </p:set>
                                    <p:set>
                                      <p:cBhvr>
                                        <p:cTn id="106" dur="250" fill="hold"/>
                                        <p:tgtEl>
                                          <p:spTgt spid="28"/>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250" fill="hold"/>
                                        <p:tgtEl>
                                          <p:spTgt spid="33"/>
                                        </p:tgtEl>
                                        <p:attrNameLst>
                                          <p:attrName>ppt_w</p:attrName>
                                        </p:attrNameLst>
                                      </p:cBhvr>
                                      <p:tavLst>
                                        <p:tav tm="0">
                                          <p:val>
                                            <p:strVal val="4*#ppt_w"/>
                                          </p:val>
                                        </p:tav>
                                        <p:tav tm="100000">
                                          <p:val>
                                            <p:strVal val="#ppt_w"/>
                                          </p:val>
                                        </p:tav>
                                      </p:tavLst>
                                    </p:anim>
                                    <p:anim calcmode="lin" valueType="num">
                                      <p:cBhvr>
                                        <p:cTn id="110"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5" name="Wrong Buzzer.wav"/>
                                        </p:tgtEl>
                                      </p:cMediaNode>
                                    </p:audio>
                                  </p:subTnLst>
                                </p:cTn>
                              </p:par>
                              <p:par>
                                <p:cTn id="111" presetID="1" presetClass="emph" presetSubtype="2" fill="hold" nodeType="withEffect">
                                  <p:stCondLst>
                                    <p:cond delay="1000"/>
                                  </p:stCondLst>
                                  <p:childTnLst>
                                    <p:animClr clrSpc="rgb" dir="cw">
                                      <p:cBhvr>
                                        <p:cTn id="112" dur="250" fill="hold"/>
                                        <p:tgtEl>
                                          <p:spTgt spid="28"/>
                                        </p:tgtEl>
                                        <p:attrNameLst>
                                          <p:attrName>fillcolor</p:attrName>
                                        </p:attrNameLst>
                                      </p:cBhvr>
                                      <p:to>
                                        <a:srgbClr val="FFFF00"/>
                                      </p:to>
                                    </p:animClr>
                                    <p:set>
                                      <p:cBhvr>
                                        <p:cTn id="113" dur="250" fill="hold"/>
                                        <p:tgtEl>
                                          <p:spTgt spid="28"/>
                                        </p:tgtEl>
                                        <p:attrNameLst>
                                          <p:attrName>fill.type</p:attrName>
                                        </p:attrNameLst>
                                      </p:cBhvr>
                                      <p:to>
                                        <p:strVal val="solid"/>
                                      </p:to>
                                    </p:set>
                                    <p:set>
                                      <p:cBhvr>
                                        <p:cTn id="114"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23" grpId="0" animBg="1"/>
      <p:bldP spid="24" grpId="0" animBg="1"/>
      <p:bldP spid="25" grpId="0" animBg="1"/>
      <p:bldP spid="26"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7"/>
          <a:stretch>
            <a:fillRect/>
          </a:stretch>
        </p:blipFill>
        <p:spPr>
          <a:xfrm>
            <a:off x="0" y="1"/>
            <a:ext cx="9144000" cy="51434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73028" y="1748811"/>
            <a:ext cx="799192" cy="79919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808591" y="1177072"/>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789842" y="430962"/>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31346" y="2680150"/>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3087476" y="1659455"/>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6974803" y="0"/>
            <a:ext cx="2169197" cy="2542253"/>
          </a:xfrm>
          <a:prstGeom prst="rect">
            <a:avLst/>
          </a:prstGeom>
        </p:spPr>
      </p:pic>
      <p:grpSp>
        <p:nvGrpSpPr>
          <p:cNvPr id="31" name="Group 30">
            <a:extLst>
              <a:ext uri="{FF2B5EF4-FFF2-40B4-BE49-F238E27FC236}">
                <a16:creationId xmlns:a16="http://schemas.microsoft.com/office/drawing/2014/main" id="{BD02A26A-DD70-48B2-9471-0802BECD8BC4}"/>
              </a:ext>
            </a:extLst>
          </p:cNvPr>
          <p:cNvGrpSpPr/>
          <p:nvPr/>
        </p:nvGrpSpPr>
        <p:grpSpPr>
          <a:xfrm>
            <a:off x="7367025" y="2652545"/>
            <a:ext cx="1703138" cy="1703138"/>
            <a:chOff x="6061072" y="2660553"/>
            <a:chExt cx="4084411" cy="4084411"/>
          </a:xfrm>
          <a:solidFill>
            <a:srgbClr val="EF4149"/>
          </a:solidFill>
        </p:grpSpPr>
        <p:sp>
          <p:nvSpPr>
            <p:cNvPr id="35" name="Oval 34">
              <a:extLst>
                <a:ext uri="{FF2B5EF4-FFF2-40B4-BE49-F238E27FC236}">
                  <a16:creationId xmlns:a16="http://schemas.microsoft.com/office/drawing/2014/main" id="{51D13324-3B34-4FF3-97E9-8ED74D516D09}"/>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21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30</a:t>
              </a:r>
            </a:p>
          </p:txBody>
        </p:sp>
        <p:sp>
          <p:nvSpPr>
            <p:cNvPr id="36" name="Freeform 5">
              <a:extLst>
                <a:ext uri="{FF2B5EF4-FFF2-40B4-BE49-F238E27FC236}">
                  <a16:creationId xmlns:a16="http://schemas.microsoft.com/office/drawing/2014/main" id="{657B59E0-0BA4-417E-BA5A-6AB76BE91572}"/>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grpSp>
      <p:pic>
        <p:nvPicPr>
          <p:cNvPr id="37" name="Picture 36" descr="Download Software Development Services - Covent Garden PNG Image with No  Background - PNGkey.com">
            <a:extLst>
              <a:ext uri="{FF2B5EF4-FFF2-40B4-BE49-F238E27FC236}">
                <a16:creationId xmlns:a16="http://schemas.microsoft.com/office/drawing/2014/main" id="{2AF8F420-6485-40BC-AC4A-62DA92780C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72561" y="2973125"/>
            <a:ext cx="1092066" cy="1092066"/>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806A1699-C0D5-4972-A3EC-93C12501527E}"/>
              </a:ext>
            </a:extLst>
          </p:cNvPr>
          <p:cNvPicPr>
            <a:picLocks noChangeAspect="1"/>
          </p:cNvPicPr>
          <p:nvPr/>
        </p:nvPicPr>
        <p:blipFill>
          <a:blip r:embed="rId14"/>
          <a:stretch>
            <a:fillRect/>
          </a:stretch>
        </p:blipFill>
        <p:spPr>
          <a:xfrm rot="19973613">
            <a:off x="7632734" y="812786"/>
            <a:ext cx="1441292" cy="1513737"/>
          </a:xfrm>
          <a:prstGeom prst="rect">
            <a:avLst/>
          </a:prstGeom>
        </p:spPr>
      </p:pic>
      <p:sp>
        <p:nvSpPr>
          <p:cNvPr id="14" name="Snip Diagonal Corner Rectangle 3">
            <a:extLst>
              <a:ext uri="{FF2B5EF4-FFF2-40B4-BE49-F238E27FC236}">
                <a16:creationId xmlns:a16="http://schemas.microsoft.com/office/drawing/2014/main" id="{5B5CF68D-3CA4-4B87-9454-A94818F96DE5}"/>
              </a:ext>
            </a:extLst>
          </p:cNvPr>
          <p:cNvSpPr/>
          <p:nvPr/>
        </p:nvSpPr>
        <p:spPr>
          <a:xfrm>
            <a:off x="99799" y="743559"/>
            <a:ext cx="7895046" cy="1203448"/>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rgbClr val="FF0000"/>
                </a:solidFill>
                <a:latin typeface="Times New Roman" panose="02020603050405020304" pitchFamily="18" charset="0"/>
                <a:cs typeface="Times New Roman" panose="02020603050405020304" pitchFamily="18" charset="0"/>
              </a:rPr>
              <a:t>Câu 2: </a:t>
            </a:r>
            <a:r>
              <a:rPr lang="vi-VN" sz="2400" b="1" dirty="0">
                <a:solidFill>
                  <a:srgbClr val="FF0000"/>
                </a:solidFill>
                <a:latin typeface="Times New Roman" panose="02020603050405020304" pitchFamily="18" charset="0"/>
                <a:cs typeface="Times New Roman" panose="02020603050405020304" pitchFamily="18" charset="0"/>
              </a:rPr>
              <a:t>Để phân biệt phân tử của đơn chất và phân tử của hợp chất, ta dựa vào</a:t>
            </a:r>
            <a:endParaRPr lang="vi-VN" sz="2400" b="1" kern="1200" dirty="0">
              <a:solidFill>
                <a:srgbClr val="FF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3F4D1AE7-7444-4A43-86E0-C56489091A15}"/>
              </a:ext>
            </a:extLst>
          </p:cNvPr>
          <p:cNvSpPr/>
          <p:nvPr/>
        </p:nvSpPr>
        <p:spPr>
          <a:xfrm>
            <a:off x="408804" y="2167612"/>
            <a:ext cx="6667073"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Times New Roman" panose="02020603050405020304" pitchFamily="18" charset="0"/>
                <a:cs typeface="Times New Roman" panose="02020603050405020304" pitchFamily="18" charset="0"/>
              </a:rPr>
              <a:t>A. </a:t>
            </a:r>
            <a:r>
              <a:rPr lang="vi-VN" sz="2400" b="1" dirty="0">
                <a:latin typeface="Times New Roman" panose="02020603050405020304" pitchFamily="18" charset="0"/>
                <a:cs typeface="Times New Roman" panose="02020603050405020304" pitchFamily="18" charset="0"/>
              </a:rPr>
              <a:t>Hình dạng phân tử.</a:t>
            </a:r>
            <a:endParaRPr lang="vi-VN" sz="2400" b="1" kern="1200" dirty="0">
              <a:solidFill>
                <a:schemeClr val="bg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6163BDBF-FF77-46B1-985A-3752BF7EAEB0}"/>
              </a:ext>
            </a:extLst>
          </p:cNvPr>
          <p:cNvSpPr/>
          <p:nvPr/>
        </p:nvSpPr>
        <p:spPr>
          <a:xfrm>
            <a:off x="408804" y="2847128"/>
            <a:ext cx="6652685"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Times New Roman" panose="02020603050405020304" pitchFamily="18" charset="0"/>
                <a:cs typeface="Times New Roman" panose="02020603050405020304" pitchFamily="18" charset="0"/>
              </a:rPr>
              <a:t>B. </a:t>
            </a:r>
            <a:r>
              <a:rPr lang="vi-VN" sz="2400" b="1" dirty="0">
                <a:latin typeface="Times New Roman" panose="02020603050405020304" pitchFamily="18" charset="0"/>
                <a:cs typeface="Times New Roman" panose="02020603050405020304" pitchFamily="18" charset="0"/>
              </a:rPr>
              <a:t>Số lượng nguyên tử trong phân tử.</a:t>
            </a:r>
            <a:endParaRPr lang="vi-VN" sz="2400" b="1" dirty="0">
              <a:solidFill>
                <a:schemeClr val="bg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7F626D9F-0E50-4E91-98C3-1D555645A1F6}"/>
              </a:ext>
            </a:extLst>
          </p:cNvPr>
          <p:cNvSpPr/>
          <p:nvPr/>
        </p:nvSpPr>
        <p:spPr>
          <a:xfrm>
            <a:off x="394416" y="3487635"/>
            <a:ext cx="6667073"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Times New Roman" panose="02020603050405020304" pitchFamily="18" charset="0"/>
                <a:cs typeface="Times New Roman" panose="02020603050405020304" pitchFamily="18" charset="0"/>
              </a:rPr>
              <a:t>C</a:t>
            </a:r>
            <a:r>
              <a:rPr lang="vi-VN" sz="2400" b="1" dirty="0">
                <a:solidFill>
                  <a:schemeClr val="bg1"/>
                </a:solidFill>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Số lượng nguyên tố hoá học tạo nên chất.</a:t>
            </a:r>
            <a:endParaRPr lang="vi-VN" sz="2400" b="1" dirty="0">
              <a:solidFill>
                <a:schemeClr val="bg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DD1C6A65-D7CD-4FDE-88E4-30C83BD63650}"/>
              </a:ext>
            </a:extLst>
          </p:cNvPr>
          <p:cNvSpPr/>
          <p:nvPr/>
        </p:nvSpPr>
        <p:spPr>
          <a:xfrm>
            <a:off x="394416" y="4331377"/>
            <a:ext cx="6580387"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Times New Roman" panose="02020603050405020304" pitchFamily="18" charset="0"/>
                <a:cs typeface="Times New Roman" panose="02020603050405020304" pitchFamily="18" charset="0"/>
              </a:rPr>
              <a:t>D. </a:t>
            </a:r>
            <a:r>
              <a:rPr lang="vi-VN" sz="2400" b="1" dirty="0">
                <a:latin typeface="Times New Roman" panose="02020603050405020304" pitchFamily="18" charset="0"/>
                <a:cs typeface="Times New Roman" panose="02020603050405020304" pitchFamily="18" charset="0"/>
              </a:rPr>
              <a:t>Khối lượng phân tử.</a:t>
            </a:r>
            <a:endParaRPr lang="vi-VN" sz="2400" b="1" kern="1200" dirty="0">
              <a:solidFill>
                <a:schemeClr val="bg1"/>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71E00F25-CDC4-4E2D-AF92-38E18858744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62075" y="2217808"/>
            <a:ext cx="604292" cy="531044"/>
          </a:xfrm>
          <a:prstGeom prst="rect">
            <a:avLst/>
          </a:prstGeom>
        </p:spPr>
      </p:pic>
      <p:pic>
        <p:nvPicPr>
          <p:cNvPr id="20" name="Picture 19">
            <a:extLst>
              <a:ext uri="{FF2B5EF4-FFF2-40B4-BE49-F238E27FC236}">
                <a16:creationId xmlns:a16="http://schemas.microsoft.com/office/drawing/2014/main" id="{166B5377-72B6-432F-927C-2E23BF1E643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48577" y="3566420"/>
            <a:ext cx="603402" cy="482721"/>
          </a:xfrm>
          <a:prstGeom prst="rect">
            <a:avLst/>
          </a:prstGeom>
        </p:spPr>
      </p:pic>
      <p:pic>
        <p:nvPicPr>
          <p:cNvPr id="21" name="Picture 20">
            <a:extLst>
              <a:ext uri="{FF2B5EF4-FFF2-40B4-BE49-F238E27FC236}">
                <a16:creationId xmlns:a16="http://schemas.microsoft.com/office/drawing/2014/main" id="{721F2E92-D17F-459C-AAF0-F8417B17FD2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48422" y="4393046"/>
            <a:ext cx="603557" cy="530398"/>
          </a:xfrm>
          <a:prstGeom prst="rect">
            <a:avLst/>
          </a:prstGeom>
        </p:spPr>
      </p:pic>
      <p:pic>
        <p:nvPicPr>
          <p:cNvPr id="22" name="Picture 21">
            <a:extLst>
              <a:ext uri="{FF2B5EF4-FFF2-40B4-BE49-F238E27FC236}">
                <a16:creationId xmlns:a16="http://schemas.microsoft.com/office/drawing/2014/main" id="{35D44A06-1EAC-4E99-9BB3-34E98122F6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16923" y="2932937"/>
            <a:ext cx="549444" cy="482845"/>
          </a:xfrm>
          <a:prstGeom prst="rect">
            <a:avLst/>
          </a:prstGeom>
        </p:spPr>
      </p:pic>
    </p:spTree>
    <p:extLst>
      <p:ext uri="{BB962C8B-B14F-4D97-AF65-F5344CB8AC3E}">
        <p14:creationId xmlns:p14="http://schemas.microsoft.com/office/powerpoint/2010/main" val="214968151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21" presetClass="exit" presetSubtype="1" fill="hold" nodeType="withEffect">
                                  <p:stCondLst>
                                    <p:cond delay="0"/>
                                  </p:stCondLst>
                                  <p:childTnLst>
                                    <p:animEffect transition="out" filter="wheel(1)">
                                      <p:cBhvr>
                                        <p:cTn id="36" dur="30000"/>
                                        <p:tgtEl>
                                          <p:spTgt spid="31"/>
                                        </p:tgtEl>
                                      </p:cBhvr>
                                    </p:animEffect>
                                    <p:set>
                                      <p:cBhvr>
                                        <p:cTn id="37" dur="1" fill="hold">
                                          <p:stCondLst>
                                            <p:cond delay="29999"/>
                                          </p:stCondLst>
                                        </p:cTn>
                                        <p:tgtEl>
                                          <p:spTgt spid="31"/>
                                        </p:tgtEl>
                                        <p:attrNameLst>
                                          <p:attrName>style.visibility</p:attrName>
                                        </p:attrNameLst>
                                      </p:cBhvr>
                                      <p:to>
                                        <p:strVal val="hidden"/>
                                      </p:to>
                                    </p:set>
                                  </p:childTnLst>
                                </p:cTn>
                              </p:par>
                              <p:par>
                                <p:cTn id="38" presetID="0" presetClass="path" presetSubtype="0" fill="hold" nodeType="withEffect">
                                  <p:stCondLst>
                                    <p:cond delay="0"/>
                                  </p:stCondLst>
                                  <p:childTnLst>
                                    <p:animMotion origin="layout" path="M 0.01003 -0.00648 L 0.01003 -0.00648 C 0.02357 -0.00139 0.03698 0.00417 0.05065 0.00834 C 0.0543 0.00973 0.0582 0.01042 0.06211 0.01019 C 0.06758 0.00996 0.07318 0.00787 0.07878 0.00648 C 0.08047 0.00463 0.08242 0.00324 0.08399 0.00093 C 0.0849 -0.00046 0.08529 -0.00277 0.08607 -0.00463 C 0.09883 -0.03379 0.0832 0.00486 0.09649 -0.03055 C 0.0974 -0.0331 0.0987 -0.03518 0.09961 -0.03796 C 0.10078 -0.0419 0.10143 -0.04652 0.10274 -0.05092 C 0.10326 -0.05277 0.1043 -0.0544 0.10482 -0.05648 C 0.1056 -0.05995 0.10586 -0.06412 0.1069 -0.06759 C 0.10794 -0.07129 0.10899 -0.07477 0.11003 -0.0787 C 0.1112 -0.08379 0.11133 -0.08773 0.11211 -0.09352 C 0.11263 -0.09838 0.11198 -0.10486 0.11419 -0.10833 C 0.11719 -0.11273 0.12175 -0.11203 0.12565 -0.11389 C 0.13008 -0.11018 0.1349 -0.10717 0.13919 -0.10277 C 0.14258 -0.09907 0.14466 -0.09143 0.14857 -0.08981 C 0.14987 -0.08912 0.1513 -0.08865 0.15274 -0.08796 C 0.15417 -0.0868 0.15547 -0.08518 0.1569 -0.08426 C 0.15781 -0.08333 0.15899 -0.0831 0.16003 -0.0824 C 0.16172 -0.08125 0.16341 -0.07963 0.16524 -0.0787 C 0.16836 -0.07662 0.17122 -0.07639 0.17461 -0.075 C 0.17565 -0.07453 0.17656 -0.07338 0.17774 -0.07315 C 0.18151 -0.07199 0.18529 -0.07199 0.18919 -0.07129 C 0.19128 -0.07083 0.19323 -0.0699 0.19544 -0.06944 C 0.19818 -0.06875 0.20091 -0.06805 0.20378 -0.06759 C 0.20716 -0.06805 0.21068 -0.06852 0.21419 -0.06944 C 0.2155 -0.06967 0.21706 -0.06967 0.21836 -0.07129 C 0.225 -0.07963 0.22318 -0.08102 0.22774 -0.08981 C 0.22995 -0.09421 0.23307 -0.09768 0.23503 -0.10277 C 0.23568 -0.10463 0.2362 -0.10671 0.23711 -0.10833 C 0.23828 -0.11041 0.23984 -0.1118 0.24128 -0.11389 C 0.24232 -0.11551 0.24323 -0.11759 0.2444 -0.11944 C 0.24714 -0.12361 0.25638 -0.13449 0.25794 -0.13611 C 0.25885 -0.13703 0.26003 -0.13727 0.26107 -0.13796 C 0.26276 -0.13912 0.26432 -0.14097 0.26628 -0.14166 C 0.26992 -0.14282 0.27383 -0.14282 0.27774 -0.14328 C 0.28763 -0.14699 0.28229 -0.14467 0.29753 -0.1544 C 0.29922 -0.15555 0.30091 -0.1574 0.30274 -0.1581 C 0.30612 -0.15972 0.30964 -0.16088 0.31315 -0.1618 C 0.32175 -0.16458 0.31719 -0.16319 0.32669 -0.16551 C 0.33255 -0.16921 0.33138 -0.16898 0.34128 -0.16921 C 0.36693 -0.17037 0.39258 -0.1706 0.41836 -0.17106 C 0.42175 -0.17245 0.42539 -0.17291 0.42878 -0.17477 C 0.42982 -0.17546 0.43073 -0.17662 0.4319 -0.17662 C 0.43945 -0.17731 0.44714 -0.17662 0.45482 -0.17662 " pathEditMode="relative" ptsTypes="AAAAAAAAAAAAAAAAAAAAAAAAAAAAAAAAAAAAAAAAAAAAAAA">
                                      <p:cBhvr>
                                        <p:cTn id="39" dur="19100" fill="hold"/>
                                        <p:tgtEl>
                                          <p:spTgt spid="7"/>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41" dur="25900" fill="hold"/>
                                        <p:tgtEl>
                                          <p:spTgt spid="2054"/>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364 0.00648 L -0.00364 0.00648 C 0.01146 -0.01389 -0.00273 0.00324 0.01615 -0.01389 C 0.0211 -0.01852 0.02565 -0.02453 0.03073 -0.0287 C 0.04154 -0.03819 0.04245 -0.03819 0.05052 -0.04166 C 0.05261 -0.04421 0.0543 -0.04768 0.05677 -0.04907 C 0.0625 -0.05301 0.07084 -0.05 0.07657 -0.04907 C 0.08295 -0.04537 0.0763 -0.05 0.0849 -0.03981 C 0.08789 -0.03634 0.0918 -0.03449 0.09532 -0.0324 C 0.10183 -0.0412 0.10912 -0.04838 0.11511 -0.05833 C 0.11628 -0.06065 0.1155 -0.06481 0.11615 -0.06759 C 0.11654 -0.0699 0.11745 -0.07129 0.11823 -0.07315 C 0.11849 -0.07824 0.11849 -0.08333 0.11927 -0.08796 C 0.11953 -0.09028 0.12084 -0.09143 0.12136 -0.09352 C 0.12188 -0.09653 0.12188 -0.09977 0.1224 -0.10278 C 0.12266 -0.10486 0.12305 -0.10648 0.12344 -0.10833 C 0.12383 -0.11157 0.12396 -0.11458 0.12448 -0.11759 C 0.12474 -0.11967 0.12513 -0.12129 0.12552 -0.12315 C 0.12591 -0.12569 0.12591 -0.12824 0.12657 -0.13055 C 0.12696 -0.13264 0.12787 -0.13426 0.12865 -0.13611 C 0.12917 -0.14051 0.12943 -0.14606 0.13177 -0.14907 C 0.13959 -0.16018 0.14922 -0.16134 0.15886 -0.16574 C 0.1668 -0.16528 0.17526 -0.16898 0.18282 -0.16389 C 0.18737 -0.16088 0.18933 -0.15092 0.19219 -0.14352 C 0.19479 -0.1368 0.19792 -0.12176 0.19948 -0.11389 C 0.19987 -0.11157 0.19987 -0.10879 0.20052 -0.10648 C 0.20157 -0.10254 0.20326 -0.09907 0.20469 -0.09537 L 0.20677 -0.08981 C 0.2086 -0.08495 0.2099 -0.08055 0.21302 -0.07685 C 0.21446 -0.07523 0.21654 -0.07477 0.21823 -0.07315 C 0.21966 -0.07176 0.22071 -0.06875 0.2224 -0.06759 C 0.22435 -0.0662 0.22657 -0.06666 0.22865 -0.06574 C 0.22995 -0.06528 0.23138 -0.06458 0.23282 -0.06389 C 0.23763 -0.06643 0.24271 -0.06805 0.2474 -0.07129 C 0.2487 -0.07245 0.24922 -0.07546 0.25052 -0.07685 C 0.25313 -0.08032 0.25612 -0.08264 0.25886 -0.08611 C 0.27383 -0.10625 0.25287 -0.08217 0.26719 -0.09907 C 0.26875 -0.10115 0.27071 -0.10254 0.2724 -0.10463 C 0.27383 -0.10694 0.27474 -0.11041 0.27657 -0.11203 C 0.28099 -0.11666 0.2875 -0.12129 0.29323 -0.12315 C 0.29518 -0.12407 0.2974 -0.12453 0.29948 -0.125 C 0.30183 -0.12685 0.30417 -0.1294 0.30677 -0.13055 C 0.31367 -0.13426 0.31263 -0.13078 0.31823 -0.13426 C 0.31966 -0.13541 0.32084 -0.13703 0.3224 -0.13796 C 0.3237 -0.13889 0.32513 -0.13935 0.32657 -0.13981 C 0.32774 -0.14051 0.33776 -0.14352 0.34115 -0.14537 C 0.36263 -0.15764 0.35026 -0.15185 0.36094 -0.15648 C 0.36107 -0.15671 0.36914 -0.16574 0.37032 -0.16574 C 0.37578 -0.16643 0.38138 -0.16458 0.38698 -0.16389 C 0.38933 -0.16203 0.39167 -0.15995 0.39427 -0.15833 C 0.39909 -0.15532 0.39753 -0.15879 0.40157 -0.15278 C 0.40534 -0.14722 0.41302 -0.12893 0.41407 -0.12685 C 0.41498 -0.125 0.41615 -0.12338 0.41719 -0.12129 C 0.42188 -0.11111 0.41576 -0.12014 0.42344 -0.10648 C 0.425 -0.1037 0.42696 -0.10208 0.42865 -0.09907 C 0.42943 -0.09768 0.42969 -0.09514 0.43073 -0.09352 C 0.4336 -0.08889 0.43685 -0.08472 0.44011 -0.08055 C 0.44271 -0.07731 0.44532 -0.07361 0.44844 -0.07129 C 0.46992 -0.05671 0.46081 -0.06782 0.4724 -0.05833 C 0.48867 -0.04537 0.48672 -0.04537 0.50052 -0.03611 C 0.50534 -0.0331 0.51003 -0.02916 0.51511 -0.02685 C 0.5194 -0.025 0.52409 -0.02453 0.52865 -0.02315 C 0.53242 -0.02222 0.5362 -0.02083 0.54011 -0.01944 C 0.54662 -0.02129 0.55339 -0.02176 0.5599 -0.025 C 0.56094 -0.02569 0.56055 -0.0287 0.56094 -0.03055 C 0.56159 -0.03565 0.56211 -0.04051 0.56302 -0.04537 C 0.56654 -0.06759 0.56393 -0.04467 0.56719 -0.07315 C 0.56758 -0.07685 0.56745 -0.08078 0.56823 -0.08426 C 0.56914 -0.08912 0.57084 -0.09305 0.5724 -0.09722 C 0.57435 -0.10347 0.57617 -0.1074 0.57969 -0.11203 C 0.58125 -0.11435 0.58321 -0.11551 0.5849 -0.11759 C 0.58633 -0.1199 0.5875 -0.12291 0.58907 -0.125 C 0.59206 -0.12986 0.59271 -0.12847 0.59636 -0.1324 C 0.59779 -0.13426 0.59883 -0.1368 0.60052 -0.13796 C 0.60482 -0.14166 0.60964 -0.14352 0.61407 -0.14722 C 0.61537 -0.14861 0.61667 -0.15 0.61823 -0.15092 C 0.62943 -0.15856 0.63099 -0.15833 0.64219 -0.16389 C 0.65039 -0.16828 0.64024 -0.16574 0.65782 -0.17129 C 0.66276 -0.17315 0.68216 -0.17477 0.6849 -0.175 L 0.70365 -0.17129 " pathEditMode="relative" ptsTypes="AAAAAAAAAAAAAAAAAAAAAAAAAAAAAAAAAAAAAAAAAAAAAAAAAAAAAAAAAAAAAAAAAAAAAAAAAAAAAAAA">
                                      <p:cBhvr>
                                        <p:cTn id="43" dur="11800" fill="hold"/>
                                        <p:tgtEl>
                                          <p:spTgt spid="2052"/>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45" dur="21400" fill="hold"/>
                                        <p:tgtEl>
                                          <p:spTgt spid="2056"/>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156 -0.02408 L -0.00156 -0.02384 C 0.00534 -0.02477 0.01224 -0.025 0.01927 -0.02593 C 0.02409 -0.02685 0.03659 -0.03056 0.04219 -0.03333 C 0.04388 -0.03426 0.04557 -0.03588 0.0474 -0.03704 C 0.04844 -0.03958 0.04922 -0.04259 0.05052 -0.04445 C 0.05599 -0.05347 0.05703 -0.05324 0.06302 -0.05741 C 0.06406 -0.05995 0.0655 -0.06204 0.06615 -0.06482 C 0.06758 -0.07153 0.06836 -0.07847 0.06927 -0.08519 C 0.07031 -0.09375 0.06992 -0.09954 0.07136 -0.10741 C 0.07188 -0.11065 0.0724 -0.11389 0.07344 -0.11667 C 0.07409 -0.11898 0.07552 -0.12037 0.07656 -0.12222 C 0.07682 -0.12477 0.07643 -0.12801 0.07761 -0.12963 C 0.07917 -0.13218 0.08177 -0.13195 0.08386 -0.13333 C 0.08529 -0.13449 0.08659 -0.13588 0.08802 -0.13704 C 0.09284 -0.13519 0.09766 -0.13357 0.10261 -0.13148 C 0.12904 -0.12014 0.11393 -0.12431 0.13073 -0.12037 C 0.13281 -0.11921 0.13477 -0.11759 0.13698 -0.11667 C 0.14037 -0.11574 0.14388 -0.11574 0.1474 -0.11482 C 0.14974 -0.11435 0.15221 -0.11366 0.15469 -0.11296 C 0.16406 -0.11366 0.17396 -0.1088 0.18281 -0.11482 C 0.18789 -0.11852 0.18815 -0.13218 0.19219 -0.13889 L 0.19636 -0.1463 C 0.1974 -0.15139 0.1987 -0.15602 0.19948 -0.16111 C 0.20013 -0.16667 0.2 -0.17245 0.20052 -0.17778 C 0.20065 -0.18033 0.20117 -0.18287 0.20156 -0.18519 C 0.20182 -0.19398 0.20104 -0.20301 0.20261 -0.21111 C 0.20326 -0.21505 0.20573 -0.21713 0.20781 -0.21852 C 0.22682 -0.23241 0.2263 -0.23079 0.24219 -0.23333 C 0.24323 -0.23472 0.24414 -0.23611 0.24531 -0.23704 C 0.24622 -0.23796 0.24727 -0.23843 0.24844 -0.23889 C 0.25781 -0.24329 0.26784 -0.24537 0.27656 -0.2537 C 0.27943 -0.25671 0.28359 -0.26158 0.28594 -0.26667 C 0.28841 -0.27269 0.29063 -0.27917 0.29323 -0.28519 L 0.29636 -0.29259 C 0.29662 -0.2963 0.29675 -0.30023 0.2974 -0.3037 C 0.30182 -0.3287 0.29909 -0.32917 0.30677 -0.33704 C 0.30912 -0.33982 0.31159 -0.3419 0.31406 -0.34445 C 0.31875 -0.35 0.31511 -0.34699 0.32031 -0.35 C 0.33307 -0.34769 0.34596 -0.34607 0.35886 -0.34259 C 0.36042 -0.34213 0.36224 -0.34028 0.3638 -0.33889 L 0.39219 -0.31667 C 0.39427 -0.31505 0.39948 -0.31204 0.40156 -0.30926 C 0.40274 -0.30787 0.40352 -0.30556 0.4043 -0.3037 C 0.40534 -0.30232 0.40677 -0.30162 0.40781 -0.3 C 0.40886 -0.29838 0.40964 -0.29583 0.41068 -0.29445 C 0.41224 -0.29283 0.41445 -0.29259 0.41615 -0.29074 C 0.42513 -0.28102 0.41719 -0.28565 0.4263 -0.27778 C 0.43255 -0.27269 0.43698 -0.27037 0.44323 -0.26667 C 0.45703 -0.26852 0.47096 -0.26921 0.4849 -0.27222 C 0.48711 -0.27292 0.48893 -0.27616 0.49115 -0.27778 C 0.49284 -0.27917 0.49453 -0.28033 0.49636 -0.28148 C 0.50794 -0.3162 0.48997 -0.26389 0.50365 -0.3 C 0.50651 -0.30787 0.51198 -0.32408 0.51198 -0.32384 C 0.51367 -0.33681 0.51172 -0.32894 0.51927 -0.34074 C 0.52031 -0.34259 0.52096 -0.34537 0.5224 -0.3463 C 0.52891 -0.35139 0.5362 -0.3544 0.54323 -0.35741 C 0.54896 -0.35695 0.55495 -0.35671 0.56094 -0.35556 C 0.56172 -0.35556 0.56706 -0.35301 0.56823 -0.35185 C 0.56979 -0.35046 0.57149 -0.34769 0.57344 -0.3463 C 0.57435 -0.34583 0.58659 -0.34283 0.58698 -0.34259 C 0.59089 -0.34329 0.59544 -0.34236 0.59948 -0.34445 C 0.6 -0.34491 0.6125 -0.35926 0.61406 -0.36111 C 0.61719 -0.36551 0.61979 -0.37153 0.62344 -0.37408 C 0.62552 -0.37593 0.62826 -0.37778 0.63073 -0.37963 C 0.63203 -0.38079 0.63346 -0.38241 0.6349 -0.38333 C 0.63763 -0.38565 0.64011 -0.38611 0.64323 -0.38704 C 0.64453 -0.38843 0.64596 -0.38982 0.6474 -0.39074 C 0.64831 -0.39167 0.64935 -0.39259 0.65052 -0.39259 L 0.77656 -0.39259 " pathEditMode="relative" rAng="0" ptsTypes="AAAAAAAAAAAAAAAAAAAAAAAAAAAAAAAAAAAAAAAAAAAAAAAAAAAAAAAAAAAAAAAAAAAAAA">
                                      <p:cBhvr>
                                        <p:cTn id="47" dur="30000" fill="hold"/>
                                        <p:tgtEl>
                                          <p:spTgt spid="6"/>
                                        </p:tgtEl>
                                        <p:attrNameLst>
                                          <p:attrName>ppt_x</p:attrName>
                                          <p:attrName>ppt_y</p:attrName>
                                        </p:attrNameLst>
                                      </p:cBhvr>
                                      <p:rCtr x="38906" y="-18426"/>
                                    </p:animMotion>
                                  </p:childTnLst>
                                  <p:subTnLst>
                                    <p:audio>
                                      <p:cMediaNode>
                                        <p:cTn display="0" masterRel="sameClick">
                                          <p:stCondLst>
                                            <p:cond evt="begin" delay="0">
                                              <p:tn val="46"/>
                                            </p:cond>
                                          </p:stCondLst>
                                          <p:endCondLst>
                                            <p:cond evt="onStopAudio" delay="0">
                                              <p:tgtEl>
                                                <p:sldTgt/>
                                              </p:tgtEl>
                                            </p:cond>
                                          </p:endCondLst>
                                        </p:cTn>
                                        <p:tgtEl>
                                          <p:sndTgt r:embed="rId2" name="tiktak.wav"/>
                                        </p:tgtEl>
                                      </p:cMediaNode>
                                    </p:audio>
                                  </p:subTnLst>
                                </p:cTn>
                              </p:par>
                            </p:childTnLst>
                          </p:cTn>
                        </p:par>
                        <p:par>
                          <p:cTn id="48" fill="hold">
                            <p:stCondLst>
                              <p:cond delay="300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subTnLst>
                                    <p:audio>
                                      <p:cMediaNode>
                                        <p:cTn display="0" masterRel="sameClick">
                                          <p:stCondLst>
                                            <p:cond evt="begin" delay="0">
                                              <p:tn val="49"/>
                                            </p:cond>
                                          </p:stCondLst>
                                          <p:endCondLst>
                                            <p:cond evt="onStopAudio" delay="0">
                                              <p:tgtEl>
                                                <p:sldTgt/>
                                              </p:tgtEl>
                                            </p:cond>
                                          </p:endCondLst>
                                        </p:cTn>
                                        <p:tgtEl>
                                          <p:sndTgt r:embed="rId3" name="dung.wav"/>
                                        </p:tgtEl>
                                      </p:cMediaNode>
                                    </p:audio>
                                  </p:subTnLst>
                                </p:cTn>
                              </p:par>
                              <p:par>
                                <p:cTn id="52" presetID="26" presetClass="emph" presetSubtype="0" fill="hold" nodeType="withEffect">
                                  <p:stCondLst>
                                    <p:cond delay="0"/>
                                  </p:stCondLst>
                                  <p:childTnLst>
                                    <p:animEffect transition="out" filter="fade">
                                      <p:cBhvr>
                                        <p:cTn id="53" dur="500" tmFilter="0, 0; .2, .5; .8, .5; 1, 0"/>
                                        <p:tgtEl>
                                          <p:spTgt spid="39"/>
                                        </p:tgtEl>
                                      </p:cBhvr>
                                    </p:animEffect>
                                    <p:animScale>
                                      <p:cBhvr>
                                        <p:cTn id="54" dur="250" autoRev="1" fill="hold"/>
                                        <p:tgtEl>
                                          <p:spTgt spid="39"/>
                                        </p:tgtEl>
                                      </p:cBhvr>
                                      <p:by x="105000" y="105000"/>
                                    </p:animScale>
                                  </p:childTnLst>
                                </p:cTn>
                              </p:par>
                            </p:childTnLst>
                          </p:cTn>
                        </p:par>
                      </p:childTnLst>
                    </p:cTn>
                  </p:par>
                </p:childTnLst>
              </p:cTn>
              <p:nextCondLst>
                <p:cond evt="onClick" delay="0">
                  <p:tgtEl>
                    <p:spTgt spid="37"/>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5"/>
                                        </p:tgtEl>
                                        <p:attrNameLst>
                                          <p:attrName>fillcolor</p:attrName>
                                        </p:attrNameLst>
                                      </p:cBhvr>
                                      <p:to>
                                        <a:srgbClr val="FFF2CC"/>
                                      </p:to>
                                    </p:animClr>
                                    <p:set>
                                      <p:cBhvr>
                                        <p:cTn id="60" dur="250" fill="hold"/>
                                        <p:tgtEl>
                                          <p:spTgt spid="15"/>
                                        </p:tgtEl>
                                        <p:attrNameLst>
                                          <p:attrName>fill.type</p:attrName>
                                        </p:attrNameLst>
                                      </p:cBhvr>
                                      <p:to>
                                        <p:strVal val="solid"/>
                                      </p:to>
                                    </p:set>
                                    <p:set>
                                      <p:cBhvr>
                                        <p:cTn id="61" dur="250" fill="hold"/>
                                        <p:tgtEl>
                                          <p:spTgt spid="15"/>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15"/>
                                        </p:tgtEl>
                                        <p:attrNameLst>
                                          <p:attrName>fillcolor</p:attrName>
                                        </p:attrNameLst>
                                      </p:cBhvr>
                                      <p:to>
                                        <a:srgbClr val="FFFF00"/>
                                      </p:to>
                                    </p:animClr>
                                    <p:set>
                                      <p:cBhvr>
                                        <p:cTn id="68" dur="250" fill="hold"/>
                                        <p:tgtEl>
                                          <p:spTgt spid="15"/>
                                        </p:tgtEl>
                                        <p:attrNameLst>
                                          <p:attrName>fill.type</p:attrName>
                                        </p:attrNameLst>
                                      </p:cBhvr>
                                      <p:to>
                                        <p:strVal val="solid"/>
                                      </p:to>
                                    </p:set>
                                    <p:set>
                                      <p:cBhvr>
                                        <p:cTn id="6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6"/>
                                        </p:tgtEl>
                                        <p:attrNameLst>
                                          <p:attrName>fillcolor</p:attrName>
                                        </p:attrNameLst>
                                      </p:cBhvr>
                                      <p:to>
                                        <a:srgbClr val="FFF2CC"/>
                                      </p:to>
                                    </p:animClr>
                                    <p:set>
                                      <p:cBhvr>
                                        <p:cTn id="75" dur="250" fill="hold"/>
                                        <p:tgtEl>
                                          <p:spTgt spid="16"/>
                                        </p:tgtEl>
                                        <p:attrNameLst>
                                          <p:attrName>fill.type</p:attrName>
                                        </p:attrNameLst>
                                      </p:cBhvr>
                                      <p:to>
                                        <p:strVal val="solid"/>
                                      </p:to>
                                    </p:set>
                                    <p:set>
                                      <p:cBhvr>
                                        <p:cTn id="76" dur="250" fill="hold"/>
                                        <p:tgtEl>
                                          <p:spTgt spid="16"/>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2"/>
                                        </p:tgtEl>
                                        <p:attrNameLst>
                                          <p:attrName>style.visibility</p:attrName>
                                        </p:attrNameLst>
                                      </p:cBhvr>
                                      <p:to>
                                        <p:strVal val="visible"/>
                                      </p:to>
                                    </p:set>
                                    <p:anim calcmode="lin" valueType="num">
                                      <p:cBhvr>
                                        <p:cTn id="79" dur="250" fill="hold"/>
                                        <p:tgtEl>
                                          <p:spTgt spid="22"/>
                                        </p:tgtEl>
                                        <p:attrNameLst>
                                          <p:attrName>ppt_w</p:attrName>
                                        </p:attrNameLst>
                                      </p:cBhvr>
                                      <p:tavLst>
                                        <p:tav tm="0">
                                          <p:val>
                                            <p:strVal val="4*#ppt_w"/>
                                          </p:val>
                                        </p:tav>
                                        <p:tav tm="100000">
                                          <p:val>
                                            <p:strVal val="#ppt_w"/>
                                          </p:val>
                                        </p:tav>
                                      </p:tavLst>
                                    </p:anim>
                                    <p:anim calcmode="lin" valueType="num">
                                      <p:cBhvr>
                                        <p:cTn id="80"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16"/>
                                        </p:tgtEl>
                                        <p:attrNameLst>
                                          <p:attrName>fillcolor</p:attrName>
                                        </p:attrNameLst>
                                      </p:cBhvr>
                                      <p:to>
                                        <a:srgbClr val="FFFF00"/>
                                      </p:to>
                                    </p:animClr>
                                    <p:set>
                                      <p:cBhvr>
                                        <p:cTn id="83" dur="250" fill="hold"/>
                                        <p:tgtEl>
                                          <p:spTgt spid="16"/>
                                        </p:tgtEl>
                                        <p:attrNameLst>
                                          <p:attrName>fill.type</p:attrName>
                                        </p:attrNameLst>
                                      </p:cBhvr>
                                      <p:to>
                                        <p:strVal val="solid"/>
                                      </p:to>
                                    </p:set>
                                    <p:set>
                                      <p:cBhvr>
                                        <p:cTn id="8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17"/>
                                        </p:tgtEl>
                                        <p:attrNameLst>
                                          <p:attrName>fillcolor</p:attrName>
                                        </p:attrNameLst>
                                      </p:cBhvr>
                                      <p:to>
                                        <a:srgbClr val="FFF2CC"/>
                                      </p:to>
                                    </p:animClr>
                                    <p:set>
                                      <p:cBhvr>
                                        <p:cTn id="90" dur="250" fill="hold"/>
                                        <p:tgtEl>
                                          <p:spTgt spid="17"/>
                                        </p:tgtEl>
                                        <p:attrNameLst>
                                          <p:attrName>fill.type</p:attrName>
                                        </p:attrNameLst>
                                      </p:cBhvr>
                                      <p:to>
                                        <p:strVal val="solid"/>
                                      </p:to>
                                    </p:set>
                                    <p:set>
                                      <p:cBhvr>
                                        <p:cTn id="91" dur="250" fill="hold"/>
                                        <p:tgtEl>
                                          <p:spTgt spid="17"/>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20"/>
                                        </p:tgtEl>
                                        <p:attrNameLst>
                                          <p:attrName>style.visibility</p:attrName>
                                        </p:attrNameLst>
                                      </p:cBhvr>
                                      <p:to>
                                        <p:strVal val="visible"/>
                                      </p:to>
                                    </p:set>
                                    <p:anim calcmode="lin" valueType="num">
                                      <p:cBhvr>
                                        <p:cTn id="94" dur="250" fill="hold"/>
                                        <p:tgtEl>
                                          <p:spTgt spid="20"/>
                                        </p:tgtEl>
                                        <p:attrNameLst>
                                          <p:attrName>ppt_w</p:attrName>
                                        </p:attrNameLst>
                                      </p:cBhvr>
                                      <p:tavLst>
                                        <p:tav tm="0">
                                          <p:val>
                                            <p:strVal val="4*#ppt_w"/>
                                          </p:val>
                                        </p:tav>
                                        <p:tav tm="100000">
                                          <p:val>
                                            <p:strVal val="#ppt_w"/>
                                          </p:val>
                                        </p:tav>
                                      </p:tavLst>
                                    </p:anim>
                                    <p:anim calcmode="lin" valueType="num">
                                      <p:cBhvr>
                                        <p:cTn id="9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6" name="Check mark.wav"/>
                                        </p:tgtEl>
                                      </p:cMediaNode>
                                    </p:audio>
                                  </p:subTnLst>
                                </p:cTn>
                              </p:par>
                              <p:par>
                                <p:cTn id="96" presetID="1" presetClass="emph" presetSubtype="2" fill="hold" nodeType="withEffect">
                                  <p:stCondLst>
                                    <p:cond delay="1000"/>
                                  </p:stCondLst>
                                  <p:childTnLst>
                                    <p:animClr clrSpc="rgb" dir="cw">
                                      <p:cBhvr>
                                        <p:cTn id="97" dur="250" fill="hold"/>
                                        <p:tgtEl>
                                          <p:spTgt spid="17"/>
                                        </p:tgtEl>
                                        <p:attrNameLst>
                                          <p:attrName>fillcolor</p:attrName>
                                        </p:attrNameLst>
                                      </p:cBhvr>
                                      <p:to>
                                        <a:srgbClr val="00B050"/>
                                      </p:to>
                                    </p:animClr>
                                    <p:set>
                                      <p:cBhvr>
                                        <p:cTn id="98" dur="250" fill="hold"/>
                                        <p:tgtEl>
                                          <p:spTgt spid="17"/>
                                        </p:tgtEl>
                                        <p:attrNameLst>
                                          <p:attrName>fill.type</p:attrName>
                                        </p:attrNameLst>
                                      </p:cBhvr>
                                      <p:to>
                                        <p:strVal val="solid"/>
                                      </p:to>
                                    </p:set>
                                    <p:set>
                                      <p:cBhvr>
                                        <p:cTn id="9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00" restart="whenNotActive" fill="hold" evtFilter="cancelBubble" nodeType="interactiveSeq">
                <p:stCondLst>
                  <p:cond evt="onClick" delay="0">
                    <p:tgtEl>
                      <p:spTgt spid="18"/>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18"/>
                                        </p:tgtEl>
                                        <p:attrNameLst>
                                          <p:attrName>fillcolor</p:attrName>
                                        </p:attrNameLst>
                                      </p:cBhvr>
                                      <p:to>
                                        <a:srgbClr val="FFF2CC"/>
                                      </p:to>
                                    </p:animClr>
                                    <p:set>
                                      <p:cBhvr>
                                        <p:cTn id="105" dur="250" fill="hold"/>
                                        <p:tgtEl>
                                          <p:spTgt spid="18"/>
                                        </p:tgtEl>
                                        <p:attrNameLst>
                                          <p:attrName>fill.type</p:attrName>
                                        </p:attrNameLst>
                                      </p:cBhvr>
                                      <p:to>
                                        <p:strVal val="solid"/>
                                      </p:to>
                                    </p:set>
                                    <p:set>
                                      <p:cBhvr>
                                        <p:cTn id="106" dur="250" fill="hold"/>
                                        <p:tgtEl>
                                          <p:spTgt spid="18"/>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21"/>
                                        </p:tgtEl>
                                        <p:attrNameLst>
                                          <p:attrName>style.visibility</p:attrName>
                                        </p:attrNameLst>
                                      </p:cBhvr>
                                      <p:to>
                                        <p:strVal val="visible"/>
                                      </p:to>
                                    </p:set>
                                    <p:anim calcmode="lin" valueType="num">
                                      <p:cBhvr>
                                        <p:cTn id="109" dur="250" fill="hold"/>
                                        <p:tgtEl>
                                          <p:spTgt spid="21"/>
                                        </p:tgtEl>
                                        <p:attrNameLst>
                                          <p:attrName>ppt_w</p:attrName>
                                        </p:attrNameLst>
                                      </p:cBhvr>
                                      <p:tavLst>
                                        <p:tav tm="0">
                                          <p:val>
                                            <p:strVal val="4*#ppt_w"/>
                                          </p:val>
                                        </p:tav>
                                        <p:tav tm="100000">
                                          <p:val>
                                            <p:strVal val="#ppt_w"/>
                                          </p:val>
                                        </p:tav>
                                      </p:tavLst>
                                    </p:anim>
                                    <p:anim calcmode="lin" valueType="num">
                                      <p:cBhvr>
                                        <p:cTn id="11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5" name="Wrong Buzzer.wav"/>
                                        </p:tgtEl>
                                      </p:cMediaNode>
                                    </p:audio>
                                  </p:subTnLst>
                                </p:cTn>
                              </p:par>
                              <p:par>
                                <p:cTn id="111" presetID="1" presetClass="emph" presetSubtype="2" fill="hold" nodeType="withEffect">
                                  <p:stCondLst>
                                    <p:cond delay="1000"/>
                                  </p:stCondLst>
                                  <p:childTnLst>
                                    <p:animClr clrSpc="rgb" dir="cw">
                                      <p:cBhvr>
                                        <p:cTn id="112" dur="250" fill="hold"/>
                                        <p:tgtEl>
                                          <p:spTgt spid="18"/>
                                        </p:tgtEl>
                                        <p:attrNameLst>
                                          <p:attrName>fillcolor</p:attrName>
                                        </p:attrNameLst>
                                      </p:cBhvr>
                                      <p:to>
                                        <a:srgbClr val="FFFF00"/>
                                      </p:to>
                                    </p:animClr>
                                    <p:set>
                                      <p:cBhvr>
                                        <p:cTn id="113" dur="250" fill="hold"/>
                                        <p:tgtEl>
                                          <p:spTgt spid="18"/>
                                        </p:tgtEl>
                                        <p:attrNameLst>
                                          <p:attrName>fill.type</p:attrName>
                                        </p:attrNameLst>
                                      </p:cBhvr>
                                      <p:to>
                                        <p:strVal val="solid"/>
                                      </p:to>
                                    </p:set>
                                    <p:set>
                                      <p:cBhvr>
                                        <p:cTn id="11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4" grpId="0" animBg="1"/>
      <p:bldP spid="15" grpId="0" animBg="1"/>
      <p:bldP spid="16"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7"/>
          <a:stretch>
            <a:fillRect/>
          </a:stretch>
        </p:blipFill>
        <p:spPr>
          <a:xfrm>
            <a:off x="0" y="1"/>
            <a:ext cx="9144000" cy="51434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73028" y="1748811"/>
            <a:ext cx="799192" cy="79919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808591" y="1177072"/>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789842" y="430962"/>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31346" y="2680150"/>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3087476" y="1659455"/>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6974803" y="0"/>
            <a:ext cx="2169197" cy="2542253"/>
          </a:xfrm>
          <a:prstGeom prst="rect">
            <a:avLst/>
          </a:prstGeom>
        </p:spPr>
      </p:pic>
      <p:grpSp>
        <p:nvGrpSpPr>
          <p:cNvPr id="31" name="Group 30">
            <a:extLst>
              <a:ext uri="{FF2B5EF4-FFF2-40B4-BE49-F238E27FC236}">
                <a16:creationId xmlns:a16="http://schemas.microsoft.com/office/drawing/2014/main" id="{BD02A26A-DD70-48B2-9471-0802BECD8BC4}"/>
              </a:ext>
            </a:extLst>
          </p:cNvPr>
          <p:cNvGrpSpPr/>
          <p:nvPr/>
        </p:nvGrpSpPr>
        <p:grpSpPr>
          <a:xfrm>
            <a:off x="7367025" y="2652545"/>
            <a:ext cx="1703138" cy="1703138"/>
            <a:chOff x="6061072" y="2660553"/>
            <a:chExt cx="4084411" cy="4084411"/>
          </a:xfrm>
          <a:solidFill>
            <a:srgbClr val="EF4149"/>
          </a:solidFill>
        </p:grpSpPr>
        <p:sp>
          <p:nvSpPr>
            <p:cNvPr id="35" name="Oval 34">
              <a:extLst>
                <a:ext uri="{FF2B5EF4-FFF2-40B4-BE49-F238E27FC236}">
                  <a16:creationId xmlns:a16="http://schemas.microsoft.com/office/drawing/2014/main" id="{51D13324-3B34-4FF3-97E9-8ED74D516D09}"/>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225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30</a:t>
              </a:r>
            </a:p>
          </p:txBody>
        </p:sp>
        <p:sp>
          <p:nvSpPr>
            <p:cNvPr id="36" name="Freeform 5">
              <a:extLst>
                <a:ext uri="{FF2B5EF4-FFF2-40B4-BE49-F238E27FC236}">
                  <a16:creationId xmlns:a16="http://schemas.microsoft.com/office/drawing/2014/main" id="{657B59E0-0BA4-417E-BA5A-6AB76BE91572}"/>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250">
                <a:latin typeface="Times New Roman" panose="02020603050405020304" pitchFamily="18" charset="0"/>
                <a:cs typeface="Times New Roman" panose="02020603050405020304" pitchFamily="18" charset="0"/>
              </a:endParaRPr>
            </a:p>
          </p:txBody>
        </p:sp>
      </p:grpSp>
      <p:pic>
        <p:nvPicPr>
          <p:cNvPr id="37" name="Picture 36" descr="Download Software Development Services - Covent Garden PNG Image with No  Background - PNGkey.com">
            <a:extLst>
              <a:ext uri="{FF2B5EF4-FFF2-40B4-BE49-F238E27FC236}">
                <a16:creationId xmlns:a16="http://schemas.microsoft.com/office/drawing/2014/main" id="{2AF8F420-6485-40BC-AC4A-62DA92780C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72561" y="2973125"/>
            <a:ext cx="1092066" cy="1092066"/>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806A1699-C0D5-4972-A3EC-93C12501527E}"/>
              </a:ext>
            </a:extLst>
          </p:cNvPr>
          <p:cNvPicPr>
            <a:picLocks noChangeAspect="1"/>
          </p:cNvPicPr>
          <p:nvPr/>
        </p:nvPicPr>
        <p:blipFill>
          <a:blip r:embed="rId14"/>
          <a:stretch>
            <a:fillRect/>
          </a:stretch>
        </p:blipFill>
        <p:spPr>
          <a:xfrm rot="19973613">
            <a:off x="7632734" y="812786"/>
            <a:ext cx="1441292" cy="1513737"/>
          </a:xfrm>
          <a:prstGeom prst="rect">
            <a:avLst/>
          </a:prstGeom>
        </p:spPr>
      </p:pic>
      <p:sp>
        <p:nvSpPr>
          <p:cNvPr id="23" name="Snip Diagonal Corner Rectangle 3">
            <a:extLst>
              <a:ext uri="{FF2B5EF4-FFF2-40B4-BE49-F238E27FC236}">
                <a16:creationId xmlns:a16="http://schemas.microsoft.com/office/drawing/2014/main" id="{4F305AD4-0296-4575-A1EA-6D9DF75BCB21}"/>
              </a:ext>
            </a:extLst>
          </p:cNvPr>
          <p:cNvSpPr/>
          <p:nvPr/>
        </p:nvSpPr>
        <p:spPr>
          <a:xfrm>
            <a:off x="73838" y="1982264"/>
            <a:ext cx="7895046" cy="1203448"/>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2400" b="1" kern="1200" dirty="0">
                <a:solidFill>
                  <a:srgbClr val="FF0000"/>
                </a:solidFill>
                <a:latin typeface="+mj-lt"/>
                <a:cs typeface="Times New Roman" panose="02020603050405020304" pitchFamily="18" charset="0"/>
              </a:rPr>
              <a:t>Câu 3: </a:t>
            </a:r>
            <a:r>
              <a:rPr lang="vi-VN" sz="2400" b="1" dirty="0">
                <a:solidFill>
                  <a:srgbClr val="FF0000"/>
                </a:solidFill>
                <a:latin typeface="+mj-lt"/>
              </a:rPr>
              <a:t>Cho các chất sau: oxygen, ammonia, carbon dioxide, hydrogen, nước, neon, nitrogen. Có bao nhiêu chất là đơn chất? </a:t>
            </a:r>
            <a:endParaRPr lang="vi-VN" sz="2400" b="1" kern="1200" dirty="0">
              <a:solidFill>
                <a:srgbClr val="FF0000"/>
              </a:solidFill>
              <a:latin typeface="+mj-lt"/>
              <a:cs typeface="Times New Roman" panose="02020603050405020304" pitchFamily="18" charset="0"/>
            </a:endParaRPr>
          </a:p>
        </p:txBody>
      </p:sp>
      <p:sp>
        <p:nvSpPr>
          <p:cNvPr id="24" name="Rectangle 23">
            <a:extLst>
              <a:ext uri="{FF2B5EF4-FFF2-40B4-BE49-F238E27FC236}">
                <a16:creationId xmlns:a16="http://schemas.microsoft.com/office/drawing/2014/main" id="{33165383-6A6A-45A0-AB9C-0A77F019AD64}"/>
              </a:ext>
            </a:extLst>
          </p:cNvPr>
          <p:cNvSpPr/>
          <p:nvPr/>
        </p:nvSpPr>
        <p:spPr>
          <a:xfrm>
            <a:off x="282025" y="3294371"/>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A</a:t>
            </a:r>
            <a:r>
              <a:rPr lang="vi-VN" sz="2400" b="1" dirty="0">
                <a:solidFill>
                  <a:schemeClr val="bg1"/>
                </a:solidFill>
                <a:latin typeface="+mj-lt"/>
                <a:cs typeface="Times New Roman" panose="02020603050405020304" pitchFamily="18" charset="0"/>
              </a:rPr>
              <a:t>. </a:t>
            </a:r>
            <a:r>
              <a:rPr lang="vi-VN" sz="2400" b="1" dirty="0">
                <a:latin typeface="+mj-lt"/>
                <a:cs typeface="Times New Roman" panose="02020603050405020304" pitchFamily="18" charset="0"/>
              </a:rPr>
              <a:t>3</a:t>
            </a:r>
            <a:endParaRPr lang="vi-VN" sz="2400" b="1" dirty="0">
              <a:solidFill>
                <a:schemeClr val="bg1"/>
              </a:solidFill>
              <a:latin typeface="+mj-lt"/>
              <a:cs typeface="Times New Roman" panose="02020603050405020304" pitchFamily="18" charset="0"/>
            </a:endParaRPr>
          </a:p>
        </p:txBody>
      </p:sp>
      <p:sp>
        <p:nvSpPr>
          <p:cNvPr id="25" name="Rectangle 24">
            <a:extLst>
              <a:ext uri="{FF2B5EF4-FFF2-40B4-BE49-F238E27FC236}">
                <a16:creationId xmlns:a16="http://schemas.microsoft.com/office/drawing/2014/main" id="{92540D5C-DBB8-4DF2-8268-35944C52FDB9}"/>
              </a:ext>
            </a:extLst>
          </p:cNvPr>
          <p:cNvSpPr/>
          <p:nvPr/>
        </p:nvSpPr>
        <p:spPr>
          <a:xfrm>
            <a:off x="4047322" y="3297513"/>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B</a:t>
            </a:r>
            <a:r>
              <a:rPr lang="vi-VN" sz="2400" b="1" dirty="0">
                <a:solidFill>
                  <a:schemeClr val="bg1"/>
                </a:solidFill>
                <a:latin typeface="+mj-lt"/>
                <a:cs typeface="Times New Roman" panose="02020603050405020304" pitchFamily="18" charset="0"/>
              </a:rPr>
              <a:t>. </a:t>
            </a:r>
            <a:r>
              <a:rPr lang="vi-VN" sz="2400" b="1" dirty="0">
                <a:latin typeface="+mj-lt"/>
                <a:cs typeface="Times New Roman" panose="02020603050405020304" pitchFamily="18" charset="0"/>
              </a:rPr>
              <a:t>4.</a:t>
            </a:r>
            <a:endParaRPr lang="vi-VN" sz="2400" b="1" dirty="0">
              <a:solidFill>
                <a:schemeClr val="bg1"/>
              </a:solidFill>
              <a:latin typeface="+mj-lt"/>
              <a:cs typeface="Times New Roman" panose="02020603050405020304" pitchFamily="18" charset="0"/>
            </a:endParaRPr>
          </a:p>
        </p:txBody>
      </p:sp>
      <p:sp>
        <p:nvSpPr>
          <p:cNvPr id="26" name="Rectangle 25">
            <a:extLst>
              <a:ext uri="{FF2B5EF4-FFF2-40B4-BE49-F238E27FC236}">
                <a16:creationId xmlns:a16="http://schemas.microsoft.com/office/drawing/2014/main" id="{975A9516-EA52-4CE6-941D-023AAF8C5C86}"/>
              </a:ext>
            </a:extLst>
          </p:cNvPr>
          <p:cNvSpPr/>
          <p:nvPr/>
        </p:nvSpPr>
        <p:spPr>
          <a:xfrm>
            <a:off x="282025" y="3961250"/>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C. </a:t>
            </a:r>
            <a:r>
              <a:rPr lang="vi-VN" sz="2400" b="1" dirty="0">
                <a:latin typeface="+mj-lt"/>
                <a:cs typeface="Times New Roman" panose="02020603050405020304" pitchFamily="18" charset="0"/>
              </a:rPr>
              <a:t>5</a:t>
            </a:r>
            <a:endParaRPr lang="vi-VN" sz="2400" b="1" kern="1200" dirty="0">
              <a:solidFill>
                <a:schemeClr val="bg1"/>
              </a:solidFill>
              <a:latin typeface="+mj-lt"/>
              <a:cs typeface="Times New Roman" panose="02020603050405020304" pitchFamily="18" charset="0"/>
            </a:endParaRPr>
          </a:p>
        </p:txBody>
      </p:sp>
      <p:sp>
        <p:nvSpPr>
          <p:cNvPr id="28" name="Rectangle 27">
            <a:extLst>
              <a:ext uri="{FF2B5EF4-FFF2-40B4-BE49-F238E27FC236}">
                <a16:creationId xmlns:a16="http://schemas.microsoft.com/office/drawing/2014/main" id="{60D594EB-050C-48AE-9520-E68355DCA117}"/>
              </a:ext>
            </a:extLst>
          </p:cNvPr>
          <p:cNvSpPr/>
          <p:nvPr/>
        </p:nvSpPr>
        <p:spPr>
          <a:xfrm>
            <a:off x="4047322" y="3964392"/>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D. </a:t>
            </a:r>
            <a:r>
              <a:rPr lang="vi-VN" sz="2400" b="1" dirty="0">
                <a:latin typeface="+mj-lt"/>
                <a:cs typeface="Times New Roman" panose="02020603050405020304" pitchFamily="18" charset="0"/>
              </a:rPr>
              <a:t>6</a:t>
            </a:r>
            <a:endParaRPr lang="vi-VN" sz="2400" b="1" kern="1200" dirty="0">
              <a:solidFill>
                <a:schemeClr val="bg1"/>
              </a:solidFill>
              <a:latin typeface="+mj-lt"/>
              <a:cs typeface="Times New Roman" panose="02020603050405020304" pitchFamily="18" charset="0"/>
            </a:endParaRPr>
          </a:p>
        </p:txBody>
      </p:sp>
      <p:pic>
        <p:nvPicPr>
          <p:cNvPr id="29" name="Picture 28">
            <a:extLst>
              <a:ext uri="{FF2B5EF4-FFF2-40B4-BE49-F238E27FC236}">
                <a16:creationId xmlns:a16="http://schemas.microsoft.com/office/drawing/2014/main" id="{B7678B88-FAD0-4634-A91C-0DB2816CBE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57832" y="3313478"/>
            <a:ext cx="604292" cy="531044"/>
          </a:xfrm>
          <a:prstGeom prst="rect">
            <a:avLst/>
          </a:prstGeom>
        </p:spPr>
      </p:pic>
      <p:pic>
        <p:nvPicPr>
          <p:cNvPr id="32" name="Picture 31">
            <a:extLst>
              <a:ext uri="{FF2B5EF4-FFF2-40B4-BE49-F238E27FC236}">
                <a16:creationId xmlns:a16="http://schemas.microsoft.com/office/drawing/2014/main" id="{41473725-83C7-4030-AB31-CED49D707536}"/>
              </a:ext>
            </a:extLst>
          </p:cNvPr>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358722" y="3986273"/>
            <a:ext cx="603402" cy="528066"/>
          </a:xfrm>
          <a:prstGeom prst="rect">
            <a:avLst/>
          </a:prstGeom>
        </p:spPr>
      </p:pic>
      <p:pic>
        <p:nvPicPr>
          <p:cNvPr id="33" name="Picture 32">
            <a:extLst>
              <a:ext uri="{FF2B5EF4-FFF2-40B4-BE49-F238E27FC236}">
                <a16:creationId xmlns:a16="http://schemas.microsoft.com/office/drawing/2014/main" id="{2CF6DDB6-89BC-4CAB-9115-76BBD5034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23864" y="3994971"/>
            <a:ext cx="603557" cy="530398"/>
          </a:xfrm>
          <a:prstGeom prst="rect">
            <a:avLst/>
          </a:prstGeom>
        </p:spPr>
      </p:pic>
      <p:pic>
        <p:nvPicPr>
          <p:cNvPr id="34" name="Picture 33">
            <a:extLst>
              <a:ext uri="{FF2B5EF4-FFF2-40B4-BE49-F238E27FC236}">
                <a16:creationId xmlns:a16="http://schemas.microsoft.com/office/drawing/2014/main" id="{FCFC4271-D817-4955-87BA-7FEF3E7C90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23864" y="3352232"/>
            <a:ext cx="603557" cy="482845"/>
          </a:xfrm>
          <a:prstGeom prst="rect">
            <a:avLst/>
          </a:prstGeom>
        </p:spPr>
      </p:pic>
    </p:spTree>
    <p:extLst>
      <p:ext uri="{BB962C8B-B14F-4D97-AF65-F5344CB8AC3E}">
        <p14:creationId xmlns:p14="http://schemas.microsoft.com/office/powerpoint/2010/main" val="263279574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21" presetClass="exit" presetSubtype="1" fill="hold" nodeType="withEffect">
                                  <p:stCondLst>
                                    <p:cond delay="0"/>
                                  </p:stCondLst>
                                  <p:childTnLst>
                                    <p:animEffect transition="out" filter="wheel(1)">
                                      <p:cBhvr>
                                        <p:cTn id="36" dur="30000"/>
                                        <p:tgtEl>
                                          <p:spTgt spid="31"/>
                                        </p:tgtEl>
                                      </p:cBhvr>
                                    </p:animEffect>
                                    <p:set>
                                      <p:cBhvr>
                                        <p:cTn id="37" dur="1" fill="hold">
                                          <p:stCondLst>
                                            <p:cond delay="29999"/>
                                          </p:stCondLst>
                                        </p:cTn>
                                        <p:tgtEl>
                                          <p:spTgt spid="31"/>
                                        </p:tgtEl>
                                        <p:attrNameLst>
                                          <p:attrName>style.visibility</p:attrName>
                                        </p:attrNameLst>
                                      </p:cBhvr>
                                      <p:to>
                                        <p:strVal val="hidden"/>
                                      </p:to>
                                    </p:set>
                                  </p:childTnLst>
                                </p:cTn>
                              </p:par>
                              <p:par>
                                <p:cTn id="38" presetID="0" presetClass="path" presetSubtype="0" fill="hold" nodeType="withEffect">
                                  <p:stCondLst>
                                    <p:cond delay="0"/>
                                  </p:stCondLst>
                                  <p:childTnLst>
                                    <p:animMotion origin="layout" path="M 0.01003 -0.00648 L 0.01003 -0.00648 C 0.02357 -0.00139 0.03698 0.00417 0.05065 0.00834 C 0.0543 0.00973 0.0582 0.01042 0.06211 0.01019 C 0.06758 0.00996 0.07318 0.00787 0.07878 0.00648 C 0.08047 0.00463 0.08242 0.00324 0.08399 0.00093 C 0.0849 -0.00046 0.08529 -0.00277 0.08607 -0.00463 C 0.09883 -0.03379 0.0832 0.00486 0.09649 -0.03055 C 0.0974 -0.0331 0.0987 -0.03518 0.09961 -0.03796 C 0.10078 -0.0419 0.10143 -0.04652 0.10274 -0.05092 C 0.10326 -0.05277 0.1043 -0.0544 0.10482 -0.05648 C 0.1056 -0.05995 0.10586 -0.06412 0.1069 -0.06759 C 0.10794 -0.07129 0.10899 -0.07477 0.11003 -0.0787 C 0.1112 -0.08379 0.11133 -0.08773 0.11211 -0.09352 C 0.11263 -0.09838 0.11198 -0.10486 0.11419 -0.10833 C 0.11719 -0.11273 0.12175 -0.11203 0.12565 -0.11389 C 0.13008 -0.11018 0.1349 -0.10717 0.13919 -0.10277 C 0.14258 -0.09907 0.14466 -0.09143 0.14857 -0.08981 C 0.14987 -0.08912 0.1513 -0.08865 0.15274 -0.08796 C 0.15417 -0.0868 0.15547 -0.08518 0.1569 -0.08426 C 0.15781 -0.08333 0.15899 -0.0831 0.16003 -0.0824 C 0.16172 -0.08125 0.16341 -0.07963 0.16524 -0.0787 C 0.16836 -0.07662 0.17122 -0.07639 0.17461 -0.075 C 0.17565 -0.07453 0.17656 -0.07338 0.17774 -0.07315 C 0.18151 -0.07199 0.18529 -0.07199 0.18919 -0.07129 C 0.19128 -0.07083 0.19323 -0.0699 0.19544 -0.06944 C 0.19818 -0.06875 0.20091 -0.06805 0.20378 -0.06759 C 0.20716 -0.06805 0.21068 -0.06852 0.21419 -0.06944 C 0.2155 -0.06967 0.21706 -0.06967 0.21836 -0.07129 C 0.225 -0.07963 0.22318 -0.08102 0.22774 -0.08981 C 0.22995 -0.09421 0.23307 -0.09768 0.23503 -0.10277 C 0.23568 -0.10463 0.2362 -0.10671 0.23711 -0.10833 C 0.23828 -0.11041 0.23984 -0.1118 0.24128 -0.11389 C 0.24232 -0.11551 0.24323 -0.11759 0.2444 -0.11944 C 0.24714 -0.12361 0.25638 -0.13449 0.25794 -0.13611 C 0.25885 -0.13703 0.26003 -0.13727 0.26107 -0.13796 C 0.26276 -0.13912 0.26432 -0.14097 0.26628 -0.14166 C 0.26992 -0.14282 0.27383 -0.14282 0.27774 -0.14328 C 0.28763 -0.14699 0.28229 -0.14467 0.29753 -0.1544 C 0.29922 -0.15555 0.30091 -0.1574 0.30274 -0.1581 C 0.30612 -0.15972 0.30964 -0.16088 0.31315 -0.1618 C 0.32175 -0.16458 0.31719 -0.16319 0.32669 -0.16551 C 0.33255 -0.16921 0.33138 -0.16898 0.34128 -0.16921 C 0.36693 -0.17037 0.39258 -0.1706 0.41836 -0.17106 C 0.42175 -0.17245 0.42539 -0.17291 0.42878 -0.17477 C 0.42982 -0.17546 0.43073 -0.17662 0.4319 -0.17662 C 0.43945 -0.17731 0.44714 -0.17662 0.45482 -0.17662 " pathEditMode="relative" ptsTypes="AAAAAAAAAAAAAAAAAAAAAAAAAAAAAAAAAAAAAAAAAAAAAAA">
                                      <p:cBhvr>
                                        <p:cTn id="39" dur="19100" fill="hold"/>
                                        <p:tgtEl>
                                          <p:spTgt spid="7"/>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41" dur="25900" fill="hold"/>
                                        <p:tgtEl>
                                          <p:spTgt spid="2054"/>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364 0.00648 L -0.00364 0.00648 C 0.01146 -0.01389 -0.00273 0.00324 0.01615 -0.01389 C 0.0211 -0.01852 0.02565 -0.02453 0.03073 -0.0287 C 0.04154 -0.03819 0.04245 -0.03819 0.05052 -0.04166 C 0.05261 -0.04421 0.0543 -0.04768 0.05677 -0.04907 C 0.0625 -0.05301 0.07084 -0.05 0.07657 -0.04907 C 0.08295 -0.04537 0.0763 -0.05 0.0849 -0.03981 C 0.08789 -0.03634 0.0918 -0.03449 0.09532 -0.0324 C 0.10183 -0.0412 0.10912 -0.04838 0.11511 -0.05833 C 0.11628 -0.06065 0.1155 -0.06481 0.11615 -0.06759 C 0.11654 -0.0699 0.11745 -0.07129 0.11823 -0.07315 C 0.11849 -0.07824 0.11849 -0.08333 0.11927 -0.08796 C 0.11953 -0.09028 0.12084 -0.09143 0.12136 -0.09352 C 0.12188 -0.09653 0.12188 -0.09977 0.1224 -0.10278 C 0.12266 -0.10486 0.12305 -0.10648 0.12344 -0.10833 C 0.12383 -0.11157 0.12396 -0.11458 0.12448 -0.11759 C 0.12474 -0.11967 0.12513 -0.12129 0.12552 -0.12315 C 0.12591 -0.12569 0.12591 -0.12824 0.12657 -0.13055 C 0.12696 -0.13264 0.12787 -0.13426 0.12865 -0.13611 C 0.12917 -0.14051 0.12943 -0.14606 0.13177 -0.14907 C 0.13959 -0.16018 0.14922 -0.16134 0.15886 -0.16574 C 0.1668 -0.16528 0.17526 -0.16898 0.18282 -0.16389 C 0.18737 -0.16088 0.18933 -0.15092 0.19219 -0.14352 C 0.19479 -0.1368 0.19792 -0.12176 0.19948 -0.11389 C 0.19987 -0.11157 0.19987 -0.10879 0.20052 -0.10648 C 0.20157 -0.10254 0.20326 -0.09907 0.20469 -0.09537 L 0.20677 -0.08981 C 0.2086 -0.08495 0.2099 -0.08055 0.21302 -0.07685 C 0.21446 -0.07523 0.21654 -0.07477 0.21823 -0.07315 C 0.21966 -0.07176 0.22071 -0.06875 0.2224 -0.06759 C 0.22435 -0.0662 0.22657 -0.06666 0.22865 -0.06574 C 0.22995 -0.06528 0.23138 -0.06458 0.23282 -0.06389 C 0.23763 -0.06643 0.24271 -0.06805 0.2474 -0.07129 C 0.2487 -0.07245 0.24922 -0.07546 0.25052 -0.07685 C 0.25313 -0.08032 0.25612 -0.08264 0.25886 -0.08611 C 0.27383 -0.10625 0.25287 -0.08217 0.26719 -0.09907 C 0.26875 -0.10115 0.27071 -0.10254 0.2724 -0.10463 C 0.27383 -0.10694 0.27474 -0.11041 0.27657 -0.11203 C 0.28099 -0.11666 0.2875 -0.12129 0.29323 -0.12315 C 0.29518 -0.12407 0.2974 -0.12453 0.29948 -0.125 C 0.30183 -0.12685 0.30417 -0.1294 0.30677 -0.13055 C 0.31367 -0.13426 0.31263 -0.13078 0.31823 -0.13426 C 0.31966 -0.13541 0.32084 -0.13703 0.3224 -0.13796 C 0.3237 -0.13889 0.32513 -0.13935 0.32657 -0.13981 C 0.32774 -0.14051 0.33776 -0.14352 0.34115 -0.14537 C 0.36263 -0.15764 0.35026 -0.15185 0.36094 -0.15648 C 0.36107 -0.15671 0.36914 -0.16574 0.37032 -0.16574 C 0.37578 -0.16643 0.38138 -0.16458 0.38698 -0.16389 C 0.38933 -0.16203 0.39167 -0.15995 0.39427 -0.15833 C 0.39909 -0.15532 0.39753 -0.15879 0.40157 -0.15278 C 0.40534 -0.14722 0.41302 -0.12893 0.41407 -0.12685 C 0.41498 -0.125 0.41615 -0.12338 0.41719 -0.12129 C 0.42188 -0.11111 0.41576 -0.12014 0.42344 -0.10648 C 0.425 -0.1037 0.42696 -0.10208 0.42865 -0.09907 C 0.42943 -0.09768 0.42969 -0.09514 0.43073 -0.09352 C 0.4336 -0.08889 0.43685 -0.08472 0.44011 -0.08055 C 0.44271 -0.07731 0.44532 -0.07361 0.44844 -0.07129 C 0.46992 -0.05671 0.46081 -0.06782 0.4724 -0.05833 C 0.48867 -0.04537 0.48672 -0.04537 0.50052 -0.03611 C 0.50534 -0.0331 0.51003 -0.02916 0.51511 -0.02685 C 0.5194 -0.025 0.52409 -0.02453 0.52865 -0.02315 C 0.53242 -0.02222 0.5362 -0.02083 0.54011 -0.01944 C 0.54662 -0.02129 0.55339 -0.02176 0.5599 -0.025 C 0.56094 -0.02569 0.56055 -0.0287 0.56094 -0.03055 C 0.56159 -0.03565 0.56211 -0.04051 0.56302 -0.04537 C 0.56654 -0.06759 0.56393 -0.04467 0.56719 -0.07315 C 0.56758 -0.07685 0.56745 -0.08078 0.56823 -0.08426 C 0.56914 -0.08912 0.57084 -0.09305 0.5724 -0.09722 C 0.57435 -0.10347 0.57617 -0.1074 0.57969 -0.11203 C 0.58125 -0.11435 0.58321 -0.11551 0.5849 -0.11759 C 0.58633 -0.1199 0.5875 -0.12291 0.58907 -0.125 C 0.59206 -0.12986 0.59271 -0.12847 0.59636 -0.1324 C 0.59779 -0.13426 0.59883 -0.1368 0.60052 -0.13796 C 0.60482 -0.14166 0.60964 -0.14352 0.61407 -0.14722 C 0.61537 -0.14861 0.61667 -0.15 0.61823 -0.15092 C 0.62943 -0.15856 0.63099 -0.15833 0.64219 -0.16389 C 0.65039 -0.16828 0.64024 -0.16574 0.65782 -0.17129 C 0.66276 -0.17315 0.68216 -0.17477 0.6849 -0.175 L 0.70365 -0.17129 " pathEditMode="relative" ptsTypes="AAAAAAAAAAAAAAAAAAAAAAAAAAAAAAAAAAAAAAAAAAAAAAAAAAAAAAAAAAAAAAAAAAAAAAAAAAAAAAAA">
                                      <p:cBhvr>
                                        <p:cTn id="43" dur="11800" fill="hold"/>
                                        <p:tgtEl>
                                          <p:spTgt spid="2052"/>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45" dur="21400" fill="hold"/>
                                        <p:tgtEl>
                                          <p:spTgt spid="2056"/>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156 -0.02408 L -0.00156 -0.02384 C 0.00534 -0.02477 0.01224 -0.025 0.01927 -0.02593 C 0.02409 -0.02685 0.03659 -0.03056 0.04219 -0.03333 C 0.04388 -0.03426 0.04557 -0.03588 0.0474 -0.03704 C 0.04844 -0.03958 0.04922 -0.04259 0.05052 -0.04445 C 0.05599 -0.05347 0.05703 -0.05324 0.06302 -0.05741 C 0.06406 -0.05995 0.0655 -0.06204 0.06615 -0.06482 C 0.06758 -0.07153 0.06836 -0.07847 0.06927 -0.08519 C 0.07031 -0.09375 0.06992 -0.09954 0.07136 -0.10741 C 0.07188 -0.11065 0.0724 -0.11389 0.07344 -0.11667 C 0.07409 -0.11898 0.07552 -0.12037 0.07656 -0.12222 C 0.07682 -0.12477 0.07643 -0.12801 0.07761 -0.12963 C 0.07917 -0.13218 0.08177 -0.13195 0.08386 -0.13333 C 0.08529 -0.13449 0.08659 -0.13588 0.08802 -0.13704 C 0.09284 -0.13519 0.09766 -0.13357 0.10261 -0.13148 C 0.12904 -0.12014 0.11393 -0.12431 0.13073 -0.12037 C 0.13281 -0.11921 0.13477 -0.11759 0.13698 -0.11667 C 0.14037 -0.11574 0.14388 -0.11574 0.1474 -0.11482 C 0.14974 -0.11435 0.15221 -0.11366 0.15469 -0.11296 C 0.16406 -0.11366 0.17396 -0.1088 0.18281 -0.11482 C 0.18789 -0.11852 0.18815 -0.13218 0.19219 -0.13889 L 0.19636 -0.1463 C 0.1974 -0.15139 0.1987 -0.15602 0.19948 -0.16111 C 0.20013 -0.16667 0.2 -0.17245 0.20052 -0.17778 C 0.20065 -0.18033 0.20117 -0.18287 0.20156 -0.18519 C 0.20182 -0.19398 0.20104 -0.20301 0.20261 -0.21111 C 0.20326 -0.21505 0.20573 -0.21713 0.20781 -0.21852 C 0.22682 -0.23241 0.2263 -0.23079 0.24219 -0.23333 C 0.24323 -0.23472 0.24414 -0.23611 0.24531 -0.23704 C 0.24622 -0.23796 0.24727 -0.23843 0.24844 -0.23889 C 0.25781 -0.24329 0.26784 -0.24537 0.27656 -0.2537 C 0.27943 -0.25671 0.28359 -0.26158 0.28594 -0.26667 C 0.28841 -0.27269 0.29063 -0.27917 0.29323 -0.28519 L 0.29636 -0.29259 C 0.29662 -0.2963 0.29675 -0.30023 0.2974 -0.3037 C 0.30182 -0.3287 0.29909 -0.32917 0.30677 -0.33704 C 0.30912 -0.33982 0.31159 -0.3419 0.31406 -0.34445 C 0.31875 -0.35 0.31511 -0.34699 0.32031 -0.35 C 0.33307 -0.34769 0.34596 -0.34607 0.35886 -0.34259 C 0.36042 -0.34213 0.36224 -0.34028 0.3638 -0.33889 L 0.39219 -0.31667 C 0.39427 -0.31505 0.39948 -0.31204 0.40156 -0.30926 C 0.40274 -0.30787 0.40352 -0.30556 0.4043 -0.3037 C 0.40534 -0.30232 0.40677 -0.30162 0.40781 -0.3 C 0.40886 -0.29838 0.40964 -0.29583 0.41068 -0.29445 C 0.41224 -0.29283 0.41445 -0.29259 0.41615 -0.29074 C 0.42513 -0.28102 0.41719 -0.28565 0.4263 -0.27778 C 0.43255 -0.27269 0.43698 -0.27037 0.44323 -0.26667 C 0.45703 -0.26852 0.47096 -0.26921 0.4849 -0.27222 C 0.48711 -0.27292 0.48893 -0.27616 0.49115 -0.27778 C 0.49284 -0.27917 0.49453 -0.28033 0.49636 -0.28148 C 0.50794 -0.3162 0.48997 -0.26389 0.50365 -0.3 C 0.50651 -0.30787 0.51198 -0.32408 0.51198 -0.32384 C 0.51367 -0.33681 0.51172 -0.32894 0.51927 -0.34074 C 0.52031 -0.34259 0.52096 -0.34537 0.5224 -0.3463 C 0.52891 -0.35139 0.5362 -0.3544 0.54323 -0.35741 C 0.54896 -0.35695 0.55495 -0.35671 0.56094 -0.35556 C 0.56172 -0.35556 0.56706 -0.35301 0.56823 -0.35185 C 0.56979 -0.35046 0.57149 -0.34769 0.57344 -0.3463 C 0.57435 -0.34583 0.58659 -0.34283 0.58698 -0.34259 C 0.59089 -0.34329 0.59544 -0.34236 0.59948 -0.34445 C 0.6 -0.34491 0.6125 -0.35926 0.61406 -0.36111 C 0.61719 -0.36551 0.61979 -0.37153 0.62344 -0.37408 C 0.62552 -0.37593 0.62826 -0.37778 0.63073 -0.37963 C 0.63203 -0.38079 0.63346 -0.38241 0.6349 -0.38333 C 0.63763 -0.38565 0.64011 -0.38611 0.64323 -0.38704 C 0.64453 -0.38843 0.64596 -0.38982 0.6474 -0.39074 C 0.64831 -0.39167 0.64935 -0.39259 0.65052 -0.39259 L 0.77656 -0.39259 " pathEditMode="relative" rAng="0" ptsTypes="AAAAAAAAAAAAAAAAAAAAAAAAAAAAAAAAAAAAAAAAAAAAAAAAAAAAAAAAAAAAAAAAAAAAAA">
                                      <p:cBhvr>
                                        <p:cTn id="47" dur="30000" fill="hold"/>
                                        <p:tgtEl>
                                          <p:spTgt spid="6"/>
                                        </p:tgtEl>
                                        <p:attrNameLst>
                                          <p:attrName>ppt_x</p:attrName>
                                          <p:attrName>ppt_y</p:attrName>
                                        </p:attrNameLst>
                                      </p:cBhvr>
                                      <p:rCtr x="38906" y="-18426"/>
                                    </p:animMotion>
                                  </p:childTnLst>
                                  <p:subTnLst>
                                    <p:audio>
                                      <p:cMediaNode>
                                        <p:cTn display="0" masterRel="sameClick">
                                          <p:stCondLst>
                                            <p:cond evt="begin" delay="0">
                                              <p:tn val="46"/>
                                            </p:cond>
                                          </p:stCondLst>
                                          <p:endCondLst>
                                            <p:cond evt="onStopAudio" delay="0">
                                              <p:tgtEl>
                                                <p:sldTgt/>
                                              </p:tgtEl>
                                            </p:cond>
                                          </p:endCondLst>
                                        </p:cTn>
                                        <p:tgtEl>
                                          <p:sndTgt r:embed="rId2" name="tiktak.wav"/>
                                        </p:tgtEl>
                                      </p:cMediaNode>
                                    </p:audio>
                                  </p:subTnLst>
                                </p:cTn>
                              </p:par>
                            </p:childTnLst>
                          </p:cTn>
                        </p:par>
                        <p:par>
                          <p:cTn id="48" fill="hold">
                            <p:stCondLst>
                              <p:cond delay="300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subTnLst>
                                    <p:audio>
                                      <p:cMediaNode>
                                        <p:cTn display="0" masterRel="sameClick">
                                          <p:stCondLst>
                                            <p:cond evt="begin" delay="0">
                                              <p:tn val="49"/>
                                            </p:cond>
                                          </p:stCondLst>
                                          <p:endCondLst>
                                            <p:cond evt="onStopAudio" delay="0">
                                              <p:tgtEl>
                                                <p:sldTgt/>
                                              </p:tgtEl>
                                            </p:cond>
                                          </p:endCondLst>
                                        </p:cTn>
                                        <p:tgtEl>
                                          <p:sndTgt r:embed="rId3" name="dung.wav"/>
                                        </p:tgtEl>
                                      </p:cMediaNode>
                                    </p:audio>
                                  </p:subTnLst>
                                </p:cTn>
                              </p:par>
                              <p:par>
                                <p:cTn id="52" presetID="26" presetClass="emph" presetSubtype="0" fill="hold" nodeType="withEffect">
                                  <p:stCondLst>
                                    <p:cond delay="0"/>
                                  </p:stCondLst>
                                  <p:childTnLst>
                                    <p:animEffect transition="out" filter="fade">
                                      <p:cBhvr>
                                        <p:cTn id="53" dur="500" tmFilter="0, 0; .2, .5; .8, .5; 1, 0"/>
                                        <p:tgtEl>
                                          <p:spTgt spid="39"/>
                                        </p:tgtEl>
                                      </p:cBhvr>
                                    </p:animEffect>
                                    <p:animScale>
                                      <p:cBhvr>
                                        <p:cTn id="54" dur="250" autoRev="1" fill="hold"/>
                                        <p:tgtEl>
                                          <p:spTgt spid="39"/>
                                        </p:tgtEl>
                                      </p:cBhvr>
                                      <p:by x="105000" y="105000"/>
                                    </p:animScale>
                                  </p:childTnLst>
                                </p:cTn>
                              </p:par>
                            </p:childTnLst>
                          </p:cTn>
                        </p:par>
                      </p:childTnLst>
                    </p:cTn>
                  </p:par>
                </p:childTnLst>
              </p:cTn>
              <p:nextCondLst>
                <p:cond evt="onClick" delay="0">
                  <p:tgtEl>
                    <p:spTgt spid="37"/>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4"/>
                                        </p:tgtEl>
                                        <p:attrNameLst>
                                          <p:attrName>fillcolor</p:attrName>
                                        </p:attrNameLst>
                                      </p:cBhvr>
                                      <p:to>
                                        <a:srgbClr val="FFF2CC"/>
                                      </p:to>
                                    </p:animClr>
                                    <p:set>
                                      <p:cBhvr>
                                        <p:cTn id="60" dur="250" fill="hold"/>
                                        <p:tgtEl>
                                          <p:spTgt spid="24"/>
                                        </p:tgtEl>
                                        <p:attrNameLst>
                                          <p:attrName>fill.type</p:attrName>
                                        </p:attrNameLst>
                                      </p:cBhvr>
                                      <p:to>
                                        <p:strVal val="solid"/>
                                      </p:to>
                                    </p:set>
                                    <p:set>
                                      <p:cBhvr>
                                        <p:cTn id="61" dur="250" fill="hold"/>
                                        <p:tgtEl>
                                          <p:spTgt spid="2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9"/>
                                        </p:tgtEl>
                                        <p:attrNameLst>
                                          <p:attrName>style.visibility</p:attrName>
                                        </p:attrNameLst>
                                      </p:cBhvr>
                                      <p:to>
                                        <p:strVal val="visible"/>
                                      </p:to>
                                    </p:set>
                                    <p:anim calcmode="lin" valueType="num">
                                      <p:cBhvr>
                                        <p:cTn id="64" dur="250" fill="hold"/>
                                        <p:tgtEl>
                                          <p:spTgt spid="29"/>
                                        </p:tgtEl>
                                        <p:attrNameLst>
                                          <p:attrName>ppt_w</p:attrName>
                                        </p:attrNameLst>
                                      </p:cBhvr>
                                      <p:tavLst>
                                        <p:tav tm="0">
                                          <p:val>
                                            <p:strVal val="4*#ppt_w"/>
                                          </p:val>
                                        </p:tav>
                                        <p:tav tm="100000">
                                          <p:val>
                                            <p:strVal val="#ppt_w"/>
                                          </p:val>
                                        </p:tav>
                                      </p:tavLst>
                                    </p:anim>
                                    <p:anim calcmode="lin" valueType="num">
                                      <p:cBhvr>
                                        <p:cTn id="65"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24"/>
                                        </p:tgtEl>
                                        <p:attrNameLst>
                                          <p:attrName>fillcolor</p:attrName>
                                        </p:attrNameLst>
                                      </p:cBhvr>
                                      <p:to>
                                        <a:srgbClr val="FFFF00"/>
                                      </p:to>
                                    </p:animClr>
                                    <p:set>
                                      <p:cBhvr>
                                        <p:cTn id="68" dur="250" fill="hold"/>
                                        <p:tgtEl>
                                          <p:spTgt spid="24"/>
                                        </p:tgtEl>
                                        <p:attrNameLst>
                                          <p:attrName>fill.type</p:attrName>
                                        </p:attrNameLst>
                                      </p:cBhvr>
                                      <p:to>
                                        <p:strVal val="solid"/>
                                      </p:to>
                                    </p:set>
                                    <p:set>
                                      <p:cBhvr>
                                        <p:cTn id="6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70" restart="whenNotActive" fill="hold" evtFilter="cancelBubble" nodeType="interactiveSeq">
                <p:stCondLst>
                  <p:cond evt="onClick" delay="0">
                    <p:tgtEl>
                      <p:spTgt spid="2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5"/>
                                        </p:tgtEl>
                                        <p:attrNameLst>
                                          <p:attrName>fillcolor</p:attrName>
                                        </p:attrNameLst>
                                      </p:cBhvr>
                                      <p:to>
                                        <a:srgbClr val="FFF2CC"/>
                                      </p:to>
                                    </p:animClr>
                                    <p:set>
                                      <p:cBhvr>
                                        <p:cTn id="75" dur="250" fill="hold"/>
                                        <p:tgtEl>
                                          <p:spTgt spid="25"/>
                                        </p:tgtEl>
                                        <p:attrNameLst>
                                          <p:attrName>fill.type</p:attrName>
                                        </p:attrNameLst>
                                      </p:cBhvr>
                                      <p:to>
                                        <p:strVal val="solid"/>
                                      </p:to>
                                    </p:set>
                                    <p:set>
                                      <p:cBhvr>
                                        <p:cTn id="76" dur="250" fill="hold"/>
                                        <p:tgtEl>
                                          <p:spTgt spid="2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34"/>
                                        </p:tgtEl>
                                        <p:attrNameLst>
                                          <p:attrName>style.visibility</p:attrName>
                                        </p:attrNameLst>
                                      </p:cBhvr>
                                      <p:to>
                                        <p:strVal val="visible"/>
                                      </p:to>
                                    </p:set>
                                    <p:anim calcmode="lin" valueType="num">
                                      <p:cBhvr>
                                        <p:cTn id="79" dur="250" fill="hold"/>
                                        <p:tgtEl>
                                          <p:spTgt spid="34"/>
                                        </p:tgtEl>
                                        <p:attrNameLst>
                                          <p:attrName>ppt_w</p:attrName>
                                        </p:attrNameLst>
                                      </p:cBhvr>
                                      <p:tavLst>
                                        <p:tav tm="0">
                                          <p:val>
                                            <p:strVal val="4*#ppt_w"/>
                                          </p:val>
                                        </p:tav>
                                        <p:tav tm="100000">
                                          <p:val>
                                            <p:strVal val="#ppt_w"/>
                                          </p:val>
                                        </p:tav>
                                      </p:tavLst>
                                    </p:anim>
                                    <p:anim calcmode="lin" valueType="num">
                                      <p:cBhvr>
                                        <p:cTn id="80"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Check mark.wav"/>
                                        </p:tgtEl>
                                      </p:cMediaNode>
                                    </p:audio>
                                  </p:subTnLst>
                                </p:cTn>
                              </p:par>
                              <p:par>
                                <p:cTn id="81" presetID="1" presetClass="emph" presetSubtype="2" fill="hold" nodeType="withEffect">
                                  <p:stCondLst>
                                    <p:cond delay="1000"/>
                                  </p:stCondLst>
                                  <p:childTnLst>
                                    <p:animClr clrSpc="rgb" dir="cw">
                                      <p:cBhvr>
                                        <p:cTn id="82" dur="250" fill="hold"/>
                                        <p:tgtEl>
                                          <p:spTgt spid="25"/>
                                        </p:tgtEl>
                                        <p:attrNameLst>
                                          <p:attrName>fillcolor</p:attrName>
                                        </p:attrNameLst>
                                      </p:cBhvr>
                                      <p:to>
                                        <a:srgbClr val="00B050"/>
                                      </p:to>
                                    </p:animClr>
                                    <p:set>
                                      <p:cBhvr>
                                        <p:cTn id="83" dur="250" fill="hold"/>
                                        <p:tgtEl>
                                          <p:spTgt spid="25"/>
                                        </p:tgtEl>
                                        <p:attrNameLst>
                                          <p:attrName>fill.type</p:attrName>
                                        </p:attrNameLst>
                                      </p:cBhvr>
                                      <p:to>
                                        <p:strVal val="solid"/>
                                      </p:to>
                                    </p:set>
                                    <p:set>
                                      <p:cBhvr>
                                        <p:cTn id="8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85" restart="whenNotActive" fill="hold" evtFilter="cancelBubble" nodeType="interactiveSeq">
                <p:stCondLst>
                  <p:cond evt="onClick" delay="0">
                    <p:tgtEl>
                      <p:spTgt spid="26"/>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26"/>
                                        </p:tgtEl>
                                        <p:attrNameLst>
                                          <p:attrName>fillcolor</p:attrName>
                                        </p:attrNameLst>
                                      </p:cBhvr>
                                      <p:to>
                                        <a:srgbClr val="FFF2CC"/>
                                      </p:to>
                                    </p:animClr>
                                    <p:set>
                                      <p:cBhvr>
                                        <p:cTn id="90" dur="250" fill="hold"/>
                                        <p:tgtEl>
                                          <p:spTgt spid="26"/>
                                        </p:tgtEl>
                                        <p:attrNameLst>
                                          <p:attrName>fill.type</p:attrName>
                                        </p:attrNameLst>
                                      </p:cBhvr>
                                      <p:to>
                                        <p:strVal val="solid"/>
                                      </p:to>
                                    </p:set>
                                    <p:set>
                                      <p:cBhvr>
                                        <p:cTn id="91" dur="250" fill="hold"/>
                                        <p:tgtEl>
                                          <p:spTgt spid="26"/>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32"/>
                                        </p:tgtEl>
                                        <p:attrNameLst>
                                          <p:attrName>style.visibility</p:attrName>
                                        </p:attrNameLst>
                                      </p:cBhvr>
                                      <p:to>
                                        <p:strVal val="visible"/>
                                      </p:to>
                                    </p:set>
                                    <p:anim calcmode="lin" valueType="num">
                                      <p:cBhvr>
                                        <p:cTn id="94" dur="250" fill="hold"/>
                                        <p:tgtEl>
                                          <p:spTgt spid="32"/>
                                        </p:tgtEl>
                                        <p:attrNameLst>
                                          <p:attrName>ppt_w</p:attrName>
                                        </p:attrNameLst>
                                      </p:cBhvr>
                                      <p:tavLst>
                                        <p:tav tm="0">
                                          <p:val>
                                            <p:strVal val="4*#ppt_w"/>
                                          </p:val>
                                        </p:tav>
                                        <p:tav tm="100000">
                                          <p:val>
                                            <p:strVal val="#ppt_w"/>
                                          </p:val>
                                        </p:tav>
                                      </p:tavLst>
                                    </p:anim>
                                    <p:anim calcmode="lin" valueType="num">
                                      <p:cBhvr>
                                        <p:cTn id="95"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Wrong Buzzer.wav"/>
                                        </p:tgtEl>
                                      </p:cMediaNode>
                                    </p:audio>
                                  </p:subTnLst>
                                </p:cTn>
                              </p:par>
                              <p:par>
                                <p:cTn id="96" presetID="1" presetClass="emph" presetSubtype="2" fill="hold" nodeType="withEffect">
                                  <p:stCondLst>
                                    <p:cond delay="1000"/>
                                  </p:stCondLst>
                                  <p:childTnLst>
                                    <p:animClr clrSpc="rgb" dir="cw">
                                      <p:cBhvr>
                                        <p:cTn id="97" dur="250" fill="hold"/>
                                        <p:tgtEl>
                                          <p:spTgt spid="26"/>
                                        </p:tgtEl>
                                        <p:attrNameLst>
                                          <p:attrName>fillcolor</p:attrName>
                                        </p:attrNameLst>
                                      </p:cBhvr>
                                      <p:to>
                                        <a:srgbClr val="FFFF00"/>
                                      </p:to>
                                    </p:animClr>
                                    <p:set>
                                      <p:cBhvr>
                                        <p:cTn id="98" dur="250" fill="hold"/>
                                        <p:tgtEl>
                                          <p:spTgt spid="26"/>
                                        </p:tgtEl>
                                        <p:attrNameLst>
                                          <p:attrName>fill.type</p:attrName>
                                        </p:attrNameLst>
                                      </p:cBhvr>
                                      <p:to>
                                        <p:strVal val="solid"/>
                                      </p:to>
                                    </p:set>
                                    <p:set>
                                      <p:cBhvr>
                                        <p:cTn id="9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00" restart="whenNotActive" fill="hold" evtFilter="cancelBubble" nodeType="interactiveSeq">
                <p:stCondLst>
                  <p:cond evt="onClick" delay="0">
                    <p:tgtEl>
                      <p:spTgt spid="28"/>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28"/>
                                        </p:tgtEl>
                                        <p:attrNameLst>
                                          <p:attrName>fillcolor</p:attrName>
                                        </p:attrNameLst>
                                      </p:cBhvr>
                                      <p:to>
                                        <a:srgbClr val="FFF2CC"/>
                                      </p:to>
                                    </p:animClr>
                                    <p:set>
                                      <p:cBhvr>
                                        <p:cTn id="105" dur="250" fill="hold"/>
                                        <p:tgtEl>
                                          <p:spTgt spid="28"/>
                                        </p:tgtEl>
                                        <p:attrNameLst>
                                          <p:attrName>fill.type</p:attrName>
                                        </p:attrNameLst>
                                      </p:cBhvr>
                                      <p:to>
                                        <p:strVal val="solid"/>
                                      </p:to>
                                    </p:set>
                                    <p:set>
                                      <p:cBhvr>
                                        <p:cTn id="106" dur="250" fill="hold"/>
                                        <p:tgtEl>
                                          <p:spTgt spid="28"/>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250" fill="hold"/>
                                        <p:tgtEl>
                                          <p:spTgt spid="33"/>
                                        </p:tgtEl>
                                        <p:attrNameLst>
                                          <p:attrName>ppt_w</p:attrName>
                                        </p:attrNameLst>
                                      </p:cBhvr>
                                      <p:tavLst>
                                        <p:tav tm="0">
                                          <p:val>
                                            <p:strVal val="4*#ppt_w"/>
                                          </p:val>
                                        </p:tav>
                                        <p:tav tm="100000">
                                          <p:val>
                                            <p:strVal val="#ppt_w"/>
                                          </p:val>
                                        </p:tav>
                                      </p:tavLst>
                                    </p:anim>
                                    <p:anim calcmode="lin" valueType="num">
                                      <p:cBhvr>
                                        <p:cTn id="110"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5" name="Wrong Buzzer.wav"/>
                                        </p:tgtEl>
                                      </p:cMediaNode>
                                    </p:audio>
                                  </p:subTnLst>
                                </p:cTn>
                              </p:par>
                              <p:par>
                                <p:cTn id="111" presetID="1" presetClass="emph" presetSubtype="2" fill="hold" nodeType="withEffect">
                                  <p:stCondLst>
                                    <p:cond delay="1000"/>
                                  </p:stCondLst>
                                  <p:childTnLst>
                                    <p:animClr clrSpc="rgb" dir="cw">
                                      <p:cBhvr>
                                        <p:cTn id="112" dur="250" fill="hold"/>
                                        <p:tgtEl>
                                          <p:spTgt spid="28"/>
                                        </p:tgtEl>
                                        <p:attrNameLst>
                                          <p:attrName>fillcolor</p:attrName>
                                        </p:attrNameLst>
                                      </p:cBhvr>
                                      <p:to>
                                        <a:srgbClr val="FFFF00"/>
                                      </p:to>
                                    </p:animClr>
                                    <p:set>
                                      <p:cBhvr>
                                        <p:cTn id="113" dur="250" fill="hold"/>
                                        <p:tgtEl>
                                          <p:spTgt spid="28"/>
                                        </p:tgtEl>
                                        <p:attrNameLst>
                                          <p:attrName>fill.type</p:attrName>
                                        </p:attrNameLst>
                                      </p:cBhvr>
                                      <p:to>
                                        <p:strVal val="solid"/>
                                      </p:to>
                                    </p:set>
                                    <p:set>
                                      <p:cBhvr>
                                        <p:cTn id="114"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23" grpId="0" animBg="1"/>
      <p:bldP spid="24" grpId="0" animBg="1"/>
      <p:bldP spid="25" grpId="0" animBg="1"/>
      <p:bldP spid="26"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7"/>
          <a:stretch>
            <a:fillRect/>
          </a:stretch>
        </p:blipFill>
        <p:spPr>
          <a:xfrm>
            <a:off x="0" y="1"/>
            <a:ext cx="9144000" cy="51434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73028" y="1748811"/>
            <a:ext cx="799192" cy="79919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808591" y="1177072"/>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789842" y="430962"/>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31346" y="2680150"/>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3087476" y="1659455"/>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6974803" y="0"/>
            <a:ext cx="2169197" cy="2542253"/>
          </a:xfrm>
          <a:prstGeom prst="rect">
            <a:avLst/>
          </a:prstGeom>
        </p:spPr>
      </p:pic>
      <p:grpSp>
        <p:nvGrpSpPr>
          <p:cNvPr id="31" name="Group 30">
            <a:extLst>
              <a:ext uri="{FF2B5EF4-FFF2-40B4-BE49-F238E27FC236}">
                <a16:creationId xmlns:a16="http://schemas.microsoft.com/office/drawing/2014/main" id="{BD02A26A-DD70-48B2-9471-0802BECD8BC4}"/>
              </a:ext>
            </a:extLst>
          </p:cNvPr>
          <p:cNvGrpSpPr/>
          <p:nvPr/>
        </p:nvGrpSpPr>
        <p:grpSpPr>
          <a:xfrm>
            <a:off x="7367025" y="2652545"/>
            <a:ext cx="1703138" cy="1703138"/>
            <a:chOff x="6061072" y="2660553"/>
            <a:chExt cx="4084411" cy="4084411"/>
          </a:xfrm>
          <a:solidFill>
            <a:srgbClr val="EF4149"/>
          </a:solidFill>
        </p:grpSpPr>
        <p:sp>
          <p:nvSpPr>
            <p:cNvPr id="35" name="Oval 34">
              <a:extLst>
                <a:ext uri="{FF2B5EF4-FFF2-40B4-BE49-F238E27FC236}">
                  <a16:creationId xmlns:a16="http://schemas.microsoft.com/office/drawing/2014/main" id="{51D13324-3B34-4FF3-97E9-8ED74D516D09}"/>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4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mazone" panose="03020702060507090A04" pitchFamily="66" charset="-93"/>
                </a:rPr>
                <a:t>30</a:t>
              </a:r>
            </a:p>
          </p:txBody>
        </p:sp>
        <p:sp>
          <p:nvSpPr>
            <p:cNvPr id="36" name="Freeform 5">
              <a:extLst>
                <a:ext uri="{FF2B5EF4-FFF2-40B4-BE49-F238E27FC236}">
                  <a16:creationId xmlns:a16="http://schemas.microsoft.com/office/drawing/2014/main" id="{657B59E0-0BA4-417E-BA5A-6AB76BE91572}"/>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050">
                <a:latin typeface="Amazone" panose="03020702060507090A04" pitchFamily="66" charset="-93"/>
              </a:endParaRPr>
            </a:p>
          </p:txBody>
        </p:sp>
      </p:grpSp>
      <p:pic>
        <p:nvPicPr>
          <p:cNvPr id="37" name="Picture 36" descr="Download Software Development Services - Covent Garden PNG Image with No  Background - PNGkey.com">
            <a:extLst>
              <a:ext uri="{FF2B5EF4-FFF2-40B4-BE49-F238E27FC236}">
                <a16:creationId xmlns:a16="http://schemas.microsoft.com/office/drawing/2014/main" id="{2AF8F420-6485-40BC-AC4A-62DA92780C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72561" y="2973125"/>
            <a:ext cx="1092066" cy="1092066"/>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806A1699-C0D5-4972-A3EC-93C12501527E}"/>
              </a:ext>
            </a:extLst>
          </p:cNvPr>
          <p:cNvPicPr>
            <a:picLocks noChangeAspect="1"/>
          </p:cNvPicPr>
          <p:nvPr/>
        </p:nvPicPr>
        <p:blipFill>
          <a:blip r:embed="rId14"/>
          <a:stretch>
            <a:fillRect/>
          </a:stretch>
        </p:blipFill>
        <p:spPr>
          <a:xfrm rot="19973613">
            <a:off x="7632734" y="812786"/>
            <a:ext cx="1441292" cy="1513737"/>
          </a:xfrm>
          <a:prstGeom prst="rect">
            <a:avLst/>
          </a:prstGeom>
        </p:spPr>
      </p:pic>
      <p:sp>
        <p:nvSpPr>
          <p:cNvPr id="14" name="Snip Diagonal Corner Rectangle 3">
            <a:extLst>
              <a:ext uri="{FF2B5EF4-FFF2-40B4-BE49-F238E27FC236}">
                <a16:creationId xmlns:a16="http://schemas.microsoft.com/office/drawing/2014/main" id="{BFB8E36D-DB2A-4CB9-B8ED-37EDB6B7D65C}"/>
              </a:ext>
            </a:extLst>
          </p:cNvPr>
          <p:cNvSpPr/>
          <p:nvPr/>
        </p:nvSpPr>
        <p:spPr>
          <a:xfrm>
            <a:off x="59009" y="1959268"/>
            <a:ext cx="8032568" cy="1203448"/>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2800" b="1" kern="1200" dirty="0">
                <a:solidFill>
                  <a:srgbClr val="FF0000"/>
                </a:solidFill>
                <a:latin typeface="+mj-lt"/>
                <a:cs typeface="Times New Roman" panose="02020603050405020304" pitchFamily="18" charset="0"/>
              </a:rPr>
              <a:t>Câu 4: </a:t>
            </a:r>
            <a:r>
              <a:rPr lang="vi-VN" sz="2800" b="1" dirty="0">
                <a:solidFill>
                  <a:srgbClr val="FF0000"/>
                </a:solidFill>
                <a:latin typeface="+mj-lt"/>
              </a:rPr>
              <a:t>Khối lượng phân tử của sulfur dioxide      </a:t>
            </a:r>
          </a:p>
          <a:p>
            <a:pPr lvl="0" algn="ctr">
              <a:defRPr/>
            </a:pPr>
            <a:r>
              <a:rPr lang="vi-VN" sz="2800" b="1" dirty="0">
                <a:solidFill>
                  <a:srgbClr val="FF0000"/>
                </a:solidFill>
                <a:latin typeface="+mj-lt"/>
              </a:rPr>
              <a:t>(gồm 2 nguyên tử oxygen và 1 nguyên tử sulfur) là</a:t>
            </a:r>
            <a:endParaRPr lang="vi-VN" sz="2800" b="1" kern="1200" dirty="0">
              <a:solidFill>
                <a:srgbClr val="FF0000"/>
              </a:solidFill>
              <a:latin typeface="+mj-lt"/>
              <a:cs typeface="Times New Roman" panose="02020603050405020304" pitchFamily="18" charset="0"/>
            </a:endParaRPr>
          </a:p>
        </p:txBody>
      </p:sp>
      <p:sp>
        <p:nvSpPr>
          <p:cNvPr id="15" name="Rectangle 14">
            <a:extLst>
              <a:ext uri="{FF2B5EF4-FFF2-40B4-BE49-F238E27FC236}">
                <a16:creationId xmlns:a16="http://schemas.microsoft.com/office/drawing/2014/main" id="{0DE959F6-438B-4ED5-87C5-A1015096BDB1}"/>
              </a:ext>
            </a:extLst>
          </p:cNvPr>
          <p:cNvSpPr/>
          <p:nvPr/>
        </p:nvSpPr>
        <p:spPr>
          <a:xfrm>
            <a:off x="267196" y="3264875"/>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800" b="1" kern="1200" dirty="0">
                <a:solidFill>
                  <a:schemeClr val="bg1"/>
                </a:solidFill>
                <a:latin typeface="Times New Roman" panose="02020603050405020304" pitchFamily="18" charset="0"/>
                <a:cs typeface="Times New Roman" panose="02020603050405020304" pitchFamily="18" charset="0"/>
              </a:rPr>
              <a:t>A. </a:t>
            </a:r>
            <a:r>
              <a:rPr lang="vi-VN" sz="2800" b="1" dirty="0">
                <a:solidFill>
                  <a:schemeClr val="bg1"/>
                </a:solidFill>
                <a:latin typeface="Times New Roman" panose="02020603050405020304" pitchFamily="18" charset="0"/>
                <a:cs typeface="Times New Roman" panose="02020603050405020304" pitchFamily="18" charset="0"/>
              </a:rPr>
              <a:t>32 amu.</a:t>
            </a:r>
            <a:endParaRPr lang="vi-VN" sz="2800" b="1" kern="1200" dirty="0">
              <a:solidFill>
                <a:schemeClr val="bg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3D1BEBA6-4BB7-4E3D-84C0-7256750F4192}"/>
              </a:ext>
            </a:extLst>
          </p:cNvPr>
          <p:cNvSpPr/>
          <p:nvPr/>
        </p:nvSpPr>
        <p:spPr>
          <a:xfrm>
            <a:off x="4032493" y="3268016"/>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800" b="1" kern="1200" dirty="0">
                <a:solidFill>
                  <a:schemeClr val="bg1"/>
                </a:solidFill>
                <a:latin typeface="Times New Roman" panose="02020603050405020304" pitchFamily="18" charset="0"/>
                <a:cs typeface="Times New Roman" panose="02020603050405020304" pitchFamily="18" charset="0"/>
              </a:rPr>
              <a:t>B. </a:t>
            </a:r>
            <a:r>
              <a:rPr lang="vi-VN" sz="2800" b="1" dirty="0">
                <a:solidFill>
                  <a:schemeClr val="bg1"/>
                </a:solidFill>
                <a:latin typeface="Times New Roman" panose="02020603050405020304" pitchFamily="18" charset="0"/>
                <a:cs typeface="Times New Roman" panose="02020603050405020304" pitchFamily="18" charset="0"/>
              </a:rPr>
              <a:t>44 amu.</a:t>
            </a:r>
            <a:endParaRPr lang="vi-VN" sz="2800" b="1" kern="1200" dirty="0">
              <a:solidFill>
                <a:schemeClr val="bg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8D4C0019-9215-4A26-BC6D-E55CD9647482}"/>
              </a:ext>
            </a:extLst>
          </p:cNvPr>
          <p:cNvSpPr/>
          <p:nvPr/>
        </p:nvSpPr>
        <p:spPr>
          <a:xfrm>
            <a:off x="267196" y="3931754"/>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defRPr/>
            </a:pPr>
            <a:r>
              <a:rPr lang="vi-VN" sz="2800" b="1" dirty="0">
                <a:solidFill>
                  <a:schemeClr val="bg1"/>
                </a:solidFill>
                <a:latin typeface="Times New Roman" panose="02020603050405020304" pitchFamily="18" charset="0"/>
                <a:cs typeface="Times New Roman" panose="02020603050405020304" pitchFamily="18" charset="0"/>
              </a:rPr>
              <a:t>C. 48 amu.</a:t>
            </a:r>
            <a:endParaRPr lang="vi-VN" sz="2800" b="1" kern="1200" dirty="0">
              <a:solidFill>
                <a:schemeClr val="bg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534A119D-B5C3-4F99-83FB-5E3A8283E628}"/>
              </a:ext>
            </a:extLst>
          </p:cNvPr>
          <p:cNvSpPr/>
          <p:nvPr/>
        </p:nvSpPr>
        <p:spPr>
          <a:xfrm>
            <a:off x="4032493" y="3934895"/>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800" b="1" kern="1200" dirty="0">
                <a:solidFill>
                  <a:schemeClr val="bg1"/>
                </a:solidFill>
                <a:latin typeface="Times New Roman" panose="02020603050405020304" pitchFamily="18" charset="0"/>
                <a:cs typeface="Times New Roman" panose="02020603050405020304" pitchFamily="18" charset="0"/>
              </a:rPr>
              <a:t>D</a:t>
            </a:r>
            <a:r>
              <a:rPr lang="vi-VN" sz="2800" b="1" dirty="0">
                <a:solidFill>
                  <a:schemeClr val="bg1"/>
                </a:solidFill>
                <a:latin typeface="Times New Roman" panose="02020603050405020304" pitchFamily="18" charset="0"/>
                <a:cs typeface="Times New Roman" panose="02020603050405020304" pitchFamily="18" charset="0"/>
              </a:rPr>
              <a:t>. 64 amu.</a:t>
            </a:r>
          </a:p>
        </p:txBody>
      </p:sp>
      <p:pic>
        <p:nvPicPr>
          <p:cNvPr id="19" name="Picture 18">
            <a:extLst>
              <a:ext uri="{FF2B5EF4-FFF2-40B4-BE49-F238E27FC236}">
                <a16:creationId xmlns:a16="http://schemas.microsoft.com/office/drawing/2014/main" id="{E40930F2-EB1A-4E07-A4BB-BE450FC3D5E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43003" y="3283981"/>
            <a:ext cx="604292" cy="531044"/>
          </a:xfrm>
          <a:prstGeom prst="rect">
            <a:avLst/>
          </a:prstGeom>
        </p:spPr>
      </p:pic>
      <p:pic>
        <p:nvPicPr>
          <p:cNvPr id="20" name="Picture 19">
            <a:extLst>
              <a:ext uri="{FF2B5EF4-FFF2-40B4-BE49-F238E27FC236}">
                <a16:creationId xmlns:a16="http://schemas.microsoft.com/office/drawing/2014/main" id="{A55EACC5-6D5E-4A53-BC92-C16B2EF3209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97992" y="3979449"/>
            <a:ext cx="549303" cy="482721"/>
          </a:xfrm>
          <a:prstGeom prst="rect">
            <a:avLst/>
          </a:prstGeom>
        </p:spPr>
      </p:pic>
      <p:pic>
        <p:nvPicPr>
          <p:cNvPr id="21" name="Picture 20">
            <a:extLst>
              <a:ext uri="{FF2B5EF4-FFF2-40B4-BE49-F238E27FC236}">
                <a16:creationId xmlns:a16="http://schemas.microsoft.com/office/drawing/2014/main" id="{CE6CF7F8-A3BC-4E62-9CE3-AD9513F0DD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09035" y="3989251"/>
            <a:ext cx="603557" cy="482845"/>
          </a:xfrm>
          <a:prstGeom prst="rect">
            <a:avLst/>
          </a:prstGeom>
        </p:spPr>
      </p:pic>
      <p:pic>
        <p:nvPicPr>
          <p:cNvPr id="22" name="Picture 21">
            <a:extLst>
              <a:ext uri="{FF2B5EF4-FFF2-40B4-BE49-F238E27FC236}">
                <a16:creationId xmlns:a16="http://schemas.microsoft.com/office/drawing/2014/main" id="{1AE883EA-A394-4588-9F8C-3DA78C4E3D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63147" y="3322735"/>
            <a:ext cx="549444" cy="482845"/>
          </a:xfrm>
          <a:prstGeom prst="rect">
            <a:avLst/>
          </a:prstGeom>
        </p:spPr>
      </p:pic>
    </p:spTree>
    <p:extLst>
      <p:ext uri="{BB962C8B-B14F-4D97-AF65-F5344CB8AC3E}">
        <p14:creationId xmlns:p14="http://schemas.microsoft.com/office/powerpoint/2010/main" val="81835899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21" presetClass="exit" presetSubtype="1" fill="hold" nodeType="withEffect">
                                  <p:stCondLst>
                                    <p:cond delay="0"/>
                                  </p:stCondLst>
                                  <p:childTnLst>
                                    <p:animEffect transition="out" filter="wheel(1)">
                                      <p:cBhvr>
                                        <p:cTn id="36" dur="30000"/>
                                        <p:tgtEl>
                                          <p:spTgt spid="31"/>
                                        </p:tgtEl>
                                      </p:cBhvr>
                                    </p:animEffect>
                                    <p:set>
                                      <p:cBhvr>
                                        <p:cTn id="37" dur="1" fill="hold">
                                          <p:stCondLst>
                                            <p:cond delay="29999"/>
                                          </p:stCondLst>
                                        </p:cTn>
                                        <p:tgtEl>
                                          <p:spTgt spid="31"/>
                                        </p:tgtEl>
                                        <p:attrNameLst>
                                          <p:attrName>style.visibility</p:attrName>
                                        </p:attrNameLst>
                                      </p:cBhvr>
                                      <p:to>
                                        <p:strVal val="hidden"/>
                                      </p:to>
                                    </p:set>
                                  </p:childTnLst>
                                </p:cTn>
                              </p:par>
                              <p:par>
                                <p:cTn id="38" presetID="0" presetClass="path" presetSubtype="0" fill="hold" nodeType="withEffect">
                                  <p:stCondLst>
                                    <p:cond delay="0"/>
                                  </p:stCondLst>
                                  <p:childTnLst>
                                    <p:animMotion origin="layout" path="M 0.01003 -0.00648 L 0.01003 -0.00648 C 0.02357 -0.00139 0.03698 0.00417 0.05065 0.00834 C 0.0543 0.00973 0.0582 0.01042 0.06211 0.01019 C 0.06758 0.00996 0.07318 0.00787 0.07878 0.00648 C 0.08047 0.00463 0.08242 0.00324 0.08399 0.00093 C 0.0849 -0.00046 0.08529 -0.00277 0.08607 -0.00463 C 0.09883 -0.03379 0.0832 0.00486 0.09649 -0.03055 C 0.0974 -0.0331 0.0987 -0.03518 0.09961 -0.03796 C 0.10078 -0.0419 0.10143 -0.04652 0.10274 -0.05092 C 0.10326 -0.05277 0.1043 -0.0544 0.10482 -0.05648 C 0.1056 -0.05995 0.10586 -0.06412 0.1069 -0.06759 C 0.10794 -0.07129 0.10899 -0.07477 0.11003 -0.0787 C 0.1112 -0.08379 0.11133 -0.08773 0.11211 -0.09352 C 0.11263 -0.09838 0.11198 -0.10486 0.11419 -0.10833 C 0.11719 -0.11273 0.12175 -0.11203 0.12565 -0.11389 C 0.13008 -0.11018 0.1349 -0.10717 0.13919 -0.10277 C 0.14258 -0.09907 0.14466 -0.09143 0.14857 -0.08981 C 0.14987 -0.08912 0.1513 -0.08865 0.15274 -0.08796 C 0.15417 -0.0868 0.15547 -0.08518 0.1569 -0.08426 C 0.15781 -0.08333 0.15899 -0.0831 0.16003 -0.0824 C 0.16172 -0.08125 0.16341 -0.07963 0.16524 -0.0787 C 0.16836 -0.07662 0.17122 -0.07639 0.17461 -0.075 C 0.17565 -0.07453 0.17656 -0.07338 0.17774 -0.07315 C 0.18151 -0.07199 0.18529 -0.07199 0.18919 -0.07129 C 0.19128 -0.07083 0.19323 -0.0699 0.19544 -0.06944 C 0.19818 -0.06875 0.20091 -0.06805 0.20378 -0.06759 C 0.20716 -0.06805 0.21068 -0.06852 0.21419 -0.06944 C 0.2155 -0.06967 0.21706 -0.06967 0.21836 -0.07129 C 0.225 -0.07963 0.22318 -0.08102 0.22774 -0.08981 C 0.22995 -0.09421 0.23307 -0.09768 0.23503 -0.10277 C 0.23568 -0.10463 0.2362 -0.10671 0.23711 -0.10833 C 0.23828 -0.11041 0.23984 -0.1118 0.24128 -0.11389 C 0.24232 -0.11551 0.24323 -0.11759 0.2444 -0.11944 C 0.24714 -0.12361 0.25638 -0.13449 0.25794 -0.13611 C 0.25885 -0.13703 0.26003 -0.13727 0.26107 -0.13796 C 0.26276 -0.13912 0.26432 -0.14097 0.26628 -0.14166 C 0.26992 -0.14282 0.27383 -0.14282 0.27774 -0.14328 C 0.28763 -0.14699 0.28229 -0.14467 0.29753 -0.1544 C 0.29922 -0.15555 0.30091 -0.1574 0.30274 -0.1581 C 0.30612 -0.15972 0.30964 -0.16088 0.31315 -0.1618 C 0.32175 -0.16458 0.31719 -0.16319 0.32669 -0.16551 C 0.33255 -0.16921 0.33138 -0.16898 0.34128 -0.16921 C 0.36693 -0.17037 0.39258 -0.1706 0.41836 -0.17106 C 0.42175 -0.17245 0.42539 -0.17291 0.42878 -0.17477 C 0.42982 -0.17546 0.43073 -0.17662 0.4319 -0.17662 C 0.43945 -0.17731 0.44714 -0.17662 0.45482 -0.17662 " pathEditMode="relative" ptsTypes="AAAAAAAAAAAAAAAAAAAAAAAAAAAAAAAAAAAAAAAAAAAAAAA">
                                      <p:cBhvr>
                                        <p:cTn id="39" dur="19100" fill="hold"/>
                                        <p:tgtEl>
                                          <p:spTgt spid="7"/>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41" dur="25900" fill="hold"/>
                                        <p:tgtEl>
                                          <p:spTgt spid="2054"/>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364 0.00648 L -0.00364 0.00648 C 0.01146 -0.01389 -0.00273 0.00324 0.01615 -0.01389 C 0.0211 -0.01852 0.02565 -0.02453 0.03073 -0.0287 C 0.04154 -0.03819 0.04245 -0.03819 0.05052 -0.04166 C 0.05261 -0.04421 0.0543 -0.04768 0.05677 -0.04907 C 0.0625 -0.05301 0.07084 -0.05 0.07657 -0.04907 C 0.08295 -0.04537 0.0763 -0.05 0.0849 -0.03981 C 0.08789 -0.03634 0.0918 -0.03449 0.09532 -0.0324 C 0.10183 -0.0412 0.10912 -0.04838 0.11511 -0.05833 C 0.11628 -0.06065 0.1155 -0.06481 0.11615 -0.06759 C 0.11654 -0.0699 0.11745 -0.07129 0.11823 -0.07315 C 0.11849 -0.07824 0.11849 -0.08333 0.11927 -0.08796 C 0.11953 -0.09028 0.12084 -0.09143 0.12136 -0.09352 C 0.12188 -0.09653 0.12188 -0.09977 0.1224 -0.10278 C 0.12266 -0.10486 0.12305 -0.10648 0.12344 -0.10833 C 0.12383 -0.11157 0.12396 -0.11458 0.12448 -0.11759 C 0.12474 -0.11967 0.12513 -0.12129 0.12552 -0.12315 C 0.12591 -0.12569 0.12591 -0.12824 0.12657 -0.13055 C 0.12696 -0.13264 0.12787 -0.13426 0.12865 -0.13611 C 0.12917 -0.14051 0.12943 -0.14606 0.13177 -0.14907 C 0.13959 -0.16018 0.14922 -0.16134 0.15886 -0.16574 C 0.1668 -0.16528 0.17526 -0.16898 0.18282 -0.16389 C 0.18737 -0.16088 0.18933 -0.15092 0.19219 -0.14352 C 0.19479 -0.1368 0.19792 -0.12176 0.19948 -0.11389 C 0.19987 -0.11157 0.19987 -0.10879 0.20052 -0.10648 C 0.20157 -0.10254 0.20326 -0.09907 0.20469 -0.09537 L 0.20677 -0.08981 C 0.2086 -0.08495 0.2099 -0.08055 0.21302 -0.07685 C 0.21446 -0.07523 0.21654 -0.07477 0.21823 -0.07315 C 0.21966 -0.07176 0.22071 -0.06875 0.2224 -0.06759 C 0.22435 -0.0662 0.22657 -0.06666 0.22865 -0.06574 C 0.22995 -0.06528 0.23138 -0.06458 0.23282 -0.06389 C 0.23763 -0.06643 0.24271 -0.06805 0.2474 -0.07129 C 0.2487 -0.07245 0.24922 -0.07546 0.25052 -0.07685 C 0.25313 -0.08032 0.25612 -0.08264 0.25886 -0.08611 C 0.27383 -0.10625 0.25287 -0.08217 0.26719 -0.09907 C 0.26875 -0.10115 0.27071 -0.10254 0.2724 -0.10463 C 0.27383 -0.10694 0.27474 -0.11041 0.27657 -0.11203 C 0.28099 -0.11666 0.2875 -0.12129 0.29323 -0.12315 C 0.29518 -0.12407 0.2974 -0.12453 0.29948 -0.125 C 0.30183 -0.12685 0.30417 -0.1294 0.30677 -0.13055 C 0.31367 -0.13426 0.31263 -0.13078 0.31823 -0.13426 C 0.31966 -0.13541 0.32084 -0.13703 0.3224 -0.13796 C 0.3237 -0.13889 0.32513 -0.13935 0.32657 -0.13981 C 0.32774 -0.14051 0.33776 -0.14352 0.34115 -0.14537 C 0.36263 -0.15764 0.35026 -0.15185 0.36094 -0.15648 C 0.36107 -0.15671 0.36914 -0.16574 0.37032 -0.16574 C 0.37578 -0.16643 0.38138 -0.16458 0.38698 -0.16389 C 0.38933 -0.16203 0.39167 -0.15995 0.39427 -0.15833 C 0.39909 -0.15532 0.39753 -0.15879 0.40157 -0.15278 C 0.40534 -0.14722 0.41302 -0.12893 0.41407 -0.12685 C 0.41498 -0.125 0.41615 -0.12338 0.41719 -0.12129 C 0.42188 -0.11111 0.41576 -0.12014 0.42344 -0.10648 C 0.425 -0.1037 0.42696 -0.10208 0.42865 -0.09907 C 0.42943 -0.09768 0.42969 -0.09514 0.43073 -0.09352 C 0.4336 -0.08889 0.43685 -0.08472 0.44011 -0.08055 C 0.44271 -0.07731 0.44532 -0.07361 0.44844 -0.07129 C 0.46992 -0.05671 0.46081 -0.06782 0.4724 -0.05833 C 0.48867 -0.04537 0.48672 -0.04537 0.50052 -0.03611 C 0.50534 -0.0331 0.51003 -0.02916 0.51511 -0.02685 C 0.5194 -0.025 0.52409 -0.02453 0.52865 -0.02315 C 0.53242 -0.02222 0.5362 -0.02083 0.54011 -0.01944 C 0.54662 -0.02129 0.55339 -0.02176 0.5599 -0.025 C 0.56094 -0.02569 0.56055 -0.0287 0.56094 -0.03055 C 0.56159 -0.03565 0.56211 -0.04051 0.56302 -0.04537 C 0.56654 -0.06759 0.56393 -0.04467 0.56719 -0.07315 C 0.56758 -0.07685 0.56745 -0.08078 0.56823 -0.08426 C 0.56914 -0.08912 0.57084 -0.09305 0.5724 -0.09722 C 0.57435 -0.10347 0.57617 -0.1074 0.57969 -0.11203 C 0.58125 -0.11435 0.58321 -0.11551 0.5849 -0.11759 C 0.58633 -0.1199 0.5875 -0.12291 0.58907 -0.125 C 0.59206 -0.12986 0.59271 -0.12847 0.59636 -0.1324 C 0.59779 -0.13426 0.59883 -0.1368 0.60052 -0.13796 C 0.60482 -0.14166 0.60964 -0.14352 0.61407 -0.14722 C 0.61537 -0.14861 0.61667 -0.15 0.61823 -0.15092 C 0.62943 -0.15856 0.63099 -0.15833 0.64219 -0.16389 C 0.65039 -0.16828 0.64024 -0.16574 0.65782 -0.17129 C 0.66276 -0.17315 0.68216 -0.17477 0.6849 -0.175 L 0.70365 -0.17129 " pathEditMode="relative" ptsTypes="AAAAAAAAAAAAAAAAAAAAAAAAAAAAAAAAAAAAAAAAAAAAAAAAAAAAAAAAAAAAAAAAAAAAAAAAAAAAAAAA">
                                      <p:cBhvr>
                                        <p:cTn id="43" dur="11800" fill="hold"/>
                                        <p:tgtEl>
                                          <p:spTgt spid="2052"/>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45" dur="21400" fill="hold"/>
                                        <p:tgtEl>
                                          <p:spTgt spid="2056"/>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156 -0.02408 L -0.00156 -0.02384 C 0.00534 -0.02477 0.01224 -0.025 0.01927 -0.02593 C 0.02409 -0.02685 0.03659 -0.03056 0.04219 -0.03333 C 0.04388 -0.03426 0.04557 -0.03588 0.0474 -0.03704 C 0.04844 -0.03958 0.04922 -0.04259 0.05052 -0.04445 C 0.05599 -0.05347 0.05703 -0.05324 0.06302 -0.05741 C 0.06406 -0.05995 0.0655 -0.06204 0.06615 -0.06482 C 0.06758 -0.07153 0.06836 -0.07847 0.06927 -0.08519 C 0.07031 -0.09375 0.06992 -0.09954 0.07136 -0.10741 C 0.07188 -0.11065 0.0724 -0.11389 0.07344 -0.11667 C 0.07409 -0.11898 0.07552 -0.12037 0.07656 -0.12222 C 0.07682 -0.12477 0.07643 -0.12801 0.07761 -0.12963 C 0.07917 -0.13218 0.08177 -0.13195 0.08386 -0.13333 C 0.08529 -0.13449 0.08659 -0.13588 0.08802 -0.13704 C 0.09284 -0.13519 0.09766 -0.13357 0.10261 -0.13148 C 0.12904 -0.12014 0.11393 -0.12431 0.13073 -0.12037 C 0.13281 -0.11921 0.13477 -0.11759 0.13698 -0.11667 C 0.14037 -0.11574 0.14388 -0.11574 0.1474 -0.11482 C 0.14974 -0.11435 0.15221 -0.11366 0.15469 -0.11296 C 0.16406 -0.11366 0.17396 -0.1088 0.18281 -0.11482 C 0.18789 -0.11852 0.18815 -0.13218 0.19219 -0.13889 L 0.19636 -0.1463 C 0.1974 -0.15139 0.1987 -0.15602 0.19948 -0.16111 C 0.20013 -0.16667 0.2 -0.17245 0.20052 -0.17778 C 0.20065 -0.18033 0.20117 -0.18287 0.20156 -0.18519 C 0.20182 -0.19398 0.20104 -0.20301 0.20261 -0.21111 C 0.20326 -0.21505 0.20573 -0.21713 0.20781 -0.21852 C 0.22682 -0.23241 0.2263 -0.23079 0.24219 -0.23333 C 0.24323 -0.23472 0.24414 -0.23611 0.24531 -0.23704 C 0.24622 -0.23796 0.24727 -0.23843 0.24844 -0.23889 C 0.25781 -0.24329 0.26784 -0.24537 0.27656 -0.2537 C 0.27943 -0.25671 0.28359 -0.26158 0.28594 -0.26667 C 0.28841 -0.27269 0.29063 -0.27917 0.29323 -0.28519 L 0.29636 -0.29259 C 0.29662 -0.2963 0.29675 -0.30023 0.2974 -0.3037 C 0.30182 -0.3287 0.29909 -0.32917 0.30677 -0.33704 C 0.30912 -0.33982 0.31159 -0.3419 0.31406 -0.34445 C 0.31875 -0.35 0.31511 -0.34699 0.32031 -0.35 C 0.33307 -0.34769 0.34596 -0.34607 0.35886 -0.34259 C 0.36042 -0.34213 0.36224 -0.34028 0.3638 -0.33889 L 0.39219 -0.31667 C 0.39427 -0.31505 0.39948 -0.31204 0.40156 -0.30926 C 0.40274 -0.30787 0.40352 -0.30556 0.4043 -0.3037 C 0.40534 -0.30232 0.40677 -0.30162 0.40781 -0.3 C 0.40886 -0.29838 0.40964 -0.29583 0.41068 -0.29445 C 0.41224 -0.29283 0.41445 -0.29259 0.41615 -0.29074 C 0.42513 -0.28102 0.41719 -0.28565 0.4263 -0.27778 C 0.43255 -0.27269 0.43698 -0.27037 0.44323 -0.26667 C 0.45703 -0.26852 0.47096 -0.26921 0.4849 -0.27222 C 0.48711 -0.27292 0.48893 -0.27616 0.49115 -0.27778 C 0.49284 -0.27917 0.49453 -0.28033 0.49636 -0.28148 C 0.50794 -0.3162 0.48997 -0.26389 0.50365 -0.3 C 0.50651 -0.30787 0.51198 -0.32408 0.51198 -0.32384 C 0.51367 -0.33681 0.51172 -0.32894 0.51927 -0.34074 C 0.52031 -0.34259 0.52096 -0.34537 0.5224 -0.3463 C 0.52891 -0.35139 0.5362 -0.3544 0.54323 -0.35741 C 0.54896 -0.35695 0.55495 -0.35671 0.56094 -0.35556 C 0.56172 -0.35556 0.56706 -0.35301 0.56823 -0.35185 C 0.56979 -0.35046 0.57149 -0.34769 0.57344 -0.3463 C 0.57435 -0.34583 0.58659 -0.34283 0.58698 -0.34259 C 0.59089 -0.34329 0.59544 -0.34236 0.59948 -0.34445 C 0.6 -0.34491 0.6125 -0.35926 0.61406 -0.36111 C 0.61719 -0.36551 0.61979 -0.37153 0.62344 -0.37408 C 0.62552 -0.37593 0.62826 -0.37778 0.63073 -0.37963 C 0.63203 -0.38079 0.63346 -0.38241 0.6349 -0.38333 C 0.63763 -0.38565 0.64011 -0.38611 0.64323 -0.38704 C 0.64453 -0.38843 0.64596 -0.38982 0.6474 -0.39074 C 0.64831 -0.39167 0.64935 -0.39259 0.65052 -0.39259 L 0.77656 -0.39259 " pathEditMode="relative" rAng="0" ptsTypes="AAAAAAAAAAAAAAAAAAAAAAAAAAAAAAAAAAAAAAAAAAAAAAAAAAAAAAAAAAAAAAAAAAAAAA">
                                      <p:cBhvr>
                                        <p:cTn id="47" dur="30000" fill="hold"/>
                                        <p:tgtEl>
                                          <p:spTgt spid="6"/>
                                        </p:tgtEl>
                                        <p:attrNameLst>
                                          <p:attrName>ppt_x</p:attrName>
                                          <p:attrName>ppt_y</p:attrName>
                                        </p:attrNameLst>
                                      </p:cBhvr>
                                      <p:rCtr x="38906" y="-18426"/>
                                    </p:animMotion>
                                  </p:childTnLst>
                                  <p:subTnLst>
                                    <p:audio>
                                      <p:cMediaNode>
                                        <p:cTn display="0" masterRel="sameClick">
                                          <p:stCondLst>
                                            <p:cond evt="begin" delay="0">
                                              <p:tn val="46"/>
                                            </p:cond>
                                          </p:stCondLst>
                                          <p:endCondLst>
                                            <p:cond evt="onStopAudio" delay="0">
                                              <p:tgtEl>
                                                <p:sldTgt/>
                                              </p:tgtEl>
                                            </p:cond>
                                          </p:endCondLst>
                                        </p:cTn>
                                        <p:tgtEl>
                                          <p:sndTgt r:embed="rId2" name="tiktak.wav"/>
                                        </p:tgtEl>
                                      </p:cMediaNode>
                                    </p:audio>
                                  </p:subTnLst>
                                </p:cTn>
                              </p:par>
                            </p:childTnLst>
                          </p:cTn>
                        </p:par>
                        <p:par>
                          <p:cTn id="48" fill="hold">
                            <p:stCondLst>
                              <p:cond delay="300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subTnLst>
                                    <p:audio>
                                      <p:cMediaNode>
                                        <p:cTn display="0" masterRel="sameClick">
                                          <p:stCondLst>
                                            <p:cond evt="begin" delay="0">
                                              <p:tn val="49"/>
                                            </p:cond>
                                          </p:stCondLst>
                                          <p:endCondLst>
                                            <p:cond evt="onStopAudio" delay="0">
                                              <p:tgtEl>
                                                <p:sldTgt/>
                                              </p:tgtEl>
                                            </p:cond>
                                          </p:endCondLst>
                                        </p:cTn>
                                        <p:tgtEl>
                                          <p:sndTgt r:embed="rId3" name="dung.wav"/>
                                        </p:tgtEl>
                                      </p:cMediaNode>
                                    </p:audio>
                                  </p:subTnLst>
                                </p:cTn>
                              </p:par>
                              <p:par>
                                <p:cTn id="52" presetID="26" presetClass="emph" presetSubtype="0" fill="hold" nodeType="withEffect">
                                  <p:stCondLst>
                                    <p:cond delay="0"/>
                                  </p:stCondLst>
                                  <p:childTnLst>
                                    <p:animEffect transition="out" filter="fade">
                                      <p:cBhvr>
                                        <p:cTn id="53" dur="500" tmFilter="0, 0; .2, .5; .8, .5; 1, 0"/>
                                        <p:tgtEl>
                                          <p:spTgt spid="39"/>
                                        </p:tgtEl>
                                      </p:cBhvr>
                                    </p:animEffect>
                                    <p:animScale>
                                      <p:cBhvr>
                                        <p:cTn id="54" dur="250" autoRev="1" fill="hold"/>
                                        <p:tgtEl>
                                          <p:spTgt spid="39"/>
                                        </p:tgtEl>
                                      </p:cBhvr>
                                      <p:by x="105000" y="105000"/>
                                    </p:animScale>
                                  </p:childTnLst>
                                </p:cTn>
                              </p:par>
                            </p:childTnLst>
                          </p:cTn>
                        </p:par>
                      </p:childTnLst>
                    </p:cTn>
                  </p:par>
                </p:childTnLst>
              </p:cTn>
              <p:nextCondLst>
                <p:cond evt="onClick" delay="0">
                  <p:tgtEl>
                    <p:spTgt spid="37"/>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5"/>
                                        </p:tgtEl>
                                        <p:attrNameLst>
                                          <p:attrName>fillcolor</p:attrName>
                                        </p:attrNameLst>
                                      </p:cBhvr>
                                      <p:to>
                                        <a:srgbClr val="FFF2CC"/>
                                      </p:to>
                                    </p:animClr>
                                    <p:set>
                                      <p:cBhvr>
                                        <p:cTn id="60" dur="250" fill="hold"/>
                                        <p:tgtEl>
                                          <p:spTgt spid="15"/>
                                        </p:tgtEl>
                                        <p:attrNameLst>
                                          <p:attrName>fill.type</p:attrName>
                                        </p:attrNameLst>
                                      </p:cBhvr>
                                      <p:to>
                                        <p:strVal val="solid"/>
                                      </p:to>
                                    </p:set>
                                    <p:set>
                                      <p:cBhvr>
                                        <p:cTn id="61" dur="250" fill="hold"/>
                                        <p:tgtEl>
                                          <p:spTgt spid="15"/>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15"/>
                                        </p:tgtEl>
                                        <p:attrNameLst>
                                          <p:attrName>fillcolor</p:attrName>
                                        </p:attrNameLst>
                                      </p:cBhvr>
                                      <p:to>
                                        <a:srgbClr val="FFFF00"/>
                                      </p:to>
                                    </p:animClr>
                                    <p:set>
                                      <p:cBhvr>
                                        <p:cTn id="68" dur="250" fill="hold"/>
                                        <p:tgtEl>
                                          <p:spTgt spid="15"/>
                                        </p:tgtEl>
                                        <p:attrNameLst>
                                          <p:attrName>fill.type</p:attrName>
                                        </p:attrNameLst>
                                      </p:cBhvr>
                                      <p:to>
                                        <p:strVal val="solid"/>
                                      </p:to>
                                    </p:set>
                                    <p:set>
                                      <p:cBhvr>
                                        <p:cTn id="6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6"/>
                                        </p:tgtEl>
                                        <p:attrNameLst>
                                          <p:attrName>fillcolor</p:attrName>
                                        </p:attrNameLst>
                                      </p:cBhvr>
                                      <p:to>
                                        <a:srgbClr val="FFF2CC"/>
                                      </p:to>
                                    </p:animClr>
                                    <p:set>
                                      <p:cBhvr>
                                        <p:cTn id="75" dur="250" fill="hold"/>
                                        <p:tgtEl>
                                          <p:spTgt spid="16"/>
                                        </p:tgtEl>
                                        <p:attrNameLst>
                                          <p:attrName>fill.type</p:attrName>
                                        </p:attrNameLst>
                                      </p:cBhvr>
                                      <p:to>
                                        <p:strVal val="solid"/>
                                      </p:to>
                                    </p:set>
                                    <p:set>
                                      <p:cBhvr>
                                        <p:cTn id="76" dur="250" fill="hold"/>
                                        <p:tgtEl>
                                          <p:spTgt spid="16"/>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2"/>
                                        </p:tgtEl>
                                        <p:attrNameLst>
                                          <p:attrName>style.visibility</p:attrName>
                                        </p:attrNameLst>
                                      </p:cBhvr>
                                      <p:to>
                                        <p:strVal val="visible"/>
                                      </p:to>
                                    </p:set>
                                    <p:anim calcmode="lin" valueType="num">
                                      <p:cBhvr>
                                        <p:cTn id="79" dur="250" fill="hold"/>
                                        <p:tgtEl>
                                          <p:spTgt spid="22"/>
                                        </p:tgtEl>
                                        <p:attrNameLst>
                                          <p:attrName>ppt_w</p:attrName>
                                        </p:attrNameLst>
                                      </p:cBhvr>
                                      <p:tavLst>
                                        <p:tav tm="0">
                                          <p:val>
                                            <p:strVal val="4*#ppt_w"/>
                                          </p:val>
                                        </p:tav>
                                        <p:tav tm="100000">
                                          <p:val>
                                            <p:strVal val="#ppt_w"/>
                                          </p:val>
                                        </p:tav>
                                      </p:tavLst>
                                    </p:anim>
                                    <p:anim calcmode="lin" valueType="num">
                                      <p:cBhvr>
                                        <p:cTn id="80"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16"/>
                                        </p:tgtEl>
                                        <p:attrNameLst>
                                          <p:attrName>fillcolor</p:attrName>
                                        </p:attrNameLst>
                                      </p:cBhvr>
                                      <p:to>
                                        <a:srgbClr val="FFFF00"/>
                                      </p:to>
                                    </p:animClr>
                                    <p:set>
                                      <p:cBhvr>
                                        <p:cTn id="83" dur="250" fill="hold"/>
                                        <p:tgtEl>
                                          <p:spTgt spid="16"/>
                                        </p:tgtEl>
                                        <p:attrNameLst>
                                          <p:attrName>fill.type</p:attrName>
                                        </p:attrNameLst>
                                      </p:cBhvr>
                                      <p:to>
                                        <p:strVal val="solid"/>
                                      </p:to>
                                    </p:set>
                                    <p:set>
                                      <p:cBhvr>
                                        <p:cTn id="8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17"/>
                                        </p:tgtEl>
                                        <p:attrNameLst>
                                          <p:attrName>fillcolor</p:attrName>
                                        </p:attrNameLst>
                                      </p:cBhvr>
                                      <p:to>
                                        <a:srgbClr val="FFF2CC"/>
                                      </p:to>
                                    </p:animClr>
                                    <p:set>
                                      <p:cBhvr>
                                        <p:cTn id="90" dur="250" fill="hold"/>
                                        <p:tgtEl>
                                          <p:spTgt spid="17"/>
                                        </p:tgtEl>
                                        <p:attrNameLst>
                                          <p:attrName>fill.type</p:attrName>
                                        </p:attrNameLst>
                                      </p:cBhvr>
                                      <p:to>
                                        <p:strVal val="solid"/>
                                      </p:to>
                                    </p:set>
                                    <p:set>
                                      <p:cBhvr>
                                        <p:cTn id="91" dur="250" fill="hold"/>
                                        <p:tgtEl>
                                          <p:spTgt spid="17"/>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20"/>
                                        </p:tgtEl>
                                        <p:attrNameLst>
                                          <p:attrName>style.visibility</p:attrName>
                                        </p:attrNameLst>
                                      </p:cBhvr>
                                      <p:to>
                                        <p:strVal val="visible"/>
                                      </p:to>
                                    </p:set>
                                    <p:anim calcmode="lin" valueType="num">
                                      <p:cBhvr>
                                        <p:cTn id="94" dur="250" fill="hold"/>
                                        <p:tgtEl>
                                          <p:spTgt spid="20"/>
                                        </p:tgtEl>
                                        <p:attrNameLst>
                                          <p:attrName>ppt_w</p:attrName>
                                        </p:attrNameLst>
                                      </p:cBhvr>
                                      <p:tavLst>
                                        <p:tav tm="0">
                                          <p:val>
                                            <p:strVal val="4*#ppt_w"/>
                                          </p:val>
                                        </p:tav>
                                        <p:tav tm="100000">
                                          <p:val>
                                            <p:strVal val="#ppt_w"/>
                                          </p:val>
                                        </p:tav>
                                      </p:tavLst>
                                    </p:anim>
                                    <p:anim calcmode="lin" valueType="num">
                                      <p:cBhvr>
                                        <p:cTn id="9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Wrong Buzzer.wav"/>
                                        </p:tgtEl>
                                      </p:cMediaNode>
                                    </p:audio>
                                  </p:subTnLst>
                                </p:cTn>
                              </p:par>
                              <p:par>
                                <p:cTn id="96" presetID="1" presetClass="emph" presetSubtype="2" fill="hold" nodeType="withEffect">
                                  <p:stCondLst>
                                    <p:cond delay="1000"/>
                                  </p:stCondLst>
                                  <p:childTnLst>
                                    <p:animClr clrSpc="rgb" dir="cw">
                                      <p:cBhvr>
                                        <p:cTn id="97" dur="250" fill="hold"/>
                                        <p:tgtEl>
                                          <p:spTgt spid="17"/>
                                        </p:tgtEl>
                                        <p:attrNameLst>
                                          <p:attrName>fillcolor</p:attrName>
                                        </p:attrNameLst>
                                      </p:cBhvr>
                                      <p:to>
                                        <a:srgbClr val="FFFF00"/>
                                      </p:to>
                                    </p:animClr>
                                    <p:set>
                                      <p:cBhvr>
                                        <p:cTn id="98" dur="250" fill="hold"/>
                                        <p:tgtEl>
                                          <p:spTgt spid="17"/>
                                        </p:tgtEl>
                                        <p:attrNameLst>
                                          <p:attrName>fill.type</p:attrName>
                                        </p:attrNameLst>
                                      </p:cBhvr>
                                      <p:to>
                                        <p:strVal val="solid"/>
                                      </p:to>
                                    </p:set>
                                    <p:set>
                                      <p:cBhvr>
                                        <p:cTn id="9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00" restart="whenNotActive" fill="hold" evtFilter="cancelBubble" nodeType="interactiveSeq">
                <p:stCondLst>
                  <p:cond evt="onClick" delay="0">
                    <p:tgtEl>
                      <p:spTgt spid="18"/>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18"/>
                                        </p:tgtEl>
                                        <p:attrNameLst>
                                          <p:attrName>fillcolor</p:attrName>
                                        </p:attrNameLst>
                                      </p:cBhvr>
                                      <p:to>
                                        <a:srgbClr val="FFF2CC"/>
                                      </p:to>
                                    </p:animClr>
                                    <p:set>
                                      <p:cBhvr>
                                        <p:cTn id="105" dur="250" fill="hold"/>
                                        <p:tgtEl>
                                          <p:spTgt spid="18"/>
                                        </p:tgtEl>
                                        <p:attrNameLst>
                                          <p:attrName>fill.type</p:attrName>
                                        </p:attrNameLst>
                                      </p:cBhvr>
                                      <p:to>
                                        <p:strVal val="solid"/>
                                      </p:to>
                                    </p:set>
                                    <p:set>
                                      <p:cBhvr>
                                        <p:cTn id="106" dur="250" fill="hold"/>
                                        <p:tgtEl>
                                          <p:spTgt spid="18"/>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21"/>
                                        </p:tgtEl>
                                        <p:attrNameLst>
                                          <p:attrName>style.visibility</p:attrName>
                                        </p:attrNameLst>
                                      </p:cBhvr>
                                      <p:to>
                                        <p:strVal val="visible"/>
                                      </p:to>
                                    </p:set>
                                    <p:anim calcmode="lin" valueType="num">
                                      <p:cBhvr>
                                        <p:cTn id="109" dur="250" fill="hold"/>
                                        <p:tgtEl>
                                          <p:spTgt spid="21"/>
                                        </p:tgtEl>
                                        <p:attrNameLst>
                                          <p:attrName>ppt_w</p:attrName>
                                        </p:attrNameLst>
                                      </p:cBhvr>
                                      <p:tavLst>
                                        <p:tav tm="0">
                                          <p:val>
                                            <p:strVal val="4*#ppt_w"/>
                                          </p:val>
                                        </p:tav>
                                        <p:tav tm="100000">
                                          <p:val>
                                            <p:strVal val="#ppt_w"/>
                                          </p:val>
                                        </p:tav>
                                      </p:tavLst>
                                    </p:anim>
                                    <p:anim calcmode="lin" valueType="num">
                                      <p:cBhvr>
                                        <p:cTn id="11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6" name="Check mark.wav"/>
                                        </p:tgtEl>
                                      </p:cMediaNode>
                                    </p:audio>
                                  </p:subTnLst>
                                </p:cTn>
                              </p:par>
                              <p:par>
                                <p:cTn id="111" presetID="1" presetClass="emph" presetSubtype="2" fill="hold" nodeType="withEffect">
                                  <p:stCondLst>
                                    <p:cond delay="1000"/>
                                  </p:stCondLst>
                                  <p:childTnLst>
                                    <p:animClr clrSpc="rgb" dir="cw">
                                      <p:cBhvr>
                                        <p:cTn id="112" dur="250" fill="hold"/>
                                        <p:tgtEl>
                                          <p:spTgt spid="18"/>
                                        </p:tgtEl>
                                        <p:attrNameLst>
                                          <p:attrName>fillcolor</p:attrName>
                                        </p:attrNameLst>
                                      </p:cBhvr>
                                      <p:to>
                                        <a:srgbClr val="00B050"/>
                                      </p:to>
                                    </p:animClr>
                                    <p:set>
                                      <p:cBhvr>
                                        <p:cTn id="113" dur="250" fill="hold"/>
                                        <p:tgtEl>
                                          <p:spTgt spid="18"/>
                                        </p:tgtEl>
                                        <p:attrNameLst>
                                          <p:attrName>fill.type</p:attrName>
                                        </p:attrNameLst>
                                      </p:cBhvr>
                                      <p:to>
                                        <p:strVal val="solid"/>
                                      </p:to>
                                    </p:set>
                                    <p:set>
                                      <p:cBhvr>
                                        <p:cTn id="11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4" grpId="0" animBg="1"/>
      <p:bldP spid="15"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7"/>
          <a:stretch>
            <a:fillRect/>
          </a:stretch>
        </p:blipFill>
        <p:spPr>
          <a:xfrm>
            <a:off x="0" y="1"/>
            <a:ext cx="9144000" cy="51434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73028" y="1748811"/>
            <a:ext cx="799192" cy="79919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808591" y="1177072"/>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789842" y="430962"/>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31346" y="2680150"/>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3087476" y="1659455"/>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6974803" y="0"/>
            <a:ext cx="2169197" cy="2542253"/>
          </a:xfrm>
          <a:prstGeom prst="rect">
            <a:avLst/>
          </a:prstGeom>
        </p:spPr>
      </p:pic>
      <p:grpSp>
        <p:nvGrpSpPr>
          <p:cNvPr id="31" name="Group 30">
            <a:extLst>
              <a:ext uri="{FF2B5EF4-FFF2-40B4-BE49-F238E27FC236}">
                <a16:creationId xmlns:a16="http://schemas.microsoft.com/office/drawing/2014/main" id="{BD02A26A-DD70-48B2-9471-0802BECD8BC4}"/>
              </a:ext>
            </a:extLst>
          </p:cNvPr>
          <p:cNvGrpSpPr/>
          <p:nvPr/>
        </p:nvGrpSpPr>
        <p:grpSpPr>
          <a:xfrm>
            <a:off x="7367025" y="2652545"/>
            <a:ext cx="1703138" cy="1703138"/>
            <a:chOff x="6061072" y="2660553"/>
            <a:chExt cx="4084411" cy="4084411"/>
          </a:xfrm>
          <a:solidFill>
            <a:srgbClr val="EF4149"/>
          </a:solidFill>
        </p:grpSpPr>
        <p:sp>
          <p:nvSpPr>
            <p:cNvPr id="35" name="Oval 34">
              <a:extLst>
                <a:ext uri="{FF2B5EF4-FFF2-40B4-BE49-F238E27FC236}">
                  <a16:creationId xmlns:a16="http://schemas.microsoft.com/office/drawing/2014/main" id="{51D13324-3B34-4FF3-97E9-8ED74D516D09}"/>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21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30</a:t>
              </a:r>
            </a:p>
          </p:txBody>
        </p:sp>
        <p:sp>
          <p:nvSpPr>
            <p:cNvPr id="36" name="Freeform 5">
              <a:extLst>
                <a:ext uri="{FF2B5EF4-FFF2-40B4-BE49-F238E27FC236}">
                  <a16:creationId xmlns:a16="http://schemas.microsoft.com/office/drawing/2014/main" id="{657B59E0-0BA4-417E-BA5A-6AB76BE91572}"/>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grpSp>
      <p:pic>
        <p:nvPicPr>
          <p:cNvPr id="37" name="Picture 36" descr="Download Software Development Services - Covent Garden PNG Image with No  Background - PNGkey.com">
            <a:extLst>
              <a:ext uri="{FF2B5EF4-FFF2-40B4-BE49-F238E27FC236}">
                <a16:creationId xmlns:a16="http://schemas.microsoft.com/office/drawing/2014/main" id="{2AF8F420-6485-40BC-AC4A-62DA92780C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72561" y="2973125"/>
            <a:ext cx="1092066" cy="1092066"/>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806A1699-C0D5-4972-A3EC-93C12501527E}"/>
              </a:ext>
            </a:extLst>
          </p:cNvPr>
          <p:cNvPicPr>
            <a:picLocks noChangeAspect="1"/>
          </p:cNvPicPr>
          <p:nvPr/>
        </p:nvPicPr>
        <p:blipFill>
          <a:blip r:embed="rId14"/>
          <a:stretch>
            <a:fillRect/>
          </a:stretch>
        </p:blipFill>
        <p:spPr>
          <a:xfrm rot="19973613">
            <a:off x="7632734" y="812786"/>
            <a:ext cx="1441292" cy="1513737"/>
          </a:xfrm>
          <a:prstGeom prst="rect">
            <a:avLst/>
          </a:prstGeom>
        </p:spPr>
      </p:pic>
      <p:sp>
        <p:nvSpPr>
          <p:cNvPr id="14" name="Snip Diagonal Corner Rectangle 3">
            <a:extLst>
              <a:ext uri="{FF2B5EF4-FFF2-40B4-BE49-F238E27FC236}">
                <a16:creationId xmlns:a16="http://schemas.microsoft.com/office/drawing/2014/main" id="{BFB8E36D-DB2A-4CB9-B8ED-37EDB6B7D65C}"/>
              </a:ext>
            </a:extLst>
          </p:cNvPr>
          <p:cNvSpPr/>
          <p:nvPr/>
        </p:nvSpPr>
        <p:spPr>
          <a:xfrm>
            <a:off x="-228" y="1739590"/>
            <a:ext cx="7895046" cy="1203448"/>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2800" b="1" kern="1200" dirty="0">
                <a:solidFill>
                  <a:srgbClr val="FF0000"/>
                </a:solidFill>
                <a:latin typeface="Times New Roman" panose="02020603050405020304" pitchFamily="18" charset="0"/>
                <a:cs typeface="Times New Roman" panose="02020603050405020304" pitchFamily="18" charset="0"/>
              </a:rPr>
              <a:t>Câu 5: </a:t>
            </a:r>
            <a:r>
              <a:rPr lang="vi-VN" sz="2800" b="1" dirty="0">
                <a:solidFill>
                  <a:srgbClr val="FF0000"/>
                </a:solidFill>
                <a:latin typeface="Times New Roman" panose="02020603050405020304" pitchFamily="18" charset="0"/>
                <a:cs typeface="Times New Roman" panose="02020603050405020304" pitchFamily="18" charset="0"/>
              </a:rPr>
              <a:t>Phân tử glucose được cấu tạo từ carbon, hydrogen, oxygen. Glucose là</a:t>
            </a:r>
            <a:endParaRPr lang="vi-VN" sz="2800" b="1" kern="1200" dirty="0">
              <a:solidFill>
                <a:srgbClr val="FF0000"/>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DE959F6-438B-4ED5-87C5-A1015096BDB1}"/>
              </a:ext>
            </a:extLst>
          </p:cNvPr>
          <p:cNvSpPr/>
          <p:nvPr/>
        </p:nvSpPr>
        <p:spPr>
          <a:xfrm>
            <a:off x="267196" y="3264875"/>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defRPr/>
            </a:pPr>
            <a:r>
              <a:rPr lang="vi-VN" sz="2800" b="1" kern="1200" dirty="0">
                <a:solidFill>
                  <a:schemeClr val="bg1"/>
                </a:solidFill>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kim loại.</a:t>
            </a:r>
          </a:p>
        </p:txBody>
      </p:sp>
      <p:sp>
        <p:nvSpPr>
          <p:cNvPr id="16" name="Rectangle 15">
            <a:extLst>
              <a:ext uri="{FF2B5EF4-FFF2-40B4-BE49-F238E27FC236}">
                <a16:creationId xmlns:a16="http://schemas.microsoft.com/office/drawing/2014/main" id="{3D1BEBA6-4BB7-4E3D-84C0-7256750F4192}"/>
              </a:ext>
            </a:extLst>
          </p:cNvPr>
          <p:cNvSpPr/>
          <p:nvPr/>
        </p:nvSpPr>
        <p:spPr>
          <a:xfrm>
            <a:off x="4032493" y="3268016"/>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800" b="1" kern="1200" dirty="0">
                <a:solidFill>
                  <a:schemeClr val="bg1"/>
                </a:solidFill>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phi kim.</a:t>
            </a:r>
            <a:endParaRPr lang="vi-VN" sz="2800" b="1" kern="1200" dirty="0">
              <a:solidFill>
                <a:schemeClr val="bg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8D4C0019-9215-4A26-BC6D-E55CD9647482}"/>
              </a:ext>
            </a:extLst>
          </p:cNvPr>
          <p:cNvSpPr/>
          <p:nvPr/>
        </p:nvSpPr>
        <p:spPr>
          <a:xfrm>
            <a:off x="267196" y="3931754"/>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defRPr/>
            </a:pPr>
            <a:r>
              <a:rPr lang="vi-VN" sz="2800" b="1" dirty="0">
                <a:solidFill>
                  <a:schemeClr val="bg1"/>
                </a:solidFill>
                <a:latin typeface="Times New Roman" panose="02020603050405020304" pitchFamily="18" charset="0"/>
                <a:cs typeface="Times New Roman" panose="02020603050405020304" pitchFamily="18" charset="0"/>
              </a:rPr>
              <a:t>C. </a:t>
            </a:r>
            <a:r>
              <a:rPr lang="vi-VN" sz="2800" b="1" dirty="0">
                <a:latin typeface="Times New Roman" panose="02020603050405020304" pitchFamily="18" charset="0"/>
                <a:cs typeface="Times New Roman" panose="02020603050405020304" pitchFamily="18" charset="0"/>
              </a:rPr>
              <a:t>đơn chất.</a:t>
            </a:r>
            <a:endParaRPr lang="vi-VN" sz="2800" b="1" kern="1200" dirty="0">
              <a:solidFill>
                <a:schemeClr val="bg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534A119D-B5C3-4F99-83FB-5E3A8283E628}"/>
              </a:ext>
            </a:extLst>
          </p:cNvPr>
          <p:cNvSpPr/>
          <p:nvPr/>
        </p:nvSpPr>
        <p:spPr>
          <a:xfrm>
            <a:off x="4032493" y="3934895"/>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800" b="1" kern="1200" dirty="0">
                <a:solidFill>
                  <a:schemeClr val="bg1"/>
                </a:solidFill>
                <a:latin typeface="Times New Roman" panose="02020603050405020304" pitchFamily="18" charset="0"/>
                <a:cs typeface="Times New Roman" panose="02020603050405020304" pitchFamily="18" charset="0"/>
              </a:rPr>
              <a:t>D</a:t>
            </a:r>
            <a:r>
              <a:rPr lang="vi-VN" sz="2800" b="1" dirty="0">
                <a:solidFill>
                  <a:schemeClr val="bg1"/>
                </a:solidFill>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hợp chất.</a:t>
            </a:r>
            <a:endParaRPr lang="vi-VN" sz="2800" b="1" dirty="0">
              <a:solidFill>
                <a:schemeClr val="bg1"/>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E40930F2-EB1A-4E07-A4BB-BE450FC3D5E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43003" y="3283981"/>
            <a:ext cx="604292" cy="531044"/>
          </a:xfrm>
          <a:prstGeom prst="rect">
            <a:avLst/>
          </a:prstGeom>
        </p:spPr>
      </p:pic>
      <p:pic>
        <p:nvPicPr>
          <p:cNvPr id="20" name="Picture 19">
            <a:extLst>
              <a:ext uri="{FF2B5EF4-FFF2-40B4-BE49-F238E27FC236}">
                <a16:creationId xmlns:a16="http://schemas.microsoft.com/office/drawing/2014/main" id="{A55EACC5-6D5E-4A53-BC92-C16B2EF3209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97992" y="3979449"/>
            <a:ext cx="549303" cy="482721"/>
          </a:xfrm>
          <a:prstGeom prst="rect">
            <a:avLst/>
          </a:prstGeom>
        </p:spPr>
      </p:pic>
      <p:pic>
        <p:nvPicPr>
          <p:cNvPr id="21" name="Picture 20">
            <a:extLst>
              <a:ext uri="{FF2B5EF4-FFF2-40B4-BE49-F238E27FC236}">
                <a16:creationId xmlns:a16="http://schemas.microsoft.com/office/drawing/2014/main" id="{CE6CF7F8-A3BC-4E62-9CE3-AD9513F0DD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09035" y="3989251"/>
            <a:ext cx="603557" cy="482845"/>
          </a:xfrm>
          <a:prstGeom prst="rect">
            <a:avLst/>
          </a:prstGeom>
        </p:spPr>
      </p:pic>
      <p:pic>
        <p:nvPicPr>
          <p:cNvPr id="22" name="Picture 21">
            <a:extLst>
              <a:ext uri="{FF2B5EF4-FFF2-40B4-BE49-F238E27FC236}">
                <a16:creationId xmlns:a16="http://schemas.microsoft.com/office/drawing/2014/main" id="{1AE883EA-A394-4588-9F8C-3DA78C4E3D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63147" y="3322735"/>
            <a:ext cx="549444" cy="482845"/>
          </a:xfrm>
          <a:prstGeom prst="rect">
            <a:avLst/>
          </a:prstGeom>
        </p:spPr>
      </p:pic>
    </p:spTree>
    <p:extLst>
      <p:ext uri="{BB962C8B-B14F-4D97-AF65-F5344CB8AC3E}">
        <p14:creationId xmlns:p14="http://schemas.microsoft.com/office/powerpoint/2010/main" val="251057661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21" presetClass="exit" presetSubtype="1" fill="hold" nodeType="withEffect">
                                  <p:stCondLst>
                                    <p:cond delay="0"/>
                                  </p:stCondLst>
                                  <p:childTnLst>
                                    <p:animEffect transition="out" filter="wheel(1)">
                                      <p:cBhvr>
                                        <p:cTn id="36" dur="30000"/>
                                        <p:tgtEl>
                                          <p:spTgt spid="31"/>
                                        </p:tgtEl>
                                      </p:cBhvr>
                                    </p:animEffect>
                                    <p:set>
                                      <p:cBhvr>
                                        <p:cTn id="37" dur="1" fill="hold">
                                          <p:stCondLst>
                                            <p:cond delay="29999"/>
                                          </p:stCondLst>
                                        </p:cTn>
                                        <p:tgtEl>
                                          <p:spTgt spid="31"/>
                                        </p:tgtEl>
                                        <p:attrNameLst>
                                          <p:attrName>style.visibility</p:attrName>
                                        </p:attrNameLst>
                                      </p:cBhvr>
                                      <p:to>
                                        <p:strVal val="hidden"/>
                                      </p:to>
                                    </p:set>
                                  </p:childTnLst>
                                </p:cTn>
                              </p:par>
                              <p:par>
                                <p:cTn id="38" presetID="0" presetClass="path" presetSubtype="0" fill="hold" nodeType="withEffect">
                                  <p:stCondLst>
                                    <p:cond delay="0"/>
                                  </p:stCondLst>
                                  <p:childTnLst>
                                    <p:animMotion origin="layout" path="M 0.01003 -0.00648 L 0.01003 -0.00648 C 0.02357 -0.00139 0.03698 0.00417 0.05065 0.00834 C 0.0543 0.00973 0.0582 0.01042 0.06211 0.01019 C 0.06758 0.00996 0.07318 0.00787 0.07878 0.00648 C 0.08047 0.00463 0.08242 0.00324 0.08399 0.00093 C 0.0849 -0.00046 0.08529 -0.00277 0.08607 -0.00463 C 0.09883 -0.03379 0.0832 0.00486 0.09649 -0.03055 C 0.0974 -0.0331 0.0987 -0.03518 0.09961 -0.03796 C 0.10078 -0.0419 0.10143 -0.04652 0.10274 -0.05092 C 0.10326 -0.05277 0.1043 -0.0544 0.10482 -0.05648 C 0.1056 -0.05995 0.10586 -0.06412 0.1069 -0.06759 C 0.10794 -0.07129 0.10899 -0.07477 0.11003 -0.0787 C 0.1112 -0.08379 0.11133 -0.08773 0.11211 -0.09352 C 0.11263 -0.09838 0.11198 -0.10486 0.11419 -0.10833 C 0.11719 -0.11273 0.12175 -0.11203 0.12565 -0.11389 C 0.13008 -0.11018 0.1349 -0.10717 0.13919 -0.10277 C 0.14258 -0.09907 0.14466 -0.09143 0.14857 -0.08981 C 0.14987 -0.08912 0.1513 -0.08865 0.15274 -0.08796 C 0.15417 -0.0868 0.15547 -0.08518 0.1569 -0.08426 C 0.15781 -0.08333 0.15899 -0.0831 0.16003 -0.0824 C 0.16172 -0.08125 0.16341 -0.07963 0.16524 -0.0787 C 0.16836 -0.07662 0.17122 -0.07639 0.17461 -0.075 C 0.17565 -0.07453 0.17656 -0.07338 0.17774 -0.07315 C 0.18151 -0.07199 0.18529 -0.07199 0.18919 -0.07129 C 0.19128 -0.07083 0.19323 -0.0699 0.19544 -0.06944 C 0.19818 -0.06875 0.20091 -0.06805 0.20378 -0.06759 C 0.20716 -0.06805 0.21068 -0.06852 0.21419 -0.06944 C 0.2155 -0.06967 0.21706 -0.06967 0.21836 -0.07129 C 0.225 -0.07963 0.22318 -0.08102 0.22774 -0.08981 C 0.22995 -0.09421 0.23307 -0.09768 0.23503 -0.10277 C 0.23568 -0.10463 0.2362 -0.10671 0.23711 -0.10833 C 0.23828 -0.11041 0.23984 -0.1118 0.24128 -0.11389 C 0.24232 -0.11551 0.24323 -0.11759 0.2444 -0.11944 C 0.24714 -0.12361 0.25638 -0.13449 0.25794 -0.13611 C 0.25885 -0.13703 0.26003 -0.13727 0.26107 -0.13796 C 0.26276 -0.13912 0.26432 -0.14097 0.26628 -0.14166 C 0.26992 -0.14282 0.27383 -0.14282 0.27774 -0.14328 C 0.28763 -0.14699 0.28229 -0.14467 0.29753 -0.1544 C 0.29922 -0.15555 0.30091 -0.1574 0.30274 -0.1581 C 0.30612 -0.15972 0.30964 -0.16088 0.31315 -0.1618 C 0.32175 -0.16458 0.31719 -0.16319 0.32669 -0.16551 C 0.33255 -0.16921 0.33138 -0.16898 0.34128 -0.16921 C 0.36693 -0.17037 0.39258 -0.1706 0.41836 -0.17106 C 0.42175 -0.17245 0.42539 -0.17291 0.42878 -0.17477 C 0.42982 -0.17546 0.43073 -0.17662 0.4319 -0.17662 C 0.43945 -0.17731 0.44714 -0.17662 0.45482 -0.17662 " pathEditMode="relative" ptsTypes="AAAAAAAAAAAAAAAAAAAAAAAAAAAAAAAAAAAAAAAAAAAAAAA">
                                      <p:cBhvr>
                                        <p:cTn id="39" dur="19100" fill="hold"/>
                                        <p:tgtEl>
                                          <p:spTgt spid="7"/>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41" dur="25900" fill="hold"/>
                                        <p:tgtEl>
                                          <p:spTgt spid="2054"/>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364 0.00648 L -0.00364 0.00648 C 0.01146 -0.01389 -0.00273 0.00324 0.01615 -0.01389 C 0.0211 -0.01852 0.02565 -0.02453 0.03073 -0.0287 C 0.04154 -0.03819 0.04245 -0.03819 0.05052 -0.04166 C 0.05261 -0.04421 0.0543 -0.04768 0.05677 -0.04907 C 0.0625 -0.05301 0.07084 -0.05 0.07657 -0.04907 C 0.08295 -0.04537 0.0763 -0.05 0.0849 -0.03981 C 0.08789 -0.03634 0.0918 -0.03449 0.09532 -0.0324 C 0.10183 -0.0412 0.10912 -0.04838 0.11511 -0.05833 C 0.11628 -0.06065 0.1155 -0.06481 0.11615 -0.06759 C 0.11654 -0.0699 0.11745 -0.07129 0.11823 -0.07315 C 0.11849 -0.07824 0.11849 -0.08333 0.11927 -0.08796 C 0.11953 -0.09028 0.12084 -0.09143 0.12136 -0.09352 C 0.12188 -0.09653 0.12188 -0.09977 0.1224 -0.10278 C 0.12266 -0.10486 0.12305 -0.10648 0.12344 -0.10833 C 0.12383 -0.11157 0.12396 -0.11458 0.12448 -0.11759 C 0.12474 -0.11967 0.12513 -0.12129 0.12552 -0.12315 C 0.12591 -0.12569 0.12591 -0.12824 0.12657 -0.13055 C 0.12696 -0.13264 0.12787 -0.13426 0.12865 -0.13611 C 0.12917 -0.14051 0.12943 -0.14606 0.13177 -0.14907 C 0.13959 -0.16018 0.14922 -0.16134 0.15886 -0.16574 C 0.1668 -0.16528 0.17526 -0.16898 0.18282 -0.16389 C 0.18737 -0.16088 0.18933 -0.15092 0.19219 -0.14352 C 0.19479 -0.1368 0.19792 -0.12176 0.19948 -0.11389 C 0.19987 -0.11157 0.19987 -0.10879 0.20052 -0.10648 C 0.20157 -0.10254 0.20326 -0.09907 0.20469 -0.09537 L 0.20677 -0.08981 C 0.2086 -0.08495 0.2099 -0.08055 0.21302 -0.07685 C 0.21446 -0.07523 0.21654 -0.07477 0.21823 -0.07315 C 0.21966 -0.07176 0.22071 -0.06875 0.2224 -0.06759 C 0.22435 -0.0662 0.22657 -0.06666 0.22865 -0.06574 C 0.22995 -0.06528 0.23138 -0.06458 0.23282 -0.06389 C 0.23763 -0.06643 0.24271 -0.06805 0.2474 -0.07129 C 0.2487 -0.07245 0.24922 -0.07546 0.25052 -0.07685 C 0.25313 -0.08032 0.25612 -0.08264 0.25886 -0.08611 C 0.27383 -0.10625 0.25287 -0.08217 0.26719 -0.09907 C 0.26875 -0.10115 0.27071 -0.10254 0.2724 -0.10463 C 0.27383 -0.10694 0.27474 -0.11041 0.27657 -0.11203 C 0.28099 -0.11666 0.2875 -0.12129 0.29323 -0.12315 C 0.29518 -0.12407 0.2974 -0.12453 0.29948 -0.125 C 0.30183 -0.12685 0.30417 -0.1294 0.30677 -0.13055 C 0.31367 -0.13426 0.31263 -0.13078 0.31823 -0.13426 C 0.31966 -0.13541 0.32084 -0.13703 0.3224 -0.13796 C 0.3237 -0.13889 0.32513 -0.13935 0.32657 -0.13981 C 0.32774 -0.14051 0.33776 -0.14352 0.34115 -0.14537 C 0.36263 -0.15764 0.35026 -0.15185 0.36094 -0.15648 C 0.36107 -0.15671 0.36914 -0.16574 0.37032 -0.16574 C 0.37578 -0.16643 0.38138 -0.16458 0.38698 -0.16389 C 0.38933 -0.16203 0.39167 -0.15995 0.39427 -0.15833 C 0.39909 -0.15532 0.39753 -0.15879 0.40157 -0.15278 C 0.40534 -0.14722 0.41302 -0.12893 0.41407 -0.12685 C 0.41498 -0.125 0.41615 -0.12338 0.41719 -0.12129 C 0.42188 -0.11111 0.41576 -0.12014 0.42344 -0.10648 C 0.425 -0.1037 0.42696 -0.10208 0.42865 -0.09907 C 0.42943 -0.09768 0.42969 -0.09514 0.43073 -0.09352 C 0.4336 -0.08889 0.43685 -0.08472 0.44011 -0.08055 C 0.44271 -0.07731 0.44532 -0.07361 0.44844 -0.07129 C 0.46992 -0.05671 0.46081 -0.06782 0.4724 -0.05833 C 0.48867 -0.04537 0.48672 -0.04537 0.50052 -0.03611 C 0.50534 -0.0331 0.51003 -0.02916 0.51511 -0.02685 C 0.5194 -0.025 0.52409 -0.02453 0.52865 -0.02315 C 0.53242 -0.02222 0.5362 -0.02083 0.54011 -0.01944 C 0.54662 -0.02129 0.55339 -0.02176 0.5599 -0.025 C 0.56094 -0.02569 0.56055 -0.0287 0.56094 -0.03055 C 0.56159 -0.03565 0.56211 -0.04051 0.56302 -0.04537 C 0.56654 -0.06759 0.56393 -0.04467 0.56719 -0.07315 C 0.56758 -0.07685 0.56745 -0.08078 0.56823 -0.08426 C 0.56914 -0.08912 0.57084 -0.09305 0.5724 -0.09722 C 0.57435 -0.10347 0.57617 -0.1074 0.57969 -0.11203 C 0.58125 -0.11435 0.58321 -0.11551 0.5849 -0.11759 C 0.58633 -0.1199 0.5875 -0.12291 0.58907 -0.125 C 0.59206 -0.12986 0.59271 -0.12847 0.59636 -0.1324 C 0.59779 -0.13426 0.59883 -0.1368 0.60052 -0.13796 C 0.60482 -0.14166 0.60964 -0.14352 0.61407 -0.14722 C 0.61537 -0.14861 0.61667 -0.15 0.61823 -0.15092 C 0.62943 -0.15856 0.63099 -0.15833 0.64219 -0.16389 C 0.65039 -0.16828 0.64024 -0.16574 0.65782 -0.17129 C 0.66276 -0.17315 0.68216 -0.17477 0.6849 -0.175 L 0.70365 -0.17129 " pathEditMode="relative" ptsTypes="AAAAAAAAAAAAAAAAAAAAAAAAAAAAAAAAAAAAAAAAAAAAAAAAAAAAAAAAAAAAAAAAAAAAAAAAAAAAAAAA">
                                      <p:cBhvr>
                                        <p:cTn id="43" dur="11800" fill="hold"/>
                                        <p:tgtEl>
                                          <p:spTgt spid="2052"/>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45" dur="21400" fill="hold"/>
                                        <p:tgtEl>
                                          <p:spTgt spid="2056"/>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156 -0.02408 L -0.00156 -0.02384 C 0.00534 -0.02477 0.01224 -0.025 0.01927 -0.02593 C 0.02409 -0.02685 0.03659 -0.03056 0.04219 -0.03333 C 0.04388 -0.03426 0.04557 -0.03588 0.0474 -0.03704 C 0.04844 -0.03958 0.04922 -0.04259 0.05052 -0.04445 C 0.05599 -0.05347 0.05703 -0.05324 0.06302 -0.05741 C 0.06406 -0.05995 0.0655 -0.06204 0.06615 -0.06482 C 0.06758 -0.07153 0.06836 -0.07847 0.06927 -0.08519 C 0.07031 -0.09375 0.06992 -0.09954 0.07136 -0.10741 C 0.07188 -0.11065 0.0724 -0.11389 0.07344 -0.11667 C 0.07409 -0.11898 0.07552 -0.12037 0.07656 -0.12222 C 0.07682 -0.12477 0.07643 -0.12801 0.07761 -0.12963 C 0.07917 -0.13218 0.08177 -0.13195 0.08386 -0.13333 C 0.08529 -0.13449 0.08659 -0.13588 0.08802 -0.13704 C 0.09284 -0.13519 0.09766 -0.13357 0.10261 -0.13148 C 0.12904 -0.12014 0.11393 -0.12431 0.13073 -0.12037 C 0.13281 -0.11921 0.13477 -0.11759 0.13698 -0.11667 C 0.14037 -0.11574 0.14388 -0.11574 0.1474 -0.11482 C 0.14974 -0.11435 0.15221 -0.11366 0.15469 -0.11296 C 0.16406 -0.11366 0.17396 -0.1088 0.18281 -0.11482 C 0.18789 -0.11852 0.18815 -0.13218 0.19219 -0.13889 L 0.19636 -0.1463 C 0.1974 -0.15139 0.1987 -0.15602 0.19948 -0.16111 C 0.20013 -0.16667 0.2 -0.17245 0.20052 -0.17778 C 0.20065 -0.18033 0.20117 -0.18287 0.20156 -0.18519 C 0.20182 -0.19398 0.20104 -0.20301 0.20261 -0.21111 C 0.20326 -0.21505 0.20573 -0.21713 0.20781 -0.21852 C 0.22682 -0.23241 0.2263 -0.23079 0.24219 -0.23333 C 0.24323 -0.23472 0.24414 -0.23611 0.24531 -0.23704 C 0.24622 -0.23796 0.24727 -0.23843 0.24844 -0.23889 C 0.25781 -0.24329 0.26784 -0.24537 0.27656 -0.2537 C 0.27943 -0.25671 0.28359 -0.26158 0.28594 -0.26667 C 0.28841 -0.27269 0.29063 -0.27917 0.29323 -0.28519 L 0.29636 -0.29259 C 0.29662 -0.2963 0.29675 -0.30023 0.2974 -0.3037 C 0.30182 -0.3287 0.29909 -0.32917 0.30677 -0.33704 C 0.30912 -0.33982 0.31159 -0.3419 0.31406 -0.34445 C 0.31875 -0.35 0.31511 -0.34699 0.32031 -0.35 C 0.33307 -0.34769 0.34596 -0.34607 0.35886 -0.34259 C 0.36042 -0.34213 0.36224 -0.34028 0.3638 -0.33889 L 0.39219 -0.31667 C 0.39427 -0.31505 0.39948 -0.31204 0.40156 -0.30926 C 0.40274 -0.30787 0.40352 -0.30556 0.4043 -0.3037 C 0.40534 -0.30232 0.40677 -0.30162 0.40781 -0.3 C 0.40886 -0.29838 0.40964 -0.29583 0.41068 -0.29445 C 0.41224 -0.29283 0.41445 -0.29259 0.41615 -0.29074 C 0.42513 -0.28102 0.41719 -0.28565 0.4263 -0.27778 C 0.43255 -0.27269 0.43698 -0.27037 0.44323 -0.26667 C 0.45703 -0.26852 0.47096 -0.26921 0.4849 -0.27222 C 0.48711 -0.27292 0.48893 -0.27616 0.49115 -0.27778 C 0.49284 -0.27917 0.49453 -0.28033 0.49636 -0.28148 C 0.50794 -0.3162 0.48997 -0.26389 0.50365 -0.3 C 0.50651 -0.30787 0.51198 -0.32408 0.51198 -0.32384 C 0.51367 -0.33681 0.51172 -0.32894 0.51927 -0.34074 C 0.52031 -0.34259 0.52096 -0.34537 0.5224 -0.3463 C 0.52891 -0.35139 0.5362 -0.3544 0.54323 -0.35741 C 0.54896 -0.35695 0.55495 -0.35671 0.56094 -0.35556 C 0.56172 -0.35556 0.56706 -0.35301 0.56823 -0.35185 C 0.56979 -0.35046 0.57149 -0.34769 0.57344 -0.3463 C 0.57435 -0.34583 0.58659 -0.34283 0.58698 -0.34259 C 0.59089 -0.34329 0.59544 -0.34236 0.59948 -0.34445 C 0.6 -0.34491 0.6125 -0.35926 0.61406 -0.36111 C 0.61719 -0.36551 0.61979 -0.37153 0.62344 -0.37408 C 0.62552 -0.37593 0.62826 -0.37778 0.63073 -0.37963 C 0.63203 -0.38079 0.63346 -0.38241 0.6349 -0.38333 C 0.63763 -0.38565 0.64011 -0.38611 0.64323 -0.38704 C 0.64453 -0.38843 0.64596 -0.38982 0.6474 -0.39074 C 0.64831 -0.39167 0.64935 -0.39259 0.65052 -0.39259 L 0.77656 -0.39259 " pathEditMode="relative" rAng="0" ptsTypes="AAAAAAAAAAAAAAAAAAAAAAAAAAAAAAAAAAAAAAAAAAAAAAAAAAAAAAAAAAAAAAAAAAAAAA">
                                      <p:cBhvr>
                                        <p:cTn id="47" dur="30000" fill="hold"/>
                                        <p:tgtEl>
                                          <p:spTgt spid="6"/>
                                        </p:tgtEl>
                                        <p:attrNameLst>
                                          <p:attrName>ppt_x</p:attrName>
                                          <p:attrName>ppt_y</p:attrName>
                                        </p:attrNameLst>
                                      </p:cBhvr>
                                      <p:rCtr x="38906" y="-18426"/>
                                    </p:animMotion>
                                  </p:childTnLst>
                                  <p:subTnLst>
                                    <p:audio>
                                      <p:cMediaNode>
                                        <p:cTn display="0" masterRel="sameClick">
                                          <p:stCondLst>
                                            <p:cond evt="begin" delay="0">
                                              <p:tn val="46"/>
                                            </p:cond>
                                          </p:stCondLst>
                                          <p:endCondLst>
                                            <p:cond evt="onStopAudio" delay="0">
                                              <p:tgtEl>
                                                <p:sldTgt/>
                                              </p:tgtEl>
                                            </p:cond>
                                          </p:endCondLst>
                                        </p:cTn>
                                        <p:tgtEl>
                                          <p:sndTgt r:embed="rId2" name="tiktak.wav"/>
                                        </p:tgtEl>
                                      </p:cMediaNode>
                                    </p:audio>
                                  </p:subTnLst>
                                </p:cTn>
                              </p:par>
                            </p:childTnLst>
                          </p:cTn>
                        </p:par>
                        <p:par>
                          <p:cTn id="48" fill="hold">
                            <p:stCondLst>
                              <p:cond delay="300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subTnLst>
                                    <p:audio>
                                      <p:cMediaNode>
                                        <p:cTn display="0" masterRel="sameClick">
                                          <p:stCondLst>
                                            <p:cond evt="begin" delay="0">
                                              <p:tn val="49"/>
                                            </p:cond>
                                          </p:stCondLst>
                                          <p:endCondLst>
                                            <p:cond evt="onStopAudio" delay="0">
                                              <p:tgtEl>
                                                <p:sldTgt/>
                                              </p:tgtEl>
                                            </p:cond>
                                          </p:endCondLst>
                                        </p:cTn>
                                        <p:tgtEl>
                                          <p:sndTgt r:embed="rId3" name="dung.wav"/>
                                        </p:tgtEl>
                                      </p:cMediaNode>
                                    </p:audio>
                                  </p:subTnLst>
                                </p:cTn>
                              </p:par>
                              <p:par>
                                <p:cTn id="52" presetID="26" presetClass="emph" presetSubtype="0" fill="hold" nodeType="withEffect">
                                  <p:stCondLst>
                                    <p:cond delay="0"/>
                                  </p:stCondLst>
                                  <p:childTnLst>
                                    <p:animEffect transition="out" filter="fade">
                                      <p:cBhvr>
                                        <p:cTn id="53" dur="500" tmFilter="0, 0; .2, .5; .8, .5; 1, 0"/>
                                        <p:tgtEl>
                                          <p:spTgt spid="39"/>
                                        </p:tgtEl>
                                      </p:cBhvr>
                                    </p:animEffect>
                                    <p:animScale>
                                      <p:cBhvr>
                                        <p:cTn id="54" dur="250" autoRev="1" fill="hold"/>
                                        <p:tgtEl>
                                          <p:spTgt spid="39"/>
                                        </p:tgtEl>
                                      </p:cBhvr>
                                      <p:by x="105000" y="105000"/>
                                    </p:animScale>
                                  </p:childTnLst>
                                </p:cTn>
                              </p:par>
                            </p:childTnLst>
                          </p:cTn>
                        </p:par>
                      </p:childTnLst>
                    </p:cTn>
                  </p:par>
                </p:childTnLst>
              </p:cTn>
              <p:nextCondLst>
                <p:cond evt="onClick" delay="0">
                  <p:tgtEl>
                    <p:spTgt spid="37"/>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5"/>
                                        </p:tgtEl>
                                        <p:attrNameLst>
                                          <p:attrName>fillcolor</p:attrName>
                                        </p:attrNameLst>
                                      </p:cBhvr>
                                      <p:to>
                                        <a:srgbClr val="FFF2CC"/>
                                      </p:to>
                                    </p:animClr>
                                    <p:set>
                                      <p:cBhvr>
                                        <p:cTn id="60" dur="250" fill="hold"/>
                                        <p:tgtEl>
                                          <p:spTgt spid="15"/>
                                        </p:tgtEl>
                                        <p:attrNameLst>
                                          <p:attrName>fill.type</p:attrName>
                                        </p:attrNameLst>
                                      </p:cBhvr>
                                      <p:to>
                                        <p:strVal val="solid"/>
                                      </p:to>
                                    </p:set>
                                    <p:set>
                                      <p:cBhvr>
                                        <p:cTn id="61" dur="250" fill="hold"/>
                                        <p:tgtEl>
                                          <p:spTgt spid="15"/>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15"/>
                                        </p:tgtEl>
                                        <p:attrNameLst>
                                          <p:attrName>fillcolor</p:attrName>
                                        </p:attrNameLst>
                                      </p:cBhvr>
                                      <p:to>
                                        <a:srgbClr val="FFFF00"/>
                                      </p:to>
                                    </p:animClr>
                                    <p:set>
                                      <p:cBhvr>
                                        <p:cTn id="68" dur="250" fill="hold"/>
                                        <p:tgtEl>
                                          <p:spTgt spid="15"/>
                                        </p:tgtEl>
                                        <p:attrNameLst>
                                          <p:attrName>fill.type</p:attrName>
                                        </p:attrNameLst>
                                      </p:cBhvr>
                                      <p:to>
                                        <p:strVal val="solid"/>
                                      </p:to>
                                    </p:set>
                                    <p:set>
                                      <p:cBhvr>
                                        <p:cTn id="69"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16"/>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6"/>
                                        </p:tgtEl>
                                        <p:attrNameLst>
                                          <p:attrName>fillcolor</p:attrName>
                                        </p:attrNameLst>
                                      </p:cBhvr>
                                      <p:to>
                                        <a:srgbClr val="FFF2CC"/>
                                      </p:to>
                                    </p:animClr>
                                    <p:set>
                                      <p:cBhvr>
                                        <p:cTn id="75" dur="250" fill="hold"/>
                                        <p:tgtEl>
                                          <p:spTgt spid="16"/>
                                        </p:tgtEl>
                                        <p:attrNameLst>
                                          <p:attrName>fill.type</p:attrName>
                                        </p:attrNameLst>
                                      </p:cBhvr>
                                      <p:to>
                                        <p:strVal val="solid"/>
                                      </p:to>
                                    </p:set>
                                    <p:set>
                                      <p:cBhvr>
                                        <p:cTn id="76" dur="250" fill="hold"/>
                                        <p:tgtEl>
                                          <p:spTgt spid="16"/>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2"/>
                                        </p:tgtEl>
                                        <p:attrNameLst>
                                          <p:attrName>style.visibility</p:attrName>
                                        </p:attrNameLst>
                                      </p:cBhvr>
                                      <p:to>
                                        <p:strVal val="visible"/>
                                      </p:to>
                                    </p:set>
                                    <p:anim calcmode="lin" valueType="num">
                                      <p:cBhvr>
                                        <p:cTn id="79" dur="250" fill="hold"/>
                                        <p:tgtEl>
                                          <p:spTgt spid="22"/>
                                        </p:tgtEl>
                                        <p:attrNameLst>
                                          <p:attrName>ppt_w</p:attrName>
                                        </p:attrNameLst>
                                      </p:cBhvr>
                                      <p:tavLst>
                                        <p:tav tm="0">
                                          <p:val>
                                            <p:strVal val="4*#ppt_w"/>
                                          </p:val>
                                        </p:tav>
                                        <p:tav tm="100000">
                                          <p:val>
                                            <p:strVal val="#ppt_w"/>
                                          </p:val>
                                        </p:tav>
                                      </p:tavLst>
                                    </p:anim>
                                    <p:anim calcmode="lin" valueType="num">
                                      <p:cBhvr>
                                        <p:cTn id="80"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16"/>
                                        </p:tgtEl>
                                        <p:attrNameLst>
                                          <p:attrName>fillcolor</p:attrName>
                                        </p:attrNameLst>
                                      </p:cBhvr>
                                      <p:to>
                                        <a:srgbClr val="FFFF00"/>
                                      </p:to>
                                    </p:animClr>
                                    <p:set>
                                      <p:cBhvr>
                                        <p:cTn id="83" dur="250" fill="hold"/>
                                        <p:tgtEl>
                                          <p:spTgt spid="16"/>
                                        </p:tgtEl>
                                        <p:attrNameLst>
                                          <p:attrName>fill.type</p:attrName>
                                        </p:attrNameLst>
                                      </p:cBhvr>
                                      <p:to>
                                        <p:strVal val="solid"/>
                                      </p:to>
                                    </p:set>
                                    <p:set>
                                      <p:cBhvr>
                                        <p:cTn id="8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17"/>
                                        </p:tgtEl>
                                        <p:attrNameLst>
                                          <p:attrName>fillcolor</p:attrName>
                                        </p:attrNameLst>
                                      </p:cBhvr>
                                      <p:to>
                                        <a:srgbClr val="FFF2CC"/>
                                      </p:to>
                                    </p:animClr>
                                    <p:set>
                                      <p:cBhvr>
                                        <p:cTn id="90" dur="250" fill="hold"/>
                                        <p:tgtEl>
                                          <p:spTgt spid="17"/>
                                        </p:tgtEl>
                                        <p:attrNameLst>
                                          <p:attrName>fill.type</p:attrName>
                                        </p:attrNameLst>
                                      </p:cBhvr>
                                      <p:to>
                                        <p:strVal val="solid"/>
                                      </p:to>
                                    </p:set>
                                    <p:set>
                                      <p:cBhvr>
                                        <p:cTn id="91" dur="250" fill="hold"/>
                                        <p:tgtEl>
                                          <p:spTgt spid="17"/>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20"/>
                                        </p:tgtEl>
                                        <p:attrNameLst>
                                          <p:attrName>style.visibility</p:attrName>
                                        </p:attrNameLst>
                                      </p:cBhvr>
                                      <p:to>
                                        <p:strVal val="visible"/>
                                      </p:to>
                                    </p:set>
                                    <p:anim calcmode="lin" valueType="num">
                                      <p:cBhvr>
                                        <p:cTn id="94" dur="250" fill="hold"/>
                                        <p:tgtEl>
                                          <p:spTgt spid="20"/>
                                        </p:tgtEl>
                                        <p:attrNameLst>
                                          <p:attrName>ppt_w</p:attrName>
                                        </p:attrNameLst>
                                      </p:cBhvr>
                                      <p:tavLst>
                                        <p:tav tm="0">
                                          <p:val>
                                            <p:strVal val="4*#ppt_w"/>
                                          </p:val>
                                        </p:tav>
                                        <p:tav tm="100000">
                                          <p:val>
                                            <p:strVal val="#ppt_w"/>
                                          </p:val>
                                        </p:tav>
                                      </p:tavLst>
                                    </p:anim>
                                    <p:anim calcmode="lin" valueType="num">
                                      <p:cBhvr>
                                        <p:cTn id="9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Wrong Buzzer.wav"/>
                                        </p:tgtEl>
                                      </p:cMediaNode>
                                    </p:audio>
                                  </p:subTnLst>
                                </p:cTn>
                              </p:par>
                              <p:par>
                                <p:cTn id="96" presetID="1" presetClass="emph" presetSubtype="2" fill="hold" nodeType="withEffect">
                                  <p:stCondLst>
                                    <p:cond delay="1000"/>
                                  </p:stCondLst>
                                  <p:childTnLst>
                                    <p:animClr clrSpc="rgb" dir="cw">
                                      <p:cBhvr>
                                        <p:cTn id="97" dur="250" fill="hold"/>
                                        <p:tgtEl>
                                          <p:spTgt spid="17"/>
                                        </p:tgtEl>
                                        <p:attrNameLst>
                                          <p:attrName>fillcolor</p:attrName>
                                        </p:attrNameLst>
                                      </p:cBhvr>
                                      <p:to>
                                        <a:srgbClr val="FFFF00"/>
                                      </p:to>
                                    </p:animClr>
                                    <p:set>
                                      <p:cBhvr>
                                        <p:cTn id="98" dur="250" fill="hold"/>
                                        <p:tgtEl>
                                          <p:spTgt spid="17"/>
                                        </p:tgtEl>
                                        <p:attrNameLst>
                                          <p:attrName>fill.type</p:attrName>
                                        </p:attrNameLst>
                                      </p:cBhvr>
                                      <p:to>
                                        <p:strVal val="solid"/>
                                      </p:to>
                                    </p:set>
                                    <p:set>
                                      <p:cBhvr>
                                        <p:cTn id="9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00" restart="whenNotActive" fill="hold" evtFilter="cancelBubble" nodeType="interactiveSeq">
                <p:stCondLst>
                  <p:cond evt="onClick" delay="0">
                    <p:tgtEl>
                      <p:spTgt spid="18"/>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18"/>
                                        </p:tgtEl>
                                        <p:attrNameLst>
                                          <p:attrName>fillcolor</p:attrName>
                                        </p:attrNameLst>
                                      </p:cBhvr>
                                      <p:to>
                                        <a:srgbClr val="FFF2CC"/>
                                      </p:to>
                                    </p:animClr>
                                    <p:set>
                                      <p:cBhvr>
                                        <p:cTn id="105" dur="250" fill="hold"/>
                                        <p:tgtEl>
                                          <p:spTgt spid="18"/>
                                        </p:tgtEl>
                                        <p:attrNameLst>
                                          <p:attrName>fill.type</p:attrName>
                                        </p:attrNameLst>
                                      </p:cBhvr>
                                      <p:to>
                                        <p:strVal val="solid"/>
                                      </p:to>
                                    </p:set>
                                    <p:set>
                                      <p:cBhvr>
                                        <p:cTn id="106" dur="250" fill="hold"/>
                                        <p:tgtEl>
                                          <p:spTgt spid="18"/>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21"/>
                                        </p:tgtEl>
                                        <p:attrNameLst>
                                          <p:attrName>style.visibility</p:attrName>
                                        </p:attrNameLst>
                                      </p:cBhvr>
                                      <p:to>
                                        <p:strVal val="visible"/>
                                      </p:to>
                                    </p:set>
                                    <p:anim calcmode="lin" valueType="num">
                                      <p:cBhvr>
                                        <p:cTn id="109" dur="250" fill="hold"/>
                                        <p:tgtEl>
                                          <p:spTgt spid="21"/>
                                        </p:tgtEl>
                                        <p:attrNameLst>
                                          <p:attrName>ppt_w</p:attrName>
                                        </p:attrNameLst>
                                      </p:cBhvr>
                                      <p:tavLst>
                                        <p:tav tm="0">
                                          <p:val>
                                            <p:strVal val="4*#ppt_w"/>
                                          </p:val>
                                        </p:tav>
                                        <p:tav tm="100000">
                                          <p:val>
                                            <p:strVal val="#ppt_w"/>
                                          </p:val>
                                        </p:tav>
                                      </p:tavLst>
                                    </p:anim>
                                    <p:anim calcmode="lin" valueType="num">
                                      <p:cBhvr>
                                        <p:cTn id="11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6" name="Check mark.wav"/>
                                        </p:tgtEl>
                                      </p:cMediaNode>
                                    </p:audio>
                                  </p:subTnLst>
                                </p:cTn>
                              </p:par>
                              <p:par>
                                <p:cTn id="111" presetID="1" presetClass="emph" presetSubtype="2" fill="hold" nodeType="withEffect">
                                  <p:stCondLst>
                                    <p:cond delay="1000"/>
                                  </p:stCondLst>
                                  <p:childTnLst>
                                    <p:animClr clrSpc="rgb" dir="cw">
                                      <p:cBhvr>
                                        <p:cTn id="112" dur="250" fill="hold"/>
                                        <p:tgtEl>
                                          <p:spTgt spid="18"/>
                                        </p:tgtEl>
                                        <p:attrNameLst>
                                          <p:attrName>fillcolor</p:attrName>
                                        </p:attrNameLst>
                                      </p:cBhvr>
                                      <p:to>
                                        <a:srgbClr val="00B050"/>
                                      </p:to>
                                    </p:animClr>
                                    <p:set>
                                      <p:cBhvr>
                                        <p:cTn id="113" dur="250" fill="hold"/>
                                        <p:tgtEl>
                                          <p:spTgt spid="18"/>
                                        </p:tgtEl>
                                        <p:attrNameLst>
                                          <p:attrName>fill.type</p:attrName>
                                        </p:attrNameLst>
                                      </p:cBhvr>
                                      <p:to>
                                        <p:strVal val="solid"/>
                                      </p:to>
                                    </p:set>
                                    <p:set>
                                      <p:cBhvr>
                                        <p:cTn id="11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4"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7"/>
          <a:stretch>
            <a:fillRect/>
          </a:stretch>
        </p:blipFill>
        <p:spPr>
          <a:xfrm>
            <a:off x="0" y="1"/>
            <a:ext cx="9144000" cy="51434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873028" y="1748811"/>
            <a:ext cx="799192" cy="799192"/>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808591" y="1177072"/>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789842" y="430962"/>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600000">
            <a:off x="131346" y="2680150"/>
            <a:ext cx="1005181" cy="1212434"/>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p:blipFill>
        <p:spPr bwMode="auto">
          <a:xfrm flipH="1">
            <a:off x="3087476" y="1659455"/>
            <a:ext cx="919056" cy="99309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6974803" y="0"/>
            <a:ext cx="2169197" cy="2542253"/>
          </a:xfrm>
          <a:prstGeom prst="rect">
            <a:avLst/>
          </a:prstGeom>
        </p:spPr>
      </p:pic>
      <p:grpSp>
        <p:nvGrpSpPr>
          <p:cNvPr id="31" name="Group 30">
            <a:extLst>
              <a:ext uri="{FF2B5EF4-FFF2-40B4-BE49-F238E27FC236}">
                <a16:creationId xmlns:a16="http://schemas.microsoft.com/office/drawing/2014/main" id="{BD02A26A-DD70-48B2-9471-0802BECD8BC4}"/>
              </a:ext>
            </a:extLst>
          </p:cNvPr>
          <p:cNvGrpSpPr/>
          <p:nvPr/>
        </p:nvGrpSpPr>
        <p:grpSpPr>
          <a:xfrm>
            <a:off x="7367025" y="2652545"/>
            <a:ext cx="1703138" cy="1703138"/>
            <a:chOff x="6061072" y="2660553"/>
            <a:chExt cx="4084411" cy="4084411"/>
          </a:xfrm>
          <a:solidFill>
            <a:srgbClr val="EF4149"/>
          </a:solidFill>
        </p:grpSpPr>
        <p:sp>
          <p:nvSpPr>
            <p:cNvPr id="35" name="Oval 34">
              <a:extLst>
                <a:ext uri="{FF2B5EF4-FFF2-40B4-BE49-F238E27FC236}">
                  <a16:creationId xmlns:a16="http://schemas.microsoft.com/office/drawing/2014/main" id="{51D13324-3B34-4FF3-97E9-8ED74D516D09}"/>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225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30</a:t>
              </a:r>
            </a:p>
          </p:txBody>
        </p:sp>
        <p:sp>
          <p:nvSpPr>
            <p:cNvPr id="36" name="Freeform 5">
              <a:extLst>
                <a:ext uri="{FF2B5EF4-FFF2-40B4-BE49-F238E27FC236}">
                  <a16:creationId xmlns:a16="http://schemas.microsoft.com/office/drawing/2014/main" id="{657B59E0-0BA4-417E-BA5A-6AB76BE91572}"/>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250">
                <a:latin typeface="Times New Roman" panose="02020603050405020304" pitchFamily="18" charset="0"/>
                <a:cs typeface="Times New Roman" panose="02020603050405020304" pitchFamily="18" charset="0"/>
              </a:endParaRPr>
            </a:p>
          </p:txBody>
        </p:sp>
      </p:grpSp>
      <p:pic>
        <p:nvPicPr>
          <p:cNvPr id="37" name="Picture 36" descr="Download Software Development Services - Covent Garden PNG Image with No  Background - PNGkey.com">
            <a:extLst>
              <a:ext uri="{FF2B5EF4-FFF2-40B4-BE49-F238E27FC236}">
                <a16:creationId xmlns:a16="http://schemas.microsoft.com/office/drawing/2014/main" id="{2AF8F420-6485-40BC-AC4A-62DA92780C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72561" y="2973125"/>
            <a:ext cx="1092066" cy="1092066"/>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806A1699-C0D5-4972-A3EC-93C12501527E}"/>
              </a:ext>
            </a:extLst>
          </p:cNvPr>
          <p:cNvPicPr>
            <a:picLocks noChangeAspect="1"/>
          </p:cNvPicPr>
          <p:nvPr/>
        </p:nvPicPr>
        <p:blipFill>
          <a:blip r:embed="rId14"/>
          <a:stretch>
            <a:fillRect/>
          </a:stretch>
        </p:blipFill>
        <p:spPr>
          <a:xfrm rot="19973613">
            <a:off x="7632734" y="812786"/>
            <a:ext cx="1441292" cy="1513737"/>
          </a:xfrm>
          <a:prstGeom prst="rect">
            <a:avLst/>
          </a:prstGeom>
        </p:spPr>
      </p:pic>
      <p:sp>
        <p:nvSpPr>
          <p:cNvPr id="23" name="Snip Diagonal Corner Rectangle 3">
            <a:extLst>
              <a:ext uri="{FF2B5EF4-FFF2-40B4-BE49-F238E27FC236}">
                <a16:creationId xmlns:a16="http://schemas.microsoft.com/office/drawing/2014/main" id="{4F305AD4-0296-4575-A1EA-6D9DF75BCB21}"/>
              </a:ext>
            </a:extLst>
          </p:cNvPr>
          <p:cNvSpPr/>
          <p:nvPr/>
        </p:nvSpPr>
        <p:spPr>
          <a:xfrm>
            <a:off x="73838" y="914400"/>
            <a:ext cx="7895046" cy="2271312"/>
          </a:xfrm>
          <a:prstGeom prst="snip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400" b="1" kern="1200" dirty="0">
                <a:solidFill>
                  <a:srgbClr val="FF0000"/>
                </a:solidFill>
                <a:latin typeface="+mj-lt"/>
                <a:cs typeface="Times New Roman" panose="02020603050405020304" pitchFamily="18" charset="0"/>
              </a:rPr>
              <a:t>Câu 6: </a:t>
            </a:r>
            <a:r>
              <a:rPr lang="vi-VN" sz="2400" b="1" dirty="0">
                <a:solidFill>
                  <a:srgbClr val="FF0000"/>
                </a:solidFill>
                <a:latin typeface="Times New Roman" panose="02020603050405020304" pitchFamily="18" charset="0"/>
                <a:cs typeface="Times New Roman" panose="02020603050405020304" pitchFamily="18" charset="0"/>
              </a:rPr>
              <a:t>Cho các phát biểu sau:</a:t>
            </a:r>
          </a:p>
          <a:p>
            <a:r>
              <a:rPr lang="vi-VN" sz="2400" b="1" dirty="0">
                <a:solidFill>
                  <a:srgbClr val="FF0000"/>
                </a:solidFill>
                <a:latin typeface="Times New Roman" panose="02020603050405020304" pitchFamily="18" charset="0"/>
                <a:cs typeface="Times New Roman" panose="02020603050405020304" pitchFamily="18" charset="0"/>
              </a:rPr>
              <a:t>(1) Các kim loại đều là đơn chất.</a:t>
            </a:r>
          </a:p>
          <a:p>
            <a:r>
              <a:rPr lang="vi-VN" sz="2400" b="1" dirty="0">
                <a:solidFill>
                  <a:srgbClr val="FF0000"/>
                </a:solidFill>
                <a:latin typeface="Times New Roman" panose="02020603050405020304" pitchFamily="18" charset="0"/>
                <a:cs typeface="Times New Roman" panose="02020603050405020304" pitchFamily="18" charset="0"/>
              </a:rPr>
              <a:t>(2) Các đơn chất đều là kim loại.</a:t>
            </a:r>
          </a:p>
          <a:p>
            <a:r>
              <a:rPr lang="vi-VN" sz="2400" b="1" dirty="0">
                <a:solidFill>
                  <a:srgbClr val="FF0000"/>
                </a:solidFill>
                <a:latin typeface="Times New Roman" panose="02020603050405020304" pitchFamily="18" charset="0"/>
                <a:cs typeface="Times New Roman" panose="02020603050405020304" pitchFamily="18" charset="0"/>
              </a:rPr>
              <a:t>(3) Mỗi nguyên tố thường chỉ tạo ra một dạng đơn chất.</a:t>
            </a:r>
          </a:p>
          <a:p>
            <a:r>
              <a:rPr lang="vi-VN" sz="2400" b="1" dirty="0">
                <a:solidFill>
                  <a:srgbClr val="FF0000"/>
                </a:solidFill>
                <a:latin typeface="Times New Roman" panose="02020603050405020304" pitchFamily="18" charset="0"/>
                <a:cs typeface="Times New Roman" panose="02020603050405020304" pitchFamily="18" charset="0"/>
              </a:rPr>
              <a:t>(4) Số lượng hợp chất lớn hơn rất nhiều so với đơn chất</a:t>
            </a:r>
          </a:p>
          <a:p>
            <a:pPr lvl="0" algn="ctr">
              <a:defRPr/>
            </a:pPr>
            <a:endParaRPr lang="vi-VN" sz="2400" b="1" kern="1200" dirty="0">
              <a:solidFill>
                <a:schemeClr val="bg1"/>
              </a:solidFill>
              <a:latin typeface="+mj-lt"/>
              <a:cs typeface="Times New Roman" panose="02020603050405020304" pitchFamily="18" charset="0"/>
            </a:endParaRPr>
          </a:p>
        </p:txBody>
      </p:sp>
      <p:sp>
        <p:nvSpPr>
          <p:cNvPr id="24" name="Rectangle 23">
            <a:extLst>
              <a:ext uri="{FF2B5EF4-FFF2-40B4-BE49-F238E27FC236}">
                <a16:creationId xmlns:a16="http://schemas.microsoft.com/office/drawing/2014/main" id="{33165383-6A6A-45A0-AB9C-0A77F019AD64}"/>
              </a:ext>
            </a:extLst>
          </p:cNvPr>
          <p:cNvSpPr/>
          <p:nvPr/>
        </p:nvSpPr>
        <p:spPr>
          <a:xfrm>
            <a:off x="282025" y="3294371"/>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A</a:t>
            </a:r>
            <a:r>
              <a:rPr lang="vi-VN" sz="2400" b="1" dirty="0">
                <a:solidFill>
                  <a:schemeClr val="bg1"/>
                </a:solidFill>
                <a:latin typeface="+mj-lt"/>
                <a:cs typeface="Times New Roman" panose="02020603050405020304" pitchFamily="18" charset="0"/>
              </a:rPr>
              <a:t>. </a:t>
            </a:r>
            <a:r>
              <a:rPr lang="vi-VN" sz="2400" b="1" dirty="0">
                <a:latin typeface="+mj-lt"/>
                <a:cs typeface="Times New Roman" panose="02020603050405020304" pitchFamily="18" charset="0"/>
              </a:rPr>
              <a:t>4.</a:t>
            </a:r>
            <a:endParaRPr lang="vi-VN" sz="2400" b="1" dirty="0">
              <a:solidFill>
                <a:schemeClr val="bg1"/>
              </a:solidFill>
              <a:latin typeface="+mj-lt"/>
              <a:cs typeface="Times New Roman" panose="02020603050405020304" pitchFamily="18" charset="0"/>
            </a:endParaRPr>
          </a:p>
        </p:txBody>
      </p:sp>
      <p:sp>
        <p:nvSpPr>
          <p:cNvPr id="25" name="Rectangle 24">
            <a:extLst>
              <a:ext uri="{FF2B5EF4-FFF2-40B4-BE49-F238E27FC236}">
                <a16:creationId xmlns:a16="http://schemas.microsoft.com/office/drawing/2014/main" id="{92540D5C-DBB8-4DF2-8268-35944C52FDB9}"/>
              </a:ext>
            </a:extLst>
          </p:cNvPr>
          <p:cNvSpPr/>
          <p:nvPr/>
        </p:nvSpPr>
        <p:spPr>
          <a:xfrm>
            <a:off x="4047322" y="3297513"/>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B</a:t>
            </a:r>
            <a:r>
              <a:rPr lang="vi-VN" sz="2400" b="1" dirty="0">
                <a:solidFill>
                  <a:schemeClr val="bg1"/>
                </a:solidFill>
                <a:latin typeface="+mj-lt"/>
                <a:cs typeface="Times New Roman" panose="02020603050405020304" pitchFamily="18" charset="0"/>
              </a:rPr>
              <a:t>. </a:t>
            </a:r>
            <a:r>
              <a:rPr lang="en-US" sz="2400" b="1" dirty="0">
                <a:latin typeface="+mj-lt"/>
                <a:cs typeface="Times New Roman" panose="02020603050405020304" pitchFamily="18" charset="0"/>
              </a:rPr>
              <a:t>2</a:t>
            </a:r>
            <a:r>
              <a:rPr lang="vi-VN" sz="2400" b="1" dirty="0">
                <a:latin typeface="+mj-lt"/>
                <a:cs typeface="Times New Roman" panose="02020603050405020304" pitchFamily="18" charset="0"/>
              </a:rPr>
              <a:t>.</a:t>
            </a:r>
            <a:endParaRPr lang="vi-VN" sz="2400" b="1" dirty="0">
              <a:solidFill>
                <a:schemeClr val="bg1"/>
              </a:solidFill>
              <a:latin typeface="+mj-lt"/>
              <a:cs typeface="Times New Roman" panose="02020603050405020304" pitchFamily="18" charset="0"/>
            </a:endParaRPr>
          </a:p>
        </p:txBody>
      </p:sp>
      <p:sp>
        <p:nvSpPr>
          <p:cNvPr id="26" name="Rectangle 25">
            <a:extLst>
              <a:ext uri="{FF2B5EF4-FFF2-40B4-BE49-F238E27FC236}">
                <a16:creationId xmlns:a16="http://schemas.microsoft.com/office/drawing/2014/main" id="{975A9516-EA52-4CE6-941D-023AAF8C5C86}"/>
              </a:ext>
            </a:extLst>
          </p:cNvPr>
          <p:cNvSpPr/>
          <p:nvPr/>
        </p:nvSpPr>
        <p:spPr>
          <a:xfrm>
            <a:off x="282025" y="3961250"/>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C. </a:t>
            </a:r>
            <a:r>
              <a:rPr lang="en-US" sz="2400" b="1" dirty="0">
                <a:latin typeface="+mj-lt"/>
                <a:cs typeface="Times New Roman" panose="02020603050405020304" pitchFamily="18" charset="0"/>
              </a:rPr>
              <a:t>3</a:t>
            </a:r>
            <a:r>
              <a:rPr lang="vi-VN" sz="2400" b="1" dirty="0">
                <a:latin typeface="+mj-lt"/>
                <a:cs typeface="Times New Roman" panose="02020603050405020304" pitchFamily="18" charset="0"/>
              </a:rPr>
              <a:t>.</a:t>
            </a:r>
            <a:endParaRPr lang="vi-VN" sz="2400" b="1" kern="1200" dirty="0">
              <a:solidFill>
                <a:schemeClr val="bg1"/>
              </a:solidFill>
              <a:latin typeface="+mj-lt"/>
              <a:cs typeface="Times New Roman" panose="02020603050405020304" pitchFamily="18" charset="0"/>
            </a:endParaRPr>
          </a:p>
        </p:txBody>
      </p:sp>
      <p:sp>
        <p:nvSpPr>
          <p:cNvPr id="28" name="Rectangle 27">
            <a:extLst>
              <a:ext uri="{FF2B5EF4-FFF2-40B4-BE49-F238E27FC236}">
                <a16:creationId xmlns:a16="http://schemas.microsoft.com/office/drawing/2014/main" id="{60D594EB-050C-48AE-9520-E68355DCA117}"/>
              </a:ext>
            </a:extLst>
          </p:cNvPr>
          <p:cNvSpPr/>
          <p:nvPr/>
        </p:nvSpPr>
        <p:spPr>
          <a:xfrm>
            <a:off x="4047322" y="3964392"/>
            <a:ext cx="3680099" cy="578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D. </a:t>
            </a:r>
            <a:r>
              <a:rPr lang="vi-VN" sz="2400" b="1" dirty="0">
                <a:latin typeface="+mj-lt"/>
                <a:cs typeface="Times New Roman" panose="02020603050405020304" pitchFamily="18" charset="0"/>
              </a:rPr>
              <a:t>1.</a:t>
            </a:r>
            <a:endParaRPr lang="vi-VN" sz="2400" b="1" kern="1200" dirty="0">
              <a:solidFill>
                <a:schemeClr val="bg1"/>
              </a:solidFill>
              <a:latin typeface="+mj-lt"/>
              <a:cs typeface="Times New Roman" panose="02020603050405020304" pitchFamily="18" charset="0"/>
            </a:endParaRPr>
          </a:p>
        </p:txBody>
      </p:sp>
      <p:pic>
        <p:nvPicPr>
          <p:cNvPr id="29" name="Picture 28">
            <a:extLst>
              <a:ext uri="{FF2B5EF4-FFF2-40B4-BE49-F238E27FC236}">
                <a16:creationId xmlns:a16="http://schemas.microsoft.com/office/drawing/2014/main" id="{B7678B88-FAD0-4634-A91C-0DB2816CBE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57832" y="3313478"/>
            <a:ext cx="604292" cy="531044"/>
          </a:xfrm>
          <a:prstGeom prst="rect">
            <a:avLst/>
          </a:prstGeom>
        </p:spPr>
      </p:pic>
      <p:pic>
        <p:nvPicPr>
          <p:cNvPr id="32" name="Picture 31">
            <a:extLst>
              <a:ext uri="{FF2B5EF4-FFF2-40B4-BE49-F238E27FC236}">
                <a16:creationId xmlns:a16="http://schemas.microsoft.com/office/drawing/2014/main" id="{41473725-83C7-4030-AB31-CED49D707536}"/>
              </a:ext>
            </a:extLst>
          </p:cNvPr>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358722" y="3986273"/>
            <a:ext cx="603402" cy="528066"/>
          </a:xfrm>
          <a:prstGeom prst="rect">
            <a:avLst/>
          </a:prstGeom>
        </p:spPr>
      </p:pic>
      <p:pic>
        <p:nvPicPr>
          <p:cNvPr id="33" name="Picture 32">
            <a:extLst>
              <a:ext uri="{FF2B5EF4-FFF2-40B4-BE49-F238E27FC236}">
                <a16:creationId xmlns:a16="http://schemas.microsoft.com/office/drawing/2014/main" id="{2CF6DDB6-89BC-4CAB-9115-76BBD5034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23864" y="3994971"/>
            <a:ext cx="603557" cy="530398"/>
          </a:xfrm>
          <a:prstGeom prst="rect">
            <a:avLst/>
          </a:prstGeom>
        </p:spPr>
      </p:pic>
      <p:pic>
        <p:nvPicPr>
          <p:cNvPr id="34" name="Picture 33">
            <a:extLst>
              <a:ext uri="{FF2B5EF4-FFF2-40B4-BE49-F238E27FC236}">
                <a16:creationId xmlns:a16="http://schemas.microsoft.com/office/drawing/2014/main" id="{FCFC4271-D817-4955-87BA-7FEF3E7C907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23864" y="3352232"/>
            <a:ext cx="603557" cy="482845"/>
          </a:xfrm>
          <a:prstGeom prst="rect">
            <a:avLst/>
          </a:prstGeom>
        </p:spPr>
      </p:pic>
    </p:spTree>
    <p:extLst>
      <p:ext uri="{BB962C8B-B14F-4D97-AF65-F5344CB8AC3E}">
        <p14:creationId xmlns:p14="http://schemas.microsoft.com/office/powerpoint/2010/main" val="370292697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par>
                                <p:cTn id="35" presetID="21" presetClass="exit" presetSubtype="1" fill="hold" nodeType="withEffect">
                                  <p:stCondLst>
                                    <p:cond delay="0"/>
                                  </p:stCondLst>
                                  <p:childTnLst>
                                    <p:animEffect transition="out" filter="wheel(1)">
                                      <p:cBhvr>
                                        <p:cTn id="36" dur="30000"/>
                                        <p:tgtEl>
                                          <p:spTgt spid="31"/>
                                        </p:tgtEl>
                                      </p:cBhvr>
                                    </p:animEffect>
                                    <p:set>
                                      <p:cBhvr>
                                        <p:cTn id="37" dur="1" fill="hold">
                                          <p:stCondLst>
                                            <p:cond delay="29999"/>
                                          </p:stCondLst>
                                        </p:cTn>
                                        <p:tgtEl>
                                          <p:spTgt spid="31"/>
                                        </p:tgtEl>
                                        <p:attrNameLst>
                                          <p:attrName>style.visibility</p:attrName>
                                        </p:attrNameLst>
                                      </p:cBhvr>
                                      <p:to>
                                        <p:strVal val="hidden"/>
                                      </p:to>
                                    </p:set>
                                  </p:childTnLst>
                                </p:cTn>
                              </p:par>
                              <p:par>
                                <p:cTn id="38" presetID="0" presetClass="path" presetSubtype="0" fill="hold" nodeType="withEffect">
                                  <p:stCondLst>
                                    <p:cond delay="0"/>
                                  </p:stCondLst>
                                  <p:childTnLst>
                                    <p:animMotion origin="layout" path="M 0.01003 -0.00648 L 0.01003 -0.00648 C 0.02357 -0.00139 0.03698 0.00417 0.05065 0.00834 C 0.0543 0.00973 0.0582 0.01042 0.06211 0.01019 C 0.06758 0.00996 0.07318 0.00787 0.07878 0.00648 C 0.08047 0.00463 0.08242 0.00324 0.08399 0.00093 C 0.0849 -0.00046 0.08529 -0.00277 0.08607 -0.00463 C 0.09883 -0.03379 0.0832 0.00486 0.09649 -0.03055 C 0.0974 -0.0331 0.0987 -0.03518 0.09961 -0.03796 C 0.10078 -0.0419 0.10143 -0.04652 0.10274 -0.05092 C 0.10326 -0.05277 0.1043 -0.0544 0.10482 -0.05648 C 0.1056 -0.05995 0.10586 -0.06412 0.1069 -0.06759 C 0.10794 -0.07129 0.10899 -0.07477 0.11003 -0.0787 C 0.1112 -0.08379 0.11133 -0.08773 0.11211 -0.09352 C 0.11263 -0.09838 0.11198 -0.10486 0.11419 -0.10833 C 0.11719 -0.11273 0.12175 -0.11203 0.12565 -0.11389 C 0.13008 -0.11018 0.1349 -0.10717 0.13919 -0.10277 C 0.14258 -0.09907 0.14466 -0.09143 0.14857 -0.08981 C 0.14987 -0.08912 0.1513 -0.08865 0.15274 -0.08796 C 0.15417 -0.0868 0.15547 -0.08518 0.1569 -0.08426 C 0.15781 -0.08333 0.15899 -0.0831 0.16003 -0.0824 C 0.16172 -0.08125 0.16341 -0.07963 0.16524 -0.0787 C 0.16836 -0.07662 0.17122 -0.07639 0.17461 -0.075 C 0.17565 -0.07453 0.17656 -0.07338 0.17774 -0.07315 C 0.18151 -0.07199 0.18529 -0.07199 0.18919 -0.07129 C 0.19128 -0.07083 0.19323 -0.0699 0.19544 -0.06944 C 0.19818 -0.06875 0.20091 -0.06805 0.20378 -0.06759 C 0.20716 -0.06805 0.21068 -0.06852 0.21419 -0.06944 C 0.2155 -0.06967 0.21706 -0.06967 0.21836 -0.07129 C 0.225 -0.07963 0.22318 -0.08102 0.22774 -0.08981 C 0.22995 -0.09421 0.23307 -0.09768 0.23503 -0.10277 C 0.23568 -0.10463 0.2362 -0.10671 0.23711 -0.10833 C 0.23828 -0.11041 0.23984 -0.1118 0.24128 -0.11389 C 0.24232 -0.11551 0.24323 -0.11759 0.2444 -0.11944 C 0.24714 -0.12361 0.25638 -0.13449 0.25794 -0.13611 C 0.25885 -0.13703 0.26003 -0.13727 0.26107 -0.13796 C 0.26276 -0.13912 0.26432 -0.14097 0.26628 -0.14166 C 0.26992 -0.14282 0.27383 -0.14282 0.27774 -0.14328 C 0.28763 -0.14699 0.28229 -0.14467 0.29753 -0.1544 C 0.29922 -0.15555 0.30091 -0.1574 0.30274 -0.1581 C 0.30612 -0.15972 0.30964 -0.16088 0.31315 -0.1618 C 0.32175 -0.16458 0.31719 -0.16319 0.32669 -0.16551 C 0.33255 -0.16921 0.33138 -0.16898 0.34128 -0.16921 C 0.36693 -0.17037 0.39258 -0.1706 0.41836 -0.17106 C 0.42175 -0.17245 0.42539 -0.17291 0.42878 -0.17477 C 0.42982 -0.17546 0.43073 -0.17662 0.4319 -0.17662 C 0.43945 -0.17731 0.44714 -0.17662 0.45482 -0.17662 " pathEditMode="relative" ptsTypes="AAAAAAAAAAAAAAAAAAAAAAAAAAAAAAAAAAAAAAAAAAAAAAA">
                                      <p:cBhvr>
                                        <p:cTn id="39" dur="19100" fill="hold"/>
                                        <p:tgtEl>
                                          <p:spTgt spid="7"/>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41" dur="25900" fill="hold"/>
                                        <p:tgtEl>
                                          <p:spTgt spid="2054"/>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364 0.00648 L -0.00364 0.00648 C 0.01146 -0.01389 -0.00273 0.00324 0.01615 -0.01389 C 0.0211 -0.01852 0.02565 -0.02453 0.03073 -0.0287 C 0.04154 -0.03819 0.04245 -0.03819 0.05052 -0.04166 C 0.05261 -0.04421 0.0543 -0.04768 0.05677 -0.04907 C 0.0625 -0.05301 0.07084 -0.05 0.07657 -0.04907 C 0.08295 -0.04537 0.0763 -0.05 0.0849 -0.03981 C 0.08789 -0.03634 0.0918 -0.03449 0.09532 -0.0324 C 0.10183 -0.0412 0.10912 -0.04838 0.11511 -0.05833 C 0.11628 -0.06065 0.1155 -0.06481 0.11615 -0.06759 C 0.11654 -0.0699 0.11745 -0.07129 0.11823 -0.07315 C 0.11849 -0.07824 0.11849 -0.08333 0.11927 -0.08796 C 0.11953 -0.09028 0.12084 -0.09143 0.12136 -0.09352 C 0.12188 -0.09653 0.12188 -0.09977 0.1224 -0.10278 C 0.12266 -0.10486 0.12305 -0.10648 0.12344 -0.10833 C 0.12383 -0.11157 0.12396 -0.11458 0.12448 -0.11759 C 0.12474 -0.11967 0.12513 -0.12129 0.12552 -0.12315 C 0.12591 -0.12569 0.12591 -0.12824 0.12657 -0.13055 C 0.12696 -0.13264 0.12787 -0.13426 0.12865 -0.13611 C 0.12917 -0.14051 0.12943 -0.14606 0.13177 -0.14907 C 0.13959 -0.16018 0.14922 -0.16134 0.15886 -0.16574 C 0.1668 -0.16528 0.17526 -0.16898 0.18282 -0.16389 C 0.18737 -0.16088 0.18933 -0.15092 0.19219 -0.14352 C 0.19479 -0.1368 0.19792 -0.12176 0.19948 -0.11389 C 0.19987 -0.11157 0.19987 -0.10879 0.20052 -0.10648 C 0.20157 -0.10254 0.20326 -0.09907 0.20469 -0.09537 L 0.20677 -0.08981 C 0.2086 -0.08495 0.2099 -0.08055 0.21302 -0.07685 C 0.21446 -0.07523 0.21654 -0.07477 0.21823 -0.07315 C 0.21966 -0.07176 0.22071 -0.06875 0.2224 -0.06759 C 0.22435 -0.0662 0.22657 -0.06666 0.22865 -0.06574 C 0.22995 -0.06528 0.23138 -0.06458 0.23282 -0.06389 C 0.23763 -0.06643 0.24271 -0.06805 0.2474 -0.07129 C 0.2487 -0.07245 0.24922 -0.07546 0.25052 -0.07685 C 0.25313 -0.08032 0.25612 -0.08264 0.25886 -0.08611 C 0.27383 -0.10625 0.25287 -0.08217 0.26719 -0.09907 C 0.26875 -0.10115 0.27071 -0.10254 0.2724 -0.10463 C 0.27383 -0.10694 0.27474 -0.11041 0.27657 -0.11203 C 0.28099 -0.11666 0.2875 -0.12129 0.29323 -0.12315 C 0.29518 -0.12407 0.2974 -0.12453 0.29948 -0.125 C 0.30183 -0.12685 0.30417 -0.1294 0.30677 -0.13055 C 0.31367 -0.13426 0.31263 -0.13078 0.31823 -0.13426 C 0.31966 -0.13541 0.32084 -0.13703 0.3224 -0.13796 C 0.3237 -0.13889 0.32513 -0.13935 0.32657 -0.13981 C 0.32774 -0.14051 0.33776 -0.14352 0.34115 -0.14537 C 0.36263 -0.15764 0.35026 -0.15185 0.36094 -0.15648 C 0.36107 -0.15671 0.36914 -0.16574 0.37032 -0.16574 C 0.37578 -0.16643 0.38138 -0.16458 0.38698 -0.16389 C 0.38933 -0.16203 0.39167 -0.15995 0.39427 -0.15833 C 0.39909 -0.15532 0.39753 -0.15879 0.40157 -0.15278 C 0.40534 -0.14722 0.41302 -0.12893 0.41407 -0.12685 C 0.41498 -0.125 0.41615 -0.12338 0.41719 -0.12129 C 0.42188 -0.11111 0.41576 -0.12014 0.42344 -0.10648 C 0.425 -0.1037 0.42696 -0.10208 0.42865 -0.09907 C 0.42943 -0.09768 0.42969 -0.09514 0.43073 -0.09352 C 0.4336 -0.08889 0.43685 -0.08472 0.44011 -0.08055 C 0.44271 -0.07731 0.44532 -0.07361 0.44844 -0.07129 C 0.46992 -0.05671 0.46081 -0.06782 0.4724 -0.05833 C 0.48867 -0.04537 0.48672 -0.04537 0.50052 -0.03611 C 0.50534 -0.0331 0.51003 -0.02916 0.51511 -0.02685 C 0.5194 -0.025 0.52409 -0.02453 0.52865 -0.02315 C 0.53242 -0.02222 0.5362 -0.02083 0.54011 -0.01944 C 0.54662 -0.02129 0.55339 -0.02176 0.5599 -0.025 C 0.56094 -0.02569 0.56055 -0.0287 0.56094 -0.03055 C 0.56159 -0.03565 0.56211 -0.04051 0.56302 -0.04537 C 0.56654 -0.06759 0.56393 -0.04467 0.56719 -0.07315 C 0.56758 -0.07685 0.56745 -0.08078 0.56823 -0.08426 C 0.56914 -0.08912 0.57084 -0.09305 0.5724 -0.09722 C 0.57435 -0.10347 0.57617 -0.1074 0.57969 -0.11203 C 0.58125 -0.11435 0.58321 -0.11551 0.5849 -0.11759 C 0.58633 -0.1199 0.5875 -0.12291 0.58907 -0.125 C 0.59206 -0.12986 0.59271 -0.12847 0.59636 -0.1324 C 0.59779 -0.13426 0.59883 -0.1368 0.60052 -0.13796 C 0.60482 -0.14166 0.60964 -0.14352 0.61407 -0.14722 C 0.61537 -0.14861 0.61667 -0.15 0.61823 -0.15092 C 0.62943 -0.15856 0.63099 -0.15833 0.64219 -0.16389 C 0.65039 -0.16828 0.64024 -0.16574 0.65782 -0.17129 C 0.66276 -0.17315 0.68216 -0.17477 0.6849 -0.175 L 0.70365 -0.17129 " pathEditMode="relative" ptsTypes="AAAAAAAAAAAAAAAAAAAAAAAAAAAAAAAAAAAAAAAAAAAAAAAAAAAAAAAAAAAAAAAAAAAAAAAAAAAAAAAA">
                                      <p:cBhvr>
                                        <p:cTn id="43" dur="11800" fill="hold"/>
                                        <p:tgtEl>
                                          <p:spTgt spid="2052"/>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45" dur="21400" fill="hold"/>
                                        <p:tgtEl>
                                          <p:spTgt spid="2056"/>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156 -0.02408 L -0.00156 -0.02384 C 0.00534 -0.02477 0.01224 -0.025 0.01927 -0.02593 C 0.02409 -0.02685 0.03659 -0.03056 0.04219 -0.03333 C 0.04388 -0.03426 0.04557 -0.03588 0.0474 -0.03704 C 0.04844 -0.03958 0.04922 -0.04259 0.05052 -0.04445 C 0.05599 -0.05347 0.05703 -0.05324 0.06302 -0.05741 C 0.06406 -0.05995 0.0655 -0.06204 0.06615 -0.06482 C 0.06758 -0.07153 0.06836 -0.07847 0.06927 -0.08519 C 0.07031 -0.09375 0.06992 -0.09954 0.07136 -0.10741 C 0.07188 -0.11065 0.0724 -0.11389 0.07344 -0.11667 C 0.07409 -0.11898 0.07552 -0.12037 0.07656 -0.12222 C 0.07682 -0.12477 0.07643 -0.12801 0.07761 -0.12963 C 0.07917 -0.13218 0.08177 -0.13195 0.08386 -0.13333 C 0.08529 -0.13449 0.08659 -0.13588 0.08802 -0.13704 C 0.09284 -0.13519 0.09766 -0.13357 0.10261 -0.13148 C 0.12904 -0.12014 0.11393 -0.12431 0.13073 -0.12037 C 0.13281 -0.11921 0.13477 -0.11759 0.13698 -0.11667 C 0.14037 -0.11574 0.14388 -0.11574 0.1474 -0.11482 C 0.14974 -0.11435 0.15221 -0.11366 0.15469 -0.11296 C 0.16406 -0.11366 0.17396 -0.1088 0.18281 -0.11482 C 0.18789 -0.11852 0.18815 -0.13218 0.19219 -0.13889 L 0.19636 -0.1463 C 0.1974 -0.15139 0.1987 -0.15602 0.19948 -0.16111 C 0.20013 -0.16667 0.2 -0.17245 0.20052 -0.17778 C 0.20065 -0.18033 0.20117 -0.18287 0.20156 -0.18519 C 0.20182 -0.19398 0.20104 -0.20301 0.20261 -0.21111 C 0.20326 -0.21505 0.20573 -0.21713 0.20781 -0.21852 C 0.22682 -0.23241 0.2263 -0.23079 0.24219 -0.23333 C 0.24323 -0.23472 0.24414 -0.23611 0.24531 -0.23704 C 0.24622 -0.23796 0.24727 -0.23843 0.24844 -0.23889 C 0.25781 -0.24329 0.26784 -0.24537 0.27656 -0.2537 C 0.27943 -0.25671 0.28359 -0.26158 0.28594 -0.26667 C 0.28841 -0.27269 0.29063 -0.27917 0.29323 -0.28519 L 0.29636 -0.29259 C 0.29662 -0.2963 0.29675 -0.30023 0.2974 -0.3037 C 0.30182 -0.3287 0.29909 -0.32917 0.30677 -0.33704 C 0.30912 -0.33982 0.31159 -0.3419 0.31406 -0.34445 C 0.31875 -0.35 0.31511 -0.34699 0.32031 -0.35 C 0.33307 -0.34769 0.34596 -0.34607 0.35886 -0.34259 C 0.36042 -0.34213 0.36224 -0.34028 0.3638 -0.33889 L 0.39219 -0.31667 C 0.39427 -0.31505 0.39948 -0.31204 0.40156 -0.30926 C 0.40274 -0.30787 0.40352 -0.30556 0.4043 -0.3037 C 0.40534 -0.30232 0.40677 -0.30162 0.40781 -0.3 C 0.40886 -0.29838 0.40964 -0.29583 0.41068 -0.29445 C 0.41224 -0.29283 0.41445 -0.29259 0.41615 -0.29074 C 0.42513 -0.28102 0.41719 -0.28565 0.4263 -0.27778 C 0.43255 -0.27269 0.43698 -0.27037 0.44323 -0.26667 C 0.45703 -0.26852 0.47096 -0.26921 0.4849 -0.27222 C 0.48711 -0.27292 0.48893 -0.27616 0.49115 -0.27778 C 0.49284 -0.27917 0.49453 -0.28033 0.49636 -0.28148 C 0.50794 -0.3162 0.48997 -0.26389 0.50365 -0.3 C 0.50651 -0.30787 0.51198 -0.32408 0.51198 -0.32384 C 0.51367 -0.33681 0.51172 -0.32894 0.51927 -0.34074 C 0.52031 -0.34259 0.52096 -0.34537 0.5224 -0.3463 C 0.52891 -0.35139 0.5362 -0.3544 0.54323 -0.35741 C 0.54896 -0.35695 0.55495 -0.35671 0.56094 -0.35556 C 0.56172 -0.35556 0.56706 -0.35301 0.56823 -0.35185 C 0.56979 -0.35046 0.57149 -0.34769 0.57344 -0.3463 C 0.57435 -0.34583 0.58659 -0.34283 0.58698 -0.34259 C 0.59089 -0.34329 0.59544 -0.34236 0.59948 -0.34445 C 0.6 -0.34491 0.6125 -0.35926 0.61406 -0.36111 C 0.61719 -0.36551 0.61979 -0.37153 0.62344 -0.37408 C 0.62552 -0.37593 0.62826 -0.37778 0.63073 -0.37963 C 0.63203 -0.38079 0.63346 -0.38241 0.6349 -0.38333 C 0.63763 -0.38565 0.64011 -0.38611 0.64323 -0.38704 C 0.64453 -0.38843 0.64596 -0.38982 0.6474 -0.39074 C 0.64831 -0.39167 0.64935 -0.39259 0.65052 -0.39259 L 0.77656 -0.39259 " pathEditMode="relative" rAng="0" ptsTypes="AAAAAAAAAAAAAAAAAAAAAAAAAAAAAAAAAAAAAAAAAAAAAAAAAAAAAAAAAAAAAAAAAAAAAA">
                                      <p:cBhvr>
                                        <p:cTn id="47" dur="30000" fill="hold"/>
                                        <p:tgtEl>
                                          <p:spTgt spid="6"/>
                                        </p:tgtEl>
                                        <p:attrNameLst>
                                          <p:attrName>ppt_x</p:attrName>
                                          <p:attrName>ppt_y</p:attrName>
                                        </p:attrNameLst>
                                      </p:cBhvr>
                                      <p:rCtr x="38906" y="-18426"/>
                                    </p:animMotion>
                                  </p:childTnLst>
                                  <p:subTnLst>
                                    <p:audio>
                                      <p:cMediaNode>
                                        <p:cTn display="0" masterRel="sameClick">
                                          <p:stCondLst>
                                            <p:cond evt="begin" delay="0">
                                              <p:tn val="46"/>
                                            </p:cond>
                                          </p:stCondLst>
                                          <p:endCondLst>
                                            <p:cond evt="onStopAudio" delay="0">
                                              <p:tgtEl>
                                                <p:sldTgt/>
                                              </p:tgtEl>
                                            </p:cond>
                                          </p:endCondLst>
                                        </p:cTn>
                                        <p:tgtEl>
                                          <p:sndTgt r:embed="rId2" name="tiktak.wav"/>
                                        </p:tgtEl>
                                      </p:cMediaNode>
                                    </p:audio>
                                  </p:subTnLst>
                                </p:cTn>
                              </p:par>
                            </p:childTnLst>
                          </p:cTn>
                        </p:par>
                        <p:par>
                          <p:cTn id="48" fill="hold">
                            <p:stCondLst>
                              <p:cond delay="300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subTnLst>
                                    <p:audio>
                                      <p:cMediaNode>
                                        <p:cTn display="0" masterRel="sameClick">
                                          <p:stCondLst>
                                            <p:cond evt="begin" delay="0">
                                              <p:tn val="49"/>
                                            </p:cond>
                                          </p:stCondLst>
                                          <p:endCondLst>
                                            <p:cond evt="onStopAudio" delay="0">
                                              <p:tgtEl>
                                                <p:sldTgt/>
                                              </p:tgtEl>
                                            </p:cond>
                                          </p:endCondLst>
                                        </p:cTn>
                                        <p:tgtEl>
                                          <p:sndTgt r:embed="rId3" name="dung.wav"/>
                                        </p:tgtEl>
                                      </p:cMediaNode>
                                    </p:audio>
                                  </p:subTnLst>
                                </p:cTn>
                              </p:par>
                              <p:par>
                                <p:cTn id="52" presetID="26" presetClass="emph" presetSubtype="0" fill="hold" nodeType="withEffect">
                                  <p:stCondLst>
                                    <p:cond delay="0"/>
                                  </p:stCondLst>
                                  <p:childTnLst>
                                    <p:animEffect transition="out" filter="fade">
                                      <p:cBhvr>
                                        <p:cTn id="53" dur="500" tmFilter="0, 0; .2, .5; .8, .5; 1, 0"/>
                                        <p:tgtEl>
                                          <p:spTgt spid="39"/>
                                        </p:tgtEl>
                                      </p:cBhvr>
                                    </p:animEffect>
                                    <p:animScale>
                                      <p:cBhvr>
                                        <p:cTn id="54" dur="250" autoRev="1" fill="hold"/>
                                        <p:tgtEl>
                                          <p:spTgt spid="39"/>
                                        </p:tgtEl>
                                      </p:cBhvr>
                                      <p:by x="105000" y="105000"/>
                                    </p:animScale>
                                  </p:childTnLst>
                                </p:cTn>
                              </p:par>
                            </p:childTnLst>
                          </p:cTn>
                        </p:par>
                      </p:childTnLst>
                    </p:cTn>
                  </p:par>
                </p:childTnLst>
              </p:cTn>
              <p:nextCondLst>
                <p:cond evt="onClick" delay="0">
                  <p:tgtEl>
                    <p:spTgt spid="37"/>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4"/>
                                        </p:tgtEl>
                                        <p:attrNameLst>
                                          <p:attrName>fillcolor</p:attrName>
                                        </p:attrNameLst>
                                      </p:cBhvr>
                                      <p:to>
                                        <a:srgbClr val="FFF2CC"/>
                                      </p:to>
                                    </p:animClr>
                                    <p:set>
                                      <p:cBhvr>
                                        <p:cTn id="60" dur="250" fill="hold"/>
                                        <p:tgtEl>
                                          <p:spTgt spid="24"/>
                                        </p:tgtEl>
                                        <p:attrNameLst>
                                          <p:attrName>fill.type</p:attrName>
                                        </p:attrNameLst>
                                      </p:cBhvr>
                                      <p:to>
                                        <p:strVal val="solid"/>
                                      </p:to>
                                    </p:set>
                                    <p:set>
                                      <p:cBhvr>
                                        <p:cTn id="61" dur="250" fill="hold"/>
                                        <p:tgtEl>
                                          <p:spTgt spid="2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9"/>
                                        </p:tgtEl>
                                        <p:attrNameLst>
                                          <p:attrName>style.visibility</p:attrName>
                                        </p:attrNameLst>
                                      </p:cBhvr>
                                      <p:to>
                                        <p:strVal val="visible"/>
                                      </p:to>
                                    </p:set>
                                    <p:anim calcmode="lin" valueType="num">
                                      <p:cBhvr>
                                        <p:cTn id="64" dur="250" fill="hold"/>
                                        <p:tgtEl>
                                          <p:spTgt spid="29"/>
                                        </p:tgtEl>
                                        <p:attrNameLst>
                                          <p:attrName>ppt_w</p:attrName>
                                        </p:attrNameLst>
                                      </p:cBhvr>
                                      <p:tavLst>
                                        <p:tav tm="0">
                                          <p:val>
                                            <p:strVal val="4*#ppt_w"/>
                                          </p:val>
                                        </p:tav>
                                        <p:tav tm="100000">
                                          <p:val>
                                            <p:strVal val="#ppt_w"/>
                                          </p:val>
                                        </p:tav>
                                      </p:tavLst>
                                    </p:anim>
                                    <p:anim calcmode="lin" valueType="num">
                                      <p:cBhvr>
                                        <p:cTn id="65"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24"/>
                                        </p:tgtEl>
                                        <p:attrNameLst>
                                          <p:attrName>fillcolor</p:attrName>
                                        </p:attrNameLst>
                                      </p:cBhvr>
                                      <p:to>
                                        <a:srgbClr val="FFFF00"/>
                                      </p:to>
                                    </p:animClr>
                                    <p:set>
                                      <p:cBhvr>
                                        <p:cTn id="68" dur="250" fill="hold"/>
                                        <p:tgtEl>
                                          <p:spTgt spid="24"/>
                                        </p:tgtEl>
                                        <p:attrNameLst>
                                          <p:attrName>fill.type</p:attrName>
                                        </p:attrNameLst>
                                      </p:cBhvr>
                                      <p:to>
                                        <p:strVal val="solid"/>
                                      </p:to>
                                    </p:set>
                                    <p:set>
                                      <p:cBhvr>
                                        <p:cTn id="6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70" restart="whenNotActive" fill="hold" evtFilter="cancelBubble" nodeType="interactiveSeq">
                <p:stCondLst>
                  <p:cond evt="onClick" delay="0">
                    <p:tgtEl>
                      <p:spTgt spid="2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5"/>
                                        </p:tgtEl>
                                        <p:attrNameLst>
                                          <p:attrName>fillcolor</p:attrName>
                                        </p:attrNameLst>
                                      </p:cBhvr>
                                      <p:to>
                                        <a:srgbClr val="FFF2CC"/>
                                      </p:to>
                                    </p:animClr>
                                    <p:set>
                                      <p:cBhvr>
                                        <p:cTn id="75" dur="250" fill="hold"/>
                                        <p:tgtEl>
                                          <p:spTgt spid="25"/>
                                        </p:tgtEl>
                                        <p:attrNameLst>
                                          <p:attrName>fill.type</p:attrName>
                                        </p:attrNameLst>
                                      </p:cBhvr>
                                      <p:to>
                                        <p:strVal val="solid"/>
                                      </p:to>
                                    </p:set>
                                    <p:set>
                                      <p:cBhvr>
                                        <p:cTn id="76" dur="250" fill="hold"/>
                                        <p:tgtEl>
                                          <p:spTgt spid="2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34"/>
                                        </p:tgtEl>
                                        <p:attrNameLst>
                                          <p:attrName>style.visibility</p:attrName>
                                        </p:attrNameLst>
                                      </p:cBhvr>
                                      <p:to>
                                        <p:strVal val="visible"/>
                                      </p:to>
                                    </p:set>
                                    <p:anim calcmode="lin" valueType="num">
                                      <p:cBhvr>
                                        <p:cTn id="79" dur="250" fill="hold"/>
                                        <p:tgtEl>
                                          <p:spTgt spid="34"/>
                                        </p:tgtEl>
                                        <p:attrNameLst>
                                          <p:attrName>ppt_w</p:attrName>
                                        </p:attrNameLst>
                                      </p:cBhvr>
                                      <p:tavLst>
                                        <p:tav tm="0">
                                          <p:val>
                                            <p:strVal val="4*#ppt_w"/>
                                          </p:val>
                                        </p:tav>
                                        <p:tav tm="100000">
                                          <p:val>
                                            <p:strVal val="#ppt_w"/>
                                          </p:val>
                                        </p:tav>
                                      </p:tavLst>
                                    </p:anim>
                                    <p:anim calcmode="lin" valueType="num">
                                      <p:cBhvr>
                                        <p:cTn id="80"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Check mark.wav"/>
                                        </p:tgtEl>
                                      </p:cMediaNode>
                                    </p:audio>
                                  </p:subTnLst>
                                </p:cTn>
                              </p:par>
                              <p:par>
                                <p:cTn id="81" presetID="1" presetClass="emph" presetSubtype="2" fill="hold" nodeType="withEffect">
                                  <p:stCondLst>
                                    <p:cond delay="1000"/>
                                  </p:stCondLst>
                                  <p:childTnLst>
                                    <p:animClr clrSpc="rgb" dir="cw">
                                      <p:cBhvr>
                                        <p:cTn id="82" dur="250" fill="hold"/>
                                        <p:tgtEl>
                                          <p:spTgt spid="25"/>
                                        </p:tgtEl>
                                        <p:attrNameLst>
                                          <p:attrName>fillcolor</p:attrName>
                                        </p:attrNameLst>
                                      </p:cBhvr>
                                      <p:to>
                                        <a:srgbClr val="00B050"/>
                                      </p:to>
                                    </p:animClr>
                                    <p:set>
                                      <p:cBhvr>
                                        <p:cTn id="83" dur="250" fill="hold"/>
                                        <p:tgtEl>
                                          <p:spTgt spid="25"/>
                                        </p:tgtEl>
                                        <p:attrNameLst>
                                          <p:attrName>fill.type</p:attrName>
                                        </p:attrNameLst>
                                      </p:cBhvr>
                                      <p:to>
                                        <p:strVal val="solid"/>
                                      </p:to>
                                    </p:set>
                                    <p:set>
                                      <p:cBhvr>
                                        <p:cTn id="84"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85" restart="whenNotActive" fill="hold" evtFilter="cancelBubble" nodeType="interactiveSeq">
                <p:stCondLst>
                  <p:cond evt="onClick" delay="0">
                    <p:tgtEl>
                      <p:spTgt spid="26"/>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26"/>
                                        </p:tgtEl>
                                        <p:attrNameLst>
                                          <p:attrName>fillcolor</p:attrName>
                                        </p:attrNameLst>
                                      </p:cBhvr>
                                      <p:to>
                                        <a:srgbClr val="FFF2CC"/>
                                      </p:to>
                                    </p:animClr>
                                    <p:set>
                                      <p:cBhvr>
                                        <p:cTn id="90" dur="250" fill="hold"/>
                                        <p:tgtEl>
                                          <p:spTgt spid="26"/>
                                        </p:tgtEl>
                                        <p:attrNameLst>
                                          <p:attrName>fill.type</p:attrName>
                                        </p:attrNameLst>
                                      </p:cBhvr>
                                      <p:to>
                                        <p:strVal val="solid"/>
                                      </p:to>
                                    </p:set>
                                    <p:set>
                                      <p:cBhvr>
                                        <p:cTn id="91" dur="250" fill="hold"/>
                                        <p:tgtEl>
                                          <p:spTgt spid="26"/>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32"/>
                                        </p:tgtEl>
                                        <p:attrNameLst>
                                          <p:attrName>style.visibility</p:attrName>
                                        </p:attrNameLst>
                                      </p:cBhvr>
                                      <p:to>
                                        <p:strVal val="visible"/>
                                      </p:to>
                                    </p:set>
                                    <p:anim calcmode="lin" valueType="num">
                                      <p:cBhvr>
                                        <p:cTn id="94" dur="250" fill="hold"/>
                                        <p:tgtEl>
                                          <p:spTgt spid="32"/>
                                        </p:tgtEl>
                                        <p:attrNameLst>
                                          <p:attrName>ppt_w</p:attrName>
                                        </p:attrNameLst>
                                      </p:cBhvr>
                                      <p:tavLst>
                                        <p:tav tm="0">
                                          <p:val>
                                            <p:strVal val="4*#ppt_w"/>
                                          </p:val>
                                        </p:tav>
                                        <p:tav tm="100000">
                                          <p:val>
                                            <p:strVal val="#ppt_w"/>
                                          </p:val>
                                        </p:tav>
                                      </p:tavLst>
                                    </p:anim>
                                    <p:anim calcmode="lin" valueType="num">
                                      <p:cBhvr>
                                        <p:cTn id="95"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Wrong Buzzer.wav"/>
                                        </p:tgtEl>
                                      </p:cMediaNode>
                                    </p:audio>
                                  </p:subTnLst>
                                </p:cTn>
                              </p:par>
                              <p:par>
                                <p:cTn id="96" presetID="1" presetClass="emph" presetSubtype="2" fill="hold" nodeType="withEffect">
                                  <p:stCondLst>
                                    <p:cond delay="1000"/>
                                  </p:stCondLst>
                                  <p:childTnLst>
                                    <p:animClr clrSpc="rgb" dir="cw">
                                      <p:cBhvr>
                                        <p:cTn id="97" dur="250" fill="hold"/>
                                        <p:tgtEl>
                                          <p:spTgt spid="26"/>
                                        </p:tgtEl>
                                        <p:attrNameLst>
                                          <p:attrName>fillcolor</p:attrName>
                                        </p:attrNameLst>
                                      </p:cBhvr>
                                      <p:to>
                                        <a:srgbClr val="FFFF00"/>
                                      </p:to>
                                    </p:animClr>
                                    <p:set>
                                      <p:cBhvr>
                                        <p:cTn id="98" dur="250" fill="hold"/>
                                        <p:tgtEl>
                                          <p:spTgt spid="26"/>
                                        </p:tgtEl>
                                        <p:attrNameLst>
                                          <p:attrName>fill.type</p:attrName>
                                        </p:attrNameLst>
                                      </p:cBhvr>
                                      <p:to>
                                        <p:strVal val="solid"/>
                                      </p:to>
                                    </p:set>
                                    <p:set>
                                      <p:cBhvr>
                                        <p:cTn id="9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00" restart="whenNotActive" fill="hold" evtFilter="cancelBubble" nodeType="interactiveSeq">
                <p:stCondLst>
                  <p:cond evt="onClick" delay="0">
                    <p:tgtEl>
                      <p:spTgt spid="28"/>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250" fill="hold"/>
                                        <p:tgtEl>
                                          <p:spTgt spid="28"/>
                                        </p:tgtEl>
                                        <p:attrNameLst>
                                          <p:attrName>fillcolor</p:attrName>
                                        </p:attrNameLst>
                                      </p:cBhvr>
                                      <p:to>
                                        <a:srgbClr val="FFF2CC"/>
                                      </p:to>
                                    </p:animClr>
                                    <p:set>
                                      <p:cBhvr>
                                        <p:cTn id="105" dur="250" fill="hold"/>
                                        <p:tgtEl>
                                          <p:spTgt spid="28"/>
                                        </p:tgtEl>
                                        <p:attrNameLst>
                                          <p:attrName>fill.type</p:attrName>
                                        </p:attrNameLst>
                                      </p:cBhvr>
                                      <p:to>
                                        <p:strVal val="solid"/>
                                      </p:to>
                                    </p:set>
                                    <p:set>
                                      <p:cBhvr>
                                        <p:cTn id="106" dur="250" fill="hold"/>
                                        <p:tgtEl>
                                          <p:spTgt spid="28"/>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4" name="click.wav"/>
                                        </p:tgtEl>
                                      </p:cMediaNode>
                                    </p:audio>
                                  </p:subTnLst>
                                </p:cTn>
                              </p:par>
                              <p:par>
                                <p:cTn id="107" presetID="23" presetClass="entr" presetSubtype="32" fill="hold" nodeType="withEffect">
                                  <p:stCondLst>
                                    <p:cond delay="100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250" fill="hold"/>
                                        <p:tgtEl>
                                          <p:spTgt spid="33"/>
                                        </p:tgtEl>
                                        <p:attrNameLst>
                                          <p:attrName>ppt_w</p:attrName>
                                        </p:attrNameLst>
                                      </p:cBhvr>
                                      <p:tavLst>
                                        <p:tav tm="0">
                                          <p:val>
                                            <p:strVal val="4*#ppt_w"/>
                                          </p:val>
                                        </p:tav>
                                        <p:tav tm="100000">
                                          <p:val>
                                            <p:strVal val="#ppt_w"/>
                                          </p:val>
                                        </p:tav>
                                      </p:tavLst>
                                    </p:anim>
                                    <p:anim calcmode="lin" valueType="num">
                                      <p:cBhvr>
                                        <p:cTn id="110"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7"/>
                                            </p:cond>
                                          </p:stCondLst>
                                          <p:endCondLst>
                                            <p:cond evt="onStopAudio" delay="0">
                                              <p:tgtEl>
                                                <p:sldTgt/>
                                              </p:tgtEl>
                                            </p:cond>
                                          </p:endCondLst>
                                        </p:cTn>
                                        <p:tgtEl>
                                          <p:sndTgt r:embed="rId5" name="Wrong Buzzer.wav"/>
                                        </p:tgtEl>
                                      </p:cMediaNode>
                                    </p:audio>
                                  </p:subTnLst>
                                </p:cTn>
                              </p:par>
                              <p:par>
                                <p:cTn id="111" presetID="1" presetClass="emph" presetSubtype="2" fill="hold" nodeType="withEffect">
                                  <p:stCondLst>
                                    <p:cond delay="1000"/>
                                  </p:stCondLst>
                                  <p:childTnLst>
                                    <p:animClr clrSpc="rgb" dir="cw">
                                      <p:cBhvr>
                                        <p:cTn id="112" dur="250" fill="hold"/>
                                        <p:tgtEl>
                                          <p:spTgt spid="28"/>
                                        </p:tgtEl>
                                        <p:attrNameLst>
                                          <p:attrName>fillcolor</p:attrName>
                                        </p:attrNameLst>
                                      </p:cBhvr>
                                      <p:to>
                                        <a:srgbClr val="FFFF00"/>
                                      </p:to>
                                    </p:animClr>
                                    <p:set>
                                      <p:cBhvr>
                                        <p:cTn id="113" dur="250" fill="hold"/>
                                        <p:tgtEl>
                                          <p:spTgt spid="28"/>
                                        </p:tgtEl>
                                        <p:attrNameLst>
                                          <p:attrName>fill.type</p:attrName>
                                        </p:attrNameLst>
                                      </p:cBhvr>
                                      <p:to>
                                        <p:strVal val="solid"/>
                                      </p:to>
                                    </p:set>
                                    <p:set>
                                      <p:cBhvr>
                                        <p:cTn id="114"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23" grpId="0" animBg="1"/>
      <p:bldP spid="24" grpId="0" animBg="1"/>
      <p:bldP spid="25" grpId="0" animBg="1"/>
      <p:bldP spid="26"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5">
            <a:extLst>
              <a:ext uri="{FF2B5EF4-FFF2-40B4-BE49-F238E27FC236}">
                <a16:creationId xmlns:a16="http://schemas.microsoft.com/office/drawing/2014/main" id="{B8BAF393-3A9E-4831-9194-BB2997AF2117}"/>
              </a:ext>
            </a:extLst>
          </p:cNvPr>
          <p:cNvSpPr/>
          <p:nvPr/>
        </p:nvSpPr>
        <p:spPr>
          <a:xfrm>
            <a:off x="2540794" y="-111919"/>
            <a:ext cx="4193381" cy="876300"/>
          </a:xfrm>
          <a:prstGeom prst="horizontalScroll">
            <a:avLst/>
          </a:prstGeom>
          <a:solidFill>
            <a:srgbClr val="FFC000"/>
          </a:solidFill>
          <a:ln w="12700" cap="flat" cmpd="sng" algn="ctr">
            <a:solidFill>
              <a:srgbClr val="4472C4">
                <a:shade val="50000"/>
              </a:srgbClr>
            </a:solidFill>
            <a:prstDash val="solid"/>
            <a:miter lim="800000"/>
          </a:ln>
          <a:effectLst/>
        </p:spPr>
        <p:txBody>
          <a:bodyPr anchor="ctr"/>
          <a:lstStyle/>
          <a:p>
            <a:pPr algn="ctr">
              <a:defRPr/>
            </a:pPr>
            <a:r>
              <a:rPr lang="en-US" sz="2100" dirty="0" err="1">
                <a:solidFill>
                  <a:prstClr val="black"/>
                </a:solidFill>
                <a:latin typeface="Times New Roman" panose="02020603050405020304" pitchFamily="18" charset="0"/>
                <a:cs typeface="Times New Roman" panose="02020603050405020304" pitchFamily="18" charset="0"/>
              </a:rPr>
              <a:t>Hoạt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động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dụng</a:t>
            </a:r>
            <a:endParaRPr lang="en-US" sz="2100" dirty="0">
              <a:solidFill>
                <a:prstClr val="black"/>
              </a:solidFill>
              <a:latin typeface="Times New Roman" panose="02020603050405020304" pitchFamily="18" charset="0"/>
              <a:cs typeface="Times New Roman" panose="02020603050405020304" pitchFamily="18" charset="0"/>
            </a:endParaRPr>
          </a:p>
        </p:txBody>
      </p:sp>
      <p:pic>
        <p:nvPicPr>
          <p:cNvPr id="34819" name="Picture 2" descr="https://baivan.net/sites/default/files/styles/giua_bai/public/d/m/Y/screenshot_33_15.png?itok=nqV8XXfC">
            <a:extLst>
              <a:ext uri="{FF2B5EF4-FFF2-40B4-BE49-F238E27FC236}">
                <a16:creationId xmlns:a16="http://schemas.microsoft.com/office/drawing/2014/main" id="{A2407A61-E874-4AA6-9B42-F8CBCAC7E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466" y="1103710"/>
            <a:ext cx="3882628"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9FF7675-21E5-44B8-80D1-1BFAE3250394}"/>
              </a:ext>
            </a:extLst>
          </p:cNvPr>
          <p:cNvSpPr/>
          <p:nvPr/>
        </p:nvSpPr>
        <p:spPr>
          <a:xfrm>
            <a:off x="237798" y="1707763"/>
            <a:ext cx="4255294" cy="1477328"/>
          </a:xfrm>
          <a:prstGeom prst="rect">
            <a:avLst/>
          </a:prstGeom>
        </p:spPr>
        <p:txBody>
          <a:bodyPr>
            <a:spAutoFit/>
          </a:bodyPr>
          <a:lstStyle/>
          <a:p>
            <a:pPr>
              <a:defRPr/>
            </a:pPr>
            <a:r>
              <a:rPr lang="vi-VN" sz="1800" dirty="0">
                <a:latin typeface="+mj-lt"/>
              </a:rPr>
              <a:t>Hãy cho biết mỗi chất đó được tạo thành bởi loại phân tử gì? Iodine và potassium iodide có nhiều ứng dụng trong đời sống. Tìm hiểu qua sách báo và internet, em hãy cho biết một số ứng dụng của các chất này.</a:t>
            </a:r>
            <a:endParaRPr lang="en-US" sz="1800" dirty="0">
              <a:latin typeface="+mj-lt"/>
            </a:endParaRPr>
          </a:p>
        </p:txBody>
      </p:sp>
      <p:sp>
        <p:nvSpPr>
          <p:cNvPr id="5" name="Rectangle 4">
            <a:extLst>
              <a:ext uri="{FF2B5EF4-FFF2-40B4-BE49-F238E27FC236}">
                <a16:creationId xmlns:a16="http://schemas.microsoft.com/office/drawing/2014/main" id="{C8BC855A-AF6B-4F42-8D3F-897DBFDC1DE3}"/>
              </a:ext>
            </a:extLst>
          </p:cNvPr>
          <p:cNvSpPr/>
          <p:nvPr/>
        </p:nvSpPr>
        <p:spPr>
          <a:xfrm>
            <a:off x="392907" y="1335881"/>
            <a:ext cx="3610634" cy="369332"/>
          </a:xfrm>
          <a:prstGeom prst="rect">
            <a:avLst/>
          </a:prstGeom>
        </p:spPr>
        <p:txBody>
          <a:bodyPr wrap="square">
            <a:spAutoFit/>
          </a:bodyPr>
          <a:lstStyle/>
          <a:p>
            <a:pPr>
              <a:defRPr/>
            </a:pPr>
            <a:r>
              <a:rPr lang="en-US" sz="1800" b="1" dirty="0">
                <a:solidFill>
                  <a:srgbClr val="FF0000"/>
                </a:solidFill>
                <a:latin typeface="+mj-lt"/>
              </a:rPr>
              <a:t>- </a:t>
            </a:r>
            <a:r>
              <a:rPr lang="vi-VN" sz="1800" b="1" dirty="0">
                <a:solidFill>
                  <a:srgbClr val="FF0000"/>
                </a:solidFill>
                <a:latin typeface="+mj-lt"/>
              </a:rPr>
              <a:t>Có các chất mẫu như hình bên:</a:t>
            </a:r>
            <a:endParaRPr lang="en-US" sz="1800" b="1" dirty="0">
              <a:solidFill>
                <a:srgbClr val="FF0000"/>
              </a:solidFill>
              <a:latin typeface="+mj-lt"/>
            </a:endParaRPr>
          </a:p>
        </p:txBody>
      </p:sp>
      <p:sp>
        <p:nvSpPr>
          <p:cNvPr id="8" name="TextBox 7">
            <a:extLst>
              <a:ext uri="{FF2B5EF4-FFF2-40B4-BE49-F238E27FC236}">
                <a16:creationId xmlns:a16="http://schemas.microsoft.com/office/drawing/2014/main" id="{E655559F-A662-4474-93FE-10DB932DC6E2}"/>
              </a:ext>
            </a:extLst>
          </p:cNvPr>
          <p:cNvSpPr txBox="1"/>
          <p:nvPr/>
        </p:nvSpPr>
        <p:spPr>
          <a:xfrm>
            <a:off x="237798" y="3112810"/>
            <a:ext cx="4572000" cy="1015663"/>
          </a:xfrm>
          <a:prstGeom prst="rect">
            <a:avLst/>
          </a:prstGeom>
          <a:noFill/>
        </p:spPr>
        <p:txBody>
          <a:bodyPr wrap="square">
            <a:spAutoFit/>
          </a:bodyPr>
          <a:lstStyle/>
          <a:p>
            <a:pPr eaLnBrk="1" hangingPunct="1">
              <a:buFontTx/>
              <a:buChar char="-"/>
            </a:pP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Học</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thuộc</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phần</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ghi</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nhớ</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trong</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sgk</a:t>
            </a:r>
            <a:endParaRPr lang="en-US" sz="2000" b="1" dirty="0">
              <a:solidFill>
                <a:srgbClr val="FF0000"/>
              </a:solidFill>
              <a:latin typeface="Times New Roman" pitchFamily="18" charset="0"/>
            </a:endParaRPr>
          </a:p>
          <a:p>
            <a:pPr eaLnBrk="1" hangingPunct="1">
              <a:buFontTx/>
              <a:buChar char="-"/>
            </a:pP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Làm</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bài</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tập</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Phần</a:t>
            </a:r>
            <a:r>
              <a:rPr lang="en-US" sz="2000" b="1" dirty="0">
                <a:solidFill>
                  <a:srgbClr val="FF0000"/>
                </a:solidFill>
                <a:latin typeface="Times New Roman" pitchFamily="18" charset="0"/>
              </a:rPr>
              <a:t> </a:t>
            </a:r>
            <a:r>
              <a:rPr lang="en-US" sz="2000" b="1" dirty="0" err="1">
                <a:solidFill>
                  <a:srgbClr val="FF0000"/>
                </a:solidFill>
                <a:latin typeface="Times New Roman" pitchFamily="18" charset="0"/>
              </a:rPr>
              <a:t>bài</a:t>
            </a:r>
            <a:r>
              <a:rPr lang="en-US" sz="2000" b="1" dirty="0">
                <a:solidFill>
                  <a:srgbClr val="FF0000"/>
                </a:solidFill>
                <a:latin typeface="Times New Roman" pitchFamily="18" charset="0"/>
              </a:rPr>
              <a:t> 2, 3, 4 </a:t>
            </a:r>
            <a:r>
              <a:rPr lang="en-US" sz="2000" b="1" dirty="0" err="1">
                <a:solidFill>
                  <a:srgbClr val="FF0000"/>
                </a:solidFill>
                <a:latin typeface="Times New Roman" pitchFamily="18" charset="0"/>
              </a:rPr>
              <a:t>sgk</a:t>
            </a:r>
            <a:r>
              <a:rPr lang="en-US" sz="2000" b="1" dirty="0">
                <a:solidFill>
                  <a:srgbClr val="FF0000"/>
                </a:solidFill>
                <a:latin typeface="Times New Roman" pitchFamily="18" charset="0"/>
              </a:rPr>
              <a:t>/ 36.</a:t>
            </a:r>
          </a:p>
          <a:p>
            <a:pPr eaLnBrk="1" hangingPunct="1"/>
            <a:endParaRPr lang="en-US" sz="2000" b="1" dirty="0">
              <a:solidFill>
                <a:srgbClr val="FF0000"/>
              </a:solidFill>
              <a:latin typeface="Times New Roman" pitchFamily="18" charset="0"/>
            </a:endParaRPr>
          </a:p>
        </p:txBody>
      </p:sp>
      <p:sp>
        <p:nvSpPr>
          <p:cNvPr id="9" name="WordArt 3">
            <a:extLst>
              <a:ext uri="{FF2B5EF4-FFF2-40B4-BE49-F238E27FC236}">
                <a16:creationId xmlns:a16="http://schemas.microsoft.com/office/drawing/2014/main" id="{135CFC4E-1B5F-4DAD-B908-A5A60C69ADB5}"/>
              </a:ext>
            </a:extLst>
          </p:cNvPr>
          <p:cNvSpPr>
            <a:spLocks noChangeArrowheads="1" noChangeShapeType="1" noTextEdit="1"/>
          </p:cNvSpPr>
          <p:nvPr/>
        </p:nvSpPr>
        <p:spPr bwMode="auto">
          <a:xfrm>
            <a:off x="127104" y="734377"/>
            <a:ext cx="4255294" cy="537073"/>
          </a:xfrm>
          <a:prstGeom prst="rect">
            <a:avLst/>
          </a:prstGeom>
        </p:spPr>
        <p:txBody>
          <a:bodyPr wrap="none" lIns="67300" tIns="33650" rIns="67300" bIns="33650" numCol="1" fromWordArt="1">
            <a:prstTxWarp prst="textPlain">
              <a:avLst>
                <a:gd name="adj" fmla="val 50000"/>
              </a:avLst>
            </a:prstTxWarp>
          </a:bodyPr>
          <a:lstStyle/>
          <a:p>
            <a:pPr algn="ctr"/>
            <a:r>
              <a:rPr lang="vi-VN" sz="2067" b="1" kern="10" dirty="0">
                <a:ln w="9525">
                  <a:solidFill>
                    <a:srgbClr val="FF00FF"/>
                  </a:solidFill>
                  <a:round/>
                  <a:headEnd/>
                  <a:tailEnd/>
                </a:ln>
                <a:solidFill>
                  <a:srgbClr val="0000FF"/>
                </a:solidFill>
                <a:effectLst>
                  <a:outerShdw dist="53882" dir="2700000" algn="ctr" rotWithShape="0">
                    <a:srgbClr val="9999FF">
                      <a:alpha val="80000"/>
                    </a:srgbClr>
                  </a:outerShdw>
                </a:effectLst>
                <a:latin typeface="Times New Roman"/>
                <a:cs typeface="Times New Roman"/>
              </a:rPr>
              <a:t>HƯỚNG DẪN VỀ NHÀ</a:t>
            </a:r>
            <a:endParaRPr lang="en-US" sz="2067" b="1" kern="10" dirty="0">
              <a:ln w="9525">
                <a:solidFill>
                  <a:srgbClr val="FF00FF"/>
                </a:solidFill>
                <a:round/>
                <a:headEnd/>
                <a:tailEnd/>
              </a:ln>
              <a:solidFill>
                <a:srgbClr val="0000FF"/>
              </a:solidFill>
              <a:effectLst>
                <a:outerShdw dist="53882" dir="2700000" algn="ctr" rotWithShape="0">
                  <a:srgbClr val="9999FF">
                    <a:alpha val="80000"/>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34819"/>
                                        </p:tgtEl>
                                        <p:attrNameLst>
                                          <p:attrName>style.visibility</p:attrName>
                                        </p:attrNameLst>
                                      </p:cBhvr>
                                      <p:to>
                                        <p:strVal val="visible"/>
                                      </p:to>
                                    </p:set>
                                    <p:animEffect transition="in" filter="wipe(down)">
                                      <p:cBhvr>
                                        <p:cTn id="23" dur="500"/>
                                        <p:tgtEl>
                                          <p:spTgt spid="348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5"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114691" y="932"/>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4. </a:t>
            </a:r>
            <a:r>
              <a:rPr lang="en-US" sz="3600" dirty="0" err="1">
                <a:solidFill>
                  <a:srgbClr val="002060"/>
                </a:solidFill>
                <a:latin typeface="#9Slide03 AllRoundGothic" panose="020B0703020202020104" charset="0"/>
              </a:rPr>
              <a:t>Luyện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tập</a:t>
            </a:r>
            <a:endParaRPr lang="en-US" sz="3600" dirty="0">
              <a:solidFill>
                <a:srgbClr val="002060"/>
              </a:solidFill>
              <a:latin typeface="#9Slide03 AllRoundGothic" panose="020B0703020202020104" charset="0"/>
            </a:endParaRPr>
          </a:p>
        </p:txBody>
      </p:sp>
      <p:sp>
        <p:nvSpPr>
          <p:cNvPr id="2" name="Rectangle: Rounded Corners 1">
            <a:extLst>
              <a:ext uri="{FF2B5EF4-FFF2-40B4-BE49-F238E27FC236}">
                <a16:creationId xmlns:a16="http://schemas.microsoft.com/office/drawing/2014/main" id="{C0890319-0E67-B4DD-A3CB-766D424C5DFA}"/>
              </a:ext>
            </a:extLst>
          </p:cNvPr>
          <p:cNvSpPr/>
          <p:nvPr/>
        </p:nvSpPr>
        <p:spPr>
          <a:xfrm>
            <a:off x="880736" y="704477"/>
            <a:ext cx="7132327" cy="902345"/>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002060"/>
                </a:solidFill>
                <a:latin typeface="#9Slide03 Arima Madurai Black" panose="00000A00000000000000" pitchFamily="2" charset="0"/>
                <a:cs typeface="#9Slide03 Arima Madurai Black" panose="00000A00000000000000" pitchFamily="2" charset="0"/>
              </a:rPr>
              <a:t>1. </a:t>
            </a:r>
            <a:r>
              <a:rPr lang="en-US" sz="2200" dirty="0" err="1">
                <a:solidFill>
                  <a:srgbClr val="002060"/>
                </a:solidFill>
                <a:latin typeface="#9Slide03 Arima Madurai Black" panose="00000A00000000000000" pitchFamily="2" charset="0"/>
                <a:cs typeface="#9Slide03 Arima Madurai Black" panose="00000A00000000000000" pitchFamily="2" charset="0"/>
              </a:rPr>
              <a:t>Hãy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liệt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kê</a:t>
            </a:r>
            <a:r>
              <a:rPr lang="en-US" sz="2200" dirty="0">
                <a:solidFill>
                  <a:srgbClr val="002060"/>
                </a:solidFill>
                <a:latin typeface="#9Slide03 Arima Madurai Black" panose="00000A00000000000000" pitchFamily="2" charset="0"/>
                <a:cs typeface="#9Slide03 Arima Madurai Black" panose="00000A00000000000000" pitchFamily="2" charset="0"/>
              </a:rPr>
              <a:t> 5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đơn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và</a:t>
            </a:r>
            <a:r>
              <a:rPr lang="en-US" sz="2200" dirty="0">
                <a:solidFill>
                  <a:srgbClr val="002060"/>
                </a:solidFill>
                <a:latin typeface="#9Slide03 Arima Madurai Black" panose="00000A00000000000000" pitchFamily="2" charset="0"/>
                <a:cs typeface="#9Slide03 Arima Madurai Black" panose="00000A00000000000000" pitchFamily="2" charset="0"/>
              </a:rPr>
              <a:t> 5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hợp</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chứa</a:t>
            </a:r>
            <a:r>
              <a:rPr lang="en-US" sz="2200" dirty="0">
                <a:solidFill>
                  <a:srgbClr val="002060"/>
                </a:solidFill>
                <a:latin typeface="#9Slide03 Arima Madurai Black" panose="00000A00000000000000" pitchFamily="2" charset="0"/>
                <a:cs typeface="#9Slide03 Arima Madurai Black" panose="00000A00000000000000" pitchFamily="2" charset="0"/>
              </a:rPr>
              <a:t> 2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hoá</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học</a:t>
            </a:r>
            <a:r>
              <a:rPr lang="en-US" sz="2200" dirty="0">
                <a:solidFill>
                  <a:srgbClr val="002060"/>
                </a:solidFill>
                <a:latin typeface="#9Slide03 Arima Madurai Black" panose="00000A00000000000000" pitchFamily="2" charset="0"/>
                <a:cs typeface="#9Slide03 Arima Madurai Black" panose="00000A00000000000000" pitchFamily="2" charset="0"/>
              </a:rPr>
              <a:t>.</a:t>
            </a:r>
          </a:p>
        </p:txBody>
      </p:sp>
      <p:sp>
        <p:nvSpPr>
          <p:cNvPr id="4" name="Rectangle: Rounded Corners 3">
            <a:extLst>
              <a:ext uri="{FF2B5EF4-FFF2-40B4-BE49-F238E27FC236}">
                <a16:creationId xmlns:a16="http://schemas.microsoft.com/office/drawing/2014/main" id="{CD57B0C3-96A0-3E80-F09B-926FAD2D8F94}"/>
              </a:ext>
            </a:extLst>
          </p:cNvPr>
          <p:cNvSpPr/>
          <p:nvPr/>
        </p:nvSpPr>
        <p:spPr>
          <a:xfrm>
            <a:off x="975963" y="1675237"/>
            <a:ext cx="6831925" cy="649609"/>
          </a:xfrm>
          <a:prstGeom prst="roundRect">
            <a:avLst/>
          </a:prstGeom>
          <a:no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9Slide03 Arima Madurai Black" panose="00000A00000000000000" pitchFamily="2" charset="0"/>
                <a:cs typeface="#9Slide03 Arima Madurai Black" panose="00000A00000000000000" pitchFamily="2" charset="0"/>
              </a:rPr>
              <a:t>Lời</a:t>
            </a:r>
            <a:r>
              <a:rPr lang="en-US" sz="2400" dirty="0">
                <a:solidFill>
                  <a:srgbClr val="FF0000"/>
                </a:solidFill>
                <a:latin typeface="#9Slide03 Arima Madurai Black" panose="00000A00000000000000" pitchFamily="2" charset="0"/>
                <a:cs typeface="#9Slide03 Arima Madurai Black" panose="00000A00000000000000" pitchFamily="2" charset="0"/>
              </a:rPr>
              <a:t> </a:t>
            </a:r>
            <a:r>
              <a:rPr lang="en-US" sz="2400" dirty="0" err="1">
                <a:solidFill>
                  <a:srgbClr val="FF0000"/>
                </a:solidFill>
                <a:latin typeface="#9Slide03 Arima Madurai Black" panose="00000A00000000000000" pitchFamily="2" charset="0"/>
                <a:cs typeface="#9Slide03 Arima Madurai Black" panose="00000A00000000000000" pitchFamily="2" charset="0"/>
              </a:rPr>
              <a:t>giải</a:t>
            </a:r>
            <a:r>
              <a:rPr lang="en-US" sz="2400" dirty="0">
                <a:solidFill>
                  <a:srgbClr val="FF0000"/>
                </a:solidFill>
                <a:latin typeface="#9Slide03 Arima Madurai Black" panose="00000A00000000000000" pitchFamily="2" charset="0"/>
                <a:cs typeface="#9Slide03 Arima Madurai Black" panose="00000A00000000000000" pitchFamily="2" charset="0"/>
              </a:rPr>
              <a:t>: </a:t>
            </a:r>
          </a:p>
        </p:txBody>
      </p:sp>
      <p:sp>
        <p:nvSpPr>
          <p:cNvPr id="5" name="Rectangle: Rounded Corners 4">
            <a:extLst>
              <a:ext uri="{FF2B5EF4-FFF2-40B4-BE49-F238E27FC236}">
                <a16:creationId xmlns:a16="http://schemas.microsoft.com/office/drawing/2014/main" id="{9F95DD2D-17E5-4909-CC45-387DE779BE27}"/>
              </a:ext>
            </a:extLst>
          </p:cNvPr>
          <p:cNvSpPr/>
          <p:nvPr/>
        </p:nvSpPr>
        <p:spPr>
          <a:xfrm>
            <a:off x="11101" y="2245001"/>
            <a:ext cx="4484360" cy="2433910"/>
          </a:xfrm>
          <a:prstGeom prst="roundRect">
            <a:avLst/>
          </a:prstGeom>
          <a:no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5 </a:t>
            </a:r>
            <a:r>
              <a:rPr lang="en-US" sz="1800" dirty="0" err="1">
                <a:solidFill>
                  <a:schemeClr val="bg2"/>
                </a:solidFill>
                <a:latin typeface="#9Slide03 Arima Madurai Black" panose="00000A00000000000000" pitchFamily="2" charset="0"/>
                <a:cs typeface="#9Slide03 Arima Madurai Black" panose="00000A00000000000000" pitchFamily="2" charset="0"/>
              </a:rPr>
              <a:t>phân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tử</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đơn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chất</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là</a:t>
            </a:r>
            <a:r>
              <a:rPr lang="en-US" sz="1800" dirty="0">
                <a:solidFill>
                  <a:schemeClr val="bg2"/>
                </a:solidFill>
                <a:latin typeface="#9Slide03 Arima Madurai Black" panose="00000A00000000000000" pitchFamily="2" charset="0"/>
                <a:cs typeface="#9Slide03 Arima Madurai Black" panose="00000A00000000000000" pitchFamily="2" charset="0"/>
              </a:rPr>
              <a:t>:</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Khí</a:t>
            </a:r>
            <a:r>
              <a:rPr lang="en-US" sz="1800" dirty="0">
                <a:solidFill>
                  <a:schemeClr val="bg2"/>
                </a:solidFill>
                <a:latin typeface="#9Slide03 Arima Madurai Black" panose="00000A00000000000000" pitchFamily="2" charset="0"/>
                <a:cs typeface="#9Slide03 Arima Madurai Black" panose="00000A00000000000000" pitchFamily="2" charset="0"/>
              </a:rPr>
              <a:t> hydrogen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H.</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Khí</a:t>
            </a:r>
            <a:r>
              <a:rPr lang="en-US" sz="1800" dirty="0">
                <a:solidFill>
                  <a:schemeClr val="bg2"/>
                </a:solidFill>
                <a:latin typeface="#9Slide03 Arima Madurai Black" panose="00000A00000000000000" pitchFamily="2" charset="0"/>
                <a:cs typeface="#9Slide03 Arima Madurai Black" panose="00000A00000000000000" pitchFamily="2" charset="0"/>
              </a:rPr>
              <a:t> oxygen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O.</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Khí</a:t>
            </a:r>
            <a:r>
              <a:rPr lang="en-US" sz="1800" dirty="0">
                <a:solidFill>
                  <a:schemeClr val="bg2"/>
                </a:solidFill>
                <a:latin typeface="#9Slide03 Arima Madurai Black" panose="00000A00000000000000" pitchFamily="2" charset="0"/>
                <a:cs typeface="#9Slide03 Arima Madurai Black" panose="00000A00000000000000" pitchFamily="2" charset="0"/>
              </a:rPr>
              <a:t> nitrogen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N.</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Sodium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Na.</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Helium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He.</a:t>
            </a:r>
          </a:p>
        </p:txBody>
      </p:sp>
      <p:sp>
        <p:nvSpPr>
          <p:cNvPr id="6" name="Rectangle: Rounded Corners 5">
            <a:extLst>
              <a:ext uri="{FF2B5EF4-FFF2-40B4-BE49-F238E27FC236}">
                <a16:creationId xmlns:a16="http://schemas.microsoft.com/office/drawing/2014/main" id="{09E0250C-8181-F8BE-F789-D63408D09FA2}"/>
              </a:ext>
            </a:extLst>
          </p:cNvPr>
          <p:cNvSpPr/>
          <p:nvPr/>
        </p:nvSpPr>
        <p:spPr>
          <a:xfrm>
            <a:off x="3989070" y="2245001"/>
            <a:ext cx="5394960" cy="2433910"/>
          </a:xfrm>
          <a:prstGeom prst="roundRect">
            <a:avLst/>
          </a:prstGeom>
          <a:no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5 </a:t>
            </a:r>
            <a:r>
              <a:rPr lang="en-US" sz="1800" dirty="0" err="1">
                <a:solidFill>
                  <a:schemeClr val="bg2"/>
                </a:solidFill>
                <a:latin typeface="#9Slide03 Arima Madurai Black" panose="00000A00000000000000" pitchFamily="2" charset="0"/>
                <a:cs typeface="#9Slide03 Arima Madurai Black" panose="00000A00000000000000" pitchFamily="2" charset="0"/>
              </a:rPr>
              <a:t>phân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tử</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hợp</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chất</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là</a:t>
            </a:r>
            <a:r>
              <a:rPr lang="en-US" sz="1800" dirty="0">
                <a:solidFill>
                  <a:schemeClr val="bg2"/>
                </a:solidFill>
                <a:latin typeface="#9Slide03 Arima Madurai Black" panose="00000A00000000000000" pitchFamily="2" charset="0"/>
                <a:cs typeface="#9Slide03 Arima Madurai Black" panose="00000A00000000000000" pitchFamily="2" charset="0"/>
              </a:rPr>
              <a:t>:</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Sulfur dioxide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2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S </a:t>
            </a:r>
            <a:r>
              <a:rPr lang="en-US" sz="1800" dirty="0" err="1">
                <a:solidFill>
                  <a:schemeClr val="bg2"/>
                </a:solidFill>
                <a:latin typeface="#9Slide03 Arima Madurai Black" panose="00000A00000000000000" pitchFamily="2" charset="0"/>
                <a:cs typeface="#9Slide03 Arima Madurai Black" panose="00000A00000000000000" pitchFamily="2" charset="0"/>
              </a:rPr>
              <a:t>và</a:t>
            </a:r>
            <a:r>
              <a:rPr lang="en-US" sz="1800" dirty="0">
                <a:solidFill>
                  <a:schemeClr val="bg2"/>
                </a:solidFill>
                <a:latin typeface="#9Slide03 Arima Madurai Black" panose="00000A00000000000000" pitchFamily="2" charset="0"/>
                <a:cs typeface="#9Slide03 Arima Madurai Black" panose="00000A00000000000000" pitchFamily="2" charset="0"/>
              </a:rPr>
              <a:t> O.</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Nước</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2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H </a:t>
            </a:r>
            <a:r>
              <a:rPr lang="en-US" sz="1800" dirty="0" err="1">
                <a:solidFill>
                  <a:schemeClr val="bg2"/>
                </a:solidFill>
                <a:latin typeface="#9Slide03 Arima Madurai Black" panose="00000A00000000000000" pitchFamily="2" charset="0"/>
                <a:cs typeface="#9Slide03 Arima Madurai Black" panose="00000A00000000000000" pitchFamily="2" charset="0"/>
              </a:rPr>
              <a:t>và</a:t>
            </a:r>
            <a:r>
              <a:rPr lang="en-US" sz="1800" dirty="0">
                <a:solidFill>
                  <a:schemeClr val="bg2"/>
                </a:solidFill>
                <a:latin typeface="#9Slide03 Arima Madurai Black" panose="00000A00000000000000" pitchFamily="2" charset="0"/>
                <a:cs typeface="#9Slide03 Arima Madurai Black" panose="00000A00000000000000" pitchFamily="2" charset="0"/>
              </a:rPr>
              <a:t> O.</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Methane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2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C </a:t>
            </a:r>
            <a:r>
              <a:rPr lang="en-US" sz="1800" dirty="0" err="1">
                <a:solidFill>
                  <a:schemeClr val="bg2"/>
                </a:solidFill>
                <a:latin typeface="#9Slide03 Arima Madurai Black" panose="00000A00000000000000" pitchFamily="2" charset="0"/>
                <a:cs typeface="#9Slide03 Arima Madurai Black" panose="00000A00000000000000" pitchFamily="2" charset="0"/>
              </a:rPr>
              <a:t>và</a:t>
            </a:r>
            <a:r>
              <a:rPr lang="en-US" sz="1800" dirty="0">
                <a:solidFill>
                  <a:schemeClr val="bg2"/>
                </a:solidFill>
                <a:latin typeface="#9Slide03 Arima Madurai Black" panose="00000A00000000000000" pitchFamily="2" charset="0"/>
                <a:cs typeface="#9Slide03 Arima Madurai Black" panose="00000A00000000000000" pitchFamily="2" charset="0"/>
              </a:rPr>
              <a:t> H.</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Hydrogen chloride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2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H </a:t>
            </a:r>
            <a:r>
              <a:rPr lang="en-US" sz="1800" dirty="0" err="1">
                <a:solidFill>
                  <a:schemeClr val="bg2"/>
                </a:solidFill>
                <a:latin typeface="#9Slide03 Arima Madurai Black" panose="00000A00000000000000" pitchFamily="2" charset="0"/>
                <a:cs typeface="#9Slide03 Arima Madurai Black" panose="00000A00000000000000" pitchFamily="2" charset="0"/>
              </a:rPr>
              <a:t>và</a:t>
            </a:r>
            <a:r>
              <a:rPr lang="en-US" sz="1800" dirty="0">
                <a:solidFill>
                  <a:schemeClr val="bg2"/>
                </a:solidFill>
                <a:latin typeface="#9Slide03 Arima Madurai Black" panose="00000A00000000000000" pitchFamily="2" charset="0"/>
                <a:cs typeface="#9Slide03 Arima Madurai Black" panose="00000A00000000000000" pitchFamily="2" charset="0"/>
              </a:rPr>
              <a:t> Cl.</a:t>
            </a:r>
          </a:p>
          <a:p>
            <a:pPr>
              <a:lnSpc>
                <a:spcPct val="150000"/>
              </a:lnSpc>
            </a:pPr>
            <a:r>
              <a:rPr lang="en-US" sz="1800" dirty="0">
                <a:solidFill>
                  <a:schemeClr val="bg2"/>
                </a:solidFill>
                <a:latin typeface="#9Slide03 Arima Madurai Black" panose="00000A00000000000000" pitchFamily="2" charset="0"/>
                <a:cs typeface="#9Slide03 Arima Madurai Black" panose="00000A00000000000000" pitchFamily="2" charset="0"/>
              </a:rPr>
              <a:t>- Sodium oxide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bởi</a:t>
            </a:r>
            <a:r>
              <a:rPr lang="en-US" sz="1800" dirty="0">
                <a:solidFill>
                  <a:schemeClr val="bg2"/>
                </a:solidFill>
                <a:latin typeface="#9Slide03 Arima Madurai Black" panose="00000A00000000000000" pitchFamily="2" charset="0"/>
                <a:cs typeface="#9Slide03 Arima Madurai Black" panose="00000A00000000000000" pitchFamily="2" charset="0"/>
              </a:rPr>
              <a:t> 2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Na </a:t>
            </a:r>
            <a:r>
              <a:rPr lang="en-US" sz="1800" dirty="0" err="1">
                <a:solidFill>
                  <a:schemeClr val="bg2"/>
                </a:solidFill>
                <a:latin typeface="#9Slide03 Arima Madurai Black" panose="00000A00000000000000" pitchFamily="2" charset="0"/>
                <a:cs typeface="#9Slide03 Arima Madurai Black" panose="00000A00000000000000" pitchFamily="2" charset="0"/>
              </a:rPr>
              <a:t>và</a:t>
            </a:r>
            <a:r>
              <a:rPr lang="en-US" sz="1800" dirty="0">
                <a:solidFill>
                  <a:schemeClr val="bg2"/>
                </a:solidFill>
                <a:latin typeface="#9Slide03 Arima Madurai Black" panose="00000A00000000000000" pitchFamily="2" charset="0"/>
                <a:cs typeface="#9Slide03 Arima Madurai Black" panose="00000A00000000000000" pitchFamily="2" charset="0"/>
              </a:rPr>
              <a:t> O.</a:t>
            </a:r>
          </a:p>
        </p:txBody>
      </p:sp>
      <p:cxnSp>
        <p:nvCxnSpPr>
          <p:cNvPr id="8" name="Straight Connector 7">
            <a:extLst>
              <a:ext uri="{FF2B5EF4-FFF2-40B4-BE49-F238E27FC236}">
                <a16:creationId xmlns:a16="http://schemas.microsoft.com/office/drawing/2014/main" id="{34336C05-57FB-83EF-7D44-C97371B81B13}"/>
              </a:ext>
            </a:extLst>
          </p:cNvPr>
          <p:cNvCxnSpPr/>
          <p:nvPr/>
        </p:nvCxnSpPr>
        <p:spPr>
          <a:xfrm>
            <a:off x="3954780" y="2242867"/>
            <a:ext cx="0" cy="2458904"/>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827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3"/>
          <p:cNvSpPr>
            <a:spLocks noChangeArrowheads="1" noChangeShapeType="1" noTextEdit="1"/>
          </p:cNvSpPr>
          <p:nvPr/>
        </p:nvSpPr>
        <p:spPr bwMode="auto">
          <a:xfrm>
            <a:off x="1524000" y="306071"/>
            <a:ext cx="6667500" cy="477519"/>
          </a:xfrm>
          <a:prstGeom prst="rect">
            <a:avLst/>
          </a:prstGeom>
        </p:spPr>
        <p:txBody>
          <a:bodyPr wrap="none" lIns="67300" tIns="33650" rIns="67300" bIns="33650" numCol="1" fromWordArt="1">
            <a:prstTxWarp prst="textPlain">
              <a:avLst>
                <a:gd name="adj" fmla="val 50000"/>
              </a:avLst>
            </a:prstTxWarp>
          </a:bodyPr>
          <a:lstStyle/>
          <a:p>
            <a:pPr algn="ctr"/>
            <a:r>
              <a:rPr lang="vi-VN" sz="2067" b="1" kern="10" dirty="0">
                <a:ln w="9525">
                  <a:solidFill>
                    <a:srgbClr val="FF00FF"/>
                  </a:solidFill>
                  <a:round/>
                  <a:headEnd/>
                  <a:tailEnd/>
                </a:ln>
                <a:solidFill>
                  <a:srgbClr val="0000FF"/>
                </a:solidFill>
                <a:effectLst>
                  <a:outerShdw dist="53882" dir="2700000" algn="ctr" rotWithShape="0">
                    <a:srgbClr val="9999FF">
                      <a:alpha val="80000"/>
                    </a:srgbClr>
                  </a:outerShdw>
                </a:effectLst>
                <a:latin typeface="Times New Roman"/>
                <a:cs typeface="Times New Roman"/>
              </a:rPr>
              <a:t>HƯỚNG DẪN VỀ NHÀ</a:t>
            </a:r>
            <a:endParaRPr lang="en-US" sz="2067" b="1" kern="10" dirty="0">
              <a:ln w="9525">
                <a:solidFill>
                  <a:srgbClr val="FF00FF"/>
                </a:solidFill>
                <a:round/>
                <a:headEnd/>
                <a:tailEnd/>
              </a:ln>
              <a:solidFill>
                <a:srgbClr val="0000FF"/>
              </a:solidFill>
              <a:effectLst>
                <a:outerShdw dist="53882" dir="2700000" algn="ctr" rotWithShape="0">
                  <a:srgbClr val="9999FF">
                    <a:alpha val="80000"/>
                  </a:srgbClr>
                </a:outerShdw>
              </a:effectLst>
              <a:latin typeface="Times New Roman"/>
              <a:cs typeface="Times New Roman"/>
            </a:endParaRPr>
          </a:p>
        </p:txBody>
      </p:sp>
      <p:sp>
        <p:nvSpPr>
          <p:cNvPr id="3" name="Text Box 4"/>
          <p:cNvSpPr txBox="1">
            <a:spLocks noChangeArrowheads="1"/>
          </p:cNvSpPr>
          <p:nvPr/>
        </p:nvSpPr>
        <p:spPr bwMode="auto">
          <a:xfrm>
            <a:off x="1295400" y="1433831"/>
            <a:ext cx="7543800" cy="3145723"/>
          </a:xfrm>
          <a:prstGeom prst="rect">
            <a:avLst/>
          </a:prstGeom>
          <a:noFill/>
          <a:ln w="9525">
            <a:noFill/>
            <a:miter lim="800000"/>
            <a:headEnd/>
            <a:tailEnd/>
          </a:ln>
          <a:effectLst/>
        </p:spPr>
        <p:txBody>
          <a:bodyPr lIns="67300" tIns="33650" rIns="67300" bIns="33650">
            <a:spAutoFit/>
          </a:bodyPr>
          <a:lstStyle/>
          <a:p>
            <a:pPr eaLnBrk="1" hangingPunct="1">
              <a:buFontTx/>
              <a:buChar char="-"/>
            </a:pPr>
            <a:r>
              <a:rPr lang="en-US" sz="4000" b="1" dirty="0">
                <a:solidFill>
                  <a:srgbClr val="FF0000"/>
                </a:solidFill>
                <a:latin typeface="Times New Roman" pitchFamily="18" charset="0"/>
              </a:rPr>
              <a:t> </a:t>
            </a:r>
            <a:r>
              <a:rPr lang="en-US" sz="4000" b="1" dirty="0" err="1">
                <a:solidFill>
                  <a:srgbClr val="FF0000"/>
                </a:solidFill>
                <a:latin typeface="Times New Roman" pitchFamily="18" charset="0"/>
              </a:rPr>
              <a:t>Học</a:t>
            </a:r>
            <a:r>
              <a:rPr lang="en-US" sz="4000" b="1" dirty="0">
                <a:solidFill>
                  <a:srgbClr val="FF0000"/>
                </a:solidFill>
                <a:latin typeface="Times New Roman" pitchFamily="18" charset="0"/>
              </a:rPr>
              <a:t> </a:t>
            </a:r>
            <a:r>
              <a:rPr lang="en-US" sz="4000" b="1" dirty="0" err="1">
                <a:solidFill>
                  <a:srgbClr val="FF0000"/>
                </a:solidFill>
                <a:latin typeface="Times New Roman" pitchFamily="18" charset="0"/>
              </a:rPr>
              <a:t>thuộc</a:t>
            </a:r>
            <a:r>
              <a:rPr lang="en-US" sz="4000" b="1" dirty="0">
                <a:solidFill>
                  <a:srgbClr val="FF0000"/>
                </a:solidFill>
                <a:latin typeface="Times New Roman" pitchFamily="18" charset="0"/>
              </a:rPr>
              <a:t> </a:t>
            </a:r>
            <a:r>
              <a:rPr lang="en-US" sz="4000" b="1" dirty="0" err="1">
                <a:solidFill>
                  <a:srgbClr val="FF0000"/>
                </a:solidFill>
                <a:latin typeface="Times New Roman" pitchFamily="18" charset="0"/>
              </a:rPr>
              <a:t>phần</a:t>
            </a:r>
            <a:r>
              <a:rPr lang="en-US" sz="4000" b="1" dirty="0">
                <a:solidFill>
                  <a:srgbClr val="FF0000"/>
                </a:solidFill>
                <a:latin typeface="Times New Roman" pitchFamily="18" charset="0"/>
              </a:rPr>
              <a:t> </a:t>
            </a:r>
            <a:r>
              <a:rPr lang="en-US" sz="4000" b="1" dirty="0" err="1">
                <a:solidFill>
                  <a:srgbClr val="FF0000"/>
                </a:solidFill>
                <a:latin typeface="Times New Roman" pitchFamily="18" charset="0"/>
              </a:rPr>
              <a:t>ghi</a:t>
            </a:r>
            <a:r>
              <a:rPr lang="en-US" sz="4000" b="1" dirty="0">
                <a:solidFill>
                  <a:srgbClr val="FF0000"/>
                </a:solidFill>
                <a:latin typeface="Times New Roman" pitchFamily="18" charset="0"/>
              </a:rPr>
              <a:t> </a:t>
            </a:r>
            <a:r>
              <a:rPr lang="en-US" sz="4000" b="1" dirty="0" err="1">
                <a:solidFill>
                  <a:srgbClr val="FF0000"/>
                </a:solidFill>
                <a:latin typeface="Times New Roman" pitchFamily="18" charset="0"/>
              </a:rPr>
              <a:t>nhớ</a:t>
            </a:r>
            <a:r>
              <a:rPr lang="en-US" sz="4000" b="1" dirty="0">
                <a:solidFill>
                  <a:srgbClr val="FF0000"/>
                </a:solidFill>
                <a:latin typeface="Times New Roman" pitchFamily="18" charset="0"/>
              </a:rPr>
              <a:t> </a:t>
            </a:r>
            <a:r>
              <a:rPr lang="en-US" sz="4000" b="1" dirty="0" err="1">
                <a:solidFill>
                  <a:srgbClr val="FF0000"/>
                </a:solidFill>
                <a:latin typeface="Times New Roman" pitchFamily="18" charset="0"/>
              </a:rPr>
              <a:t>trong</a:t>
            </a:r>
            <a:r>
              <a:rPr lang="en-US" sz="4000" b="1" dirty="0">
                <a:solidFill>
                  <a:srgbClr val="FF0000"/>
                </a:solidFill>
                <a:latin typeface="Times New Roman" pitchFamily="18" charset="0"/>
              </a:rPr>
              <a:t> </a:t>
            </a:r>
            <a:r>
              <a:rPr lang="en-US" sz="4000" b="1" dirty="0" err="1">
                <a:solidFill>
                  <a:srgbClr val="FF0000"/>
                </a:solidFill>
                <a:latin typeface="Times New Roman" pitchFamily="18" charset="0"/>
              </a:rPr>
              <a:t>sgk</a:t>
            </a:r>
            <a:endParaRPr lang="en-US" sz="4000" b="1" dirty="0">
              <a:solidFill>
                <a:srgbClr val="FF0000"/>
              </a:solidFill>
              <a:latin typeface="Times New Roman" pitchFamily="18" charset="0"/>
            </a:endParaRPr>
          </a:p>
          <a:p>
            <a:pPr eaLnBrk="1" hangingPunct="1">
              <a:buFontTx/>
              <a:buChar char="-"/>
            </a:pPr>
            <a:r>
              <a:rPr lang="en-US" sz="4000" b="1" dirty="0">
                <a:solidFill>
                  <a:srgbClr val="FF0000"/>
                </a:solidFill>
                <a:latin typeface="Times New Roman" pitchFamily="18" charset="0"/>
              </a:rPr>
              <a:t> </a:t>
            </a:r>
            <a:r>
              <a:rPr lang="en-US" sz="4000" b="1" dirty="0" err="1">
                <a:solidFill>
                  <a:srgbClr val="FF0000"/>
                </a:solidFill>
                <a:latin typeface="Times New Roman" pitchFamily="18" charset="0"/>
              </a:rPr>
              <a:t>Làm</a:t>
            </a:r>
            <a:r>
              <a:rPr lang="en-US" sz="4000" b="1" dirty="0">
                <a:solidFill>
                  <a:srgbClr val="FF0000"/>
                </a:solidFill>
                <a:latin typeface="Times New Roman" pitchFamily="18" charset="0"/>
              </a:rPr>
              <a:t> </a:t>
            </a:r>
            <a:r>
              <a:rPr lang="en-US" sz="4000" b="1" dirty="0" err="1">
                <a:solidFill>
                  <a:srgbClr val="FF0000"/>
                </a:solidFill>
                <a:latin typeface="Times New Roman" pitchFamily="18" charset="0"/>
              </a:rPr>
              <a:t>bài</a:t>
            </a:r>
            <a:r>
              <a:rPr lang="en-US" sz="4000" b="1" dirty="0">
                <a:solidFill>
                  <a:srgbClr val="FF0000"/>
                </a:solidFill>
                <a:latin typeface="Times New Roman" pitchFamily="18" charset="0"/>
              </a:rPr>
              <a:t> </a:t>
            </a:r>
            <a:r>
              <a:rPr lang="en-US" sz="4000" b="1" dirty="0" err="1">
                <a:solidFill>
                  <a:srgbClr val="FF0000"/>
                </a:solidFill>
                <a:latin typeface="Times New Roman" pitchFamily="18" charset="0"/>
              </a:rPr>
              <a:t>tập</a:t>
            </a:r>
            <a:r>
              <a:rPr lang="en-US" sz="4000" b="1" dirty="0">
                <a:solidFill>
                  <a:srgbClr val="FF0000"/>
                </a:solidFill>
                <a:latin typeface="Times New Roman" pitchFamily="18" charset="0"/>
              </a:rPr>
              <a:t>: </a:t>
            </a:r>
            <a:r>
              <a:rPr lang="en-US" sz="4000" b="1" dirty="0" err="1">
                <a:solidFill>
                  <a:srgbClr val="FF0000"/>
                </a:solidFill>
                <a:latin typeface="Times New Roman" pitchFamily="18" charset="0"/>
              </a:rPr>
              <a:t>Phần</a:t>
            </a:r>
            <a:r>
              <a:rPr lang="en-US" sz="4000" b="1" dirty="0">
                <a:solidFill>
                  <a:srgbClr val="FF0000"/>
                </a:solidFill>
                <a:latin typeface="Times New Roman" pitchFamily="18" charset="0"/>
              </a:rPr>
              <a:t> </a:t>
            </a:r>
            <a:r>
              <a:rPr lang="en-US" sz="4000" b="1" dirty="0" err="1">
                <a:solidFill>
                  <a:srgbClr val="FF0000"/>
                </a:solidFill>
                <a:latin typeface="Times New Roman" pitchFamily="18" charset="0"/>
              </a:rPr>
              <a:t>bài</a:t>
            </a:r>
            <a:r>
              <a:rPr lang="en-US" sz="4000" b="1" dirty="0">
                <a:solidFill>
                  <a:srgbClr val="FF0000"/>
                </a:solidFill>
                <a:latin typeface="Times New Roman" pitchFamily="18" charset="0"/>
              </a:rPr>
              <a:t> </a:t>
            </a:r>
            <a:r>
              <a:rPr lang="en-US" sz="4000" b="1" dirty="0" err="1">
                <a:solidFill>
                  <a:srgbClr val="FF0000"/>
                </a:solidFill>
                <a:latin typeface="Times New Roman" pitchFamily="18" charset="0"/>
              </a:rPr>
              <a:t>tập</a:t>
            </a:r>
            <a:r>
              <a:rPr lang="en-US" sz="4000" b="1" dirty="0">
                <a:solidFill>
                  <a:srgbClr val="FF0000"/>
                </a:solidFill>
                <a:latin typeface="Times New Roman" pitchFamily="18" charset="0"/>
              </a:rPr>
              <a:t>.</a:t>
            </a:r>
          </a:p>
          <a:p>
            <a:pPr eaLnBrk="1" hangingPunct="1">
              <a:buFontTx/>
              <a:buChar char="-"/>
            </a:pPr>
            <a:r>
              <a:rPr lang="en-US" sz="4000" b="1" dirty="0">
                <a:solidFill>
                  <a:srgbClr val="FF0000"/>
                </a:solidFill>
                <a:latin typeface="Times New Roman" pitchFamily="18" charset="0"/>
              </a:rPr>
              <a:t> </a:t>
            </a:r>
            <a:r>
              <a:rPr lang="en-US" sz="4000" b="1" dirty="0" err="1">
                <a:solidFill>
                  <a:srgbClr val="FF0000"/>
                </a:solidFill>
                <a:latin typeface="Times New Roman" pitchFamily="18" charset="0"/>
              </a:rPr>
              <a:t>Xem</a:t>
            </a:r>
            <a:r>
              <a:rPr lang="en-US" sz="4000" b="1" dirty="0">
                <a:solidFill>
                  <a:srgbClr val="FF0000"/>
                </a:solidFill>
                <a:latin typeface="Times New Roman" pitchFamily="18" charset="0"/>
              </a:rPr>
              <a:t> </a:t>
            </a:r>
            <a:r>
              <a:rPr lang="en-US" sz="4000" b="1" dirty="0" err="1">
                <a:solidFill>
                  <a:srgbClr val="FF0000"/>
                </a:solidFill>
                <a:latin typeface="Times New Roman" pitchFamily="18" charset="0"/>
              </a:rPr>
              <a:t>trước</a:t>
            </a:r>
            <a:r>
              <a:rPr lang="en-US" sz="4000" b="1" dirty="0">
                <a:solidFill>
                  <a:srgbClr val="FF0000"/>
                </a:solidFill>
                <a:latin typeface="Times New Roman" pitchFamily="18" charset="0"/>
              </a:rPr>
              <a:t> </a:t>
            </a:r>
            <a:r>
              <a:rPr lang="en-US" sz="4000" b="1" dirty="0" err="1">
                <a:solidFill>
                  <a:srgbClr val="FF0000"/>
                </a:solidFill>
                <a:latin typeface="Times New Roman" pitchFamily="18" charset="0"/>
              </a:rPr>
              <a:t>nội</a:t>
            </a:r>
            <a:r>
              <a:rPr lang="en-US" sz="4000" b="1" dirty="0">
                <a:solidFill>
                  <a:srgbClr val="FF0000"/>
                </a:solidFill>
                <a:latin typeface="Times New Roman" pitchFamily="18" charset="0"/>
              </a:rPr>
              <a:t> dung </a:t>
            </a:r>
            <a:r>
              <a:rPr lang="en-US" sz="4000" b="1" dirty="0" err="1">
                <a:solidFill>
                  <a:srgbClr val="FF0000"/>
                </a:solidFill>
                <a:latin typeface="Times New Roman" pitchFamily="18" charset="0"/>
              </a:rPr>
              <a:t>bài</a:t>
            </a:r>
            <a:r>
              <a:rPr lang="en-US" sz="4000" b="1" dirty="0">
                <a:solidFill>
                  <a:srgbClr val="FF0000"/>
                </a:solidFill>
                <a:latin typeface="Times New Roman" pitchFamily="18" charset="0"/>
              </a:rPr>
              <a:t> 40</a:t>
            </a:r>
          </a:p>
          <a:p>
            <a:pPr eaLnBrk="1" hangingPunct="1"/>
            <a:endParaRPr lang="en-US" sz="4000" b="1" dirty="0">
              <a:solidFill>
                <a:srgbClr val="FF0000"/>
              </a:solidFill>
              <a:latin typeface="Times New Roman" pitchFamily="18" charset="0"/>
            </a:endParaRPr>
          </a:p>
        </p:txBody>
      </p:sp>
    </p:spTree>
    <p:extLst>
      <p:ext uri="{BB962C8B-B14F-4D97-AF65-F5344CB8AC3E}">
        <p14:creationId xmlns:p14="http://schemas.microsoft.com/office/powerpoint/2010/main" val="3019403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114691" y="932"/>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4. </a:t>
            </a:r>
            <a:r>
              <a:rPr lang="en-US" sz="3600" dirty="0" err="1">
                <a:solidFill>
                  <a:srgbClr val="002060"/>
                </a:solidFill>
                <a:latin typeface="#9Slide03 AllRoundGothic" panose="020B0703020202020104" charset="0"/>
              </a:rPr>
              <a:t>Luyện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tập</a:t>
            </a:r>
            <a:endParaRPr lang="en-US" sz="3600" dirty="0">
              <a:solidFill>
                <a:srgbClr val="002060"/>
              </a:solidFill>
              <a:latin typeface="#9Slide03 AllRoundGothic" panose="020B0703020202020104" charset="0"/>
            </a:endParaRPr>
          </a:p>
        </p:txBody>
      </p:sp>
      <p:sp>
        <p:nvSpPr>
          <p:cNvPr id="2" name="Rectangle: Rounded Corners 1">
            <a:extLst>
              <a:ext uri="{FF2B5EF4-FFF2-40B4-BE49-F238E27FC236}">
                <a16:creationId xmlns:a16="http://schemas.microsoft.com/office/drawing/2014/main" id="{C0890319-0E67-B4DD-A3CB-766D424C5DFA}"/>
              </a:ext>
            </a:extLst>
          </p:cNvPr>
          <p:cNvSpPr/>
          <p:nvPr/>
        </p:nvSpPr>
        <p:spPr>
          <a:xfrm>
            <a:off x="935127" y="837909"/>
            <a:ext cx="3348364" cy="432898"/>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002060"/>
                </a:solidFill>
                <a:latin typeface="#9Slide03 Arima Madurai Black" panose="00000A00000000000000" pitchFamily="2" charset="0"/>
                <a:cs typeface="#9Slide03 Arima Madurai Black" panose="00000A00000000000000" pitchFamily="2" charset="0"/>
              </a:rPr>
              <a:t>2. </a:t>
            </a:r>
            <a:r>
              <a:rPr lang="en-US" sz="2200" dirty="0" err="1">
                <a:solidFill>
                  <a:srgbClr val="002060"/>
                </a:solidFill>
                <a:latin typeface="#9Slide03 Arima Madurai Black" panose="00000A00000000000000" pitchFamily="2" charset="0"/>
                <a:cs typeface="#9Slide03 Arima Madurai Black" panose="00000A00000000000000" pitchFamily="2" charset="0"/>
              </a:rPr>
              <a:t>Hoàn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thành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bảng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sau</a:t>
            </a:r>
            <a:r>
              <a:rPr lang="en-US" sz="2200" dirty="0">
                <a:solidFill>
                  <a:srgbClr val="002060"/>
                </a:solidFill>
                <a:latin typeface="#9Slide03 Arima Madurai Black" panose="00000A00000000000000" pitchFamily="2" charset="0"/>
                <a:cs typeface="#9Slide03 Arima Madurai Black" panose="00000A00000000000000" pitchFamily="2" charset="0"/>
              </a:rPr>
              <a:t>:</a:t>
            </a:r>
          </a:p>
        </p:txBody>
      </p:sp>
      <p:graphicFrame>
        <p:nvGraphicFramePr>
          <p:cNvPr id="7" name="Table 8">
            <a:extLst>
              <a:ext uri="{FF2B5EF4-FFF2-40B4-BE49-F238E27FC236}">
                <a16:creationId xmlns:a16="http://schemas.microsoft.com/office/drawing/2014/main" id="{443DF982-D173-2C1F-391F-35233DFCD6C6}"/>
              </a:ext>
            </a:extLst>
          </p:cNvPr>
          <p:cNvGraphicFramePr>
            <a:graphicFrameLocks noGrp="1"/>
          </p:cNvGraphicFramePr>
          <p:nvPr>
            <p:extLst>
              <p:ext uri="{D42A27DB-BD31-4B8C-83A1-F6EECF244321}">
                <p14:modId xmlns:p14="http://schemas.microsoft.com/office/powerpoint/2010/main" val="4176787028"/>
              </p:ext>
            </p:extLst>
          </p:nvPr>
        </p:nvGraphicFramePr>
        <p:xfrm>
          <a:off x="935127" y="1580846"/>
          <a:ext cx="7625943" cy="3211618"/>
        </p:xfrm>
        <a:graphic>
          <a:graphicData uri="http://schemas.openxmlformats.org/drawingml/2006/table">
            <a:tbl>
              <a:tblPr firstRow="1" bandRow="1">
                <a:tableStyleId>{A44378F7-B9B8-4E30-BCDC-D8E81E367820}</a:tableStyleId>
              </a:tblPr>
              <a:tblGrid>
                <a:gridCol w="3774033">
                  <a:extLst>
                    <a:ext uri="{9D8B030D-6E8A-4147-A177-3AD203B41FA5}">
                      <a16:colId xmlns:a16="http://schemas.microsoft.com/office/drawing/2014/main" val="484368999"/>
                    </a:ext>
                  </a:extLst>
                </a:gridCol>
                <a:gridCol w="1245870">
                  <a:extLst>
                    <a:ext uri="{9D8B030D-6E8A-4147-A177-3AD203B41FA5}">
                      <a16:colId xmlns:a16="http://schemas.microsoft.com/office/drawing/2014/main" val="451308561"/>
                    </a:ext>
                  </a:extLst>
                </a:gridCol>
                <a:gridCol w="1216315">
                  <a:extLst>
                    <a:ext uri="{9D8B030D-6E8A-4147-A177-3AD203B41FA5}">
                      <a16:colId xmlns:a16="http://schemas.microsoft.com/office/drawing/2014/main" val="90526633"/>
                    </a:ext>
                  </a:extLst>
                </a:gridCol>
                <a:gridCol w="1389725">
                  <a:extLst>
                    <a:ext uri="{9D8B030D-6E8A-4147-A177-3AD203B41FA5}">
                      <a16:colId xmlns:a16="http://schemas.microsoft.com/office/drawing/2014/main" val="3842615027"/>
                    </a:ext>
                  </a:extLst>
                </a:gridCol>
              </a:tblGrid>
              <a:tr h="512014">
                <a:tc>
                  <a:txBody>
                    <a:bodyPr/>
                    <a:lstStyle/>
                    <a:p>
                      <a:pPr algn="ctr"/>
                      <a:r>
                        <a:rPr lang="en-US" b="1" dirty="0"/>
                        <a:t>CHẤT</a:t>
                      </a:r>
                      <a:endParaRPr lang="vi-VN" b="1" dirty="0"/>
                    </a:p>
                  </a:txBody>
                  <a:tcPr anchor="ctr">
                    <a:solidFill>
                      <a:schemeClr val="tx2">
                        <a:lumMod val="90000"/>
                      </a:schemeClr>
                    </a:solidFill>
                  </a:tcPr>
                </a:tc>
                <a:tc>
                  <a:txBody>
                    <a:bodyPr/>
                    <a:lstStyle/>
                    <a:p>
                      <a:pPr algn="ctr"/>
                      <a:r>
                        <a:rPr lang="en-US" b="1" dirty="0"/>
                        <a:t>PHÂN TỬ ĐƠN CHẤT</a:t>
                      </a:r>
                      <a:endParaRPr lang="vi-VN" b="1" dirty="0"/>
                    </a:p>
                  </a:txBody>
                  <a:tcPr anchor="ctr">
                    <a:solidFill>
                      <a:schemeClr val="tx2">
                        <a:lumMod val="90000"/>
                      </a:schemeClr>
                    </a:solidFill>
                  </a:tcPr>
                </a:tc>
                <a:tc>
                  <a:txBody>
                    <a:bodyPr/>
                    <a:lstStyle/>
                    <a:p>
                      <a:pPr algn="ctr"/>
                      <a:r>
                        <a:rPr lang="en-US" b="1" dirty="0"/>
                        <a:t>PHÂN TỬ HỢP CHẤT</a:t>
                      </a:r>
                      <a:endParaRPr lang="vi-VN" b="1" dirty="0"/>
                    </a:p>
                  </a:txBody>
                  <a:tcPr anchor="ctr">
                    <a:solidFill>
                      <a:schemeClr val="tx2">
                        <a:lumMod val="90000"/>
                      </a:schemeClr>
                    </a:solidFill>
                  </a:tcPr>
                </a:tc>
                <a:tc>
                  <a:txBody>
                    <a:bodyPr/>
                    <a:lstStyle/>
                    <a:p>
                      <a:pPr algn="ctr"/>
                      <a:r>
                        <a:rPr lang="en-US" b="1" dirty="0"/>
                        <a:t>KHỐI LƯỢNG PHÂN TỬ</a:t>
                      </a:r>
                      <a:endParaRPr lang="vi-VN" b="1" dirty="0"/>
                    </a:p>
                  </a:txBody>
                  <a:tcPr anchor="ctr">
                    <a:solidFill>
                      <a:schemeClr val="tx2">
                        <a:lumMod val="90000"/>
                      </a:schemeClr>
                    </a:solidFill>
                  </a:tcPr>
                </a:tc>
                <a:extLst>
                  <a:ext uri="{0D108BD9-81ED-4DB2-BD59-A6C34878D82A}">
                    <a16:rowId xmlns:a16="http://schemas.microsoft.com/office/drawing/2014/main" val="142460539"/>
                  </a:ext>
                </a:extLst>
              </a:tr>
              <a:tr h="510936">
                <a:tc>
                  <a:txBody>
                    <a:bodyPr/>
                    <a:lstStyle/>
                    <a:p>
                      <a:r>
                        <a:rPr lang="en-US" sz="1400" dirty="0" err="1"/>
                        <a:t>Phân</a:t>
                      </a:r>
                      <a:r>
                        <a:rPr lang="en-US" sz="1400" dirty="0"/>
                        <a:t> </a:t>
                      </a:r>
                      <a:r>
                        <a:rPr lang="en-US" sz="1400" dirty="0" err="1"/>
                        <a:t>tử</a:t>
                      </a:r>
                      <a:r>
                        <a:rPr lang="en-US" sz="1400" dirty="0"/>
                        <a:t> carbon monoxide </a:t>
                      </a:r>
                      <a:r>
                        <a:rPr lang="en-US" sz="1400" dirty="0" err="1"/>
                        <a:t>gồm</a:t>
                      </a:r>
                      <a:r>
                        <a:rPr lang="en-US" sz="1400" dirty="0"/>
                        <a:t> 1 </a:t>
                      </a:r>
                      <a:r>
                        <a:rPr lang="en-US" sz="1400" dirty="0" err="1"/>
                        <a:t>nguyên</a:t>
                      </a:r>
                      <a:r>
                        <a:rPr lang="en-US" sz="1400" dirty="0"/>
                        <a:t> </a:t>
                      </a:r>
                      <a:r>
                        <a:rPr lang="en-US" sz="1400" dirty="0" err="1"/>
                        <a:t>tử</a:t>
                      </a:r>
                      <a:r>
                        <a:rPr lang="en-US" sz="1400" dirty="0"/>
                        <a:t> carbon </a:t>
                      </a:r>
                      <a:r>
                        <a:rPr lang="en-US" sz="1400" dirty="0" err="1"/>
                        <a:t>và</a:t>
                      </a:r>
                      <a:r>
                        <a:rPr lang="en-US" sz="1400" dirty="0"/>
                        <a:t> 1 </a:t>
                      </a:r>
                      <a:r>
                        <a:rPr lang="en-US" sz="1400" dirty="0" err="1"/>
                        <a:t>nguyên</a:t>
                      </a:r>
                      <a:r>
                        <a:rPr lang="en-US" sz="1400" dirty="0"/>
                        <a:t> </a:t>
                      </a:r>
                      <a:r>
                        <a:rPr lang="en-US" sz="1400" dirty="0" err="1"/>
                        <a:t>tử</a:t>
                      </a:r>
                      <a:r>
                        <a:rPr lang="en-US" sz="1400" dirty="0"/>
                        <a:t> oxygen</a:t>
                      </a:r>
                      <a:endParaRPr lang="vi-VN" sz="1400" dirty="0"/>
                    </a:p>
                  </a:txBody>
                  <a:tcPr/>
                </a:tc>
                <a:tc>
                  <a:txBody>
                    <a:bodyPr/>
                    <a:lstStyle/>
                    <a:p>
                      <a:endParaRPr lang="vi-VN" dirty="0"/>
                    </a:p>
                  </a:txBody>
                  <a:tcPr/>
                </a:tc>
                <a:tc>
                  <a:txBody>
                    <a:bodyPr/>
                    <a:lstStyle/>
                    <a:p>
                      <a:endParaRPr lang="vi-VN" dirty="0"/>
                    </a:p>
                  </a:txBody>
                  <a:tcPr/>
                </a:tc>
                <a:tc>
                  <a:txBody>
                    <a:bodyPr/>
                    <a:lstStyle/>
                    <a:p>
                      <a:endParaRPr lang="vi-VN" dirty="0"/>
                    </a:p>
                  </a:txBody>
                  <a:tcPr/>
                </a:tc>
                <a:extLst>
                  <a:ext uri="{0D108BD9-81ED-4DB2-BD59-A6C34878D82A}">
                    <a16:rowId xmlns:a16="http://schemas.microsoft.com/office/drawing/2014/main" val="2690499662"/>
                  </a:ext>
                </a:extLst>
              </a:tr>
              <a:tr h="392522">
                <a:tc>
                  <a:txBody>
                    <a:bodyPr/>
                    <a:lstStyle/>
                    <a:p>
                      <a:r>
                        <a:rPr lang="en-US" sz="1400" dirty="0" err="1"/>
                        <a:t>Phân</a:t>
                      </a:r>
                      <a:r>
                        <a:rPr lang="en-US" sz="1400" dirty="0"/>
                        <a:t> </a:t>
                      </a:r>
                      <a:r>
                        <a:rPr lang="en-US" sz="1400" dirty="0" err="1"/>
                        <a:t>tử</a:t>
                      </a:r>
                      <a:r>
                        <a:rPr lang="en-US" sz="1400" dirty="0"/>
                        <a:t> calcium oxide </a:t>
                      </a:r>
                      <a:r>
                        <a:rPr lang="en-US" sz="1400" dirty="0" err="1"/>
                        <a:t>gồm</a:t>
                      </a:r>
                      <a:r>
                        <a:rPr lang="en-US" sz="1400" dirty="0"/>
                        <a:t> 1 </a:t>
                      </a:r>
                      <a:r>
                        <a:rPr lang="en-US" sz="1400" dirty="0" err="1"/>
                        <a:t>nguyên</a:t>
                      </a:r>
                      <a:r>
                        <a:rPr lang="en-US" sz="1400" dirty="0"/>
                        <a:t> </a:t>
                      </a:r>
                      <a:r>
                        <a:rPr lang="en-US" sz="1400" dirty="0" err="1"/>
                        <a:t>tử</a:t>
                      </a:r>
                      <a:r>
                        <a:rPr lang="en-US" sz="1400" dirty="0"/>
                        <a:t> calcium </a:t>
                      </a:r>
                      <a:r>
                        <a:rPr lang="en-US" sz="1400" dirty="0" err="1"/>
                        <a:t>và</a:t>
                      </a:r>
                      <a:r>
                        <a:rPr lang="en-US" sz="1400" dirty="0"/>
                        <a:t> 1 </a:t>
                      </a:r>
                      <a:r>
                        <a:rPr lang="en-US" sz="1400" dirty="0" err="1"/>
                        <a:t>nguyên</a:t>
                      </a:r>
                      <a:r>
                        <a:rPr lang="en-US" sz="1400" dirty="0"/>
                        <a:t> </a:t>
                      </a:r>
                      <a:r>
                        <a:rPr lang="en-US" sz="1400" dirty="0" err="1"/>
                        <a:t>tử</a:t>
                      </a:r>
                      <a:r>
                        <a:rPr lang="en-US" sz="1400" dirty="0"/>
                        <a:t> oxygen</a:t>
                      </a:r>
                      <a:endParaRPr lang="vi-VN" sz="1400" dirty="0"/>
                    </a:p>
                  </a:txBody>
                  <a:tcPr/>
                </a:tc>
                <a:tc>
                  <a:txBody>
                    <a:bodyPr/>
                    <a:lstStyle/>
                    <a:p>
                      <a:endParaRPr lang="vi-VN" dirty="0"/>
                    </a:p>
                  </a:txBody>
                  <a:tcPr/>
                </a:tc>
                <a:tc>
                  <a:txBody>
                    <a:bodyPr/>
                    <a:lstStyle/>
                    <a:p>
                      <a:endParaRPr lang="vi-VN"/>
                    </a:p>
                  </a:txBody>
                  <a:tcPr/>
                </a:tc>
                <a:tc>
                  <a:txBody>
                    <a:bodyPr/>
                    <a:lstStyle/>
                    <a:p>
                      <a:endParaRPr lang="vi-VN"/>
                    </a:p>
                  </a:txBody>
                  <a:tcPr/>
                </a:tc>
                <a:extLst>
                  <a:ext uri="{0D108BD9-81ED-4DB2-BD59-A6C34878D82A}">
                    <a16:rowId xmlns:a16="http://schemas.microsoft.com/office/drawing/2014/main" val="4071626117"/>
                  </a:ext>
                </a:extLst>
              </a:tr>
              <a:tr h="407458">
                <a:tc>
                  <a:txBody>
                    <a:bodyPr/>
                    <a:lstStyle/>
                    <a:p>
                      <a:r>
                        <a:rPr lang="en-US" sz="1400" dirty="0" err="1"/>
                        <a:t>Phân</a:t>
                      </a:r>
                      <a:r>
                        <a:rPr lang="en-US" sz="1400" dirty="0"/>
                        <a:t> </a:t>
                      </a:r>
                      <a:r>
                        <a:rPr lang="en-US" sz="1400" dirty="0" err="1"/>
                        <a:t>tử</a:t>
                      </a:r>
                      <a:r>
                        <a:rPr lang="en-US" sz="1400" dirty="0"/>
                        <a:t> ozone </a:t>
                      </a:r>
                      <a:r>
                        <a:rPr lang="en-US" sz="1400" dirty="0" err="1"/>
                        <a:t>gồm</a:t>
                      </a:r>
                      <a:r>
                        <a:rPr lang="en-US" sz="1400" dirty="0"/>
                        <a:t> 3 </a:t>
                      </a:r>
                      <a:r>
                        <a:rPr lang="en-US" sz="1400" dirty="0" err="1"/>
                        <a:t>nguyên</a:t>
                      </a:r>
                      <a:r>
                        <a:rPr lang="en-US" sz="1400" dirty="0"/>
                        <a:t> </a:t>
                      </a:r>
                      <a:r>
                        <a:rPr lang="en-US" sz="1400" dirty="0" err="1"/>
                        <a:t>tử</a:t>
                      </a:r>
                      <a:r>
                        <a:rPr lang="en-US" sz="1400" dirty="0"/>
                        <a:t> oxygen</a:t>
                      </a:r>
                      <a:endParaRPr lang="vi-VN" sz="1400" dirty="0"/>
                    </a:p>
                  </a:txBody>
                  <a:tcPr/>
                </a:tc>
                <a:tc>
                  <a:txBody>
                    <a:bodyPr/>
                    <a:lstStyle/>
                    <a:p>
                      <a:endParaRPr lang="vi-VN"/>
                    </a:p>
                  </a:txBody>
                  <a:tcPr/>
                </a:tc>
                <a:tc>
                  <a:txBody>
                    <a:bodyPr/>
                    <a:lstStyle/>
                    <a:p>
                      <a:endParaRPr lang="vi-VN"/>
                    </a:p>
                  </a:txBody>
                  <a:tcPr/>
                </a:tc>
                <a:tc>
                  <a:txBody>
                    <a:bodyPr/>
                    <a:lstStyle/>
                    <a:p>
                      <a:endParaRPr lang="vi-VN"/>
                    </a:p>
                  </a:txBody>
                  <a:tcPr/>
                </a:tc>
                <a:extLst>
                  <a:ext uri="{0D108BD9-81ED-4DB2-BD59-A6C34878D82A}">
                    <a16:rowId xmlns:a16="http://schemas.microsoft.com/office/drawing/2014/main" val="4114008512"/>
                  </a:ext>
                </a:extLst>
              </a:tr>
              <a:tr h="407458">
                <a:tc>
                  <a:txBody>
                    <a:bodyPr/>
                    <a:lstStyle/>
                    <a:p>
                      <a:r>
                        <a:rPr lang="en-US" sz="1400" dirty="0" err="1"/>
                        <a:t>Phân</a:t>
                      </a:r>
                      <a:r>
                        <a:rPr lang="en-US" sz="1400" dirty="0"/>
                        <a:t> </a:t>
                      </a:r>
                      <a:r>
                        <a:rPr lang="en-US" sz="1400" dirty="0" err="1"/>
                        <a:t>tử</a:t>
                      </a:r>
                      <a:r>
                        <a:rPr lang="en-US" sz="1400" dirty="0"/>
                        <a:t> nitrogen dioxide </a:t>
                      </a:r>
                      <a:r>
                        <a:rPr lang="en-US" sz="1400" dirty="0" err="1"/>
                        <a:t>gồm</a:t>
                      </a:r>
                      <a:r>
                        <a:rPr lang="en-US" sz="1400" dirty="0"/>
                        <a:t> 1 </a:t>
                      </a:r>
                      <a:r>
                        <a:rPr lang="en-US" sz="1400" dirty="0" err="1"/>
                        <a:t>nguyên</a:t>
                      </a:r>
                      <a:r>
                        <a:rPr lang="en-US" sz="1400" dirty="0"/>
                        <a:t> </a:t>
                      </a:r>
                      <a:r>
                        <a:rPr lang="en-US" sz="1400" dirty="0" err="1"/>
                        <a:t>tử</a:t>
                      </a:r>
                      <a:r>
                        <a:rPr lang="en-US" sz="1400" dirty="0"/>
                        <a:t> nitrogen </a:t>
                      </a:r>
                      <a:r>
                        <a:rPr lang="en-US" sz="1400" dirty="0" err="1"/>
                        <a:t>và</a:t>
                      </a:r>
                      <a:r>
                        <a:rPr lang="en-US" sz="1400" dirty="0"/>
                        <a:t> 2 </a:t>
                      </a:r>
                      <a:r>
                        <a:rPr lang="en-US" sz="1400" dirty="0" err="1"/>
                        <a:t>nguyên</a:t>
                      </a:r>
                      <a:r>
                        <a:rPr lang="en-US" sz="1400" dirty="0"/>
                        <a:t> </a:t>
                      </a:r>
                      <a:r>
                        <a:rPr lang="en-US" sz="1400" dirty="0" err="1"/>
                        <a:t>tử</a:t>
                      </a:r>
                      <a:r>
                        <a:rPr lang="en-US" sz="1400" dirty="0"/>
                        <a:t> oxygen</a:t>
                      </a:r>
                      <a:endParaRPr lang="vi-VN" sz="1400" dirty="0"/>
                    </a:p>
                  </a:txBody>
                  <a:tcPr/>
                </a:tc>
                <a:tc>
                  <a:txBody>
                    <a:bodyPr/>
                    <a:lstStyle/>
                    <a:p>
                      <a:endParaRPr lang="vi-VN"/>
                    </a:p>
                  </a:txBody>
                  <a:tcPr/>
                </a:tc>
                <a:tc>
                  <a:txBody>
                    <a:bodyPr/>
                    <a:lstStyle/>
                    <a:p>
                      <a:endParaRPr lang="vi-VN"/>
                    </a:p>
                  </a:txBody>
                  <a:tcPr/>
                </a:tc>
                <a:tc>
                  <a:txBody>
                    <a:bodyPr/>
                    <a:lstStyle/>
                    <a:p>
                      <a:endParaRPr lang="vi-VN"/>
                    </a:p>
                  </a:txBody>
                  <a:tcPr/>
                </a:tc>
                <a:extLst>
                  <a:ext uri="{0D108BD9-81ED-4DB2-BD59-A6C34878D82A}">
                    <a16:rowId xmlns:a16="http://schemas.microsoft.com/office/drawing/2014/main" val="483245397"/>
                  </a:ext>
                </a:extLst>
              </a:tr>
              <a:tr h="465336">
                <a:tc>
                  <a:txBody>
                    <a:bodyPr/>
                    <a:lstStyle/>
                    <a:p>
                      <a:r>
                        <a:rPr lang="en-US" sz="1400" dirty="0" err="1"/>
                        <a:t>Phân</a:t>
                      </a:r>
                      <a:r>
                        <a:rPr lang="en-US" sz="1400" dirty="0"/>
                        <a:t> </a:t>
                      </a:r>
                      <a:r>
                        <a:rPr lang="en-US" sz="1400" dirty="0" err="1"/>
                        <a:t>tử</a:t>
                      </a:r>
                      <a:r>
                        <a:rPr lang="en-US" sz="1400" dirty="0"/>
                        <a:t> acetic acid (</a:t>
                      </a:r>
                      <a:r>
                        <a:rPr lang="en-US" sz="1400" dirty="0" err="1"/>
                        <a:t>có</a:t>
                      </a:r>
                      <a:r>
                        <a:rPr lang="en-US" sz="1400" dirty="0"/>
                        <a:t> </a:t>
                      </a:r>
                      <a:r>
                        <a:rPr lang="en-US" sz="1400" dirty="0" err="1"/>
                        <a:t>trong</a:t>
                      </a:r>
                      <a:r>
                        <a:rPr lang="en-US" sz="1400" dirty="0"/>
                        <a:t> </a:t>
                      </a:r>
                      <a:r>
                        <a:rPr lang="en-US" sz="1400" dirty="0" err="1"/>
                        <a:t>giấm</a:t>
                      </a:r>
                      <a:r>
                        <a:rPr lang="en-US" sz="1400" dirty="0"/>
                        <a:t> </a:t>
                      </a:r>
                      <a:r>
                        <a:rPr lang="en-US" sz="1400" dirty="0" err="1"/>
                        <a:t>ăn</a:t>
                      </a:r>
                      <a:r>
                        <a:rPr lang="en-US" sz="1400" dirty="0"/>
                        <a:t>) </a:t>
                      </a:r>
                      <a:r>
                        <a:rPr lang="en-US" sz="1400" dirty="0" err="1"/>
                        <a:t>gồm</a:t>
                      </a:r>
                      <a:r>
                        <a:rPr lang="en-US" sz="1400" dirty="0"/>
                        <a:t> 2 </a:t>
                      </a:r>
                      <a:r>
                        <a:rPr lang="en-US" sz="1400" dirty="0" err="1"/>
                        <a:t>nguyên</a:t>
                      </a:r>
                      <a:r>
                        <a:rPr lang="en-US" sz="1400" dirty="0"/>
                        <a:t> </a:t>
                      </a:r>
                      <a:r>
                        <a:rPr lang="en-US" sz="1400" dirty="0" err="1"/>
                        <a:t>tử</a:t>
                      </a:r>
                      <a:r>
                        <a:rPr lang="en-US" sz="1400" dirty="0"/>
                        <a:t> carbon, 4 </a:t>
                      </a:r>
                      <a:r>
                        <a:rPr lang="en-US" sz="1400" dirty="0" err="1"/>
                        <a:t>nguyên</a:t>
                      </a:r>
                      <a:r>
                        <a:rPr lang="en-US" sz="1400" dirty="0"/>
                        <a:t> </a:t>
                      </a:r>
                      <a:r>
                        <a:rPr lang="en-US" sz="1400" dirty="0" err="1"/>
                        <a:t>tử</a:t>
                      </a:r>
                      <a:r>
                        <a:rPr lang="en-US" sz="1400" dirty="0"/>
                        <a:t> hydrogen </a:t>
                      </a:r>
                      <a:r>
                        <a:rPr lang="en-US" sz="1400" dirty="0" err="1"/>
                        <a:t>và</a:t>
                      </a:r>
                      <a:r>
                        <a:rPr lang="en-US" sz="1400" dirty="0"/>
                        <a:t> 2 </a:t>
                      </a:r>
                      <a:r>
                        <a:rPr lang="en-US" sz="1400" dirty="0" err="1"/>
                        <a:t>nguyên</a:t>
                      </a:r>
                      <a:r>
                        <a:rPr lang="en-US" sz="1400" dirty="0"/>
                        <a:t> </a:t>
                      </a:r>
                      <a:r>
                        <a:rPr lang="en-US" sz="1400" dirty="0" err="1"/>
                        <a:t>tử</a:t>
                      </a:r>
                      <a:r>
                        <a:rPr lang="en-US" sz="1400" dirty="0"/>
                        <a:t> oxygen</a:t>
                      </a:r>
                      <a:endParaRPr lang="vi-VN" sz="1400" dirty="0"/>
                    </a:p>
                  </a:txBody>
                  <a:tcPr/>
                </a:tc>
                <a:tc>
                  <a:txBody>
                    <a:bodyPr/>
                    <a:lstStyle/>
                    <a:p>
                      <a:endParaRPr lang="vi-VN"/>
                    </a:p>
                  </a:txBody>
                  <a:tcPr/>
                </a:tc>
                <a:tc>
                  <a:txBody>
                    <a:bodyPr/>
                    <a:lstStyle/>
                    <a:p>
                      <a:endParaRPr lang="vi-VN"/>
                    </a:p>
                  </a:txBody>
                  <a:tcPr/>
                </a:tc>
                <a:tc>
                  <a:txBody>
                    <a:bodyPr/>
                    <a:lstStyle/>
                    <a:p>
                      <a:endParaRPr lang="vi-VN" dirty="0"/>
                    </a:p>
                  </a:txBody>
                  <a:tcPr/>
                </a:tc>
                <a:extLst>
                  <a:ext uri="{0D108BD9-81ED-4DB2-BD59-A6C34878D82A}">
                    <a16:rowId xmlns:a16="http://schemas.microsoft.com/office/drawing/2014/main" val="2265132008"/>
                  </a:ext>
                </a:extLst>
              </a:tr>
            </a:tbl>
          </a:graphicData>
        </a:graphic>
      </p:graphicFrame>
      <p:sp>
        <p:nvSpPr>
          <p:cNvPr id="9" name="TextBox 8">
            <a:extLst>
              <a:ext uri="{FF2B5EF4-FFF2-40B4-BE49-F238E27FC236}">
                <a16:creationId xmlns:a16="http://schemas.microsoft.com/office/drawing/2014/main" id="{DEFBF2B2-08A2-71A8-85F6-65F19C6536E0}"/>
              </a:ext>
            </a:extLst>
          </p:cNvPr>
          <p:cNvSpPr txBox="1"/>
          <p:nvPr/>
        </p:nvSpPr>
        <p:spPr>
          <a:xfrm>
            <a:off x="5154930" y="2150930"/>
            <a:ext cx="400050" cy="338554"/>
          </a:xfrm>
          <a:prstGeom prst="rect">
            <a:avLst/>
          </a:prstGeom>
          <a:noFill/>
        </p:spPr>
        <p:txBody>
          <a:bodyPr wrap="square" rtlCol="0">
            <a:spAutoFit/>
          </a:bodyPr>
          <a:lstStyle/>
          <a:p>
            <a:pPr algn="ctr"/>
            <a:r>
              <a:rPr lang="en-US" sz="1600" dirty="0"/>
              <a:t>?</a:t>
            </a:r>
            <a:endParaRPr lang="vi-VN" sz="1600" dirty="0"/>
          </a:p>
        </p:txBody>
      </p:sp>
      <p:sp>
        <p:nvSpPr>
          <p:cNvPr id="10" name="TextBox 9">
            <a:extLst>
              <a:ext uri="{FF2B5EF4-FFF2-40B4-BE49-F238E27FC236}">
                <a16:creationId xmlns:a16="http://schemas.microsoft.com/office/drawing/2014/main" id="{EB12A70D-AC04-592B-C63B-5A769EE25BE5}"/>
              </a:ext>
            </a:extLst>
          </p:cNvPr>
          <p:cNvSpPr txBox="1"/>
          <p:nvPr/>
        </p:nvSpPr>
        <p:spPr>
          <a:xfrm>
            <a:off x="6408420" y="2148764"/>
            <a:ext cx="400050" cy="338554"/>
          </a:xfrm>
          <a:prstGeom prst="rect">
            <a:avLst/>
          </a:prstGeom>
          <a:noFill/>
        </p:spPr>
        <p:txBody>
          <a:bodyPr wrap="square" rtlCol="0">
            <a:spAutoFit/>
          </a:bodyPr>
          <a:lstStyle/>
          <a:p>
            <a:pPr algn="ctr"/>
            <a:r>
              <a:rPr lang="en-US" sz="1600" dirty="0"/>
              <a:t>?</a:t>
            </a:r>
            <a:endParaRPr lang="vi-VN" sz="1600" dirty="0"/>
          </a:p>
        </p:txBody>
      </p:sp>
      <p:sp>
        <p:nvSpPr>
          <p:cNvPr id="11" name="TextBox 10">
            <a:extLst>
              <a:ext uri="{FF2B5EF4-FFF2-40B4-BE49-F238E27FC236}">
                <a16:creationId xmlns:a16="http://schemas.microsoft.com/office/drawing/2014/main" id="{3668F180-5963-5E05-A785-21A067B47CF7}"/>
              </a:ext>
            </a:extLst>
          </p:cNvPr>
          <p:cNvSpPr txBox="1"/>
          <p:nvPr/>
        </p:nvSpPr>
        <p:spPr>
          <a:xfrm>
            <a:off x="7661910" y="2148764"/>
            <a:ext cx="400050" cy="338554"/>
          </a:xfrm>
          <a:prstGeom prst="rect">
            <a:avLst/>
          </a:prstGeom>
          <a:noFill/>
        </p:spPr>
        <p:txBody>
          <a:bodyPr wrap="square" rtlCol="0">
            <a:spAutoFit/>
          </a:bodyPr>
          <a:lstStyle/>
          <a:p>
            <a:pPr algn="ctr"/>
            <a:r>
              <a:rPr lang="en-US" sz="1600" dirty="0"/>
              <a:t>?</a:t>
            </a:r>
            <a:endParaRPr lang="vi-VN" sz="1600" dirty="0"/>
          </a:p>
        </p:txBody>
      </p:sp>
      <p:sp>
        <p:nvSpPr>
          <p:cNvPr id="12" name="TextBox 11">
            <a:extLst>
              <a:ext uri="{FF2B5EF4-FFF2-40B4-BE49-F238E27FC236}">
                <a16:creationId xmlns:a16="http://schemas.microsoft.com/office/drawing/2014/main" id="{6DE55215-B57B-F654-E7E0-57C0C74DD0BD}"/>
              </a:ext>
            </a:extLst>
          </p:cNvPr>
          <p:cNvSpPr txBox="1"/>
          <p:nvPr/>
        </p:nvSpPr>
        <p:spPr>
          <a:xfrm>
            <a:off x="5154930" y="2722883"/>
            <a:ext cx="400050" cy="338554"/>
          </a:xfrm>
          <a:prstGeom prst="rect">
            <a:avLst/>
          </a:prstGeom>
          <a:noFill/>
        </p:spPr>
        <p:txBody>
          <a:bodyPr wrap="square" rtlCol="0">
            <a:spAutoFit/>
          </a:bodyPr>
          <a:lstStyle/>
          <a:p>
            <a:pPr algn="ctr"/>
            <a:r>
              <a:rPr lang="en-US" sz="1600" dirty="0"/>
              <a:t>?</a:t>
            </a:r>
            <a:endParaRPr lang="vi-VN" sz="1600" dirty="0"/>
          </a:p>
        </p:txBody>
      </p:sp>
      <p:sp>
        <p:nvSpPr>
          <p:cNvPr id="13" name="TextBox 12">
            <a:extLst>
              <a:ext uri="{FF2B5EF4-FFF2-40B4-BE49-F238E27FC236}">
                <a16:creationId xmlns:a16="http://schemas.microsoft.com/office/drawing/2014/main" id="{627F3FFC-3BE5-1BCF-CFA2-966B9A9D97DE}"/>
              </a:ext>
            </a:extLst>
          </p:cNvPr>
          <p:cNvSpPr txBox="1"/>
          <p:nvPr/>
        </p:nvSpPr>
        <p:spPr>
          <a:xfrm>
            <a:off x="6396990" y="2726776"/>
            <a:ext cx="400050" cy="338554"/>
          </a:xfrm>
          <a:prstGeom prst="rect">
            <a:avLst/>
          </a:prstGeom>
          <a:noFill/>
        </p:spPr>
        <p:txBody>
          <a:bodyPr wrap="square" rtlCol="0">
            <a:spAutoFit/>
          </a:bodyPr>
          <a:lstStyle/>
          <a:p>
            <a:pPr algn="ctr"/>
            <a:r>
              <a:rPr lang="en-US" sz="1600" dirty="0"/>
              <a:t>?</a:t>
            </a:r>
            <a:endParaRPr lang="vi-VN" sz="1600" dirty="0"/>
          </a:p>
        </p:txBody>
      </p:sp>
      <p:sp>
        <p:nvSpPr>
          <p:cNvPr id="14" name="TextBox 13">
            <a:extLst>
              <a:ext uri="{FF2B5EF4-FFF2-40B4-BE49-F238E27FC236}">
                <a16:creationId xmlns:a16="http://schemas.microsoft.com/office/drawing/2014/main" id="{790A7F46-1B3B-700F-C217-065FB74B73F6}"/>
              </a:ext>
            </a:extLst>
          </p:cNvPr>
          <p:cNvSpPr txBox="1"/>
          <p:nvPr/>
        </p:nvSpPr>
        <p:spPr>
          <a:xfrm>
            <a:off x="7639050" y="2747424"/>
            <a:ext cx="400050" cy="338554"/>
          </a:xfrm>
          <a:prstGeom prst="rect">
            <a:avLst/>
          </a:prstGeom>
          <a:noFill/>
        </p:spPr>
        <p:txBody>
          <a:bodyPr wrap="square" rtlCol="0">
            <a:spAutoFit/>
          </a:bodyPr>
          <a:lstStyle/>
          <a:p>
            <a:pPr algn="ctr"/>
            <a:r>
              <a:rPr lang="en-US" sz="1600" dirty="0"/>
              <a:t>?</a:t>
            </a:r>
            <a:endParaRPr lang="vi-VN" sz="1600" dirty="0"/>
          </a:p>
        </p:txBody>
      </p:sp>
      <p:sp>
        <p:nvSpPr>
          <p:cNvPr id="15" name="TextBox 14">
            <a:extLst>
              <a:ext uri="{FF2B5EF4-FFF2-40B4-BE49-F238E27FC236}">
                <a16:creationId xmlns:a16="http://schemas.microsoft.com/office/drawing/2014/main" id="{1B63F336-8EE3-5E73-C3C4-5F2445542462}"/>
              </a:ext>
            </a:extLst>
          </p:cNvPr>
          <p:cNvSpPr txBox="1"/>
          <p:nvPr/>
        </p:nvSpPr>
        <p:spPr>
          <a:xfrm>
            <a:off x="5154930" y="3229038"/>
            <a:ext cx="400050" cy="338554"/>
          </a:xfrm>
          <a:prstGeom prst="rect">
            <a:avLst/>
          </a:prstGeom>
          <a:noFill/>
        </p:spPr>
        <p:txBody>
          <a:bodyPr wrap="square" rtlCol="0">
            <a:spAutoFit/>
          </a:bodyPr>
          <a:lstStyle/>
          <a:p>
            <a:pPr algn="ctr"/>
            <a:r>
              <a:rPr lang="en-US" sz="1600" dirty="0"/>
              <a:t>?</a:t>
            </a:r>
            <a:endParaRPr lang="vi-VN" sz="1600" dirty="0"/>
          </a:p>
        </p:txBody>
      </p:sp>
      <p:sp>
        <p:nvSpPr>
          <p:cNvPr id="16" name="TextBox 15">
            <a:extLst>
              <a:ext uri="{FF2B5EF4-FFF2-40B4-BE49-F238E27FC236}">
                <a16:creationId xmlns:a16="http://schemas.microsoft.com/office/drawing/2014/main" id="{272DC390-F03F-1433-B4F3-B71D61F8EF7B}"/>
              </a:ext>
            </a:extLst>
          </p:cNvPr>
          <p:cNvSpPr txBox="1"/>
          <p:nvPr/>
        </p:nvSpPr>
        <p:spPr>
          <a:xfrm>
            <a:off x="6396990" y="3229038"/>
            <a:ext cx="400050" cy="338554"/>
          </a:xfrm>
          <a:prstGeom prst="rect">
            <a:avLst/>
          </a:prstGeom>
          <a:noFill/>
        </p:spPr>
        <p:txBody>
          <a:bodyPr wrap="square" rtlCol="0">
            <a:spAutoFit/>
          </a:bodyPr>
          <a:lstStyle/>
          <a:p>
            <a:pPr algn="ctr"/>
            <a:r>
              <a:rPr lang="en-US" sz="1600" dirty="0"/>
              <a:t>?</a:t>
            </a:r>
            <a:endParaRPr lang="vi-VN" sz="1600" dirty="0"/>
          </a:p>
        </p:txBody>
      </p:sp>
      <p:sp>
        <p:nvSpPr>
          <p:cNvPr id="17" name="TextBox 16">
            <a:extLst>
              <a:ext uri="{FF2B5EF4-FFF2-40B4-BE49-F238E27FC236}">
                <a16:creationId xmlns:a16="http://schemas.microsoft.com/office/drawing/2014/main" id="{C9A7C232-EFC7-4AA4-21BC-EEB6E632AE89}"/>
              </a:ext>
            </a:extLst>
          </p:cNvPr>
          <p:cNvSpPr txBox="1"/>
          <p:nvPr/>
        </p:nvSpPr>
        <p:spPr>
          <a:xfrm>
            <a:off x="7637145" y="3216647"/>
            <a:ext cx="400050" cy="338554"/>
          </a:xfrm>
          <a:prstGeom prst="rect">
            <a:avLst/>
          </a:prstGeom>
          <a:noFill/>
        </p:spPr>
        <p:txBody>
          <a:bodyPr wrap="square" rtlCol="0">
            <a:spAutoFit/>
          </a:bodyPr>
          <a:lstStyle/>
          <a:p>
            <a:pPr algn="ctr"/>
            <a:r>
              <a:rPr lang="en-US" sz="1600" dirty="0"/>
              <a:t>?</a:t>
            </a:r>
            <a:endParaRPr lang="vi-VN" sz="1600" dirty="0"/>
          </a:p>
        </p:txBody>
      </p:sp>
      <p:sp>
        <p:nvSpPr>
          <p:cNvPr id="18" name="TextBox 17">
            <a:extLst>
              <a:ext uri="{FF2B5EF4-FFF2-40B4-BE49-F238E27FC236}">
                <a16:creationId xmlns:a16="http://schemas.microsoft.com/office/drawing/2014/main" id="{7831D1E0-E219-4E74-FBE0-0071300B9AB3}"/>
              </a:ext>
            </a:extLst>
          </p:cNvPr>
          <p:cNvSpPr txBox="1"/>
          <p:nvPr/>
        </p:nvSpPr>
        <p:spPr>
          <a:xfrm>
            <a:off x="5154930" y="3681622"/>
            <a:ext cx="400050" cy="338554"/>
          </a:xfrm>
          <a:prstGeom prst="rect">
            <a:avLst/>
          </a:prstGeom>
          <a:noFill/>
        </p:spPr>
        <p:txBody>
          <a:bodyPr wrap="square" rtlCol="0">
            <a:spAutoFit/>
          </a:bodyPr>
          <a:lstStyle/>
          <a:p>
            <a:pPr algn="ctr"/>
            <a:r>
              <a:rPr lang="en-US" sz="1600" dirty="0"/>
              <a:t>?</a:t>
            </a:r>
            <a:endParaRPr lang="vi-VN" sz="1600" dirty="0"/>
          </a:p>
        </p:txBody>
      </p:sp>
      <p:sp>
        <p:nvSpPr>
          <p:cNvPr id="19" name="TextBox 18">
            <a:extLst>
              <a:ext uri="{FF2B5EF4-FFF2-40B4-BE49-F238E27FC236}">
                <a16:creationId xmlns:a16="http://schemas.microsoft.com/office/drawing/2014/main" id="{4A2EE4BA-798C-7219-0CBE-502482360AF4}"/>
              </a:ext>
            </a:extLst>
          </p:cNvPr>
          <p:cNvSpPr txBox="1"/>
          <p:nvPr/>
        </p:nvSpPr>
        <p:spPr>
          <a:xfrm>
            <a:off x="6396990" y="3666338"/>
            <a:ext cx="400050" cy="338554"/>
          </a:xfrm>
          <a:prstGeom prst="rect">
            <a:avLst/>
          </a:prstGeom>
          <a:noFill/>
        </p:spPr>
        <p:txBody>
          <a:bodyPr wrap="square" rtlCol="0">
            <a:spAutoFit/>
          </a:bodyPr>
          <a:lstStyle/>
          <a:p>
            <a:pPr algn="ctr"/>
            <a:r>
              <a:rPr lang="en-US" sz="1600" dirty="0"/>
              <a:t>?</a:t>
            </a:r>
            <a:endParaRPr lang="vi-VN" sz="1600" dirty="0"/>
          </a:p>
        </p:txBody>
      </p:sp>
      <p:sp>
        <p:nvSpPr>
          <p:cNvPr id="20" name="TextBox 19">
            <a:extLst>
              <a:ext uri="{FF2B5EF4-FFF2-40B4-BE49-F238E27FC236}">
                <a16:creationId xmlns:a16="http://schemas.microsoft.com/office/drawing/2014/main" id="{1B190E0D-A7AA-6373-36FC-078ADC6794C2}"/>
              </a:ext>
            </a:extLst>
          </p:cNvPr>
          <p:cNvSpPr txBox="1"/>
          <p:nvPr/>
        </p:nvSpPr>
        <p:spPr>
          <a:xfrm>
            <a:off x="7629525" y="3668196"/>
            <a:ext cx="400050" cy="338554"/>
          </a:xfrm>
          <a:prstGeom prst="rect">
            <a:avLst/>
          </a:prstGeom>
          <a:noFill/>
        </p:spPr>
        <p:txBody>
          <a:bodyPr wrap="square" rtlCol="0">
            <a:spAutoFit/>
          </a:bodyPr>
          <a:lstStyle/>
          <a:p>
            <a:pPr algn="ctr"/>
            <a:r>
              <a:rPr lang="en-US" sz="1600" dirty="0"/>
              <a:t>?</a:t>
            </a:r>
            <a:endParaRPr lang="vi-VN" sz="1600" dirty="0"/>
          </a:p>
        </p:txBody>
      </p:sp>
      <p:sp>
        <p:nvSpPr>
          <p:cNvPr id="21" name="TextBox 20">
            <a:extLst>
              <a:ext uri="{FF2B5EF4-FFF2-40B4-BE49-F238E27FC236}">
                <a16:creationId xmlns:a16="http://schemas.microsoft.com/office/drawing/2014/main" id="{943C091B-C162-853D-CA2D-24E8EDBD49CD}"/>
              </a:ext>
            </a:extLst>
          </p:cNvPr>
          <p:cNvSpPr txBox="1"/>
          <p:nvPr/>
        </p:nvSpPr>
        <p:spPr>
          <a:xfrm>
            <a:off x="5151120" y="4284530"/>
            <a:ext cx="400050" cy="338554"/>
          </a:xfrm>
          <a:prstGeom prst="rect">
            <a:avLst/>
          </a:prstGeom>
          <a:noFill/>
        </p:spPr>
        <p:txBody>
          <a:bodyPr wrap="square" rtlCol="0">
            <a:spAutoFit/>
          </a:bodyPr>
          <a:lstStyle/>
          <a:p>
            <a:pPr algn="ctr"/>
            <a:r>
              <a:rPr lang="en-US" sz="1600" dirty="0"/>
              <a:t>?</a:t>
            </a:r>
            <a:endParaRPr lang="vi-VN" sz="1600" dirty="0"/>
          </a:p>
        </p:txBody>
      </p:sp>
      <p:sp>
        <p:nvSpPr>
          <p:cNvPr id="22" name="TextBox 21">
            <a:extLst>
              <a:ext uri="{FF2B5EF4-FFF2-40B4-BE49-F238E27FC236}">
                <a16:creationId xmlns:a16="http://schemas.microsoft.com/office/drawing/2014/main" id="{738B2C24-66A5-05FE-418F-AF25AA1BA7E6}"/>
              </a:ext>
            </a:extLst>
          </p:cNvPr>
          <p:cNvSpPr txBox="1"/>
          <p:nvPr/>
        </p:nvSpPr>
        <p:spPr>
          <a:xfrm>
            <a:off x="6386038" y="4284530"/>
            <a:ext cx="400050" cy="338554"/>
          </a:xfrm>
          <a:prstGeom prst="rect">
            <a:avLst/>
          </a:prstGeom>
          <a:noFill/>
        </p:spPr>
        <p:txBody>
          <a:bodyPr wrap="square" rtlCol="0">
            <a:spAutoFit/>
          </a:bodyPr>
          <a:lstStyle/>
          <a:p>
            <a:pPr algn="ctr"/>
            <a:r>
              <a:rPr lang="en-US" sz="1600" dirty="0"/>
              <a:t>?</a:t>
            </a:r>
            <a:endParaRPr lang="vi-VN" sz="1600" dirty="0"/>
          </a:p>
        </p:txBody>
      </p:sp>
      <p:sp>
        <p:nvSpPr>
          <p:cNvPr id="23" name="TextBox 22">
            <a:extLst>
              <a:ext uri="{FF2B5EF4-FFF2-40B4-BE49-F238E27FC236}">
                <a16:creationId xmlns:a16="http://schemas.microsoft.com/office/drawing/2014/main" id="{2D3DFF6B-B75D-6015-C881-953B0DD08729}"/>
              </a:ext>
            </a:extLst>
          </p:cNvPr>
          <p:cNvSpPr txBox="1"/>
          <p:nvPr/>
        </p:nvSpPr>
        <p:spPr>
          <a:xfrm>
            <a:off x="7607863" y="4284530"/>
            <a:ext cx="400050" cy="338554"/>
          </a:xfrm>
          <a:prstGeom prst="rect">
            <a:avLst/>
          </a:prstGeom>
          <a:noFill/>
        </p:spPr>
        <p:txBody>
          <a:bodyPr wrap="square" rtlCol="0">
            <a:spAutoFit/>
          </a:bodyPr>
          <a:lstStyle/>
          <a:p>
            <a:pPr algn="ctr"/>
            <a:r>
              <a:rPr lang="en-US" sz="1600" dirty="0"/>
              <a:t>?</a:t>
            </a:r>
            <a:endParaRPr lang="vi-VN" sz="1600" dirty="0"/>
          </a:p>
        </p:txBody>
      </p:sp>
      <p:sp>
        <p:nvSpPr>
          <p:cNvPr id="25" name="TextBox 24">
            <a:extLst>
              <a:ext uri="{FF2B5EF4-FFF2-40B4-BE49-F238E27FC236}">
                <a16:creationId xmlns:a16="http://schemas.microsoft.com/office/drawing/2014/main" id="{024ABCC6-3A80-F820-6BFC-FCB1F76AD169}"/>
              </a:ext>
            </a:extLst>
          </p:cNvPr>
          <p:cNvSpPr txBox="1"/>
          <p:nvPr/>
        </p:nvSpPr>
        <p:spPr>
          <a:xfrm>
            <a:off x="6422604" y="2169385"/>
            <a:ext cx="748871" cy="461665"/>
          </a:xfrm>
          <a:prstGeom prst="rect">
            <a:avLst/>
          </a:prstGeom>
          <a:noFill/>
        </p:spPr>
        <p:txBody>
          <a:bodyPr wrap="square" rtlCol="0">
            <a:spAutoFit/>
          </a:bodyPr>
          <a:lstStyle/>
          <a:p>
            <a:r>
              <a:rPr lang="en-US" sz="2400" dirty="0">
                <a:solidFill>
                  <a:srgbClr val="FF0000"/>
                </a:solidFill>
                <a:sym typeface="Wingdings" panose="05000000000000000000" pitchFamily="2" charset="2"/>
              </a:rPr>
              <a:t></a:t>
            </a:r>
            <a:endParaRPr lang="vi-VN" sz="2400" dirty="0">
              <a:solidFill>
                <a:srgbClr val="FF0000"/>
              </a:solidFill>
            </a:endParaRPr>
          </a:p>
        </p:txBody>
      </p:sp>
      <p:sp>
        <p:nvSpPr>
          <p:cNvPr id="26" name="TextBox 25">
            <a:extLst>
              <a:ext uri="{FF2B5EF4-FFF2-40B4-BE49-F238E27FC236}">
                <a16:creationId xmlns:a16="http://schemas.microsoft.com/office/drawing/2014/main" id="{942EF768-46C8-327A-8966-476C6F024C2E}"/>
              </a:ext>
            </a:extLst>
          </p:cNvPr>
          <p:cNvSpPr txBox="1"/>
          <p:nvPr/>
        </p:nvSpPr>
        <p:spPr>
          <a:xfrm>
            <a:off x="7468552" y="2222554"/>
            <a:ext cx="878205" cy="307777"/>
          </a:xfrm>
          <a:prstGeom prst="rect">
            <a:avLst/>
          </a:prstGeom>
          <a:noFill/>
        </p:spPr>
        <p:txBody>
          <a:bodyPr wrap="square" rtlCol="0">
            <a:spAutoFit/>
          </a:bodyPr>
          <a:lstStyle/>
          <a:p>
            <a:r>
              <a:rPr lang="en-US" dirty="0"/>
              <a:t>28 amu</a:t>
            </a:r>
            <a:endParaRPr lang="vi-VN" dirty="0"/>
          </a:p>
        </p:txBody>
      </p:sp>
      <p:sp>
        <p:nvSpPr>
          <p:cNvPr id="27" name="TextBox 26">
            <a:extLst>
              <a:ext uri="{FF2B5EF4-FFF2-40B4-BE49-F238E27FC236}">
                <a16:creationId xmlns:a16="http://schemas.microsoft.com/office/drawing/2014/main" id="{702126C7-A89F-55AD-C2D0-654DFB3C8380}"/>
              </a:ext>
            </a:extLst>
          </p:cNvPr>
          <p:cNvSpPr txBox="1"/>
          <p:nvPr/>
        </p:nvSpPr>
        <p:spPr>
          <a:xfrm>
            <a:off x="6410050" y="2699391"/>
            <a:ext cx="748871" cy="461665"/>
          </a:xfrm>
          <a:prstGeom prst="rect">
            <a:avLst/>
          </a:prstGeom>
          <a:noFill/>
        </p:spPr>
        <p:txBody>
          <a:bodyPr wrap="square" rtlCol="0">
            <a:spAutoFit/>
          </a:bodyPr>
          <a:lstStyle/>
          <a:p>
            <a:r>
              <a:rPr lang="en-US" sz="2400" dirty="0">
                <a:solidFill>
                  <a:srgbClr val="FF0000"/>
                </a:solidFill>
                <a:sym typeface="Wingdings" panose="05000000000000000000" pitchFamily="2" charset="2"/>
              </a:rPr>
              <a:t></a:t>
            </a:r>
            <a:endParaRPr lang="vi-VN" sz="2400" dirty="0">
              <a:solidFill>
                <a:srgbClr val="FF0000"/>
              </a:solidFill>
            </a:endParaRPr>
          </a:p>
        </p:txBody>
      </p:sp>
      <p:sp>
        <p:nvSpPr>
          <p:cNvPr id="28" name="TextBox 27">
            <a:extLst>
              <a:ext uri="{FF2B5EF4-FFF2-40B4-BE49-F238E27FC236}">
                <a16:creationId xmlns:a16="http://schemas.microsoft.com/office/drawing/2014/main" id="{851F9B68-5CC0-C700-FCA0-02013E4F6CDE}"/>
              </a:ext>
            </a:extLst>
          </p:cNvPr>
          <p:cNvSpPr txBox="1"/>
          <p:nvPr/>
        </p:nvSpPr>
        <p:spPr>
          <a:xfrm>
            <a:off x="7482096" y="2771650"/>
            <a:ext cx="878205" cy="307777"/>
          </a:xfrm>
          <a:prstGeom prst="rect">
            <a:avLst/>
          </a:prstGeom>
          <a:noFill/>
        </p:spPr>
        <p:txBody>
          <a:bodyPr wrap="square" rtlCol="0">
            <a:spAutoFit/>
          </a:bodyPr>
          <a:lstStyle/>
          <a:p>
            <a:r>
              <a:rPr lang="en-US" dirty="0"/>
              <a:t>56 amu</a:t>
            </a:r>
            <a:endParaRPr lang="vi-VN" dirty="0"/>
          </a:p>
        </p:txBody>
      </p:sp>
      <p:sp>
        <p:nvSpPr>
          <p:cNvPr id="29" name="TextBox 28">
            <a:extLst>
              <a:ext uri="{FF2B5EF4-FFF2-40B4-BE49-F238E27FC236}">
                <a16:creationId xmlns:a16="http://schemas.microsoft.com/office/drawing/2014/main" id="{ACE6845E-9F5C-1154-A636-16E186A367B0}"/>
              </a:ext>
            </a:extLst>
          </p:cNvPr>
          <p:cNvSpPr txBox="1"/>
          <p:nvPr/>
        </p:nvSpPr>
        <p:spPr>
          <a:xfrm>
            <a:off x="5171452" y="3149298"/>
            <a:ext cx="748871" cy="461665"/>
          </a:xfrm>
          <a:prstGeom prst="rect">
            <a:avLst/>
          </a:prstGeom>
          <a:noFill/>
        </p:spPr>
        <p:txBody>
          <a:bodyPr wrap="square" rtlCol="0">
            <a:spAutoFit/>
          </a:bodyPr>
          <a:lstStyle/>
          <a:p>
            <a:r>
              <a:rPr lang="en-US" sz="2400" dirty="0">
                <a:solidFill>
                  <a:srgbClr val="FF0000"/>
                </a:solidFill>
                <a:sym typeface="Wingdings" panose="05000000000000000000" pitchFamily="2" charset="2"/>
              </a:rPr>
              <a:t></a:t>
            </a:r>
            <a:endParaRPr lang="vi-VN" sz="2400" dirty="0">
              <a:solidFill>
                <a:srgbClr val="FF0000"/>
              </a:solidFill>
            </a:endParaRPr>
          </a:p>
        </p:txBody>
      </p:sp>
      <p:sp>
        <p:nvSpPr>
          <p:cNvPr id="30" name="TextBox 29">
            <a:extLst>
              <a:ext uri="{FF2B5EF4-FFF2-40B4-BE49-F238E27FC236}">
                <a16:creationId xmlns:a16="http://schemas.microsoft.com/office/drawing/2014/main" id="{831085B2-1801-B573-D3A0-448E475609CD}"/>
              </a:ext>
            </a:extLst>
          </p:cNvPr>
          <p:cNvSpPr txBox="1"/>
          <p:nvPr/>
        </p:nvSpPr>
        <p:spPr>
          <a:xfrm>
            <a:off x="7474161" y="3209869"/>
            <a:ext cx="878205" cy="307777"/>
          </a:xfrm>
          <a:prstGeom prst="rect">
            <a:avLst/>
          </a:prstGeom>
          <a:noFill/>
        </p:spPr>
        <p:txBody>
          <a:bodyPr wrap="square" rtlCol="0">
            <a:spAutoFit/>
          </a:bodyPr>
          <a:lstStyle/>
          <a:p>
            <a:r>
              <a:rPr lang="en-US" dirty="0"/>
              <a:t>48 amu</a:t>
            </a:r>
            <a:endParaRPr lang="vi-VN" dirty="0"/>
          </a:p>
        </p:txBody>
      </p:sp>
      <p:sp>
        <p:nvSpPr>
          <p:cNvPr id="31" name="TextBox 30">
            <a:extLst>
              <a:ext uri="{FF2B5EF4-FFF2-40B4-BE49-F238E27FC236}">
                <a16:creationId xmlns:a16="http://schemas.microsoft.com/office/drawing/2014/main" id="{328CCE2F-8088-DA7B-7E21-BCC33A2B388A}"/>
              </a:ext>
            </a:extLst>
          </p:cNvPr>
          <p:cNvSpPr txBox="1"/>
          <p:nvPr/>
        </p:nvSpPr>
        <p:spPr>
          <a:xfrm>
            <a:off x="6396990" y="3634297"/>
            <a:ext cx="748871" cy="461665"/>
          </a:xfrm>
          <a:prstGeom prst="rect">
            <a:avLst/>
          </a:prstGeom>
          <a:noFill/>
        </p:spPr>
        <p:txBody>
          <a:bodyPr wrap="square" rtlCol="0">
            <a:spAutoFit/>
          </a:bodyPr>
          <a:lstStyle/>
          <a:p>
            <a:r>
              <a:rPr lang="en-US" sz="2400" dirty="0">
                <a:solidFill>
                  <a:srgbClr val="FF0000"/>
                </a:solidFill>
                <a:sym typeface="Wingdings" panose="05000000000000000000" pitchFamily="2" charset="2"/>
              </a:rPr>
              <a:t></a:t>
            </a:r>
            <a:endParaRPr lang="vi-VN" sz="2400" dirty="0">
              <a:solidFill>
                <a:srgbClr val="FF0000"/>
              </a:solidFill>
            </a:endParaRPr>
          </a:p>
        </p:txBody>
      </p:sp>
      <p:sp>
        <p:nvSpPr>
          <p:cNvPr id="416" name="TextBox 415">
            <a:extLst>
              <a:ext uri="{FF2B5EF4-FFF2-40B4-BE49-F238E27FC236}">
                <a16:creationId xmlns:a16="http://schemas.microsoft.com/office/drawing/2014/main" id="{87533F21-8DE9-42D5-89CA-2FAE53647BEC}"/>
              </a:ext>
            </a:extLst>
          </p:cNvPr>
          <p:cNvSpPr txBox="1"/>
          <p:nvPr/>
        </p:nvSpPr>
        <p:spPr>
          <a:xfrm>
            <a:off x="7489393" y="3659717"/>
            <a:ext cx="878205" cy="307777"/>
          </a:xfrm>
          <a:prstGeom prst="rect">
            <a:avLst/>
          </a:prstGeom>
          <a:noFill/>
        </p:spPr>
        <p:txBody>
          <a:bodyPr wrap="square" rtlCol="0">
            <a:spAutoFit/>
          </a:bodyPr>
          <a:lstStyle/>
          <a:p>
            <a:r>
              <a:rPr lang="en-US" dirty="0"/>
              <a:t>46 amu</a:t>
            </a:r>
            <a:endParaRPr lang="vi-VN" dirty="0"/>
          </a:p>
        </p:txBody>
      </p:sp>
      <p:sp>
        <p:nvSpPr>
          <p:cNvPr id="417" name="TextBox 416">
            <a:extLst>
              <a:ext uri="{FF2B5EF4-FFF2-40B4-BE49-F238E27FC236}">
                <a16:creationId xmlns:a16="http://schemas.microsoft.com/office/drawing/2014/main" id="{1DFF94FE-6401-D469-007B-F80C115DE36D}"/>
              </a:ext>
            </a:extLst>
          </p:cNvPr>
          <p:cNvSpPr txBox="1"/>
          <p:nvPr/>
        </p:nvSpPr>
        <p:spPr>
          <a:xfrm>
            <a:off x="6406890" y="4273579"/>
            <a:ext cx="748871" cy="461665"/>
          </a:xfrm>
          <a:prstGeom prst="rect">
            <a:avLst/>
          </a:prstGeom>
          <a:noFill/>
        </p:spPr>
        <p:txBody>
          <a:bodyPr wrap="square" rtlCol="0">
            <a:spAutoFit/>
          </a:bodyPr>
          <a:lstStyle/>
          <a:p>
            <a:r>
              <a:rPr lang="en-US" sz="2400" dirty="0">
                <a:solidFill>
                  <a:srgbClr val="FF0000"/>
                </a:solidFill>
                <a:sym typeface="Wingdings" panose="05000000000000000000" pitchFamily="2" charset="2"/>
              </a:rPr>
              <a:t></a:t>
            </a:r>
            <a:endParaRPr lang="vi-VN" sz="2400" dirty="0">
              <a:solidFill>
                <a:srgbClr val="FF0000"/>
              </a:solidFill>
            </a:endParaRPr>
          </a:p>
        </p:txBody>
      </p:sp>
      <p:sp>
        <p:nvSpPr>
          <p:cNvPr id="418" name="TextBox 417">
            <a:extLst>
              <a:ext uri="{FF2B5EF4-FFF2-40B4-BE49-F238E27FC236}">
                <a16:creationId xmlns:a16="http://schemas.microsoft.com/office/drawing/2014/main" id="{DF8FB374-314A-5305-ED5D-9107530E441A}"/>
              </a:ext>
            </a:extLst>
          </p:cNvPr>
          <p:cNvSpPr txBox="1"/>
          <p:nvPr/>
        </p:nvSpPr>
        <p:spPr>
          <a:xfrm>
            <a:off x="7463665" y="4299003"/>
            <a:ext cx="878205" cy="307777"/>
          </a:xfrm>
          <a:prstGeom prst="rect">
            <a:avLst/>
          </a:prstGeom>
          <a:noFill/>
        </p:spPr>
        <p:txBody>
          <a:bodyPr wrap="square" rtlCol="0">
            <a:spAutoFit/>
          </a:bodyPr>
          <a:lstStyle/>
          <a:p>
            <a:r>
              <a:rPr lang="en-US" dirty="0"/>
              <a:t>60 amu</a:t>
            </a:r>
            <a:endParaRPr lang="vi-VN" dirty="0"/>
          </a:p>
        </p:txBody>
      </p:sp>
    </p:spTree>
    <p:extLst>
      <p:ext uri="{BB962C8B-B14F-4D97-AF65-F5344CB8AC3E}">
        <p14:creationId xmlns:p14="http://schemas.microsoft.com/office/powerpoint/2010/main" val="81706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19"/>
                                        </p:tgtEl>
                                      </p:cBhvr>
                                    </p:animEffect>
                                    <p:set>
                                      <p:cBhvr>
                                        <p:cTn id="81" dur="1" fill="hold">
                                          <p:stCondLst>
                                            <p:cond delay="499"/>
                                          </p:stCondLst>
                                        </p:cTn>
                                        <p:tgtEl>
                                          <p:spTgt spid="19"/>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0" nodeType="clickEffect">
                                  <p:stCondLst>
                                    <p:cond delay="0"/>
                                  </p:stCondLst>
                                  <p:childTnLst>
                                    <p:animEffect transition="out" filter="fade">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16"/>
                                        </p:tgtEl>
                                        <p:attrNameLst>
                                          <p:attrName>style.visibility</p:attrName>
                                        </p:attrNameLst>
                                      </p:cBhvr>
                                      <p:to>
                                        <p:strVal val="visible"/>
                                      </p:to>
                                    </p:set>
                                    <p:animEffect transition="in" filter="fade">
                                      <p:cBhvr>
                                        <p:cTn id="94" dur="500"/>
                                        <p:tgtEl>
                                          <p:spTgt spid="416"/>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21"/>
                                        </p:tgtEl>
                                      </p:cBhvr>
                                    </p:animEffect>
                                    <p:set>
                                      <p:cBhvr>
                                        <p:cTn id="99" dur="1" fill="hold">
                                          <p:stCondLst>
                                            <p:cond delay="499"/>
                                          </p:stCondLst>
                                        </p:cTn>
                                        <p:tgtEl>
                                          <p:spTgt spid="21"/>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0" nodeType="click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childTnLst>
                          </p:cTn>
                        </p:par>
                        <p:par>
                          <p:cTn id="105" fill="hold">
                            <p:stCondLst>
                              <p:cond delay="500"/>
                            </p:stCondLst>
                            <p:childTnLst>
                              <p:par>
                                <p:cTn id="106" presetID="10" presetClass="entr" presetSubtype="0" fill="hold" grpId="0" nodeType="afterEffect">
                                  <p:stCondLst>
                                    <p:cond delay="0"/>
                                  </p:stCondLst>
                                  <p:childTnLst>
                                    <p:set>
                                      <p:cBhvr>
                                        <p:cTn id="107" dur="1" fill="hold">
                                          <p:stCondLst>
                                            <p:cond delay="0"/>
                                          </p:stCondLst>
                                        </p:cTn>
                                        <p:tgtEl>
                                          <p:spTgt spid="417"/>
                                        </p:tgtEl>
                                        <p:attrNameLst>
                                          <p:attrName>style.visibility</p:attrName>
                                        </p:attrNameLst>
                                      </p:cBhvr>
                                      <p:to>
                                        <p:strVal val="visible"/>
                                      </p:to>
                                    </p:set>
                                    <p:animEffect transition="in" filter="fade">
                                      <p:cBhvr>
                                        <p:cTn id="108" dur="500"/>
                                        <p:tgtEl>
                                          <p:spTgt spid="417"/>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23"/>
                                        </p:tgtEl>
                                      </p:cBhvr>
                                    </p:animEffect>
                                    <p:set>
                                      <p:cBhvr>
                                        <p:cTn id="113" dur="1" fill="hold">
                                          <p:stCondLst>
                                            <p:cond delay="499"/>
                                          </p:stCondLst>
                                        </p:cTn>
                                        <p:tgtEl>
                                          <p:spTgt spid="23"/>
                                        </p:tgtEl>
                                        <p:attrNameLst>
                                          <p:attrName>style.visibility</p:attrName>
                                        </p:attrNameLst>
                                      </p:cBhvr>
                                      <p:to>
                                        <p:strVal val="hidden"/>
                                      </p:to>
                                    </p:se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418"/>
                                        </p:tgtEl>
                                        <p:attrNameLst>
                                          <p:attrName>style.visibility</p:attrName>
                                        </p:attrNameLst>
                                      </p:cBhvr>
                                      <p:to>
                                        <p:strVal val="visible"/>
                                      </p:to>
                                    </p:set>
                                    <p:animEffect transition="in" filter="fade">
                                      <p:cBhvr>
                                        <p:cTn id="117" dur="5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5" grpId="0"/>
      <p:bldP spid="26" grpId="0"/>
      <p:bldP spid="27" grpId="0"/>
      <p:bldP spid="28" grpId="0"/>
      <p:bldP spid="29" grpId="0"/>
      <p:bldP spid="30" grpId="0"/>
      <p:bldP spid="31" grpId="0"/>
      <p:bldP spid="416" grpId="0"/>
      <p:bldP spid="417" grpId="0"/>
      <p:bldP spid="4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E9B16AB-AE67-4F80-84D6-A9571E58441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F787582-E414-496E-A22C-1649E852CB36}"/>
              </a:ext>
            </a:extLst>
          </p:cNvPr>
          <p:cNvPicPr/>
          <p:nvPr/>
        </p:nvPicPr>
        <p:blipFill rotWithShape="1">
          <a:blip r:embed="rId3"/>
          <a:srcRect l="-91" t="161" r="91" b="7396"/>
          <a:stretch/>
        </p:blipFill>
        <p:spPr>
          <a:xfrm>
            <a:off x="349134" y="-199504"/>
            <a:ext cx="9144000" cy="4779817"/>
          </a:xfrm>
          <a:prstGeom prst="rect">
            <a:avLst/>
          </a:prstGeom>
        </p:spPr>
      </p:pic>
    </p:spTree>
    <p:extLst>
      <p:ext uri="{BB962C8B-B14F-4D97-AF65-F5344CB8AC3E}">
        <p14:creationId xmlns:p14="http://schemas.microsoft.com/office/powerpoint/2010/main" val="1814861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114691" y="932"/>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4. </a:t>
            </a:r>
            <a:r>
              <a:rPr lang="en-US" sz="3600" dirty="0" err="1">
                <a:solidFill>
                  <a:srgbClr val="002060"/>
                </a:solidFill>
                <a:latin typeface="#9Slide03 AllRoundGothic" panose="020B0703020202020104" charset="0"/>
              </a:rPr>
              <a:t>Luyện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tập</a:t>
            </a:r>
            <a:endParaRPr lang="en-US" sz="3600" dirty="0">
              <a:solidFill>
                <a:srgbClr val="002060"/>
              </a:solidFill>
              <a:latin typeface="#9Slide03 AllRoundGothic" panose="020B0703020202020104" charset="0"/>
            </a:endParaRPr>
          </a:p>
        </p:txBody>
      </p:sp>
      <p:sp>
        <p:nvSpPr>
          <p:cNvPr id="2" name="Rectangle: Rounded Corners 1">
            <a:extLst>
              <a:ext uri="{FF2B5EF4-FFF2-40B4-BE49-F238E27FC236}">
                <a16:creationId xmlns:a16="http://schemas.microsoft.com/office/drawing/2014/main" id="{C0890319-0E67-B4DD-A3CB-766D424C5DFA}"/>
              </a:ext>
            </a:extLst>
          </p:cNvPr>
          <p:cNvSpPr/>
          <p:nvPr/>
        </p:nvSpPr>
        <p:spPr>
          <a:xfrm>
            <a:off x="169482" y="695062"/>
            <a:ext cx="4733228" cy="2620170"/>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2060"/>
                </a:solidFill>
                <a:latin typeface="#9Slide03 Arima Madurai Black" panose="00000A00000000000000" pitchFamily="2" charset="0"/>
                <a:cs typeface="#9Slide03 Arima Madurai Black" panose="00000A00000000000000" pitchFamily="2" charset="0"/>
              </a:rPr>
              <a:t>3. Baking soda </a:t>
            </a:r>
            <a:r>
              <a:rPr lang="en-US" sz="1600" dirty="0" err="1">
                <a:solidFill>
                  <a:srgbClr val="002060"/>
                </a:solidFill>
                <a:latin typeface="#9Slide03 Arima Madurai Black" panose="00000A00000000000000" pitchFamily="2" charset="0"/>
                <a:cs typeface="#9Slide03 Arima Madurai Black" panose="00000A00000000000000" pitchFamily="2" charset="0"/>
              </a:rPr>
              <a:t>là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một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loại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muối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được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ứng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rộng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rãi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trong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nhiều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ngành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như</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thực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phẩm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dược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phẩm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nghiệp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hoá</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chất</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r>
              <a:rPr lang="en-US" sz="1600" dirty="0">
                <a:solidFill>
                  <a:srgbClr val="002060"/>
                </a:solidFill>
                <a:latin typeface="#9Slide03 Arima Madurai Black" panose="00000A00000000000000" pitchFamily="2" charset="0"/>
                <a:cs typeface="#9Slide03 Arima Madurai Black" panose="00000A00000000000000" pitchFamily="2" charset="0"/>
              </a:rPr>
              <a:t>a) Baking soda </a:t>
            </a:r>
            <a:r>
              <a:rPr lang="en-US" sz="1600" dirty="0" err="1">
                <a:solidFill>
                  <a:srgbClr val="002060"/>
                </a:solidFill>
                <a:latin typeface="#9Slide03 Arima Madurai Black" panose="00000A00000000000000" pitchFamily="2" charset="0"/>
                <a:cs typeface="#9Slide03 Arima Madurai Black" panose="00000A00000000000000" pitchFamily="2" charset="0"/>
              </a:rPr>
              <a:t>là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phân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đơn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chất</a:t>
            </a:r>
            <a:r>
              <a:rPr lang="en-US" sz="1600" dirty="0">
                <a:solidFill>
                  <a:srgbClr val="002060"/>
                </a:solidFill>
                <a:latin typeface="#9Slide03 Arima Madurai Black" panose="00000A00000000000000" pitchFamily="2" charset="0"/>
                <a:cs typeface="#9Slide03 Arima Madurai Black" panose="00000A00000000000000" pitchFamily="2" charset="0"/>
              </a:rPr>
              <a:t> hay </a:t>
            </a:r>
            <a:r>
              <a:rPr lang="en-US" sz="1600" dirty="0" err="1">
                <a:solidFill>
                  <a:srgbClr val="002060"/>
                </a:solidFill>
                <a:latin typeface="#9Slide03 Arima Madurai Black" panose="00000A00000000000000" pitchFamily="2" charset="0"/>
                <a:cs typeface="#9Slide03 Arima Madurai Black" panose="00000A00000000000000" pitchFamily="2" charset="0"/>
              </a:rPr>
              <a:t>phân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hợp</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chất</a:t>
            </a:r>
            <a:r>
              <a:rPr lang="en-US" sz="1600" dirty="0">
                <a:solidFill>
                  <a:srgbClr val="002060"/>
                </a:solidFill>
                <a:latin typeface="#9Slide03 Arima Madurai Black" panose="00000A00000000000000" pitchFamily="2" charset="0"/>
                <a:cs typeface="#9Slide03 Arima Madurai Black" panose="00000A00000000000000" pitchFamily="2" charset="0"/>
              </a:rPr>
              <a:t>?</a:t>
            </a:r>
          </a:p>
          <a:p>
            <a:r>
              <a:rPr lang="en-US" sz="1600" dirty="0">
                <a:solidFill>
                  <a:srgbClr val="002060"/>
                </a:solidFill>
                <a:latin typeface="#9Slide03 Arima Madurai Black" panose="00000A00000000000000" pitchFamily="2" charset="0"/>
                <a:cs typeface="#9Slide03 Arima Madurai Black" panose="00000A00000000000000" pitchFamily="2" charset="0"/>
              </a:rPr>
              <a:t>b) Baking soda </a:t>
            </a:r>
            <a:r>
              <a:rPr lang="en-US" sz="1600" dirty="0" err="1">
                <a:solidFill>
                  <a:srgbClr val="002060"/>
                </a:solidFill>
                <a:latin typeface="#9Slide03 Arima Madurai Black" panose="00000A00000000000000" pitchFamily="2" charset="0"/>
                <a:cs typeface="#9Slide03 Arima Madurai Black" panose="00000A00000000000000" pitchFamily="2" charset="0"/>
              </a:rPr>
              <a:t>có</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khối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lượng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phân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bằng</a:t>
            </a:r>
            <a:r>
              <a:rPr lang="en-US" sz="1600" dirty="0">
                <a:solidFill>
                  <a:srgbClr val="002060"/>
                </a:solidFill>
                <a:latin typeface="#9Slide03 Arima Madurai Black" panose="00000A00000000000000" pitchFamily="2" charset="0"/>
                <a:cs typeface="#9Slide03 Arima Madurai Black" panose="00000A00000000000000" pitchFamily="2" charset="0"/>
              </a:rPr>
              <a:t> 84 amu. Quan </a:t>
            </a:r>
            <a:r>
              <a:rPr lang="en-US" sz="1600" dirty="0" err="1">
                <a:solidFill>
                  <a:srgbClr val="002060"/>
                </a:solidFill>
                <a:latin typeface="#9Slide03 Arima Madurai Black" panose="00000A00000000000000" pitchFamily="2" charset="0"/>
                <a:cs typeface="#9Slide03 Arima Madurai Black" panose="00000A00000000000000" pitchFamily="2" charset="0"/>
              </a:rPr>
              <a:t>sát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hình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mô</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phỏng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phân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tử</a:t>
            </a:r>
            <a:r>
              <a:rPr lang="en-US" sz="1600" dirty="0">
                <a:solidFill>
                  <a:srgbClr val="002060"/>
                </a:solidFill>
                <a:latin typeface="#9Slide03 Arima Madurai Black" panose="00000A00000000000000" pitchFamily="2" charset="0"/>
                <a:cs typeface="#9Slide03 Arima Madurai Black" panose="00000A00000000000000" pitchFamily="2" charset="0"/>
              </a:rPr>
              <a:t> baking soda (</a:t>
            </a:r>
            <a:r>
              <a:rPr lang="en-US" sz="1600" dirty="0" err="1">
                <a:solidFill>
                  <a:srgbClr val="002060"/>
                </a:solidFill>
                <a:latin typeface="#9Slide03 Arima Madurai Black" panose="00000A00000000000000" pitchFamily="2" charset="0"/>
                <a:cs typeface="#9Slide03 Arima Madurai Black" panose="00000A00000000000000" pitchFamily="2" charset="0"/>
              </a:rPr>
              <a:t>hình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biết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phân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tử</a:t>
            </a:r>
            <a:r>
              <a:rPr lang="en-US" sz="1600" dirty="0">
                <a:solidFill>
                  <a:srgbClr val="002060"/>
                </a:solidFill>
                <a:latin typeface="#9Slide03 Arima Madurai Black" panose="00000A00000000000000" pitchFamily="2" charset="0"/>
                <a:cs typeface="#9Slide03 Arima Madurai Black" panose="00000A00000000000000" pitchFamily="2" charset="0"/>
              </a:rPr>
              <a:t> baking soda </a:t>
            </a:r>
            <a:r>
              <a:rPr lang="en-US" sz="1600" dirty="0" err="1">
                <a:solidFill>
                  <a:srgbClr val="002060"/>
                </a:solidFill>
                <a:latin typeface="#9Slide03 Arima Madurai Black" panose="00000A00000000000000" pitchFamily="2" charset="0"/>
                <a:cs typeface="#9Slide03 Arima Madurai Black" panose="00000A00000000000000" pitchFamily="2" charset="0"/>
              </a:rPr>
              <a:t>có</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mấy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nguyên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tử</a:t>
            </a:r>
            <a:r>
              <a:rPr lang="en-US" sz="1600" dirty="0">
                <a:solidFill>
                  <a:srgbClr val="002060"/>
                </a:solidFill>
                <a:latin typeface="#9Slide03 Arima Madurai Black" panose="00000A00000000000000" pitchFamily="2" charset="0"/>
                <a:cs typeface="#9Slide03 Arima Madurai Black" panose="00000A00000000000000" pitchFamily="2" charset="0"/>
              </a:rPr>
              <a:t> X. </a:t>
            </a:r>
            <a:r>
              <a:rPr lang="en-US" sz="1600" dirty="0" err="1">
                <a:solidFill>
                  <a:srgbClr val="002060"/>
                </a:solidFill>
                <a:latin typeface="#9Slide03 Arima Madurai Black" panose="00000A00000000000000" pitchFamily="2" charset="0"/>
                <a:cs typeface="#9Slide03 Arima Madurai Black" panose="00000A00000000000000" pitchFamily="2" charset="0"/>
              </a:rPr>
              <a:t>Hãy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xác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định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khối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lượng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nguyên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tử</a:t>
            </a:r>
            <a:r>
              <a:rPr lang="en-US" sz="1600" dirty="0">
                <a:solidFill>
                  <a:srgbClr val="002060"/>
                </a:solidFill>
                <a:latin typeface="#9Slide03 Arima Madurai Black" panose="00000A00000000000000" pitchFamily="2" charset="0"/>
                <a:cs typeface="#9Slide03 Arima Madurai Black" panose="00000A00000000000000" pitchFamily="2" charset="0"/>
              </a:rPr>
              <a:t> X </a:t>
            </a:r>
            <a:r>
              <a:rPr lang="en-US" sz="1600" dirty="0" err="1">
                <a:solidFill>
                  <a:srgbClr val="002060"/>
                </a:solidFill>
                <a:latin typeface="#9Slide03 Arima Madurai Black" panose="00000A00000000000000" pitchFamily="2" charset="0"/>
                <a:cs typeface="#9Slide03 Arima Madurai Black" panose="00000A00000000000000" pitchFamily="2" charset="0"/>
              </a:rPr>
              <a:t>và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biết</a:t>
            </a:r>
            <a:r>
              <a:rPr lang="en-US" sz="1600" dirty="0">
                <a:solidFill>
                  <a:srgbClr val="002060"/>
                </a:solidFill>
                <a:latin typeface="#9Slide03 Arima Madurai Black" panose="00000A00000000000000" pitchFamily="2" charset="0"/>
                <a:cs typeface="#9Slide03 Arima Madurai Black" panose="00000A00000000000000" pitchFamily="2" charset="0"/>
              </a:rPr>
              <a:t> X </a:t>
            </a:r>
            <a:r>
              <a:rPr lang="en-US" sz="1600" dirty="0" err="1">
                <a:solidFill>
                  <a:srgbClr val="002060"/>
                </a:solidFill>
                <a:latin typeface="#9Slide03 Arima Madurai Black" panose="00000A00000000000000" pitchFamily="2" charset="0"/>
                <a:cs typeface="#9Slide03 Arima Madurai Black" panose="00000A00000000000000" pitchFamily="2" charset="0"/>
              </a:rPr>
              <a:t>là</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nguyên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tố</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nào</a:t>
            </a:r>
            <a:r>
              <a:rPr lang="en-US" sz="1600" dirty="0">
                <a:solidFill>
                  <a:srgbClr val="002060"/>
                </a:solidFill>
                <a:latin typeface="#9Slide03 Arima Madurai Black" panose="00000A00000000000000" pitchFamily="2" charset="0"/>
                <a:cs typeface="#9Slide03 Arima Madurai Black" panose="00000A00000000000000" pitchFamily="2" charset="0"/>
              </a:rPr>
              <a:t>?</a:t>
            </a:r>
          </a:p>
        </p:txBody>
      </p:sp>
      <p:sp>
        <p:nvSpPr>
          <p:cNvPr id="4" name="Rectangle: Rounded Corners 3">
            <a:extLst>
              <a:ext uri="{FF2B5EF4-FFF2-40B4-BE49-F238E27FC236}">
                <a16:creationId xmlns:a16="http://schemas.microsoft.com/office/drawing/2014/main" id="{CD57B0C3-96A0-3E80-F09B-926FAD2D8F94}"/>
              </a:ext>
            </a:extLst>
          </p:cNvPr>
          <p:cNvSpPr/>
          <p:nvPr/>
        </p:nvSpPr>
        <p:spPr>
          <a:xfrm>
            <a:off x="-1515995" y="3457832"/>
            <a:ext cx="4646941" cy="425237"/>
          </a:xfrm>
          <a:prstGeom prst="roundRect">
            <a:avLst/>
          </a:prstGeom>
          <a:no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FF0000"/>
                </a:solidFill>
                <a:latin typeface="#9Slide03 Arima Madurai Black" panose="00000A00000000000000" pitchFamily="2" charset="0"/>
                <a:cs typeface="#9Slide03 Arima Madurai Black" panose="00000A00000000000000" pitchFamily="2" charset="0"/>
              </a:rPr>
              <a:t>Lời</a:t>
            </a:r>
            <a:r>
              <a:rPr lang="en-US" sz="1800" dirty="0">
                <a:solidFill>
                  <a:srgbClr val="FF0000"/>
                </a:solidFill>
                <a:latin typeface="#9Slide03 Arima Madurai Black" panose="00000A00000000000000" pitchFamily="2" charset="0"/>
                <a:cs typeface="#9Slide03 Arima Madurai Black" panose="00000A00000000000000" pitchFamily="2" charset="0"/>
              </a:rPr>
              <a:t> </a:t>
            </a:r>
            <a:r>
              <a:rPr lang="en-US" sz="1800" dirty="0" err="1">
                <a:solidFill>
                  <a:srgbClr val="FF0000"/>
                </a:solidFill>
                <a:latin typeface="#9Slide03 Arima Madurai Black" panose="00000A00000000000000" pitchFamily="2" charset="0"/>
                <a:cs typeface="#9Slide03 Arima Madurai Black" panose="00000A00000000000000" pitchFamily="2" charset="0"/>
              </a:rPr>
              <a:t>giải</a:t>
            </a:r>
            <a:r>
              <a:rPr lang="en-US" sz="1800" dirty="0">
                <a:solidFill>
                  <a:srgbClr val="FF0000"/>
                </a:solidFill>
                <a:latin typeface="#9Slide03 Arima Madurai Black" panose="00000A00000000000000" pitchFamily="2" charset="0"/>
                <a:cs typeface="#9Slide03 Arima Madurai Black" panose="00000A00000000000000" pitchFamily="2" charset="0"/>
              </a:rPr>
              <a:t>: </a:t>
            </a:r>
          </a:p>
        </p:txBody>
      </p:sp>
      <p:grpSp>
        <p:nvGrpSpPr>
          <p:cNvPr id="420" name="Group 419">
            <a:extLst>
              <a:ext uri="{FF2B5EF4-FFF2-40B4-BE49-F238E27FC236}">
                <a16:creationId xmlns:a16="http://schemas.microsoft.com/office/drawing/2014/main" id="{7C435C9A-7156-BC12-39A1-0CE21CB08F51}"/>
              </a:ext>
            </a:extLst>
          </p:cNvPr>
          <p:cNvGrpSpPr/>
          <p:nvPr/>
        </p:nvGrpSpPr>
        <p:grpSpPr>
          <a:xfrm>
            <a:off x="4959962" y="663370"/>
            <a:ext cx="4171854" cy="2651862"/>
            <a:chOff x="4959962" y="663370"/>
            <a:chExt cx="4171854" cy="2651862"/>
          </a:xfrm>
        </p:grpSpPr>
        <p:grpSp>
          <p:nvGrpSpPr>
            <p:cNvPr id="416" name="Group 415">
              <a:extLst>
                <a:ext uri="{FF2B5EF4-FFF2-40B4-BE49-F238E27FC236}">
                  <a16:creationId xmlns:a16="http://schemas.microsoft.com/office/drawing/2014/main" id="{780B5FF3-6207-CF26-8BDF-53914270EA54}"/>
                </a:ext>
              </a:extLst>
            </p:cNvPr>
            <p:cNvGrpSpPr/>
            <p:nvPr/>
          </p:nvGrpSpPr>
          <p:grpSpPr>
            <a:xfrm>
              <a:off x="4969323" y="663370"/>
              <a:ext cx="4162493" cy="2216990"/>
              <a:chOff x="-63709" y="1586024"/>
              <a:chExt cx="4162493" cy="2404110"/>
            </a:xfrm>
          </p:grpSpPr>
          <p:pic>
            <p:nvPicPr>
              <p:cNvPr id="9" name="Picture 8">
                <a:extLst>
                  <a:ext uri="{FF2B5EF4-FFF2-40B4-BE49-F238E27FC236}">
                    <a16:creationId xmlns:a16="http://schemas.microsoft.com/office/drawing/2014/main" id="{0CC356D0-32C1-6A39-1FBB-CDEED878BA6C}"/>
                  </a:ext>
                </a:extLst>
              </p:cNvPr>
              <p:cNvPicPr>
                <a:picLocks noChangeAspect="1"/>
              </p:cNvPicPr>
              <p:nvPr/>
            </p:nvPicPr>
            <p:blipFill>
              <a:blip r:embed="rId3"/>
              <a:stretch>
                <a:fillRect/>
              </a:stretch>
            </p:blipFill>
            <p:spPr>
              <a:xfrm>
                <a:off x="-63709" y="1586024"/>
                <a:ext cx="3606165" cy="2404110"/>
              </a:xfrm>
              <a:prstGeom prst="rect">
                <a:avLst/>
              </a:prstGeom>
            </p:spPr>
          </p:pic>
          <p:grpSp>
            <p:nvGrpSpPr>
              <p:cNvPr id="31" name="Group 30">
                <a:extLst>
                  <a:ext uri="{FF2B5EF4-FFF2-40B4-BE49-F238E27FC236}">
                    <a16:creationId xmlns:a16="http://schemas.microsoft.com/office/drawing/2014/main" id="{11BB02C2-3085-385D-41FB-2C9B54F9B814}"/>
                  </a:ext>
                </a:extLst>
              </p:cNvPr>
              <p:cNvGrpSpPr/>
              <p:nvPr/>
            </p:nvGrpSpPr>
            <p:grpSpPr>
              <a:xfrm>
                <a:off x="2091475" y="1612054"/>
                <a:ext cx="2007309" cy="1335856"/>
                <a:chOff x="2186173" y="1680210"/>
                <a:chExt cx="2007309" cy="1335856"/>
              </a:xfrm>
            </p:grpSpPr>
            <p:sp>
              <p:nvSpPr>
                <p:cNvPr id="10" name="Speech Bubble: Oval 9">
                  <a:extLst>
                    <a:ext uri="{FF2B5EF4-FFF2-40B4-BE49-F238E27FC236}">
                      <a16:creationId xmlns:a16="http://schemas.microsoft.com/office/drawing/2014/main" id="{1656F542-4EA3-878A-534D-74431DE6CFA2}"/>
                    </a:ext>
                  </a:extLst>
                </p:cNvPr>
                <p:cNvSpPr/>
                <p:nvPr/>
              </p:nvSpPr>
              <p:spPr>
                <a:xfrm>
                  <a:off x="2186173" y="1680210"/>
                  <a:ext cx="2007309" cy="1335856"/>
                </a:xfrm>
                <a:prstGeom prst="wedgeEllipseCallout">
                  <a:avLst>
                    <a:gd name="adj1" fmla="val -73452"/>
                    <a:gd name="adj2" fmla="val 1047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0" name="Group 29">
                  <a:extLst>
                    <a:ext uri="{FF2B5EF4-FFF2-40B4-BE49-F238E27FC236}">
                      <a16:creationId xmlns:a16="http://schemas.microsoft.com/office/drawing/2014/main" id="{C7E06BEC-72D9-066A-2799-9797AB1E6571}"/>
                    </a:ext>
                  </a:extLst>
                </p:cNvPr>
                <p:cNvGrpSpPr/>
                <p:nvPr/>
              </p:nvGrpSpPr>
              <p:grpSpPr>
                <a:xfrm>
                  <a:off x="2308501" y="1873066"/>
                  <a:ext cx="1762651" cy="1101299"/>
                  <a:chOff x="6507981" y="1625016"/>
                  <a:chExt cx="1762651" cy="1101299"/>
                </a:xfrm>
              </p:grpSpPr>
              <p:sp>
                <p:nvSpPr>
                  <p:cNvPr id="14" name="Oval 13">
                    <a:extLst>
                      <a:ext uri="{FF2B5EF4-FFF2-40B4-BE49-F238E27FC236}">
                        <a16:creationId xmlns:a16="http://schemas.microsoft.com/office/drawing/2014/main" id="{5F6596FD-A1B2-02D9-E3B5-4119D1F7393B}"/>
                      </a:ext>
                    </a:extLst>
                  </p:cNvPr>
                  <p:cNvSpPr/>
                  <p:nvPr/>
                </p:nvSpPr>
                <p:spPr>
                  <a:xfrm>
                    <a:off x="6507981" y="1899579"/>
                    <a:ext cx="469828" cy="47137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vi-VN" dirty="0">
                        <a:solidFill>
                          <a:schemeClr val="bg2"/>
                        </a:solidFill>
                      </a:rPr>
                      <a:t>X</a:t>
                    </a:r>
                  </a:p>
                </p:txBody>
              </p:sp>
              <p:grpSp>
                <p:nvGrpSpPr>
                  <p:cNvPr id="27" name="Group 26">
                    <a:extLst>
                      <a:ext uri="{FF2B5EF4-FFF2-40B4-BE49-F238E27FC236}">
                        <a16:creationId xmlns:a16="http://schemas.microsoft.com/office/drawing/2014/main" id="{B9D58776-EE78-CAD4-89BB-A9979F165371}"/>
                      </a:ext>
                    </a:extLst>
                  </p:cNvPr>
                  <p:cNvGrpSpPr/>
                  <p:nvPr/>
                </p:nvGrpSpPr>
                <p:grpSpPr>
                  <a:xfrm>
                    <a:off x="6900807" y="1625016"/>
                    <a:ext cx="1129486" cy="1101299"/>
                    <a:chOff x="6900807" y="1625016"/>
                    <a:chExt cx="1129486" cy="1101299"/>
                  </a:xfrm>
                </p:grpSpPr>
                <p:sp>
                  <p:nvSpPr>
                    <p:cNvPr id="12" name="Oval 11">
                      <a:extLst>
                        <a:ext uri="{FF2B5EF4-FFF2-40B4-BE49-F238E27FC236}">
                          <a16:creationId xmlns:a16="http://schemas.microsoft.com/office/drawing/2014/main" id="{0C93EE74-FD16-8C8E-B340-F592265025D2}"/>
                        </a:ext>
                      </a:extLst>
                    </p:cNvPr>
                    <p:cNvSpPr/>
                    <p:nvPr/>
                  </p:nvSpPr>
                  <p:spPr>
                    <a:xfrm>
                      <a:off x="7206849" y="1805003"/>
                      <a:ext cx="560114" cy="557324"/>
                    </a:xfrm>
                    <a:prstGeom prst="ellipse">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r>
                        <a:rPr lang="en-US" dirty="0"/>
                        <a:t> </a:t>
                      </a:r>
                      <a:r>
                        <a:rPr lang="vi-VN" dirty="0"/>
                        <a:t>C</a:t>
                      </a:r>
                    </a:p>
                  </p:txBody>
                </p:sp>
                <p:sp>
                  <p:nvSpPr>
                    <p:cNvPr id="20" name="Freeform: Shape 19">
                      <a:extLst>
                        <a:ext uri="{FF2B5EF4-FFF2-40B4-BE49-F238E27FC236}">
                          <a16:creationId xmlns:a16="http://schemas.microsoft.com/office/drawing/2014/main" id="{3E3F49D2-F6FD-FB5A-EC72-8B15B5BF22E3}"/>
                        </a:ext>
                      </a:extLst>
                    </p:cNvPr>
                    <p:cNvSpPr/>
                    <p:nvPr/>
                  </p:nvSpPr>
                  <p:spPr>
                    <a:xfrm>
                      <a:off x="6900807" y="1637378"/>
                      <a:ext cx="465576" cy="471376"/>
                    </a:xfrm>
                    <a:custGeom>
                      <a:avLst/>
                      <a:gdLst>
                        <a:gd name="connsiteX0" fmla="*/ 234914 w 465576"/>
                        <a:gd name="connsiteY0" fmla="*/ 0 h 471376"/>
                        <a:gd name="connsiteX1" fmla="*/ 465056 w 465576"/>
                        <a:gd name="connsiteY1" fmla="*/ 188189 h 471376"/>
                        <a:gd name="connsiteX2" fmla="*/ 465576 w 465576"/>
                        <a:gd name="connsiteY2" fmla="*/ 193371 h 471376"/>
                        <a:gd name="connsiteX3" fmla="*/ 328497 w 465576"/>
                        <a:gd name="connsiteY3" fmla="*/ 451404 h 471376"/>
                        <a:gd name="connsiteX4" fmla="*/ 326353 w 465576"/>
                        <a:gd name="connsiteY4" fmla="*/ 452855 h 471376"/>
                        <a:gd name="connsiteX5" fmla="*/ 234914 w 465576"/>
                        <a:gd name="connsiteY5" fmla="*/ 471376 h 471376"/>
                        <a:gd name="connsiteX6" fmla="*/ 0 w 465576"/>
                        <a:gd name="connsiteY6" fmla="*/ 235688 h 471376"/>
                        <a:gd name="connsiteX7" fmla="*/ 234914 w 465576"/>
                        <a:gd name="connsiteY7" fmla="*/ 0 h 47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576" h="471376">
                          <a:moveTo>
                            <a:pt x="234914" y="0"/>
                          </a:moveTo>
                          <a:cubicBezTo>
                            <a:pt x="348436" y="0"/>
                            <a:pt x="443151" y="80790"/>
                            <a:pt x="465056" y="188189"/>
                          </a:cubicBezTo>
                          <a:lnTo>
                            <a:pt x="465576" y="193371"/>
                          </a:lnTo>
                          <a:lnTo>
                            <a:pt x="328497" y="451404"/>
                          </a:lnTo>
                          <a:lnTo>
                            <a:pt x="326353" y="452855"/>
                          </a:lnTo>
                          <a:cubicBezTo>
                            <a:pt x="298249" y="464781"/>
                            <a:pt x="267349" y="471376"/>
                            <a:pt x="234914" y="471376"/>
                          </a:cubicBezTo>
                          <a:cubicBezTo>
                            <a:pt x="105175" y="471376"/>
                            <a:pt x="0" y="365855"/>
                            <a:pt x="0" y="235688"/>
                          </a:cubicBezTo>
                          <a:cubicBezTo>
                            <a:pt x="0" y="105521"/>
                            <a:pt x="105175" y="0"/>
                            <a:pt x="234914" y="0"/>
                          </a:cubicBez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en-US" dirty="0"/>
                        <a:t> </a:t>
                      </a:r>
                      <a:r>
                        <a:rPr lang="vi-VN" dirty="0"/>
                        <a:t>O</a:t>
                      </a:r>
                    </a:p>
                  </p:txBody>
                </p:sp>
                <p:sp>
                  <p:nvSpPr>
                    <p:cNvPr id="24" name="Freeform: Shape 23">
                      <a:extLst>
                        <a:ext uri="{FF2B5EF4-FFF2-40B4-BE49-F238E27FC236}">
                          <a16:creationId xmlns:a16="http://schemas.microsoft.com/office/drawing/2014/main" id="{7F605C89-21DA-FAD9-E13F-5E4CA17B23DB}"/>
                        </a:ext>
                      </a:extLst>
                    </p:cNvPr>
                    <p:cNvSpPr/>
                    <p:nvPr/>
                  </p:nvSpPr>
                  <p:spPr>
                    <a:xfrm>
                      <a:off x="7564189" y="1625016"/>
                      <a:ext cx="466104" cy="471376"/>
                    </a:xfrm>
                    <a:custGeom>
                      <a:avLst/>
                      <a:gdLst>
                        <a:gd name="connsiteX0" fmla="*/ 231190 w 466104"/>
                        <a:gd name="connsiteY0" fmla="*/ 0 h 471376"/>
                        <a:gd name="connsiteX1" fmla="*/ 466104 w 466104"/>
                        <a:gd name="connsiteY1" fmla="*/ 235688 h 471376"/>
                        <a:gd name="connsiteX2" fmla="*/ 231190 w 466104"/>
                        <a:gd name="connsiteY2" fmla="*/ 471376 h 471376"/>
                        <a:gd name="connsiteX3" fmla="*/ 199557 w 466104"/>
                        <a:gd name="connsiteY3" fmla="*/ 468177 h 471376"/>
                        <a:gd name="connsiteX4" fmla="*/ 1714 w 466104"/>
                        <a:gd name="connsiteY4" fmla="*/ 200174 h 471376"/>
                        <a:gd name="connsiteX5" fmla="*/ 0 w 466104"/>
                        <a:gd name="connsiteY5" fmla="*/ 198622 h 471376"/>
                        <a:gd name="connsiteX6" fmla="*/ 1049 w 466104"/>
                        <a:gd name="connsiteY6" fmla="*/ 188189 h 471376"/>
                        <a:gd name="connsiteX7" fmla="*/ 231190 w 466104"/>
                        <a:gd name="connsiteY7" fmla="*/ 0 h 47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104" h="471376">
                          <a:moveTo>
                            <a:pt x="231190" y="0"/>
                          </a:moveTo>
                          <a:cubicBezTo>
                            <a:pt x="360929" y="0"/>
                            <a:pt x="466104" y="105521"/>
                            <a:pt x="466104" y="235688"/>
                          </a:cubicBezTo>
                          <a:cubicBezTo>
                            <a:pt x="466104" y="365855"/>
                            <a:pt x="360929" y="471376"/>
                            <a:pt x="231190" y="471376"/>
                          </a:cubicBezTo>
                          <a:lnTo>
                            <a:pt x="199557" y="468177"/>
                          </a:lnTo>
                          <a:lnTo>
                            <a:pt x="1714" y="200174"/>
                          </a:lnTo>
                          <a:lnTo>
                            <a:pt x="0" y="198622"/>
                          </a:lnTo>
                          <a:lnTo>
                            <a:pt x="1049" y="188189"/>
                          </a:lnTo>
                          <a:cubicBezTo>
                            <a:pt x="22954" y="80790"/>
                            <a:pt x="117668" y="0"/>
                            <a:pt x="231190" y="0"/>
                          </a:cubicBez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en-US" dirty="0"/>
                        <a:t> </a:t>
                      </a:r>
                      <a:r>
                        <a:rPr lang="vi-VN" dirty="0"/>
                        <a:t> O</a:t>
                      </a:r>
                    </a:p>
                  </p:txBody>
                </p:sp>
                <p:sp>
                  <p:nvSpPr>
                    <p:cNvPr id="26" name="Freeform: Shape 25">
                      <a:extLst>
                        <a:ext uri="{FF2B5EF4-FFF2-40B4-BE49-F238E27FC236}">
                          <a16:creationId xmlns:a16="http://schemas.microsoft.com/office/drawing/2014/main" id="{E24DAC0E-AD0D-5C68-9E41-43F12DC7984F}"/>
                        </a:ext>
                      </a:extLst>
                    </p:cNvPr>
                    <p:cNvSpPr/>
                    <p:nvPr/>
                  </p:nvSpPr>
                  <p:spPr>
                    <a:xfrm>
                      <a:off x="7263513" y="2312089"/>
                      <a:ext cx="469828" cy="414226"/>
                    </a:xfrm>
                    <a:custGeom>
                      <a:avLst/>
                      <a:gdLst>
                        <a:gd name="connsiteX0" fmla="*/ 83158 w 469828"/>
                        <a:gd name="connsiteY0" fmla="*/ 0 h 414226"/>
                        <a:gd name="connsiteX1" fmla="*/ 386670 w 469828"/>
                        <a:gd name="connsiteY1" fmla="*/ 0 h 414226"/>
                        <a:gd name="connsiteX2" fmla="*/ 401023 w 469828"/>
                        <a:gd name="connsiteY2" fmla="*/ 11882 h 414226"/>
                        <a:gd name="connsiteX3" fmla="*/ 469828 w 469828"/>
                        <a:gd name="connsiteY3" fmla="*/ 178538 h 414226"/>
                        <a:gd name="connsiteX4" fmla="*/ 234914 w 469828"/>
                        <a:gd name="connsiteY4" fmla="*/ 414226 h 414226"/>
                        <a:gd name="connsiteX5" fmla="*/ 0 w 469828"/>
                        <a:gd name="connsiteY5" fmla="*/ 178538 h 414226"/>
                        <a:gd name="connsiteX6" fmla="*/ 68805 w 469828"/>
                        <a:gd name="connsiteY6" fmla="*/ 11882 h 41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828" h="414226">
                          <a:moveTo>
                            <a:pt x="83158" y="0"/>
                          </a:moveTo>
                          <a:lnTo>
                            <a:pt x="386670" y="0"/>
                          </a:lnTo>
                          <a:lnTo>
                            <a:pt x="401023" y="11882"/>
                          </a:lnTo>
                          <a:cubicBezTo>
                            <a:pt x="443534" y="54533"/>
                            <a:pt x="469828" y="113455"/>
                            <a:pt x="469828" y="178538"/>
                          </a:cubicBezTo>
                          <a:cubicBezTo>
                            <a:pt x="469828" y="308705"/>
                            <a:pt x="364653" y="414226"/>
                            <a:pt x="234914" y="414226"/>
                          </a:cubicBezTo>
                          <a:cubicBezTo>
                            <a:pt x="105175" y="414226"/>
                            <a:pt x="0" y="308705"/>
                            <a:pt x="0" y="178538"/>
                          </a:cubicBezTo>
                          <a:cubicBezTo>
                            <a:pt x="0" y="113455"/>
                            <a:pt x="26294" y="54533"/>
                            <a:pt x="68805" y="11882"/>
                          </a:cubicBez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p:spPr>
                  <p:style>
                    <a:lnRef idx="0">
                      <a:schemeClr val="accent1"/>
                    </a:lnRef>
                    <a:fillRef idx="3">
                      <a:schemeClr val="accent1"/>
                    </a:fillRef>
                    <a:effectRef idx="3">
                      <a:schemeClr val="accent1"/>
                    </a:effectRef>
                    <a:fontRef idx="minor">
                      <a:schemeClr val="lt1"/>
                    </a:fontRef>
                  </p:style>
                  <p:txBody>
                    <a:bodyPr wrap="square" rtlCol="0" anchor="ctr">
                      <a:noAutofit/>
                    </a:bodyPr>
                    <a:lstStyle/>
                    <a:p>
                      <a:pPr algn="ctr"/>
                      <a:r>
                        <a:rPr lang="en-US" dirty="0"/>
                        <a:t> </a:t>
                      </a:r>
                      <a:r>
                        <a:rPr lang="vi-VN" dirty="0"/>
                        <a:t>O</a:t>
                      </a:r>
                    </a:p>
                  </p:txBody>
                </p:sp>
              </p:grpSp>
              <p:sp>
                <p:nvSpPr>
                  <p:cNvPr id="29" name="Freeform: Shape 28">
                    <a:extLst>
                      <a:ext uri="{FF2B5EF4-FFF2-40B4-BE49-F238E27FC236}">
                        <a16:creationId xmlns:a16="http://schemas.microsoft.com/office/drawing/2014/main" id="{4E93A9FC-F566-400D-611A-16B7F4E77C90}"/>
                      </a:ext>
                    </a:extLst>
                  </p:cNvPr>
                  <p:cNvSpPr/>
                  <p:nvPr/>
                </p:nvSpPr>
                <p:spPr>
                  <a:xfrm>
                    <a:off x="7935537" y="1834223"/>
                    <a:ext cx="335095" cy="370690"/>
                  </a:xfrm>
                  <a:custGeom>
                    <a:avLst/>
                    <a:gdLst>
                      <a:gd name="connsiteX0" fmla="*/ 163211 w 335095"/>
                      <a:gd name="connsiteY0" fmla="*/ 0 h 370690"/>
                      <a:gd name="connsiteX1" fmla="*/ 335095 w 335095"/>
                      <a:gd name="connsiteY1" fmla="*/ 185345 h 370690"/>
                      <a:gd name="connsiteX2" fmla="*/ 163211 w 335095"/>
                      <a:gd name="connsiteY2" fmla="*/ 370690 h 370690"/>
                      <a:gd name="connsiteX3" fmla="*/ 4835 w 335095"/>
                      <a:gd name="connsiteY3" fmla="*/ 257490 h 370690"/>
                      <a:gd name="connsiteX4" fmla="*/ 0 w 335095"/>
                      <a:gd name="connsiteY4" fmla="*/ 231669 h 370690"/>
                      <a:gd name="connsiteX5" fmla="*/ 84496 w 335095"/>
                      <a:gd name="connsiteY5" fmla="*/ 23152 h 370690"/>
                      <a:gd name="connsiteX6" fmla="*/ 96306 w 335095"/>
                      <a:gd name="connsiteY6" fmla="*/ 14565 h 370690"/>
                      <a:gd name="connsiteX7" fmla="*/ 163211 w 335095"/>
                      <a:gd name="connsiteY7" fmla="*/ 0 h 37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095" h="370690">
                        <a:moveTo>
                          <a:pt x="163211" y="0"/>
                        </a:moveTo>
                        <a:cubicBezTo>
                          <a:pt x="258140" y="0"/>
                          <a:pt x="335095" y="82982"/>
                          <a:pt x="335095" y="185345"/>
                        </a:cubicBezTo>
                        <a:cubicBezTo>
                          <a:pt x="335095" y="287708"/>
                          <a:pt x="258140" y="370690"/>
                          <a:pt x="163211" y="370690"/>
                        </a:cubicBezTo>
                        <a:cubicBezTo>
                          <a:pt x="92014" y="370690"/>
                          <a:pt x="30928" y="324013"/>
                          <a:pt x="4835" y="257490"/>
                        </a:cubicBezTo>
                        <a:lnTo>
                          <a:pt x="0" y="231669"/>
                        </a:lnTo>
                        <a:lnTo>
                          <a:pt x="84496" y="23152"/>
                        </a:lnTo>
                        <a:lnTo>
                          <a:pt x="96306" y="14565"/>
                        </a:lnTo>
                        <a:cubicBezTo>
                          <a:pt x="116870" y="5187"/>
                          <a:pt x="139479" y="0"/>
                          <a:pt x="163211" y="0"/>
                        </a:cubicBezTo>
                        <a:close/>
                      </a:path>
                    </a:pathLst>
                  </a:custGeom>
                  <a:ln>
                    <a:noFill/>
                  </a:ln>
                </p:spPr>
                <p:style>
                  <a:lnRef idx="2">
                    <a:schemeClr val="accent1">
                      <a:shade val="50000"/>
                    </a:schemeClr>
                  </a:lnRef>
                  <a:fillRef idx="1002">
                    <a:schemeClr val="lt1"/>
                  </a:fillRef>
                  <a:effectRef idx="0">
                    <a:schemeClr val="accent1"/>
                  </a:effectRef>
                  <a:fontRef idx="minor">
                    <a:schemeClr val="lt1"/>
                  </a:fontRef>
                </p:style>
                <p:txBody>
                  <a:bodyPr wrap="square" rtlCol="0" anchor="ctr">
                    <a:noAutofit/>
                  </a:bodyPr>
                  <a:lstStyle/>
                  <a:p>
                    <a:pPr algn="ctr"/>
                    <a:r>
                      <a:rPr lang="vi-VN" dirty="0">
                        <a:solidFill>
                          <a:schemeClr val="bg2"/>
                        </a:solidFill>
                      </a:rPr>
                      <a:t>H</a:t>
                    </a:r>
                  </a:p>
                </p:txBody>
              </p:sp>
            </p:grpSp>
          </p:grpSp>
        </p:grpSp>
        <p:sp>
          <p:nvSpPr>
            <p:cNvPr id="419" name="TextBox 418">
              <a:extLst>
                <a:ext uri="{FF2B5EF4-FFF2-40B4-BE49-F238E27FC236}">
                  <a16:creationId xmlns:a16="http://schemas.microsoft.com/office/drawing/2014/main" id="{70C0F3E0-F241-9233-3271-8082F03B1CB7}"/>
                </a:ext>
              </a:extLst>
            </p:cNvPr>
            <p:cNvSpPr txBox="1"/>
            <p:nvPr/>
          </p:nvSpPr>
          <p:spPr>
            <a:xfrm>
              <a:off x="4959962" y="2792012"/>
              <a:ext cx="3604096" cy="523220"/>
            </a:xfrm>
            <a:prstGeom prst="rect">
              <a:avLst/>
            </a:prstGeom>
            <a:solidFill>
              <a:schemeClr val="bg1"/>
            </a:solidFill>
            <a:ln>
              <a:solidFill>
                <a:schemeClr val="bg2"/>
              </a:solidFill>
            </a:ln>
          </p:spPr>
          <p:txBody>
            <a:bodyPr wrap="square" rtlCol="0">
              <a:spAutoFit/>
            </a:bodyPr>
            <a:lstStyle/>
            <a:p>
              <a:pPr algn="ctr"/>
              <a:r>
                <a:rPr lang="en-US" dirty="0" err="1">
                  <a:solidFill>
                    <a:schemeClr val="bg2"/>
                  </a:solidFill>
                  <a:latin typeface="#9Slide03 Arima Madurai Black" panose="00000A00000000000000" pitchFamily="2" charset="0"/>
                  <a:cs typeface="#9Slide03 Arima Madurai Black" panose="00000A00000000000000" pitchFamily="2" charset="0"/>
                </a:rPr>
                <a:t>Bột</a:t>
              </a:r>
              <a:r>
                <a:rPr lang="en-US" dirty="0">
                  <a:solidFill>
                    <a:schemeClr val="bg2"/>
                  </a:solidFill>
                  <a:latin typeface="#9Slide03 Arima Madurai Black" panose="00000A00000000000000" pitchFamily="2" charset="0"/>
                  <a:cs typeface="#9Slide03 Arima Madurai Black" panose="00000A00000000000000" pitchFamily="2" charset="0"/>
                </a:rPr>
                <a:t> baking soda </a:t>
              </a:r>
            </a:p>
            <a:p>
              <a:pPr algn="ctr"/>
              <a:r>
                <a:rPr lang="en-US" dirty="0" err="1">
                  <a:solidFill>
                    <a:schemeClr val="bg2"/>
                  </a:solidFill>
                  <a:latin typeface="#9Slide03 Arima Madurai Black" panose="00000A00000000000000" pitchFamily="2" charset="0"/>
                  <a:cs typeface="#9Slide03 Arima Madurai Black" panose="00000A00000000000000" pitchFamily="2" charset="0"/>
                </a:rPr>
                <a:t>và</a:t>
              </a:r>
              <a:r>
                <a:rPr lang="en-US" dirty="0">
                  <a:solidFill>
                    <a:schemeClr val="bg2"/>
                  </a:solidFill>
                  <a:latin typeface="#9Slide03 Arima Madurai Black" panose="00000A00000000000000" pitchFamily="2" charset="0"/>
                  <a:cs typeface="#9Slide03 Arima Madurai Black" panose="00000A00000000000000" pitchFamily="2" charset="0"/>
                </a:rPr>
                <a:t> </a:t>
              </a:r>
              <a:r>
                <a:rPr lang="en-US" dirty="0" err="1">
                  <a:solidFill>
                    <a:schemeClr val="bg2"/>
                  </a:solidFill>
                  <a:latin typeface="#9Slide03 Arima Madurai Black" panose="00000A00000000000000" pitchFamily="2" charset="0"/>
                  <a:cs typeface="#9Slide03 Arima Madurai Black" panose="00000A00000000000000" pitchFamily="2" charset="0"/>
                </a:rPr>
                <a:t>hình</a:t>
              </a:r>
              <a:r>
                <a:rPr lang="en-US" dirty="0">
                  <a:solidFill>
                    <a:schemeClr val="bg2"/>
                  </a:solidFill>
                  <a:latin typeface="#9Slide03 Arima Madurai Black" panose="00000A00000000000000" pitchFamily="2" charset="0"/>
                  <a:cs typeface="#9Slide03 Arima Madurai Black" panose="00000A00000000000000" pitchFamily="2" charset="0"/>
                </a:rPr>
                <a:t> </a:t>
              </a:r>
              <a:r>
                <a:rPr lang="en-US" dirty="0" err="1">
                  <a:solidFill>
                    <a:schemeClr val="bg2"/>
                  </a:solidFill>
                  <a:latin typeface="#9Slide03 Arima Madurai Black" panose="00000A00000000000000" pitchFamily="2" charset="0"/>
                  <a:cs typeface="#9Slide03 Arima Madurai Black" panose="00000A00000000000000" pitchFamily="2" charset="0"/>
                </a:rPr>
                <a:t>mô</a:t>
              </a:r>
              <a:r>
                <a:rPr lang="en-US" dirty="0">
                  <a:solidFill>
                    <a:schemeClr val="bg2"/>
                  </a:solidFill>
                  <a:latin typeface="#9Slide03 Arima Madurai Black" panose="00000A00000000000000" pitchFamily="2" charset="0"/>
                  <a:cs typeface="#9Slide03 Arima Madurai Black" panose="00000A00000000000000" pitchFamily="2" charset="0"/>
                </a:rPr>
                <a:t> </a:t>
              </a:r>
              <a:r>
                <a:rPr lang="en-US" dirty="0" err="1">
                  <a:solidFill>
                    <a:schemeClr val="bg2"/>
                  </a:solidFill>
                  <a:latin typeface="#9Slide03 Arima Madurai Black" panose="00000A00000000000000" pitchFamily="2" charset="0"/>
                  <a:cs typeface="#9Slide03 Arima Madurai Black" panose="00000A00000000000000" pitchFamily="2" charset="0"/>
                </a:rPr>
                <a:t>phỏng</a:t>
              </a:r>
              <a:r>
                <a:rPr lang="en-US" dirty="0">
                  <a:solidFill>
                    <a:schemeClr val="bg2"/>
                  </a:solidFill>
                  <a:latin typeface="#9Slide03 Arima Madurai Black" panose="00000A00000000000000" pitchFamily="2" charset="0"/>
                  <a:cs typeface="#9Slide03 Arima Madurai Black" panose="00000A00000000000000" pitchFamily="2" charset="0"/>
                </a:rPr>
                <a:t> </a:t>
              </a:r>
              <a:r>
                <a:rPr lang="en-US" dirty="0" err="1">
                  <a:solidFill>
                    <a:schemeClr val="bg2"/>
                  </a:solidFill>
                  <a:latin typeface="#9Slide03 Arima Madurai Black" panose="00000A00000000000000" pitchFamily="2" charset="0"/>
                  <a:cs typeface="#9Slide03 Arima Madurai Black" panose="00000A00000000000000" pitchFamily="2" charset="0"/>
                </a:rPr>
                <a:t>phân</a:t>
              </a:r>
              <a:r>
                <a:rPr lang="en-US" dirty="0">
                  <a:solidFill>
                    <a:schemeClr val="bg2"/>
                  </a:solidFill>
                  <a:latin typeface="#9Slide03 Arima Madurai Black" panose="00000A00000000000000" pitchFamily="2" charset="0"/>
                  <a:cs typeface="#9Slide03 Arima Madurai Black" panose="00000A00000000000000" pitchFamily="2" charset="0"/>
                </a:rPr>
                <a:t> </a:t>
              </a:r>
              <a:r>
                <a:rPr lang="en-US" dirty="0" err="1">
                  <a:solidFill>
                    <a:schemeClr val="bg2"/>
                  </a:solidFill>
                  <a:latin typeface="#9Slide03 Arima Madurai Black" panose="00000A00000000000000" pitchFamily="2" charset="0"/>
                  <a:cs typeface="#9Slide03 Arima Madurai Black" panose="00000A00000000000000" pitchFamily="2" charset="0"/>
                </a:rPr>
                <a:t>tử</a:t>
              </a:r>
              <a:r>
                <a:rPr lang="en-US" dirty="0">
                  <a:solidFill>
                    <a:schemeClr val="bg2"/>
                  </a:solidFill>
                  <a:latin typeface="#9Slide03 Arima Madurai Black" panose="00000A00000000000000" pitchFamily="2" charset="0"/>
                  <a:cs typeface="#9Slide03 Arima Madurai Black" panose="00000A00000000000000" pitchFamily="2" charset="0"/>
                </a:rPr>
                <a:t> baking soda </a:t>
              </a:r>
            </a:p>
          </p:txBody>
        </p:sp>
      </p:grpSp>
      <p:sp>
        <p:nvSpPr>
          <p:cNvPr id="423" name="TextBox 422">
            <a:extLst>
              <a:ext uri="{FF2B5EF4-FFF2-40B4-BE49-F238E27FC236}">
                <a16:creationId xmlns:a16="http://schemas.microsoft.com/office/drawing/2014/main" id="{DEFA35EC-FC08-EAE3-8351-9B9BE9B6E96A}"/>
              </a:ext>
            </a:extLst>
          </p:cNvPr>
          <p:cNvSpPr txBox="1"/>
          <p:nvPr/>
        </p:nvSpPr>
        <p:spPr>
          <a:xfrm>
            <a:off x="169482" y="3808673"/>
            <a:ext cx="8974518" cy="1200329"/>
          </a:xfrm>
          <a:prstGeom prst="rect">
            <a:avLst/>
          </a:prstGeom>
          <a:noFill/>
        </p:spPr>
        <p:txBody>
          <a:bodyPr wrap="square" rtlCol="0">
            <a:spAutoFit/>
          </a:bodyPr>
          <a:lstStyle/>
          <a:p>
            <a:r>
              <a:rPr lang="en-US" sz="1800" dirty="0">
                <a:solidFill>
                  <a:schemeClr val="bg2"/>
                </a:solidFill>
                <a:latin typeface="#9Slide03 Arima Madurai Black" panose="00000A00000000000000" pitchFamily="2" charset="0"/>
                <a:cs typeface="#9Slide03 Arima Madurai Black" panose="00000A00000000000000" pitchFamily="2" charset="0"/>
              </a:rPr>
              <a:t>a) Baking soda </a:t>
            </a:r>
            <a:r>
              <a:rPr lang="en-US" sz="1800" dirty="0" err="1">
                <a:solidFill>
                  <a:schemeClr val="bg2"/>
                </a:solidFill>
                <a:latin typeface="#9Slide03 Arima Madurai Black" panose="00000A00000000000000" pitchFamily="2" charset="0"/>
                <a:cs typeface="#9Slide03 Arima Madurai Black" panose="00000A00000000000000" pitchFamily="2" charset="0"/>
              </a:rPr>
              <a:t>được</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tạo</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từ</a:t>
            </a:r>
            <a:r>
              <a:rPr lang="en-US" sz="1800" dirty="0">
                <a:solidFill>
                  <a:schemeClr val="bg2"/>
                </a:solidFill>
                <a:latin typeface="#9Slide03 Arima Madurai Black" panose="00000A00000000000000" pitchFamily="2" charset="0"/>
                <a:cs typeface="#9Slide03 Arima Madurai Black" panose="00000A00000000000000" pitchFamily="2" charset="0"/>
              </a:rPr>
              <a:t> 4 </a:t>
            </a:r>
            <a:r>
              <a:rPr lang="en-US" sz="1800" dirty="0" err="1">
                <a:solidFill>
                  <a:schemeClr val="bg2"/>
                </a:solidFill>
                <a:latin typeface="#9Slide03 Arima Madurai Black" panose="00000A00000000000000" pitchFamily="2" charset="0"/>
                <a:cs typeface="#9Slide03 Arima Madurai Black" panose="00000A00000000000000" pitchFamily="2" charset="0"/>
              </a:rPr>
              <a:t>nguyên</a:t>
            </a:r>
            <a:r>
              <a:rPr lang="en-US" sz="1800" dirty="0">
                <a:solidFill>
                  <a:schemeClr val="bg2"/>
                </a:solidFill>
                <a:latin typeface="#9Slide03 Arima Madurai Black" panose="00000A00000000000000" pitchFamily="2" charset="0"/>
                <a:cs typeface="#9Slide03 Arima Madurai Black" panose="00000A00000000000000" pitchFamily="2" charset="0"/>
              </a:rPr>
              <a:t> </a:t>
            </a:r>
            <a:r>
              <a:rPr lang="en-US" sz="1800" dirty="0" err="1">
                <a:solidFill>
                  <a:schemeClr val="bg2"/>
                </a:solidFill>
                <a:latin typeface="#9Slide03 Arima Madurai Black" panose="00000A00000000000000" pitchFamily="2" charset="0"/>
                <a:cs typeface="#9Slide03 Arima Madurai Black" panose="00000A00000000000000" pitchFamily="2" charset="0"/>
              </a:rPr>
              <a:t>tố</a:t>
            </a:r>
            <a:r>
              <a:rPr lang="en-US" sz="1800" dirty="0">
                <a:solidFill>
                  <a:schemeClr val="bg2"/>
                </a:solidFill>
                <a:latin typeface="#9Slide03 Arima Madurai Black" panose="00000A00000000000000" pitchFamily="2" charset="0"/>
                <a:cs typeface="#9Slide03 Arima Madurai Black" panose="00000A00000000000000" pitchFamily="2" charset="0"/>
              </a:rPr>
              <a:t>: C, H, O, X </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Baking soda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là</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phân</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tử</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hợp</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chất</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a:t>
            </a:r>
          </a:p>
          <a:p>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b)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Khối</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lượng</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phân</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tử</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baking soda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là</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X + 12 + 16 </a:t>
            </a:r>
            <a:r>
              <a:rPr lang="en-US" sz="1800" i="1"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x</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3 + 1 = 84 (amu)</a:t>
            </a:r>
          </a:p>
          <a:p>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 X = 23 (amu)</a:t>
            </a:r>
          </a:p>
          <a:p>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 X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là</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nguyên</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a:t>
            </a:r>
            <a:r>
              <a:rPr lang="en-US" sz="1800" dirty="0" err="1">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tố</a:t>
            </a:r>
            <a:r>
              <a:rPr lang="en-US" sz="1800" dirty="0">
                <a:solidFill>
                  <a:schemeClr val="bg2"/>
                </a:solidFill>
                <a:latin typeface="#9Slide03 Arima Madurai Black" panose="00000A00000000000000" pitchFamily="2" charset="0"/>
                <a:cs typeface="#9Slide03 Arima Madurai Black" panose="00000A00000000000000" pitchFamily="2" charset="0"/>
                <a:sym typeface="Symbol" panose="05050102010706020507" pitchFamily="18" charset="2"/>
              </a:rPr>
              <a:t> sodium (Na)</a:t>
            </a:r>
          </a:p>
        </p:txBody>
      </p:sp>
    </p:spTree>
    <p:extLst>
      <p:ext uri="{BB962C8B-B14F-4D97-AF65-F5344CB8AC3E}">
        <p14:creationId xmlns:p14="http://schemas.microsoft.com/office/powerpoint/2010/main" val="19381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23">
                                            <p:txEl>
                                              <p:pRg st="0" end="0"/>
                                            </p:txEl>
                                          </p:spTgt>
                                        </p:tgtEl>
                                        <p:attrNameLst>
                                          <p:attrName>style.visibility</p:attrName>
                                        </p:attrNameLst>
                                      </p:cBhvr>
                                      <p:to>
                                        <p:strVal val="visible"/>
                                      </p:to>
                                    </p:set>
                                    <p:animEffect transition="in" filter="fade">
                                      <p:cBhvr>
                                        <p:cTn id="17" dur="1000"/>
                                        <p:tgtEl>
                                          <p:spTgt spid="423">
                                            <p:txEl>
                                              <p:pRg st="0" end="0"/>
                                            </p:txEl>
                                          </p:spTgt>
                                        </p:tgtEl>
                                      </p:cBhvr>
                                    </p:animEffect>
                                    <p:anim calcmode="lin" valueType="num">
                                      <p:cBhvr>
                                        <p:cTn id="18" dur="1000" fill="hold"/>
                                        <p:tgtEl>
                                          <p:spTgt spid="42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23">
                                            <p:txEl>
                                              <p:pRg st="1" end="1"/>
                                            </p:txEl>
                                          </p:spTgt>
                                        </p:tgtEl>
                                        <p:attrNameLst>
                                          <p:attrName>style.visibility</p:attrName>
                                        </p:attrNameLst>
                                      </p:cBhvr>
                                      <p:to>
                                        <p:strVal val="visible"/>
                                      </p:to>
                                    </p:set>
                                    <p:animEffect transition="in" filter="fade">
                                      <p:cBhvr>
                                        <p:cTn id="24" dur="1000"/>
                                        <p:tgtEl>
                                          <p:spTgt spid="423">
                                            <p:txEl>
                                              <p:pRg st="1" end="1"/>
                                            </p:txEl>
                                          </p:spTgt>
                                        </p:tgtEl>
                                      </p:cBhvr>
                                    </p:animEffect>
                                    <p:anim calcmode="lin" valueType="num">
                                      <p:cBhvr>
                                        <p:cTn id="25" dur="1000" fill="hold"/>
                                        <p:tgtEl>
                                          <p:spTgt spid="42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23">
                                            <p:txEl>
                                              <p:pRg st="2" end="2"/>
                                            </p:txEl>
                                          </p:spTgt>
                                        </p:tgtEl>
                                        <p:attrNameLst>
                                          <p:attrName>style.visibility</p:attrName>
                                        </p:attrNameLst>
                                      </p:cBhvr>
                                      <p:to>
                                        <p:strVal val="visible"/>
                                      </p:to>
                                    </p:set>
                                    <p:animEffect transition="in" filter="fade">
                                      <p:cBhvr>
                                        <p:cTn id="31" dur="1000"/>
                                        <p:tgtEl>
                                          <p:spTgt spid="423">
                                            <p:txEl>
                                              <p:pRg st="2" end="2"/>
                                            </p:txEl>
                                          </p:spTgt>
                                        </p:tgtEl>
                                      </p:cBhvr>
                                    </p:animEffect>
                                    <p:anim calcmode="lin" valueType="num">
                                      <p:cBhvr>
                                        <p:cTn id="32" dur="1000" fill="hold"/>
                                        <p:tgtEl>
                                          <p:spTgt spid="42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4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23">
                                            <p:txEl>
                                              <p:pRg st="3" end="3"/>
                                            </p:txEl>
                                          </p:spTgt>
                                        </p:tgtEl>
                                        <p:attrNameLst>
                                          <p:attrName>style.visibility</p:attrName>
                                        </p:attrNameLst>
                                      </p:cBhvr>
                                      <p:to>
                                        <p:strVal val="visible"/>
                                      </p:to>
                                    </p:set>
                                    <p:animEffect transition="in" filter="fade">
                                      <p:cBhvr>
                                        <p:cTn id="38" dur="1000"/>
                                        <p:tgtEl>
                                          <p:spTgt spid="423">
                                            <p:txEl>
                                              <p:pRg st="3" end="3"/>
                                            </p:txEl>
                                          </p:spTgt>
                                        </p:tgtEl>
                                      </p:cBhvr>
                                    </p:animEffect>
                                    <p:anim calcmode="lin" valueType="num">
                                      <p:cBhvr>
                                        <p:cTn id="39" dur="1000" fill="hold"/>
                                        <p:tgtEl>
                                          <p:spTgt spid="42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42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2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27" name="Picture 426">
            <a:extLst>
              <a:ext uri="{FF2B5EF4-FFF2-40B4-BE49-F238E27FC236}">
                <a16:creationId xmlns:a16="http://schemas.microsoft.com/office/drawing/2014/main" id="{6E6BF77C-7920-4E6E-3562-3564D74FF751}"/>
              </a:ext>
            </a:extLst>
          </p:cNvPr>
          <p:cNvPicPr>
            <a:picLocks noChangeAspect="1"/>
          </p:cNvPicPr>
          <p:nvPr/>
        </p:nvPicPr>
        <p:blipFill>
          <a:blip r:embed="rId3"/>
          <a:stretch>
            <a:fillRect/>
          </a:stretch>
        </p:blipFill>
        <p:spPr>
          <a:xfrm>
            <a:off x="4072792" y="518736"/>
            <a:ext cx="4896749" cy="2330464"/>
          </a:xfrm>
          <a:prstGeom prst="rect">
            <a:avLst/>
          </a:prstGeom>
        </p:spPr>
      </p:pic>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1114691" y="932"/>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4. </a:t>
            </a:r>
            <a:r>
              <a:rPr lang="en-US" sz="3600" dirty="0" err="1">
                <a:solidFill>
                  <a:srgbClr val="002060"/>
                </a:solidFill>
                <a:latin typeface="#9Slide03 AllRoundGothic" panose="020B0703020202020104" charset="0"/>
              </a:rPr>
              <a:t>Luyện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tập</a:t>
            </a:r>
            <a:endParaRPr lang="en-US" sz="3600" dirty="0">
              <a:solidFill>
                <a:srgbClr val="002060"/>
              </a:solidFill>
              <a:latin typeface="#9Slide03 AllRoundGothic" panose="020B0703020202020104" charset="0"/>
            </a:endParaRPr>
          </a:p>
        </p:txBody>
      </p:sp>
      <p:sp>
        <p:nvSpPr>
          <p:cNvPr id="2" name="Rectangle: Rounded Corners 1">
            <a:extLst>
              <a:ext uri="{FF2B5EF4-FFF2-40B4-BE49-F238E27FC236}">
                <a16:creationId xmlns:a16="http://schemas.microsoft.com/office/drawing/2014/main" id="{C0890319-0E67-B4DD-A3CB-766D424C5DFA}"/>
              </a:ext>
            </a:extLst>
          </p:cNvPr>
          <p:cNvSpPr/>
          <p:nvPr/>
        </p:nvSpPr>
        <p:spPr>
          <a:xfrm>
            <a:off x="826580" y="927869"/>
            <a:ext cx="3246212" cy="1479790"/>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002060"/>
                </a:solidFill>
                <a:latin typeface="#9Slide03 Arima Madurai Black" panose="00000A00000000000000" pitchFamily="2" charset="0"/>
                <a:cs typeface="#9Slide03 Arima Madurai Black" panose="00000A00000000000000" pitchFamily="2" charset="0"/>
              </a:rPr>
              <a:t>4. Quan </a:t>
            </a:r>
            <a:r>
              <a:rPr lang="en-US" sz="1800" dirty="0" err="1">
                <a:solidFill>
                  <a:srgbClr val="002060"/>
                </a:solidFill>
                <a:latin typeface="#9Slide03 Arima Madurai Black" panose="00000A00000000000000" pitchFamily="2" charset="0"/>
                <a:cs typeface="#9Slide03 Arima Madurai Black" panose="00000A00000000000000" pitchFamily="2" charset="0"/>
              </a:rPr>
              <a:t>sát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hình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mô</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phỏng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các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phân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tử</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sau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biết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nào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là</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đơn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nào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là</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hợp</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Tính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khối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lượng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phân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tử</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của</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các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a:t>
            </a:r>
          </a:p>
        </p:txBody>
      </p:sp>
      <p:sp>
        <p:nvSpPr>
          <p:cNvPr id="4" name="Rectangle: Rounded Corners 3">
            <a:extLst>
              <a:ext uri="{FF2B5EF4-FFF2-40B4-BE49-F238E27FC236}">
                <a16:creationId xmlns:a16="http://schemas.microsoft.com/office/drawing/2014/main" id="{CD57B0C3-96A0-3E80-F09B-926FAD2D8F94}"/>
              </a:ext>
            </a:extLst>
          </p:cNvPr>
          <p:cNvSpPr/>
          <p:nvPr/>
        </p:nvSpPr>
        <p:spPr>
          <a:xfrm>
            <a:off x="-1095058" y="2555580"/>
            <a:ext cx="4646941" cy="425237"/>
          </a:xfrm>
          <a:prstGeom prst="roundRect">
            <a:avLst/>
          </a:prstGeom>
          <a:noFill/>
          <a:ln w="190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FF0000"/>
                </a:solidFill>
                <a:latin typeface="#9Slide03 Arima Madurai Black" panose="00000A00000000000000" pitchFamily="2" charset="0"/>
                <a:cs typeface="#9Slide03 Arima Madurai Black" panose="00000A00000000000000" pitchFamily="2" charset="0"/>
              </a:rPr>
              <a:t>Lời</a:t>
            </a:r>
            <a:r>
              <a:rPr lang="en-US" sz="1800" dirty="0">
                <a:solidFill>
                  <a:srgbClr val="FF0000"/>
                </a:solidFill>
                <a:latin typeface="#9Slide03 Arima Madurai Black" panose="00000A00000000000000" pitchFamily="2" charset="0"/>
                <a:cs typeface="#9Slide03 Arima Madurai Black" panose="00000A00000000000000" pitchFamily="2" charset="0"/>
              </a:rPr>
              <a:t> </a:t>
            </a:r>
            <a:r>
              <a:rPr lang="en-US" sz="1800" dirty="0" err="1">
                <a:solidFill>
                  <a:srgbClr val="FF0000"/>
                </a:solidFill>
                <a:latin typeface="#9Slide03 Arima Madurai Black" panose="00000A00000000000000" pitchFamily="2" charset="0"/>
                <a:cs typeface="#9Slide03 Arima Madurai Black" panose="00000A00000000000000" pitchFamily="2" charset="0"/>
              </a:rPr>
              <a:t>giải</a:t>
            </a:r>
            <a:r>
              <a:rPr lang="en-US" sz="1800" dirty="0">
                <a:solidFill>
                  <a:srgbClr val="FF0000"/>
                </a:solidFill>
                <a:latin typeface="#9Slide03 Arima Madurai Black" panose="00000A00000000000000" pitchFamily="2" charset="0"/>
                <a:cs typeface="#9Slide03 Arima Madurai Black" panose="00000A00000000000000" pitchFamily="2" charset="0"/>
              </a:rPr>
              <a:t>: </a:t>
            </a:r>
          </a:p>
        </p:txBody>
      </p:sp>
      <p:graphicFrame>
        <p:nvGraphicFramePr>
          <p:cNvPr id="438" name="Table 438">
            <a:extLst>
              <a:ext uri="{FF2B5EF4-FFF2-40B4-BE49-F238E27FC236}">
                <a16:creationId xmlns:a16="http://schemas.microsoft.com/office/drawing/2014/main" id="{82DA03C6-381D-8819-109B-EC68E0F06E3C}"/>
              </a:ext>
            </a:extLst>
          </p:cNvPr>
          <p:cNvGraphicFramePr>
            <a:graphicFrameLocks noGrp="1"/>
          </p:cNvGraphicFramePr>
          <p:nvPr>
            <p:extLst>
              <p:ext uri="{D42A27DB-BD31-4B8C-83A1-F6EECF244321}">
                <p14:modId xmlns:p14="http://schemas.microsoft.com/office/powerpoint/2010/main" val="2957509934"/>
              </p:ext>
            </p:extLst>
          </p:nvPr>
        </p:nvGraphicFramePr>
        <p:xfrm>
          <a:off x="826581" y="3035552"/>
          <a:ext cx="7925533" cy="1320800"/>
        </p:xfrm>
        <a:graphic>
          <a:graphicData uri="http://schemas.openxmlformats.org/drawingml/2006/table">
            <a:tbl>
              <a:tblPr firstRow="1" bandRow="1">
                <a:tableStyleId>{A44378F7-B9B8-4E30-BCDC-D8E81E367820}</a:tableStyleId>
              </a:tblPr>
              <a:tblGrid>
                <a:gridCol w="1322853">
                  <a:extLst>
                    <a:ext uri="{9D8B030D-6E8A-4147-A177-3AD203B41FA5}">
                      <a16:colId xmlns:a16="http://schemas.microsoft.com/office/drawing/2014/main" val="1853497107"/>
                    </a:ext>
                  </a:extLst>
                </a:gridCol>
                <a:gridCol w="825335">
                  <a:extLst>
                    <a:ext uri="{9D8B030D-6E8A-4147-A177-3AD203B41FA5}">
                      <a16:colId xmlns:a16="http://schemas.microsoft.com/office/drawing/2014/main" val="1246826957"/>
                    </a:ext>
                  </a:extLst>
                </a:gridCol>
                <a:gridCol w="825335">
                  <a:extLst>
                    <a:ext uri="{9D8B030D-6E8A-4147-A177-3AD203B41FA5}">
                      <a16:colId xmlns:a16="http://schemas.microsoft.com/office/drawing/2014/main" val="2452121627"/>
                    </a:ext>
                  </a:extLst>
                </a:gridCol>
                <a:gridCol w="825335">
                  <a:extLst>
                    <a:ext uri="{9D8B030D-6E8A-4147-A177-3AD203B41FA5}">
                      <a16:colId xmlns:a16="http://schemas.microsoft.com/office/drawing/2014/main" val="3586583677"/>
                    </a:ext>
                  </a:extLst>
                </a:gridCol>
                <a:gridCol w="825335">
                  <a:extLst>
                    <a:ext uri="{9D8B030D-6E8A-4147-A177-3AD203B41FA5}">
                      <a16:colId xmlns:a16="http://schemas.microsoft.com/office/drawing/2014/main" val="2695732815"/>
                    </a:ext>
                  </a:extLst>
                </a:gridCol>
                <a:gridCol w="825335">
                  <a:extLst>
                    <a:ext uri="{9D8B030D-6E8A-4147-A177-3AD203B41FA5}">
                      <a16:colId xmlns:a16="http://schemas.microsoft.com/office/drawing/2014/main" val="653035833"/>
                    </a:ext>
                  </a:extLst>
                </a:gridCol>
                <a:gridCol w="825335">
                  <a:extLst>
                    <a:ext uri="{9D8B030D-6E8A-4147-A177-3AD203B41FA5}">
                      <a16:colId xmlns:a16="http://schemas.microsoft.com/office/drawing/2014/main" val="446586253"/>
                    </a:ext>
                  </a:extLst>
                </a:gridCol>
                <a:gridCol w="825335">
                  <a:extLst>
                    <a:ext uri="{9D8B030D-6E8A-4147-A177-3AD203B41FA5}">
                      <a16:colId xmlns:a16="http://schemas.microsoft.com/office/drawing/2014/main" val="747710641"/>
                    </a:ext>
                  </a:extLst>
                </a:gridCol>
                <a:gridCol w="825335">
                  <a:extLst>
                    <a:ext uri="{9D8B030D-6E8A-4147-A177-3AD203B41FA5}">
                      <a16:colId xmlns:a16="http://schemas.microsoft.com/office/drawing/2014/main" val="955708411"/>
                    </a:ext>
                  </a:extLst>
                </a:gridCol>
              </a:tblGrid>
              <a:tr h="370840">
                <a:tc>
                  <a:txBody>
                    <a:bodyPr/>
                    <a:lstStyle/>
                    <a:p>
                      <a:pPr algn="ct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1600" dirty="0">
                          <a:latin typeface="#9Slide03 Arima Madurai Black" panose="00000A00000000000000" pitchFamily="2" charset="0"/>
                          <a:cs typeface="#9Slide03 Arima Madurai Black" panose="00000A00000000000000" pitchFamily="2" charset="0"/>
                        </a:rPr>
                        <a:t>a)</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1600" dirty="0">
                          <a:latin typeface="#9Slide03 Arima Madurai Black" panose="00000A00000000000000" pitchFamily="2" charset="0"/>
                          <a:cs typeface="#9Slide03 Arima Madurai Black" panose="00000A00000000000000" pitchFamily="2" charset="0"/>
                        </a:rPr>
                        <a:t>b)</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1600" dirty="0">
                          <a:latin typeface="#9Slide03 Arima Madurai Black" panose="00000A00000000000000" pitchFamily="2" charset="0"/>
                          <a:cs typeface="#9Slide03 Arima Madurai Black" panose="00000A00000000000000" pitchFamily="2" charset="0"/>
                        </a:rPr>
                        <a:t>c)</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1600" dirty="0">
                          <a:latin typeface="#9Slide03 Arima Madurai Black" panose="00000A00000000000000" pitchFamily="2" charset="0"/>
                          <a:cs typeface="#9Slide03 Arima Madurai Black" panose="00000A00000000000000" pitchFamily="2" charset="0"/>
                        </a:rPr>
                        <a:t>d)</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1600" dirty="0">
                          <a:latin typeface="#9Slide03 Arima Madurai Black" panose="00000A00000000000000" pitchFamily="2" charset="0"/>
                          <a:cs typeface="#9Slide03 Arima Madurai Black" panose="00000A00000000000000" pitchFamily="2" charset="0"/>
                        </a:rPr>
                        <a:t>e)</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1600" dirty="0">
                          <a:latin typeface="#9Slide03 Arima Madurai Black" panose="00000A00000000000000" pitchFamily="2" charset="0"/>
                          <a:cs typeface="#9Slide03 Arima Madurai Black" panose="00000A00000000000000" pitchFamily="2" charset="0"/>
                        </a:rPr>
                        <a:t>g)</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1600" dirty="0">
                          <a:latin typeface="#9Slide03 Arima Madurai Black" panose="00000A00000000000000" pitchFamily="2" charset="0"/>
                          <a:cs typeface="#9Slide03 Arima Madurai Black" panose="00000A00000000000000" pitchFamily="2" charset="0"/>
                        </a:rPr>
                        <a:t>h)</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r>
                        <a:rPr lang="en-US" sz="1600" dirty="0" err="1">
                          <a:latin typeface="#9Slide03 Arima Madurai Black" panose="00000A00000000000000" pitchFamily="2" charset="0"/>
                          <a:cs typeface="#9Slide03 Arima Madurai Black" panose="00000A00000000000000" pitchFamily="2" charset="0"/>
                        </a:rPr>
                        <a:t>i</a:t>
                      </a:r>
                      <a:r>
                        <a:rPr lang="en-US" sz="1600" dirty="0">
                          <a:latin typeface="#9Slide03 Arima Madurai Black" panose="00000A00000000000000" pitchFamily="2" charset="0"/>
                          <a:cs typeface="#9Slide03 Arima Madurai Black" panose="00000A00000000000000" pitchFamily="2" charset="0"/>
                        </a:rPr>
                        <a:t>)</a:t>
                      </a:r>
                      <a:endParaRPr lang="vi-VN" sz="1600" dirty="0">
                        <a:latin typeface="#9Slide03 Arima Madurai Black" panose="00000A00000000000000" pitchFamily="2" charset="0"/>
                        <a:cs typeface="#9Slide03 Arima Madurai Black" panose="00000A00000000000000" pitchFamily="2" charset="0"/>
                      </a:endParaRPr>
                    </a:p>
                  </a:txBody>
                  <a:tcPr anchor="ctr"/>
                </a:tc>
                <a:extLst>
                  <a:ext uri="{0D108BD9-81ED-4DB2-BD59-A6C34878D82A}">
                    <a16:rowId xmlns:a16="http://schemas.microsoft.com/office/drawing/2014/main" val="2896682113"/>
                  </a:ext>
                </a:extLst>
              </a:tr>
              <a:tr h="370840">
                <a:tc>
                  <a:txBody>
                    <a:bodyPr/>
                    <a:lstStyle/>
                    <a:p>
                      <a:pPr algn="ctr"/>
                      <a:r>
                        <a:rPr lang="en-US" sz="1600" dirty="0" err="1">
                          <a:latin typeface="#9Slide03 Arima Madurai Black" panose="00000A00000000000000" pitchFamily="2" charset="0"/>
                          <a:cs typeface="#9Slide03 Arima Madurai Black" panose="00000A00000000000000" pitchFamily="2" charset="0"/>
                        </a:rPr>
                        <a:t>Phân</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loại</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en-US" sz="1600" dirty="0">
                        <a:latin typeface="#9Slide03 Arima Madurai Black" panose="00000A00000000000000" pitchFamily="2" charset="0"/>
                        <a:cs typeface="#9Slide03 Arima Madurai Black" panose="00000A00000000000000" pitchFamily="2" charset="0"/>
                      </a:endParaRPr>
                    </a:p>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extLst>
                  <a:ext uri="{0D108BD9-81ED-4DB2-BD59-A6C34878D82A}">
                    <a16:rowId xmlns:a16="http://schemas.microsoft.com/office/drawing/2014/main" val="4180570835"/>
                  </a:ext>
                </a:extLst>
              </a:tr>
              <a:tr h="370840">
                <a:tc>
                  <a:txBody>
                    <a:bodyPr/>
                    <a:lstStyle/>
                    <a:p>
                      <a:pPr algn="ctr"/>
                      <a:r>
                        <a:rPr lang="en-US" sz="1600" dirty="0">
                          <a:latin typeface="#9Slide03 Arima Madurai Black" panose="00000A00000000000000" pitchFamily="2" charset="0"/>
                          <a:cs typeface="#9Slide03 Arima Madurai Black" panose="00000A00000000000000" pitchFamily="2" charset="0"/>
                        </a:rPr>
                        <a:t>KLPT (amu)</a:t>
                      </a: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tc>
                  <a:txBody>
                    <a:bodyPr/>
                    <a:lstStyle/>
                    <a:p>
                      <a:pPr algn="ctr"/>
                      <a:endParaRPr lang="vi-VN" sz="1600" dirty="0">
                        <a:latin typeface="#9Slide03 Arima Madurai Black" panose="00000A00000000000000" pitchFamily="2" charset="0"/>
                        <a:cs typeface="#9Slide03 Arima Madurai Black" panose="00000A00000000000000" pitchFamily="2" charset="0"/>
                      </a:endParaRPr>
                    </a:p>
                  </a:txBody>
                  <a:tcPr anchor="ctr"/>
                </a:tc>
                <a:extLst>
                  <a:ext uri="{0D108BD9-81ED-4DB2-BD59-A6C34878D82A}">
                    <a16:rowId xmlns:a16="http://schemas.microsoft.com/office/drawing/2014/main" val="1917988010"/>
                  </a:ext>
                </a:extLst>
              </a:tr>
            </a:tbl>
          </a:graphicData>
        </a:graphic>
      </p:graphicFrame>
      <p:sp>
        <p:nvSpPr>
          <p:cNvPr id="439" name="TextBox 438">
            <a:extLst>
              <a:ext uri="{FF2B5EF4-FFF2-40B4-BE49-F238E27FC236}">
                <a16:creationId xmlns:a16="http://schemas.microsoft.com/office/drawing/2014/main" id="{B64EADFE-40F0-7BAB-42DC-47C4BC2DCA9C}"/>
              </a:ext>
            </a:extLst>
          </p:cNvPr>
          <p:cNvSpPr txBox="1"/>
          <p:nvPr/>
        </p:nvSpPr>
        <p:spPr>
          <a:xfrm>
            <a:off x="2220685" y="3406144"/>
            <a:ext cx="676894" cy="584775"/>
          </a:xfrm>
          <a:prstGeom prst="rect">
            <a:avLst/>
          </a:prstGeom>
          <a:noFill/>
        </p:spPr>
        <p:txBody>
          <a:bodyPr wrap="square" rtlCol="0">
            <a:spAutoFit/>
          </a:bodyPr>
          <a:lstStyle/>
          <a:p>
            <a:pPr algn="ctr"/>
            <a:r>
              <a:rPr lang="en-US" sz="1600" dirty="0" err="1">
                <a:latin typeface="#9Slide03 Arima Madurai Black" panose="00000A00000000000000" pitchFamily="2" charset="0"/>
                <a:cs typeface="#9Slide03 Arima Madurai Black" panose="00000A00000000000000" pitchFamily="2" charset="0"/>
              </a:rPr>
              <a:t>Đơn</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p:txBody>
      </p:sp>
      <p:sp>
        <p:nvSpPr>
          <p:cNvPr id="440" name="TextBox 439">
            <a:extLst>
              <a:ext uri="{FF2B5EF4-FFF2-40B4-BE49-F238E27FC236}">
                <a16:creationId xmlns:a16="http://schemas.microsoft.com/office/drawing/2014/main" id="{66E13BE3-2E86-7733-EB66-16821D8250CF}"/>
              </a:ext>
            </a:extLst>
          </p:cNvPr>
          <p:cNvSpPr txBox="1"/>
          <p:nvPr/>
        </p:nvSpPr>
        <p:spPr>
          <a:xfrm>
            <a:off x="3092899" y="3406144"/>
            <a:ext cx="676894" cy="584775"/>
          </a:xfrm>
          <a:prstGeom prst="rect">
            <a:avLst/>
          </a:prstGeom>
          <a:noFill/>
        </p:spPr>
        <p:txBody>
          <a:bodyPr wrap="square" rtlCol="0">
            <a:spAutoFit/>
          </a:bodyPr>
          <a:lstStyle/>
          <a:p>
            <a:pPr algn="ctr"/>
            <a:r>
              <a:rPr lang="en-US" sz="1600" dirty="0" err="1">
                <a:latin typeface="#9Slide03 Arima Madurai Black" panose="00000A00000000000000" pitchFamily="2" charset="0"/>
                <a:cs typeface="#9Slide03 Arima Madurai Black" panose="00000A00000000000000" pitchFamily="2" charset="0"/>
              </a:rPr>
              <a:t>Hợp</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p:txBody>
      </p:sp>
      <p:sp>
        <p:nvSpPr>
          <p:cNvPr id="441" name="TextBox 440">
            <a:extLst>
              <a:ext uri="{FF2B5EF4-FFF2-40B4-BE49-F238E27FC236}">
                <a16:creationId xmlns:a16="http://schemas.microsoft.com/office/drawing/2014/main" id="{3D12EB12-42AB-9A6D-3736-38CD481EDB99}"/>
              </a:ext>
            </a:extLst>
          </p:cNvPr>
          <p:cNvSpPr txBox="1"/>
          <p:nvPr/>
        </p:nvSpPr>
        <p:spPr>
          <a:xfrm>
            <a:off x="3895106" y="3406144"/>
            <a:ext cx="676894" cy="584775"/>
          </a:xfrm>
          <a:prstGeom prst="rect">
            <a:avLst/>
          </a:prstGeom>
          <a:noFill/>
        </p:spPr>
        <p:txBody>
          <a:bodyPr wrap="square" rtlCol="0">
            <a:spAutoFit/>
          </a:bodyPr>
          <a:lstStyle/>
          <a:p>
            <a:pPr algn="ctr"/>
            <a:r>
              <a:rPr lang="en-US" sz="1600" dirty="0" err="1">
                <a:latin typeface="#9Slide03 Arima Madurai Black" panose="00000A00000000000000" pitchFamily="2" charset="0"/>
                <a:cs typeface="#9Slide03 Arima Madurai Black" panose="00000A00000000000000" pitchFamily="2" charset="0"/>
              </a:rPr>
              <a:t>Hợp</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p:txBody>
      </p:sp>
      <p:sp>
        <p:nvSpPr>
          <p:cNvPr id="442" name="TextBox 441">
            <a:extLst>
              <a:ext uri="{FF2B5EF4-FFF2-40B4-BE49-F238E27FC236}">
                <a16:creationId xmlns:a16="http://schemas.microsoft.com/office/drawing/2014/main" id="{500C77D5-98CB-1D49-68E1-D916908C8087}"/>
              </a:ext>
            </a:extLst>
          </p:cNvPr>
          <p:cNvSpPr txBox="1"/>
          <p:nvPr/>
        </p:nvSpPr>
        <p:spPr>
          <a:xfrm>
            <a:off x="4722098" y="3406144"/>
            <a:ext cx="676894" cy="584775"/>
          </a:xfrm>
          <a:prstGeom prst="rect">
            <a:avLst/>
          </a:prstGeom>
          <a:noFill/>
        </p:spPr>
        <p:txBody>
          <a:bodyPr wrap="square" rtlCol="0">
            <a:spAutoFit/>
          </a:bodyPr>
          <a:lstStyle/>
          <a:p>
            <a:pPr algn="ctr"/>
            <a:r>
              <a:rPr lang="en-US" sz="1600" dirty="0" err="1">
                <a:latin typeface="#9Slide03 Arima Madurai Black" panose="00000A00000000000000" pitchFamily="2" charset="0"/>
                <a:cs typeface="#9Slide03 Arima Madurai Black" panose="00000A00000000000000" pitchFamily="2" charset="0"/>
              </a:rPr>
              <a:t>Hợp</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p:txBody>
      </p:sp>
      <p:sp>
        <p:nvSpPr>
          <p:cNvPr id="443" name="TextBox 442">
            <a:extLst>
              <a:ext uri="{FF2B5EF4-FFF2-40B4-BE49-F238E27FC236}">
                <a16:creationId xmlns:a16="http://schemas.microsoft.com/office/drawing/2014/main" id="{339EF67F-97AE-A41C-18C2-3D8E8362A411}"/>
              </a:ext>
            </a:extLst>
          </p:cNvPr>
          <p:cNvSpPr txBox="1"/>
          <p:nvPr/>
        </p:nvSpPr>
        <p:spPr>
          <a:xfrm>
            <a:off x="5582648" y="3427820"/>
            <a:ext cx="676894" cy="584775"/>
          </a:xfrm>
          <a:prstGeom prst="rect">
            <a:avLst/>
          </a:prstGeom>
          <a:noFill/>
        </p:spPr>
        <p:txBody>
          <a:bodyPr wrap="square" rtlCol="0">
            <a:spAutoFit/>
          </a:bodyPr>
          <a:lstStyle/>
          <a:p>
            <a:pPr algn="ctr"/>
            <a:r>
              <a:rPr lang="en-US" sz="1600" dirty="0" err="1">
                <a:latin typeface="#9Slide03 Arima Madurai Black" panose="00000A00000000000000" pitchFamily="2" charset="0"/>
                <a:cs typeface="#9Slide03 Arima Madurai Black" panose="00000A00000000000000" pitchFamily="2" charset="0"/>
              </a:rPr>
              <a:t>Đơn</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p:txBody>
      </p:sp>
      <p:sp>
        <p:nvSpPr>
          <p:cNvPr id="444" name="TextBox 443">
            <a:extLst>
              <a:ext uri="{FF2B5EF4-FFF2-40B4-BE49-F238E27FC236}">
                <a16:creationId xmlns:a16="http://schemas.microsoft.com/office/drawing/2014/main" id="{C671B351-1979-0DF3-65FE-05A82D8AC8AC}"/>
              </a:ext>
            </a:extLst>
          </p:cNvPr>
          <p:cNvSpPr txBox="1"/>
          <p:nvPr/>
        </p:nvSpPr>
        <p:spPr>
          <a:xfrm>
            <a:off x="6384855" y="3413569"/>
            <a:ext cx="676894" cy="584775"/>
          </a:xfrm>
          <a:prstGeom prst="rect">
            <a:avLst/>
          </a:prstGeom>
          <a:noFill/>
        </p:spPr>
        <p:txBody>
          <a:bodyPr wrap="square" rtlCol="0">
            <a:spAutoFit/>
          </a:bodyPr>
          <a:lstStyle/>
          <a:p>
            <a:pPr algn="ctr"/>
            <a:r>
              <a:rPr lang="en-US" sz="1600" dirty="0" err="1">
                <a:latin typeface="#9Slide03 Arima Madurai Black" panose="00000A00000000000000" pitchFamily="2" charset="0"/>
                <a:cs typeface="#9Slide03 Arima Madurai Black" panose="00000A00000000000000" pitchFamily="2" charset="0"/>
              </a:rPr>
              <a:t>Đơn</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p:txBody>
      </p:sp>
      <p:sp>
        <p:nvSpPr>
          <p:cNvPr id="445" name="TextBox 444">
            <a:extLst>
              <a:ext uri="{FF2B5EF4-FFF2-40B4-BE49-F238E27FC236}">
                <a16:creationId xmlns:a16="http://schemas.microsoft.com/office/drawing/2014/main" id="{98CB5FEC-BF61-9948-D30B-17B424930150}"/>
              </a:ext>
            </a:extLst>
          </p:cNvPr>
          <p:cNvSpPr txBox="1"/>
          <p:nvPr/>
        </p:nvSpPr>
        <p:spPr>
          <a:xfrm>
            <a:off x="7175828" y="3427820"/>
            <a:ext cx="676894" cy="584775"/>
          </a:xfrm>
          <a:prstGeom prst="rect">
            <a:avLst/>
          </a:prstGeom>
          <a:noFill/>
        </p:spPr>
        <p:txBody>
          <a:bodyPr wrap="square" rtlCol="0">
            <a:spAutoFit/>
          </a:bodyPr>
          <a:lstStyle/>
          <a:p>
            <a:pPr algn="ctr"/>
            <a:r>
              <a:rPr lang="en-US" sz="1600" dirty="0" err="1">
                <a:latin typeface="#9Slide03 Arima Madurai Black" panose="00000A00000000000000" pitchFamily="2" charset="0"/>
                <a:cs typeface="#9Slide03 Arima Madurai Black" panose="00000A00000000000000" pitchFamily="2" charset="0"/>
              </a:rPr>
              <a:t>Hợp</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p:txBody>
      </p:sp>
      <p:sp>
        <p:nvSpPr>
          <p:cNvPr id="446" name="TextBox 445">
            <a:extLst>
              <a:ext uri="{FF2B5EF4-FFF2-40B4-BE49-F238E27FC236}">
                <a16:creationId xmlns:a16="http://schemas.microsoft.com/office/drawing/2014/main" id="{68918F22-70D3-4974-4E7D-D5BCD6D0453E}"/>
              </a:ext>
            </a:extLst>
          </p:cNvPr>
          <p:cNvSpPr txBox="1"/>
          <p:nvPr/>
        </p:nvSpPr>
        <p:spPr>
          <a:xfrm>
            <a:off x="7995207" y="3427820"/>
            <a:ext cx="676894" cy="584775"/>
          </a:xfrm>
          <a:prstGeom prst="rect">
            <a:avLst/>
          </a:prstGeom>
          <a:noFill/>
        </p:spPr>
        <p:txBody>
          <a:bodyPr wrap="square" rtlCol="0">
            <a:spAutoFit/>
          </a:bodyPr>
          <a:lstStyle/>
          <a:p>
            <a:pPr algn="ctr"/>
            <a:r>
              <a:rPr lang="en-US" sz="1600" dirty="0" err="1">
                <a:latin typeface="#9Slide03 Arima Madurai Black" panose="00000A00000000000000" pitchFamily="2" charset="0"/>
                <a:cs typeface="#9Slide03 Arima Madurai Black" panose="00000A00000000000000" pitchFamily="2" charset="0"/>
              </a:rPr>
              <a:t>Hợp</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chất</a:t>
            </a:r>
            <a:endParaRPr lang="vi-VN" sz="1600" dirty="0">
              <a:latin typeface="#9Slide03 Arima Madurai Black" panose="00000A00000000000000" pitchFamily="2" charset="0"/>
              <a:cs typeface="#9Slide03 Arima Madurai Black" panose="00000A00000000000000" pitchFamily="2" charset="0"/>
            </a:endParaRPr>
          </a:p>
        </p:txBody>
      </p:sp>
      <p:sp>
        <p:nvSpPr>
          <p:cNvPr id="447" name="TextBox 446">
            <a:extLst>
              <a:ext uri="{FF2B5EF4-FFF2-40B4-BE49-F238E27FC236}">
                <a16:creationId xmlns:a16="http://schemas.microsoft.com/office/drawing/2014/main" id="{564855CF-8F06-DAF6-DDE9-5A1E5CFFBE93}"/>
              </a:ext>
            </a:extLst>
          </p:cNvPr>
          <p:cNvSpPr txBox="1"/>
          <p:nvPr/>
        </p:nvSpPr>
        <p:spPr>
          <a:xfrm>
            <a:off x="2241658" y="4055743"/>
            <a:ext cx="676894" cy="338554"/>
          </a:xfrm>
          <a:prstGeom prst="rect">
            <a:avLst/>
          </a:prstGeom>
          <a:noFill/>
        </p:spPr>
        <p:txBody>
          <a:bodyPr wrap="square" rtlCol="0">
            <a:spAutoFit/>
          </a:bodyPr>
          <a:lstStyle/>
          <a:p>
            <a:pPr algn="ctr"/>
            <a:r>
              <a:rPr lang="en-US" sz="1600" dirty="0">
                <a:latin typeface="#9Slide03 Arima Madurai Black" panose="00000A00000000000000" pitchFamily="2" charset="0"/>
                <a:cs typeface="#9Slide03 Arima Madurai Black" panose="00000A00000000000000" pitchFamily="2" charset="0"/>
              </a:rPr>
              <a:t>2</a:t>
            </a:r>
            <a:endParaRPr lang="vi-VN" sz="1600" dirty="0">
              <a:latin typeface="#9Slide03 Arima Madurai Black" panose="00000A00000000000000" pitchFamily="2" charset="0"/>
              <a:cs typeface="#9Slide03 Arima Madurai Black" panose="00000A00000000000000" pitchFamily="2" charset="0"/>
            </a:endParaRPr>
          </a:p>
        </p:txBody>
      </p:sp>
      <p:sp>
        <p:nvSpPr>
          <p:cNvPr id="448" name="TextBox 447">
            <a:extLst>
              <a:ext uri="{FF2B5EF4-FFF2-40B4-BE49-F238E27FC236}">
                <a16:creationId xmlns:a16="http://schemas.microsoft.com/office/drawing/2014/main" id="{A874264F-521A-1CC2-3B98-294E7E96B860}"/>
              </a:ext>
            </a:extLst>
          </p:cNvPr>
          <p:cNvSpPr txBox="1"/>
          <p:nvPr/>
        </p:nvSpPr>
        <p:spPr>
          <a:xfrm>
            <a:off x="3114449" y="4071310"/>
            <a:ext cx="676894" cy="338554"/>
          </a:xfrm>
          <a:prstGeom prst="rect">
            <a:avLst/>
          </a:prstGeom>
          <a:noFill/>
        </p:spPr>
        <p:txBody>
          <a:bodyPr wrap="square" rtlCol="0">
            <a:spAutoFit/>
          </a:bodyPr>
          <a:lstStyle/>
          <a:p>
            <a:pPr algn="ctr"/>
            <a:r>
              <a:rPr lang="en-US" sz="1600" dirty="0">
                <a:latin typeface="#9Slide03 Arima Madurai Black" panose="00000A00000000000000" pitchFamily="2" charset="0"/>
                <a:cs typeface="#9Slide03 Arima Madurai Black" panose="00000A00000000000000" pitchFamily="2" charset="0"/>
              </a:rPr>
              <a:t>44</a:t>
            </a:r>
            <a:endParaRPr lang="vi-VN" sz="1600" dirty="0">
              <a:latin typeface="#9Slide03 Arima Madurai Black" panose="00000A00000000000000" pitchFamily="2" charset="0"/>
              <a:cs typeface="#9Slide03 Arima Madurai Black" panose="00000A00000000000000" pitchFamily="2" charset="0"/>
            </a:endParaRPr>
          </a:p>
        </p:txBody>
      </p:sp>
      <p:sp>
        <p:nvSpPr>
          <p:cNvPr id="449" name="TextBox 448">
            <a:extLst>
              <a:ext uri="{FF2B5EF4-FFF2-40B4-BE49-F238E27FC236}">
                <a16:creationId xmlns:a16="http://schemas.microsoft.com/office/drawing/2014/main" id="{32EA3503-6141-634B-F46B-51327A83E95E}"/>
              </a:ext>
            </a:extLst>
          </p:cNvPr>
          <p:cNvSpPr txBox="1"/>
          <p:nvPr/>
        </p:nvSpPr>
        <p:spPr>
          <a:xfrm>
            <a:off x="3895106" y="4055743"/>
            <a:ext cx="676894" cy="338554"/>
          </a:xfrm>
          <a:prstGeom prst="rect">
            <a:avLst/>
          </a:prstGeom>
          <a:noFill/>
        </p:spPr>
        <p:txBody>
          <a:bodyPr wrap="square" rtlCol="0">
            <a:spAutoFit/>
          </a:bodyPr>
          <a:lstStyle/>
          <a:p>
            <a:pPr algn="ctr"/>
            <a:r>
              <a:rPr lang="en-US" sz="1600" dirty="0">
                <a:latin typeface="#9Slide03 Arima Madurai Black" panose="00000A00000000000000" pitchFamily="2" charset="0"/>
                <a:cs typeface="#9Slide03 Arima Madurai Black" panose="00000A00000000000000" pitchFamily="2" charset="0"/>
              </a:rPr>
              <a:t>16</a:t>
            </a:r>
            <a:endParaRPr lang="vi-VN" sz="1600" dirty="0">
              <a:latin typeface="#9Slide03 Arima Madurai Black" panose="00000A00000000000000" pitchFamily="2" charset="0"/>
              <a:cs typeface="#9Slide03 Arima Madurai Black" panose="00000A00000000000000" pitchFamily="2" charset="0"/>
            </a:endParaRPr>
          </a:p>
        </p:txBody>
      </p:sp>
      <p:sp>
        <p:nvSpPr>
          <p:cNvPr id="450" name="TextBox 449">
            <a:extLst>
              <a:ext uri="{FF2B5EF4-FFF2-40B4-BE49-F238E27FC236}">
                <a16:creationId xmlns:a16="http://schemas.microsoft.com/office/drawing/2014/main" id="{09CFBBC9-C7B2-4136-64B8-76B99D75D9CD}"/>
              </a:ext>
            </a:extLst>
          </p:cNvPr>
          <p:cNvSpPr txBox="1"/>
          <p:nvPr/>
        </p:nvSpPr>
        <p:spPr>
          <a:xfrm>
            <a:off x="4696845" y="4047879"/>
            <a:ext cx="676894" cy="338554"/>
          </a:xfrm>
          <a:prstGeom prst="rect">
            <a:avLst/>
          </a:prstGeom>
          <a:noFill/>
        </p:spPr>
        <p:txBody>
          <a:bodyPr wrap="square" rtlCol="0">
            <a:spAutoFit/>
          </a:bodyPr>
          <a:lstStyle/>
          <a:p>
            <a:pPr algn="ctr"/>
            <a:r>
              <a:rPr lang="en-US" sz="1600" dirty="0">
                <a:latin typeface="#9Slide03 Arima Madurai Black" panose="00000A00000000000000" pitchFamily="2" charset="0"/>
                <a:cs typeface="#9Slide03 Arima Madurai Black" panose="00000A00000000000000" pitchFamily="2" charset="0"/>
              </a:rPr>
              <a:t>36,5</a:t>
            </a:r>
            <a:endParaRPr lang="vi-VN" sz="1600" dirty="0">
              <a:latin typeface="#9Slide03 Arima Madurai Black" panose="00000A00000000000000" pitchFamily="2" charset="0"/>
              <a:cs typeface="#9Slide03 Arima Madurai Black" panose="00000A00000000000000" pitchFamily="2" charset="0"/>
            </a:endParaRPr>
          </a:p>
        </p:txBody>
      </p:sp>
      <p:sp>
        <p:nvSpPr>
          <p:cNvPr id="451" name="TextBox 450">
            <a:extLst>
              <a:ext uri="{FF2B5EF4-FFF2-40B4-BE49-F238E27FC236}">
                <a16:creationId xmlns:a16="http://schemas.microsoft.com/office/drawing/2014/main" id="{31B72933-173C-3297-A1B2-33266A933D66}"/>
              </a:ext>
            </a:extLst>
          </p:cNvPr>
          <p:cNvSpPr txBox="1"/>
          <p:nvPr/>
        </p:nvSpPr>
        <p:spPr>
          <a:xfrm>
            <a:off x="5569059" y="4047560"/>
            <a:ext cx="676894" cy="338554"/>
          </a:xfrm>
          <a:prstGeom prst="rect">
            <a:avLst/>
          </a:prstGeom>
          <a:noFill/>
        </p:spPr>
        <p:txBody>
          <a:bodyPr wrap="square" rtlCol="0">
            <a:spAutoFit/>
          </a:bodyPr>
          <a:lstStyle/>
          <a:p>
            <a:pPr algn="ctr"/>
            <a:r>
              <a:rPr lang="en-US" sz="1600" dirty="0">
                <a:latin typeface="#9Slide03 Arima Madurai Black" panose="00000A00000000000000" pitchFamily="2" charset="0"/>
                <a:cs typeface="#9Slide03 Arima Madurai Black" panose="00000A00000000000000" pitchFamily="2" charset="0"/>
              </a:rPr>
              <a:t>71</a:t>
            </a:r>
            <a:endParaRPr lang="vi-VN" sz="1600" dirty="0">
              <a:latin typeface="#9Slide03 Arima Madurai Black" panose="00000A00000000000000" pitchFamily="2" charset="0"/>
              <a:cs typeface="#9Slide03 Arima Madurai Black" panose="00000A00000000000000" pitchFamily="2" charset="0"/>
            </a:endParaRPr>
          </a:p>
        </p:txBody>
      </p:sp>
      <p:sp>
        <p:nvSpPr>
          <p:cNvPr id="452" name="TextBox 451">
            <a:extLst>
              <a:ext uri="{FF2B5EF4-FFF2-40B4-BE49-F238E27FC236}">
                <a16:creationId xmlns:a16="http://schemas.microsoft.com/office/drawing/2014/main" id="{43D49E6D-74C8-D89C-3F23-C69A30C073FD}"/>
              </a:ext>
            </a:extLst>
          </p:cNvPr>
          <p:cNvSpPr txBox="1"/>
          <p:nvPr/>
        </p:nvSpPr>
        <p:spPr>
          <a:xfrm>
            <a:off x="6370331" y="4045633"/>
            <a:ext cx="676894" cy="338554"/>
          </a:xfrm>
          <a:prstGeom prst="rect">
            <a:avLst/>
          </a:prstGeom>
          <a:noFill/>
        </p:spPr>
        <p:txBody>
          <a:bodyPr wrap="square" rtlCol="0">
            <a:spAutoFit/>
          </a:bodyPr>
          <a:lstStyle/>
          <a:p>
            <a:pPr algn="ctr"/>
            <a:r>
              <a:rPr lang="en-US" sz="1600" dirty="0">
                <a:latin typeface="#9Slide03 Arima Madurai Black" panose="00000A00000000000000" pitchFamily="2" charset="0"/>
                <a:cs typeface="#9Slide03 Arima Madurai Black" panose="00000A00000000000000" pitchFamily="2" charset="0"/>
              </a:rPr>
              <a:t>28</a:t>
            </a:r>
            <a:endParaRPr lang="vi-VN" sz="1600" dirty="0">
              <a:latin typeface="#9Slide03 Arima Madurai Black" panose="00000A00000000000000" pitchFamily="2" charset="0"/>
              <a:cs typeface="#9Slide03 Arima Madurai Black" panose="00000A00000000000000" pitchFamily="2" charset="0"/>
            </a:endParaRPr>
          </a:p>
        </p:txBody>
      </p:sp>
      <p:sp>
        <p:nvSpPr>
          <p:cNvPr id="453" name="TextBox 452">
            <a:extLst>
              <a:ext uri="{FF2B5EF4-FFF2-40B4-BE49-F238E27FC236}">
                <a16:creationId xmlns:a16="http://schemas.microsoft.com/office/drawing/2014/main" id="{87688850-F84E-6708-E0F3-E35BE0000E79}"/>
              </a:ext>
            </a:extLst>
          </p:cNvPr>
          <p:cNvSpPr txBox="1"/>
          <p:nvPr/>
        </p:nvSpPr>
        <p:spPr>
          <a:xfrm>
            <a:off x="7198945" y="4044554"/>
            <a:ext cx="676894" cy="338554"/>
          </a:xfrm>
          <a:prstGeom prst="rect">
            <a:avLst/>
          </a:prstGeom>
          <a:noFill/>
        </p:spPr>
        <p:txBody>
          <a:bodyPr wrap="square" rtlCol="0">
            <a:spAutoFit/>
          </a:bodyPr>
          <a:lstStyle/>
          <a:p>
            <a:pPr algn="ctr"/>
            <a:r>
              <a:rPr lang="en-US" sz="1600" dirty="0">
                <a:latin typeface="#9Slide03 Arima Madurai Black" panose="00000A00000000000000" pitchFamily="2" charset="0"/>
                <a:cs typeface="#9Slide03 Arima Madurai Black" panose="00000A00000000000000" pitchFamily="2" charset="0"/>
              </a:rPr>
              <a:t>17</a:t>
            </a:r>
            <a:endParaRPr lang="vi-VN" sz="1600" dirty="0">
              <a:latin typeface="#9Slide03 Arima Madurai Black" panose="00000A00000000000000" pitchFamily="2" charset="0"/>
              <a:cs typeface="#9Slide03 Arima Madurai Black" panose="00000A00000000000000" pitchFamily="2" charset="0"/>
            </a:endParaRPr>
          </a:p>
        </p:txBody>
      </p:sp>
      <p:sp>
        <p:nvSpPr>
          <p:cNvPr id="454" name="TextBox 453">
            <a:extLst>
              <a:ext uri="{FF2B5EF4-FFF2-40B4-BE49-F238E27FC236}">
                <a16:creationId xmlns:a16="http://schemas.microsoft.com/office/drawing/2014/main" id="{73C25772-D698-E0A2-5172-7F2E138F4415}"/>
              </a:ext>
            </a:extLst>
          </p:cNvPr>
          <p:cNvSpPr txBox="1"/>
          <p:nvPr/>
        </p:nvSpPr>
        <p:spPr>
          <a:xfrm>
            <a:off x="7995207" y="4054137"/>
            <a:ext cx="676894" cy="338554"/>
          </a:xfrm>
          <a:prstGeom prst="rect">
            <a:avLst/>
          </a:prstGeom>
          <a:noFill/>
        </p:spPr>
        <p:txBody>
          <a:bodyPr wrap="square" rtlCol="0">
            <a:spAutoFit/>
          </a:bodyPr>
          <a:lstStyle/>
          <a:p>
            <a:pPr algn="ctr"/>
            <a:r>
              <a:rPr lang="en-US" sz="1600" dirty="0">
                <a:latin typeface="#9Slide03 Arima Madurai Black" panose="00000A00000000000000" pitchFamily="2" charset="0"/>
                <a:cs typeface="#9Slide03 Arima Madurai Black" panose="00000A00000000000000" pitchFamily="2" charset="0"/>
              </a:rPr>
              <a:t>18</a:t>
            </a:r>
            <a:endParaRPr lang="vi-VN" sz="16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32005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38"/>
                                        </p:tgtEl>
                                        <p:attrNameLst>
                                          <p:attrName>style.visibility</p:attrName>
                                        </p:attrNameLst>
                                      </p:cBhvr>
                                      <p:to>
                                        <p:strVal val="visible"/>
                                      </p:to>
                                    </p:set>
                                    <p:animEffect transition="in" filter="circle(out)">
                                      <p:cBhvr>
                                        <p:cTn id="12" dur="2000"/>
                                        <p:tgtEl>
                                          <p:spTgt spid="4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9"/>
                                        </p:tgtEl>
                                        <p:attrNameLst>
                                          <p:attrName>style.visibility</p:attrName>
                                        </p:attrNameLst>
                                      </p:cBhvr>
                                      <p:to>
                                        <p:strVal val="visible"/>
                                      </p:to>
                                    </p:set>
                                    <p:animEffect transition="in" filter="fade">
                                      <p:cBhvr>
                                        <p:cTn id="17" dur="500"/>
                                        <p:tgtEl>
                                          <p:spTgt spid="4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7"/>
                                        </p:tgtEl>
                                        <p:attrNameLst>
                                          <p:attrName>style.visibility</p:attrName>
                                        </p:attrNameLst>
                                      </p:cBhvr>
                                      <p:to>
                                        <p:strVal val="visible"/>
                                      </p:to>
                                    </p:set>
                                    <p:animEffect transition="in" filter="fade">
                                      <p:cBhvr>
                                        <p:cTn id="22" dur="500"/>
                                        <p:tgtEl>
                                          <p:spTgt spid="4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0"/>
                                        </p:tgtEl>
                                        <p:attrNameLst>
                                          <p:attrName>style.visibility</p:attrName>
                                        </p:attrNameLst>
                                      </p:cBhvr>
                                      <p:to>
                                        <p:strVal val="visible"/>
                                      </p:to>
                                    </p:set>
                                    <p:animEffect transition="in" filter="fade">
                                      <p:cBhvr>
                                        <p:cTn id="27" dur="500"/>
                                        <p:tgtEl>
                                          <p:spTgt spid="4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8"/>
                                        </p:tgtEl>
                                        <p:attrNameLst>
                                          <p:attrName>style.visibility</p:attrName>
                                        </p:attrNameLst>
                                      </p:cBhvr>
                                      <p:to>
                                        <p:strVal val="visible"/>
                                      </p:to>
                                    </p:set>
                                    <p:animEffect transition="in" filter="fade">
                                      <p:cBhvr>
                                        <p:cTn id="32" dur="500"/>
                                        <p:tgtEl>
                                          <p:spTgt spid="4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1"/>
                                        </p:tgtEl>
                                        <p:attrNameLst>
                                          <p:attrName>style.visibility</p:attrName>
                                        </p:attrNameLst>
                                      </p:cBhvr>
                                      <p:to>
                                        <p:strVal val="visible"/>
                                      </p:to>
                                    </p:set>
                                    <p:animEffect transition="in" filter="fade">
                                      <p:cBhvr>
                                        <p:cTn id="37" dur="500"/>
                                        <p:tgtEl>
                                          <p:spTgt spid="4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9"/>
                                        </p:tgtEl>
                                        <p:attrNameLst>
                                          <p:attrName>style.visibility</p:attrName>
                                        </p:attrNameLst>
                                      </p:cBhvr>
                                      <p:to>
                                        <p:strVal val="visible"/>
                                      </p:to>
                                    </p:set>
                                    <p:animEffect transition="in" filter="fade">
                                      <p:cBhvr>
                                        <p:cTn id="42" dur="500"/>
                                        <p:tgtEl>
                                          <p:spTgt spid="4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2"/>
                                        </p:tgtEl>
                                        <p:attrNameLst>
                                          <p:attrName>style.visibility</p:attrName>
                                        </p:attrNameLst>
                                      </p:cBhvr>
                                      <p:to>
                                        <p:strVal val="visible"/>
                                      </p:to>
                                    </p:set>
                                    <p:animEffect transition="in" filter="fade">
                                      <p:cBhvr>
                                        <p:cTn id="47" dur="500"/>
                                        <p:tgtEl>
                                          <p:spTgt spid="44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50"/>
                                        </p:tgtEl>
                                        <p:attrNameLst>
                                          <p:attrName>style.visibility</p:attrName>
                                        </p:attrNameLst>
                                      </p:cBhvr>
                                      <p:to>
                                        <p:strVal val="visible"/>
                                      </p:to>
                                    </p:set>
                                    <p:animEffect transition="in" filter="fade">
                                      <p:cBhvr>
                                        <p:cTn id="52" dur="500"/>
                                        <p:tgtEl>
                                          <p:spTgt spid="45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3"/>
                                        </p:tgtEl>
                                        <p:attrNameLst>
                                          <p:attrName>style.visibility</p:attrName>
                                        </p:attrNameLst>
                                      </p:cBhvr>
                                      <p:to>
                                        <p:strVal val="visible"/>
                                      </p:to>
                                    </p:set>
                                    <p:animEffect transition="in" filter="fade">
                                      <p:cBhvr>
                                        <p:cTn id="57" dur="500"/>
                                        <p:tgtEl>
                                          <p:spTgt spid="44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51"/>
                                        </p:tgtEl>
                                        <p:attrNameLst>
                                          <p:attrName>style.visibility</p:attrName>
                                        </p:attrNameLst>
                                      </p:cBhvr>
                                      <p:to>
                                        <p:strVal val="visible"/>
                                      </p:to>
                                    </p:set>
                                    <p:animEffect transition="in" filter="fade">
                                      <p:cBhvr>
                                        <p:cTn id="62" dur="500"/>
                                        <p:tgtEl>
                                          <p:spTgt spid="45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44"/>
                                        </p:tgtEl>
                                        <p:attrNameLst>
                                          <p:attrName>style.visibility</p:attrName>
                                        </p:attrNameLst>
                                      </p:cBhvr>
                                      <p:to>
                                        <p:strVal val="visible"/>
                                      </p:to>
                                    </p:set>
                                    <p:animEffect transition="in" filter="fade">
                                      <p:cBhvr>
                                        <p:cTn id="67" dur="500"/>
                                        <p:tgtEl>
                                          <p:spTgt spid="44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52"/>
                                        </p:tgtEl>
                                        <p:attrNameLst>
                                          <p:attrName>style.visibility</p:attrName>
                                        </p:attrNameLst>
                                      </p:cBhvr>
                                      <p:to>
                                        <p:strVal val="visible"/>
                                      </p:to>
                                    </p:set>
                                    <p:animEffect transition="in" filter="fade">
                                      <p:cBhvr>
                                        <p:cTn id="72" dur="500"/>
                                        <p:tgtEl>
                                          <p:spTgt spid="45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45"/>
                                        </p:tgtEl>
                                        <p:attrNameLst>
                                          <p:attrName>style.visibility</p:attrName>
                                        </p:attrNameLst>
                                      </p:cBhvr>
                                      <p:to>
                                        <p:strVal val="visible"/>
                                      </p:to>
                                    </p:set>
                                    <p:animEffect transition="in" filter="fade">
                                      <p:cBhvr>
                                        <p:cTn id="77" dur="500"/>
                                        <p:tgtEl>
                                          <p:spTgt spid="44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53"/>
                                        </p:tgtEl>
                                        <p:attrNameLst>
                                          <p:attrName>style.visibility</p:attrName>
                                        </p:attrNameLst>
                                      </p:cBhvr>
                                      <p:to>
                                        <p:strVal val="visible"/>
                                      </p:to>
                                    </p:set>
                                    <p:animEffect transition="in" filter="fade">
                                      <p:cBhvr>
                                        <p:cTn id="82" dur="500"/>
                                        <p:tgtEl>
                                          <p:spTgt spid="45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46"/>
                                        </p:tgtEl>
                                        <p:attrNameLst>
                                          <p:attrName>style.visibility</p:attrName>
                                        </p:attrNameLst>
                                      </p:cBhvr>
                                      <p:to>
                                        <p:strVal val="visible"/>
                                      </p:to>
                                    </p:set>
                                    <p:animEffect transition="in" filter="fade">
                                      <p:cBhvr>
                                        <p:cTn id="87" dur="500"/>
                                        <p:tgtEl>
                                          <p:spTgt spid="44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54"/>
                                        </p:tgtEl>
                                        <p:attrNameLst>
                                          <p:attrName>style.visibility</p:attrName>
                                        </p:attrNameLst>
                                      </p:cBhvr>
                                      <p:to>
                                        <p:strVal val="visible"/>
                                      </p:to>
                                    </p:set>
                                    <p:animEffect transition="in" filter="fade">
                                      <p:cBhvr>
                                        <p:cTn id="92" dur="500"/>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39" grpId="0"/>
      <p:bldP spid="440" grpId="0"/>
      <p:bldP spid="441" grpId="0"/>
      <p:bldP spid="442" grpId="0"/>
      <p:bldP spid="443" grpId="0"/>
      <p:bldP spid="444" grpId="0"/>
      <p:bldP spid="445" grpId="0"/>
      <p:bldP spid="446" grpId="0"/>
      <p:bldP spid="447" grpId="0"/>
      <p:bldP spid="448" grpId="0"/>
      <p:bldP spid="449" grpId="0"/>
      <p:bldP spid="450" grpId="0"/>
      <p:bldP spid="451" grpId="0"/>
      <p:bldP spid="452" grpId="0"/>
      <p:bldP spid="453" grpId="0"/>
      <p:bldP spid="45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FA655-530C-46F1-AC06-DFA5AC317BF1}"/>
              </a:ext>
            </a:extLst>
          </p:cNvPr>
          <p:cNvSpPr>
            <a:spLocks noGrp="1"/>
          </p:cNvSpPr>
          <p:nvPr>
            <p:ph type="title"/>
          </p:nvPr>
        </p:nvSpPr>
        <p:spPr/>
        <p:txBody>
          <a:bodyPr/>
          <a:lstStyle/>
          <a:p>
            <a:endParaRPr lang="en-US"/>
          </a:p>
        </p:txBody>
      </p:sp>
      <p:sp>
        <p:nvSpPr>
          <p:cNvPr id="6" name="Title 5">
            <a:extLst>
              <a:ext uri="{FF2B5EF4-FFF2-40B4-BE49-F238E27FC236}">
                <a16:creationId xmlns:a16="http://schemas.microsoft.com/office/drawing/2014/main" id="{6BD91EE7-DF17-48FF-A9F3-C6CABC21258E}"/>
              </a:ext>
            </a:extLst>
          </p:cNvPr>
          <p:cNvSpPr>
            <a:spLocks noGrp="1"/>
          </p:cNvSpPr>
          <p:nvPr>
            <p:ph type="title" idx="4"/>
          </p:nvPr>
        </p:nvSpPr>
        <p:spPr/>
        <p:txBody>
          <a:bodyPr/>
          <a:lstStyle/>
          <a:p>
            <a:r>
              <a:rPr lang="vi-VN" sz="1800" b="0" i="0" dirty="0">
                <a:solidFill>
                  <a:srgbClr val="222222"/>
                </a:solidFill>
                <a:effectLst/>
                <a:latin typeface="+mj-lt"/>
              </a:rPr>
              <a:t>Đáp án đúng là: C.</a:t>
            </a:r>
            <a:br>
              <a:rPr lang="vi-VN" sz="1800" b="0" i="0" dirty="0">
                <a:solidFill>
                  <a:srgbClr val="222222"/>
                </a:solidFill>
                <a:effectLst/>
                <a:latin typeface="+mj-lt"/>
              </a:rPr>
            </a:br>
            <a:r>
              <a:rPr lang="vi-VN" sz="1800" b="0" i="0" dirty="0">
                <a:solidFill>
                  <a:srgbClr val="222222"/>
                </a:solidFill>
                <a:effectLst/>
                <a:latin typeface="+mj-lt"/>
              </a:rPr>
              <a:t>(1) Đúng.</a:t>
            </a:r>
            <a:br>
              <a:rPr lang="vi-VN" sz="1800" b="0" i="0" dirty="0">
                <a:solidFill>
                  <a:srgbClr val="222222"/>
                </a:solidFill>
                <a:effectLst/>
                <a:latin typeface="+mj-lt"/>
              </a:rPr>
            </a:br>
            <a:r>
              <a:rPr lang="vi-VN" sz="1800" b="0" i="0" dirty="0">
                <a:solidFill>
                  <a:srgbClr val="222222"/>
                </a:solidFill>
                <a:effectLst/>
                <a:latin typeface="+mj-lt"/>
              </a:rPr>
              <a:t>(2) Sai. Đơn chất gồm 2 loại là kim loại và phi kim.</a:t>
            </a:r>
            <a:br>
              <a:rPr lang="vi-VN" sz="1800" b="0" i="0" dirty="0">
                <a:solidFill>
                  <a:srgbClr val="222222"/>
                </a:solidFill>
                <a:effectLst/>
                <a:latin typeface="+mj-lt"/>
              </a:rPr>
            </a:br>
            <a:r>
              <a:rPr lang="vi-VN" sz="1800" b="0" i="0" dirty="0">
                <a:solidFill>
                  <a:srgbClr val="222222"/>
                </a:solidFill>
                <a:effectLst/>
                <a:latin typeface="+mj-lt"/>
              </a:rPr>
              <a:t>(3) Sai. Mỗi nguyên tố </a:t>
            </a:r>
            <a:r>
              <a:rPr lang="vi-VN" sz="1800" b="1" i="0" dirty="0">
                <a:solidFill>
                  <a:srgbClr val="222222"/>
                </a:solidFill>
                <a:effectLst/>
                <a:latin typeface="+mj-lt"/>
              </a:rPr>
              <a:t>thường </a:t>
            </a:r>
            <a:r>
              <a:rPr lang="vi-VN" sz="1800" b="0" i="0" dirty="0">
                <a:solidFill>
                  <a:srgbClr val="222222"/>
                </a:solidFill>
                <a:effectLst/>
                <a:latin typeface="+mj-lt"/>
              </a:rPr>
              <a:t>tạo ra một dạng đơn chất. Tuy nhiên, một số nguyên tố có thể tạo nên các đạng đơn chất khác nhau.</a:t>
            </a:r>
            <a:br>
              <a:rPr lang="vi-VN" sz="1800" b="0" i="0" dirty="0">
                <a:solidFill>
                  <a:srgbClr val="222222"/>
                </a:solidFill>
                <a:effectLst/>
                <a:latin typeface="+mj-lt"/>
              </a:rPr>
            </a:br>
            <a:r>
              <a:rPr lang="vi-VN" sz="1800" b="0" i="0" dirty="0">
                <a:solidFill>
                  <a:srgbClr val="222222"/>
                </a:solidFill>
                <a:effectLst/>
                <a:latin typeface="+mj-lt"/>
              </a:rPr>
              <a:t>Ví dụ: Carbon tạo nên các dạng đơn chất là: than chì, than gỗ, kim cương.</a:t>
            </a:r>
            <a:br>
              <a:rPr lang="vi-VN" sz="1800" b="0" i="0" dirty="0">
                <a:solidFill>
                  <a:srgbClr val="222222"/>
                </a:solidFill>
                <a:effectLst/>
                <a:latin typeface="+mj-lt"/>
              </a:rPr>
            </a:br>
            <a:r>
              <a:rPr lang="vi-VN" sz="1800" b="0" i="0" dirty="0">
                <a:solidFill>
                  <a:srgbClr val="222222"/>
                </a:solidFill>
                <a:effectLst/>
                <a:latin typeface="+mj-lt"/>
              </a:rPr>
              <a:t>Oxygen tạo nên các dạng đơn chất là oxygen (O</a:t>
            </a:r>
            <a:r>
              <a:rPr lang="vi-VN" sz="1800" b="0" i="0" baseline="-25000" dirty="0">
                <a:solidFill>
                  <a:srgbClr val="222222"/>
                </a:solidFill>
                <a:effectLst/>
                <a:latin typeface="+mj-lt"/>
              </a:rPr>
              <a:t>2</a:t>
            </a:r>
            <a:r>
              <a:rPr lang="vi-VN" sz="1800" b="0" i="0" dirty="0">
                <a:solidFill>
                  <a:srgbClr val="222222"/>
                </a:solidFill>
                <a:effectLst/>
                <a:latin typeface="+mj-lt"/>
              </a:rPr>
              <a:t>) và ozone (O</a:t>
            </a:r>
            <a:r>
              <a:rPr lang="vi-VN" sz="1800" b="0" i="0" baseline="-25000" dirty="0">
                <a:solidFill>
                  <a:srgbClr val="222222"/>
                </a:solidFill>
                <a:effectLst/>
                <a:latin typeface="+mj-lt"/>
              </a:rPr>
              <a:t>3</a:t>
            </a:r>
            <a:r>
              <a:rPr lang="vi-VN" sz="1800" b="0" i="0" dirty="0">
                <a:solidFill>
                  <a:srgbClr val="222222"/>
                </a:solidFill>
                <a:effectLst/>
                <a:latin typeface="+mj-lt"/>
              </a:rPr>
              <a:t>).</a:t>
            </a:r>
            <a:br>
              <a:rPr lang="vi-VN" sz="1800" b="0" i="0" dirty="0">
                <a:solidFill>
                  <a:srgbClr val="222222"/>
                </a:solidFill>
                <a:effectLst/>
                <a:latin typeface="+mj-lt"/>
              </a:rPr>
            </a:br>
            <a:r>
              <a:rPr lang="vi-VN" sz="1800" b="0" i="0" dirty="0">
                <a:solidFill>
                  <a:srgbClr val="222222"/>
                </a:solidFill>
                <a:effectLst/>
                <a:latin typeface="+mj-lt"/>
              </a:rPr>
              <a:t>(4) Đúng. Số lượng hợp chất lớn hơn rất nhiều so với số lượng đơn chất do sự phong phú về số lượng nguyên tố, thành phần nguyên tử và cách thức liên kết giữa các nguyên tử trong phân tử hợp chất.</a:t>
            </a:r>
            <a:br>
              <a:rPr lang="vi-VN" sz="1800" b="0" i="0" dirty="0">
                <a:solidFill>
                  <a:srgbClr val="222222"/>
                </a:solidFill>
                <a:effectLst/>
                <a:latin typeface="+mj-lt"/>
              </a:rPr>
            </a:br>
            <a:endParaRPr lang="en-US" sz="1800" dirty="0">
              <a:latin typeface="+mj-lt"/>
            </a:endParaRPr>
          </a:p>
        </p:txBody>
      </p:sp>
      <p:sp>
        <p:nvSpPr>
          <p:cNvPr id="7" name="Title 6">
            <a:extLst>
              <a:ext uri="{FF2B5EF4-FFF2-40B4-BE49-F238E27FC236}">
                <a16:creationId xmlns:a16="http://schemas.microsoft.com/office/drawing/2014/main" id="{8689C8AF-0EA1-4FA2-84D0-608579A9F7DA}"/>
              </a:ext>
            </a:extLst>
          </p:cNvPr>
          <p:cNvSpPr>
            <a:spLocks noGrp="1"/>
          </p:cNvSpPr>
          <p:nvPr>
            <p:ph type="title" idx="5"/>
          </p:nvPr>
        </p:nvSpPr>
        <p:spPr/>
        <p:txBody>
          <a:bodyPr/>
          <a:lstStyle/>
          <a:p>
            <a:endParaRPr lang="en-US"/>
          </a:p>
        </p:txBody>
      </p:sp>
    </p:spTree>
    <p:extLst>
      <p:ext uri="{BB962C8B-B14F-4D97-AF65-F5344CB8AC3E}">
        <p14:creationId xmlns:p14="http://schemas.microsoft.com/office/powerpoint/2010/main" val="3179917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D9BE198-04B3-4D12-BCAE-4E58F5AED56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19F110F-C20C-4BE6-9FE5-D003ECCE055A}"/>
              </a:ext>
            </a:extLst>
          </p:cNvPr>
          <p:cNvPicPr/>
          <p:nvPr/>
        </p:nvPicPr>
        <p:blipFill rotWithShape="1">
          <a:blip r:embed="rId3"/>
          <a:srcRect t="20850" b="7878"/>
          <a:stretch/>
        </p:blipFill>
        <p:spPr>
          <a:xfrm>
            <a:off x="-132775" y="1080655"/>
            <a:ext cx="9144000" cy="3665913"/>
          </a:xfrm>
          <a:prstGeom prst="rect">
            <a:avLst/>
          </a:prstGeom>
        </p:spPr>
      </p:pic>
      <p:sp>
        <p:nvSpPr>
          <p:cNvPr id="4" name="Google Shape;299;p36">
            <a:extLst>
              <a:ext uri="{FF2B5EF4-FFF2-40B4-BE49-F238E27FC236}">
                <a16:creationId xmlns:a16="http://schemas.microsoft.com/office/drawing/2014/main" id="{9BCE6A54-37E8-4AE4-9A29-FFF52206075F}"/>
              </a:ext>
            </a:extLst>
          </p:cNvPr>
          <p:cNvSpPr txBox="1">
            <a:spLocks/>
          </p:cNvSpPr>
          <p:nvPr/>
        </p:nvSpPr>
        <p:spPr>
          <a:xfrm>
            <a:off x="-329662" y="61167"/>
            <a:ext cx="9340887" cy="7867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4000" dirty="0" err="1">
                <a:solidFill>
                  <a:srgbClr val="002060"/>
                </a:solidFill>
                <a:latin typeface="Times New Roman" panose="02020603050405020304" pitchFamily="18" charset="0"/>
                <a:cs typeface="Times New Roman" panose="02020603050405020304" pitchFamily="18" charset="0"/>
              </a:rPr>
              <a:t>Các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chất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này</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có</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đặc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điểm</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gì</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giống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nhau</a:t>
            </a:r>
            <a:r>
              <a:rPr lang="en-US" sz="40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8133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BB6498F-9819-44F7-95E4-6379140A2CB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C03F93E-680D-487F-A6C2-00954C7BBA7A}"/>
              </a:ext>
            </a:extLst>
          </p:cNvPr>
          <p:cNvPicPr/>
          <p:nvPr/>
        </p:nvPicPr>
        <p:blipFill rotWithShape="1">
          <a:blip r:embed="rId3"/>
          <a:srcRect b="7879"/>
          <a:stretch/>
        </p:blipFill>
        <p:spPr>
          <a:xfrm>
            <a:off x="0" y="0"/>
            <a:ext cx="9144000" cy="4738255"/>
          </a:xfrm>
          <a:prstGeom prst="rect">
            <a:avLst/>
          </a:prstGeom>
        </p:spPr>
      </p:pic>
    </p:spTree>
    <p:extLst>
      <p:ext uri="{BB962C8B-B14F-4D97-AF65-F5344CB8AC3E}">
        <p14:creationId xmlns:p14="http://schemas.microsoft.com/office/powerpoint/2010/main" val="2371678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B3C5209-A1C5-491C-A5BA-590DD423EB2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4B51A64-308C-4C3F-8BD9-DBEA6E09A8F4}"/>
              </a:ext>
            </a:extLst>
          </p:cNvPr>
          <p:cNvPicPr/>
          <p:nvPr/>
        </p:nvPicPr>
        <p:blipFill rotWithShape="1">
          <a:blip r:embed="rId2"/>
          <a:srcRect t="10505"/>
          <a:stretch/>
        </p:blipFill>
        <p:spPr>
          <a:xfrm>
            <a:off x="415636" y="1005840"/>
            <a:ext cx="8113222" cy="3464328"/>
          </a:xfrm>
          <a:prstGeom prst="rect">
            <a:avLst/>
          </a:prstGeom>
        </p:spPr>
      </p:pic>
      <p:sp>
        <p:nvSpPr>
          <p:cNvPr id="4" name="Google Shape;299;p36">
            <a:extLst>
              <a:ext uri="{FF2B5EF4-FFF2-40B4-BE49-F238E27FC236}">
                <a16:creationId xmlns:a16="http://schemas.microsoft.com/office/drawing/2014/main" id="{9275352A-CB47-404A-B8D9-6037DABCA45D}"/>
              </a:ext>
            </a:extLst>
          </p:cNvPr>
          <p:cNvSpPr txBox="1">
            <a:spLocks/>
          </p:cNvSpPr>
          <p:nvPr/>
        </p:nvSpPr>
        <p:spPr>
          <a:xfrm>
            <a:off x="-273011" y="279966"/>
            <a:ext cx="9340887" cy="7867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3200" dirty="0" err="1">
                <a:solidFill>
                  <a:srgbClr val="002060"/>
                </a:solidFill>
                <a:latin typeface="Times New Roman" panose="02020603050405020304" pitchFamily="18" charset="0"/>
                <a:cs typeface="Times New Roman" panose="02020603050405020304" pitchFamily="18" charset="0"/>
              </a:rPr>
              <a:t>Đơn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chất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kim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loại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những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tính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chất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vật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lí</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9790227"/>
      </p:ext>
    </p:extLst>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8282E43-DAD5-4A3E-8629-F7FE8FCB600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4FD9BCF-343D-4CBF-8679-18FB00DB9883}"/>
              </a:ext>
            </a:extLst>
          </p:cNvPr>
          <p:cNvPicPr/>
          <p:nvPr/>
        </p:nvPicPr>
        <p:blipFill rotWithShape="1">
          <a:blip r:embed="rId3"/>
          <a:srcRect l="10000" t="20849" r="18546" b="20162"/>
          <a:stretch/>
        </p:blipFill>
        <p:spPr>
          <a:xfrm>
            <a:off x="515389" y="1066698"/>
            <a:ext cx="8129847" cy="3571804"/>
          </a:xfrm>
          <a:prstGeom prst="rect">
            <a:avLst/>
          </a:prstGeom>
        </p:spPr>
      </p:pic>
      <p:sp>
        <p:nvSpPr>
          <p:cNvPr id="4" name="Google Shape;299;p36">
            <a:extLst>
              <a:ext uri="{FF2B5EF4-FFF2-40B4-BE49-F238E27FC236}">
                <a16:creationId xmlns:a16="http://schemas.microsoft.com/office/drawing/2014/main" id="{AC2B1CC8-2B0C-4415-82BD-95468762273E}"/>
              </a:ext>
            </a:extLst>
          </p:cNvPr>
          <p:cNvSpPr txBox="1">
            <a:spLocks/>
          </p:cNvSpPr>
          <p:nvPr/>
        </p:nvSpPr>
        <p:spPr>
          <a:xfrm>
            <a:off x="-273011" y="279966"/>
            <a:ext cx="9340887" cy="7867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3200" dirty="0" err="1">
                <a:solidFill>
                  <a:srgbClr val="002060"/>
                </a:solidFill>
                <a:latin typeface="Times New Roman" panose="02020603050405020304" pitchFamily="18" charset="0"/>
                <a:cs typeface="Times New Roman" panose="02020603050405020304" pitchFamily="18" charset="0"/>
              </a:rPr>
              <a:t>Đơn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chất</a:t>
            </a:r>
            <a:r>
              <a:rPr lang="en-US" sz="3200" dirty="0">
                <a:solidFill>
                  <a:srgbClr val="002060"/>
                </a:solidFill>
                <a:latin typeface="Times New Roman" panose="02020603050405020304" pitchFamily="18" charset="0"/>
                <a:cs typeface="Times New Roman" panose="02020603050405020304" pitchFamily="18" charset="0"/>
              </a:rPr>
              <a:t> phi </a:t>
            </a:r>
            <a:r>
              <a:rPr lang="en-US" sz="3200" dirty="0" err="1">
                <a:solidFill>
                  <a:srgbClr val="002060"/>
                </a:solidFill>
                <a:latin typeface="Times New Roman" panose="02020603050405020304" pitchFamily="18" charset="0"/>
                <a:cs typeface="Times New Roman" panose="02020603050405020304" pitchFamily="18" charset="0"/>
              </a:rPr>
              <a:t>kim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những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tính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chất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vật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lí</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77947044"/>
      </p:ext>
    </p:extLst>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6"/>
          <p:cNvSpPr txBox="1">
            <a:spLocks noGrp="1"/>
          </p:cNvSpPr>
          <p:nvPr>
            <p:ph type="ctrTitle"/>
          </p:nvPr>
        </p:nvSpPr>
        <p:spPr>
          <a:xfrm>
            <a:off x="1805648" y="1290875"/>
            <a:ext cx="6030828" cy="101948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u="sng" dirty="0">
                <a:solidFill>
                  <a:srgbClr val="FF0000"/>
                </a:solidFill>
                <a:latin typeface="#9Slide03 AllRoundGothic" panose="020B0703020202020104" charset="0"/>
              </a:rPr>
              <a:t>CHỦ ĐỀ 2: PHÂN TỬ</a:t>
            </a:r>
            <a:endParaRPr sz="4800" u="sng" dirty="0">
              <a:solidFill>
                <a:srgbClr val="FF0000"/>
              </a:solidFill>
              <a:latin typeface="#9Slide03 AllRoundGothic" panose="020B0703020202020104" charset="0"/>
            </a:endParaRPr>
          </a:p>
        </p:txBody>
      </p:sp>
      <p:grpSp>
        <p:nvGrpSpPr>
          <p:cNvPr id="366" name="Google Shape;366;p36"/>
          <p:cNvGrpSpPr/>
          <p:nvPr/>
        </p:nvGrpSpPr>
        <p:grpSpPr>
          <a:xfrm>
            <a:off x="-196887" y="3674108"/>
            <a:ext cx="2037973" cy="1808257"/>
            <a:chOff x="16163" y="3293658"/>
            <a:chExt cx="2037973" cy="1808257"/>
          </a:xfrm>
        </p:grpSpPr>
        <p:grpSp>
          <p:nvGrpSpPr>
            <p:cNvPr id="367" name="Google Shape;367;p36"/>
            <p:cNvGrpSpPr/>
            <p:nvPr/>
          </p:nvGrpSpPr>
          <p:grpSpPr>
            <a:xfrm>
              <a:off x="80275" y="3293658"/>
              <a:ext cx="1131949" cy="1473660"/>
              <a:chOff x="192850" y="3436021"/>
              <a:chExt cx="1131949" cy="1473660"/>
            </a:xfrm>
          </p:grpSpPr>
          <p:sp>
            <p:nvSpPr>
              <p:cNvPr id="368" name="Google Shape;368;p36"/>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6"/>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6"/>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6"/>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6"/>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6"/>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6"/>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rgbClr val="F0D7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6"/>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6"/>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6"/>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6"/>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6"/>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6"/>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6"/>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6"/>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6"/>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6"/>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6"/>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rgbClr val="F0D7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6"/>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6"/>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6"/>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6"/>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6"/>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 name="Google Shape;392;p36"/>
            <p:cNvGrpSpPr/>
            <p:nvPr/>
          </p:nvGrpSpPr>
          <p:grpSpPr>
            <a:xfrm>
              <a:off x="16163" y="4745561"/>
              <a:ext cx="1260144" cy="336199"/>
              <a:chOff x="7827651" y="4820448"/>
              <a:chExt cx="1260144" cy="336199"/>
            </a:xfrm>
          </p:grpSpPr>
          <p:sp>
            <p:nvSpPr>
              <p:cNvPr id="393" name="Google Shape;393;p36"/>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rgbClr val="D37D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6"/>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6"/>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6"/>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6"/>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6"/>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36"/>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299;p36">
            <a:extLst>
              <a:ext uri="{FF2B5EF4-FFF2-40B4-BE49-F238E27FC236}">
                <a16:creationId xmlns:a16="http://schemas.microsoft.com/office/drawing/2014/main" id="{29A1A10D-E3A0-4BE6-A6D5-777A3A51E08A}"/>
              </a:ext>
            </a:extLst>
          </p:cNvPr>
          <p:cNvSpPr txBox="1">
            <a:spLocks/>
          </p:cNvSpPr>
          <p:nvPr/>
        </p:nvSpPr>
        <p:spPr>
          <a:xfrm>
            <a:off x="-132775" y="2172545"/>
            <a:ext cx="9340887" cy="1019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4000" dirty="0" err="1">
                <a:solidFill>
                  <a:srgbClr val="002060"/>
                </a:solidFill>
                <a:latin typeface="#9Slide03 AllRoundGothic" panose="020B0703020202020104" charset="0"/>
              </a:rPr>
              <a:t>Bài</a:t>
            </a:r>
            <a:r>
              <a:rPr lang="en-US" sz="4000" dirty="0">
                <a:solidFill>
                  <a:srgbClr val="002060"/>
                </a:solidFill>
                <a:latin typeface="#9Slide03 AllRoundGothic" panose="020B0703020202020104" charset="0"/>
              </a:rPr>
              <a:t> 5: </a:t>
            </a:r>
            <a:r>
              <a:rPr lang="en-US" sz="4000" dirty="0" err="1">
                <a:solidFill>
                  <a:srgbClr val="002060"/>
                </a:solidFill>
                <a:latin typeface="#9Slide03 AllRoundGothic" panose="020B0703020202020104" charset="0"/>
              </a:rPr>
              <a:t>Phân</a:t>
            </a:r>
            <a:r>
              <a:rPr lang="en-US" sz="4000" dirty="0">
                <a:solidFill>
                  <a:srgbClr val="002060"/>
                </a:solidFill>
                <a:latin typeface="#9Slide03 AllRoundGothic" panose="020B0703020202020104" charset="0"/>
              </a:rPr>
              <a:t> </a:t>
            </a:r>
            <a:r>
              <a:rPr lang="en-US" sz="4000" dirty="0" err="1">
                <a:solidFill>
                  <a:srgbClr val="002060"/>
                </a:solidFill>
                <a:latin typeface="#9Slide03 AllRoundGothic" panose="020B0703020202020104" charset="0"/>
              </a:rPr>
              <a:t>tử</a:t>
            </a:r>
            <a:r>
              <a:rPr lang="en-US" sz="4000" dirty="0">
                <a:solidFill>
                  <a:srgbClr val="002060"/>
                </a:solidFill>
                <a:latin typeface="#9Slide03 AllRoundGothic" panose="020B0703020202020104" charset="0"/>
              </a:rPr>
              <a:t> - </a:t>
            </a:r>
            <a:r>
              <a:rPr lang="en-US" sz="4000" dirty="0" err="1">
                <a:solidFill>
                  <a:srgbClr val="002060"/>
                </a:solidFill>
                <a:latin typeface="#9Slide03 AllRoundGothic" panose="020B0703020202020104" charset="0"/>
              </a:rPr>
              <a:t>Đơn</a:t>
            </a:r>
            <a:r>
              <a:rPr lang="en-US" sz="4000" dirty="0">
                <a:solidFill>
                  <a:srgbClr val="002060"/>
                </a:solidFill>
                <a:latin typeface="#9Slide03 AllRoundGothic" panose="020B0703020202020104" charset="0"/>
              </a:rPr>
              <a:t> </a:t>
            </a:r>
            <a:r>
              <a:rPr lang="en-US" sz="4000" dirty="0" err="1">
                <a:solidFill>
                  <a:srgbClr val="002060"/>
                </a:solidFill>
                <a:latin typeface="#9Slide03 AllRoundGothic" panose="020B0703020202020104" charset="0"/>
              </a:rPr>
              <a:t>chất</a:t>
            </a:r>
            <a:r>
              <a:rPr lang="en-US" sz="4000" dirty="0">
                <a:solidFill>
                  <a:srgbClr val="002060"/>
                </a:solidFill>
                <a:latin typeface="#9Slide03 AllRoundGothic" panose="020B0703020202020104" charset="0"/>
              </a:rPr>
              <a:t> – </a:t>
            </a:r>
            <a:r>
              <a:rPr lang="en-US" sz="4000" dirty="0" err="1">
                <a:solidFill>
                  <a:srgbClr val="002060"/>
                </a:solidFill>
                <a:latin typeface="#9Slide03 AllRoundGothic" panose="020B0703020202020104" charset="0"/>
              </a:rPr>
              <a:t>Hợp</a:t>
            </a:r>
            <a:r>
              <a:rPr lang="en-US" sz="4000" dirty="0">
                <a:solidFill>
                  <a:srgbClr val="002060"/>
                </a:solidFill>
                <a:latin typeface="#9Slide03 AllRoundGothic" panose="020B0703020202020104" charset="0"/>
              </a:rPr>
              <a:t> </a:t>
            </a:r>
            <a:r>
              <a:rPr lang="en-US" sz="4000" dirty="0" err="1">
                <a:solidFill>
                  <a:srgbClr val="002060"/>
                </a:solidFill>
                <a:latin typeface="#9Slide03 AllRoundGothic" panose="020B0703020202020104" charset="0"/>
              </a:rPr>
              <a:t>chất</a:t>
            </a:r>
            <a:endParaRPr lang="en-US" sz="4000" dirty="0">
              <a:solidFill>
                <a:srgbClr val="002060"/>
              </a:solidFill>
              <a:latin typeface="#9Slide03 AllRoundGothic" panose="020B0703020202020104" charset="0"/>
            </a:endParaRPr>
          </a:p>
        </p:txBody>
      </p:sp>
      <p:grpSp>
        <p:nvGrpSpPr>
          <p:cNvPr id="107" name="Google Shape;1294;p55">
            <a:extLst>
              <a:ext uri="{FF2B5EF4-FFF2-40B4-BE49-F238E27FC236}">
                <a16:creationId xmlns:a16="http://schemas.microsoft.com/office/drawing/2014/main" id="{CB020DD3-76FB-42D7-A65D-9CFB0D82C246}"/>
              </a:ext>
            </a:extLst>
          </p:cNvPr>
          <p:cNvGrpSpPr/>
          <p:nvPr/>
        </p:nvGrpSpPr>
        <p:grpSpPr>
          <a:xfrm>
            <a:off x="7598758" y="2571750"/>
            <a:ext cx="1342042" cy="2551303"/>
            <a:chOff x="7169780" y="2027169"/>
            <a:chExt cx="1650532" cy="3095884"/>
          </a:xfrm>
        </p:grpSpPr>
        <p:grpSp>
          <p:nvGrpSpPr>
            <p:cNvPr id="108" name="Google Shape;1295;p55">
              <a:extLst>
                <a:ext uri="{FF2B5EF4-FFF2-40B4-BE49-F238E27FC236}">
                  <a16:creationId xmlns:a16="http://schemas.microsoft.com/office/drawing/2014/main" id="{0B8A6A4A-C12A-4BDB-BA88-AE2BFB83C505}"/>
                </a:ext>
              </a:extLst>
            </p:cNvPr>
            <p:cNvGrpSpPr/>
            <p:nvPr/>
          </p:nvGrpSpPr>
          <p:grpSpPr>
            <a:xfrm>
              <a:off x="7414075" y="2589300"/>
              <a:ext cx="1406237" cy="2533753"/>
              <a:chOff x="7414075" y="2589300"/>
              <a:chExt cx="1406237" cy="2533753"/>
            </a:xfrm>
          </p:grpSpPr>
          <p:sp>
            <p:nvSpPr>
              <p:cNvPr id="115" name="Google Shape;1296;p55">
                <a:extLst>
                  <a:ext uri="{FF2B5EF4-FFF2-40B4-BE49-F238E27FC236}">
                    <a16:creationId xmlns:a16="http://schemas.microsoft.com/office/drawing/2014/main" id="{58CE7A9E-D309-4E63-81FB-C8881A87964B}"/>
                  </a:ext>
                </a:extLst>
              </p:cNvPr>
              <p:cNvSpPr/>
              <p:nvPr/>
            </p:nvSpPr>
            <p:spPr>
              <a:xfrm>
                <a:off x="7752446" y="4331112"/>
                <a:ext cx="391931" cy="555231"/>
              </a:xfrm>
              <a:custGeom>
                <a:avLst/>
                <a:gdLst/>
                <a:ahLst/>
                <a:cxnLst/>
                <a:rect l="l" t="t" r="r" b="b"/>
                <a:pathLst>
                  <a:path w="12646" h="17915" extrusionOk="0">
                    <a:moveTo>
                      <a:pt x="5412" y="0"/>
                    </a:moveTo>
                    <a:cubicBezTo>
                      <a:pt x="2090" y="0"/>
                      <a:pt x="1" y="15031"/>
                      <a:pt x="1" y="15031"/>
                    </a:cubicBezTo>
                    <a:cubicBezTo>
                      <a:pt x="1" y="15031"/>
                      <a:pt x="1739" y="17914"/>
                      <a:pt x="3021" y="17914"/>
                    </a:cubicBezTo>
                    <a:cubicBezTo>
                      <a:pt x="3247" y="17914"/>
                      <a:pt x="3459" y="17825"/>
                      <a:pt x="3644" y="17614"/>
                    </a:cubicBezTo>
                    <a:cubicBezTo>
                      <a:pt x="5501" y="15483"/>
                      <a:pt x="12645" y="3041"/>
                      <a:pt x="12348" y="2505"/>
                    </a:cubicBezTo>
                    <a:cubicBezTo>
                      <a:pt x="12050" y="1981"/>
                      <a:pt x="9371" y="1398"/>
                      <a:pt x="5823" y="76"/>
                    </a:cubicBezTo>
                    <a:cubicBezTo>
                      <a:pt x="5684" y="25"/>
                      <a:pt x="5547" y="0"/>
                      <a:pt x="5412"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55">
                <a:extLst>
                  <a:ext uri="{FF2B5EF4-FFF2-40B4-BE49-F238E27FC236}">
                    <a16:creationId xmlns:a16="http://schemas.microsoft.com/office/drawing/2014/main" id="{88136375-8D11-4018-9A90-30F858251B2C}"/>
                  </a:ext>
                </a:extLst>
              </p:cNvPr>
              <p:cNvSpPr/>
              <p:nvPr/>
            </p:nvSpPr>
            <p:spPr>
              <a:xfrm>
                <a:off x="7785669" y="4488954"/>
                <a:ext cx="305927" cy="132338"/>
              </a:xfrm>
              <a:custGeom>
                <a:avLst/>
                <a:gdLst/>
                <a:ahLst/>
                <a:cxnLst/>
                <a:rect l="l" t="t" r="r" b="b"/>
                <a:pathLst>
                  <a:path w="9871" h="4270" extrusionOk="0">
                    <a:moveTo>
                      <a:pt x="1361" y="1"/>
                    </a:moveTo>
                    <a:cubicBezTo>
                      <a:pt x="737" y="1"/>
                      <a:pt x="354" y="36"/>
                      <a:pt x="381" y="115"/>
                    </a:cubicBezTo>
                    <a:cubicBezTo>
                      <a:pt x="524" y="508"/>
                      <a:pt x="0" y="3830"/>
                      <a:pt x="0" y="3830"/>
                    </a:cubicBezTo>
                    <a:cubicBezTo>
                      <a:pt x="0" y="3830"/>
                      <a:pt x="4819" y="4269"/>
                      <a:pt x="6787" y="4269"/>
                    </a:cubicBezTo>
                    <a:cubicBezTo>
                      <a:pt x="7177" y="4269"/>
                      <a:pt x="7455" y="4252"/>
                      <a:pt x="7561" y="4211"/>
                    </a:cubicBezTo>
                    <a:cubicBezTo>
                      <a:pt x="8204" y="3961"/>
                      <a:pt x="9871" y="1651"/>
                      <a:pt x="9740" y="1008"/>
                    </a:cubicBezTo>
                    <a:cubicBezTo>
                      <a:pt x="9627" y="508"/>
                      <a:pt x="3739" y="1"/>
                      <a:pt x="1361" y="1"/>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55">
                <a:extLst>
                  <a:ext uri="{FF2B5EF4-FFF2-40B4-BE49-F238E27FC236}">
                    <a16:creationId xmlns:a16="http://schemas.microsoft.com/office/drawing/2014/main" id="{C05136C3-704E-4918-867A-8CC11C44BA5C}"/>
                  </a:ext>
                </a:extLst>
              </p:cNvPr>
              <p:cNvSpPr/>
              <p:nvPr/>
            </p:nvSpPr>
            <p:spPr>
              <a:xfrm>
                <a:off x="8104484" y="4297609"/>
                <a:ext cx="360908" cy="680564"/>
              </a:xfrm>
              <a:custGeom>
                <a:avLst/>
                <a:gdLst/>
                <a:ahLst/>
                <a:cxnLst/>
                <a:rect l="l" t="t" r="r" b="b"/>
                <a:pathLst>
                  <a:path w="11645" h="21959" extrusionOk="0">
                    <a:moveTo>
                      <a:pt x="4004" y="0"/>
                    </a:moveTo>
                    <a:cubicBezTo>
                      <a:pt x="3932" y="0"/>
                      <a:pt x="3859" y="1"/>
                      <a:pt x="3787" y="2"/>
                    </a:cubicBezTo>
                    <a:cubicBezTo>
                      <a:pt x="0" y="86"/>
                      <a:pt x="3227" y="18886"/>
                      <a:pt x="3227" y="18886"/>
                    </a:cubicBezTo>
                    <a:cubicBezTo>
                      <a:pt x="3227" y="18886"/>
                      <a:pt x="5964" y="21959"/>
                      <a:pt x="7080" y="21959"/>
                    </a:cubicBezTo>
                    <a:cubicBezTo>
                      <a:pt x="7310" y="21959"/>
                      <a:pt x="7470" y="21829"/>
                      <a:pt x="7525" y="21517"/>
                    </a:cubicBezTo>
                    <a:cubicBezTo>
                      <a:pt x="8287" y="17040"/>
                      <a:pt x="11645" y="2836"/>
                      <a:pt x="11192" y="2455"/>
                    </a:cubicBezTo>
                    <a:cubicBezTo>
                      <a:pt x="10737" y="2058"/>
                      <a:pt x="7704" y="0"/>
                      <a:pt x="4004"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55">
                <a:extLst>
                  <a:ext uri="{FF2B5EF4-FFF2-40B4-BE49-F238E27FC236}">
                    <a16:creationId xmlns:a16="http://schemas.microsoft.com/office/drawing/2014/main" id="{9D1429B7-D0A5-4B56-89C6-F0D8B7E72AF9}"/>
                  </a:ext>
                </a:extLst>
              </p:cNvPr>
              <p:cNvSpPr/>
              <p:nvPr/>
            </p:nvSpPr>
            <p:spPr>
              <a:xfrm>
                <a:off x="7977540" y="4971592"/>
                <a:ext cx="378263" cy="151460"/>
              </a:xfrm>
              <a:custGeom>
                <a:avLst/>
                <a:gdLst/>
                <a:ahLst/>
                <a:cxnLst/>
                <a:rect l="l" t="t" r="r" b="b"/>
                <a:pathLst>
                  <a:path w="12205" h="4887" extrusionOk="0">
                    <a:moveTo>
                      <a:pt x="7525" y="0"/>
                    </a:moveTo>
                    <a:cubicBezTo>
                      <a:pt x="7196" y="0"/>
                      <a:pt x="6904" y="30"/>
                      <a:pt x="6680" y="103"/>
                    </a:cubicBezTo>
                    <a:cubicBezTo>
                      <a:pt x="5442" y="496"/>
                      <a:pt x="1" y="3032"/>
                      <a:pt x="1537" y="3854"/>
                    </a:cubicBezTo>
                    <a:cubicBezTo>
                      <a:pt x="2632" y="4458"/>
                      <a:pt x="5698" y="4887"/>
                      <a:pt x="7996" y="4887"/>
                    </a:cubicBezTo>
                    <a:cubicBezTo>
                      <a:pt x="8869" y="4887"/>
                      <a:pt x="9631" y="4825"/>
                      <a:pt x="10133" y="4687"/>
                    </a:cubicBezTo>
                    <a:cubicBezTo>
                      <a:pt x="11966" y="4175"/>
                      <a:pt x="12205" y="889"/>
                      <a:pt x="11252" y="615"/>
                    </a:cubicBezTo>
                    <a:cubicBezTo>
                      <a:pt x="11252" y="615"/>
                      <a:pt x="9015" y="0"/>
                      <a:pt x="7525" y="0"/>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55">
                <a:extLst>
                  <a:ext uri="{FF2B5EF4-FFF2-40B4-BE49-F238E27FC236}">
                    <a16:creationId xmlns:a16="http://schemas.microsoft.com/office/drawing/2014/main" id="{44F771BC-E491-4CA3-B9BB-C42C091B1E50}"/>
                  </a:ext>
                </a:extLst>
              </p:cNvPr>
              <p:cNvSpPr/>
              <p:nvPr/>
            </p:nvSpPr>
            <p:spPr>
              <a:xfrm>
                <a:off x="8161664" y="4979588"/>
                <a:ext cx="47264" cy="51695"/>
              </a:xfrm>
              <a:custGeom>
                <a:avLst/>
                <a:gdLst/>
                <a:ahLst/>
                <a:cxnLst/>
                <a:rect l="l" t="t" r="r" b="b"/>
                <a:pathLst>
                  <a:path w="1525" h="1668" extrusionOk="0">
                    <a:moveTo>
                      <a:pt x="120" y="0"/>
                    </a:moveTo>
                    <a:lnTo>
                      <a:pt x="1" y="357"/>
                    </a:lnTo>
                    <a:cubicBezTo>
                      <a:pt x="930" y="691"/>
                      <a:pt x="1144" y="1631"/>
                      <a:pt x="1156" y="1667"/>
                    </a:cubicBezTo>
                    <a:lnTo>
                      <a:pt x="1525" y="1596"/>
                    </a:lnTo>
                    <a:cubicBezTo>
                      <a:pt x="1513" y="1548"/>
                      <a:pt x="1263" y="393"/>
                      <a:pt x="120" y="0"/>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55">
                <a:extLst>
                  <a:ext uri="{FF2B5EF4-FFF2-40B4-BE49-F238E27FC236}">
                    <a16:creationId xmlns:a16="http://schemas.microsoft.com/office/drawing/2014/main" id="{9EBE6C91-CEA9-4186-9003-03F5714DC1E1}"/>
                  </a:ext>
                </a:extLst>
              </p:cNvPr>
              <p:cNvSpPr/>
              <p:nvPr/>
            </p:nvSpPr>
            <p:spPr>
              <a:xfrm>
                <a:off x="8121467" y="4993968"/>
                <a:ext cx="43916" cy="46148"/>
              </a:xfrm>
              <a:custGeom>
                <a:avLst/>
                <a:gdLst/>
                <a:ahLst/>
                <a:cxnLst/>
                <a:rect l="l" t="t" r="r" b="b"/>
                <a:pathLst>
                  <a:path w="1417" h="1489" extrusionOk="0">
                    <a:moveTo>
                      <a:pt x="0" y="1"/>
                    </a:moveTo>
                    <a:lnTo>
                      <a:pt x="1417" y="1489"/>
                    </a:lnTo>
                    <a:cubicBezTo>
                      <a:pt x="1417" y="1489"/>
                      <a:pt x="500" y="274"/>
                      <a:pt x="0" y="1"/>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02;p55">
                <a:extLst>
                  <a:ext uri="{FF2B5EF4-FFF2-40B4-BE49-F238E27FC236}">
                    <a16:creationId xmlns:a16="http://schemas.microsoft.com/office/drawing/2014/main" id="{02692AD5-E14E-4C4F-BBD1-F6229112B27E}"/>
                  </a:ext>
                </a:extLst>
              </p:cNvPr>
              <p:cNvSpPr/>
              <p:nvPr/>
            </p:nvSpPr>
            <p:spPr>
              <a:xfrm>
                <a:off x="8118492" y="4988793"/>
                <a:ext cx="51695" cy="55012"/>
              </a:xfrm>
              <a:custGeom>
                <a:avLst/>
                <a:gdLst/>
                <a:ahLst/>
                <a:cxnLst/>
                <a:rect l="l" t="t" r="r" b="b"/>
                <a:pathLst>
                  <a:path w="1668" h="1775" extrusionOk="0">
                    <a:moveTo>
                      <a:pt x="179" y="1"/>
                    </a:moveTo>
                    <a:lnTo>
                      <a:pt x="1" y="346"/>
                    </a:lnTo>
                    <a:cubicBezTo>
                      <a:pt x="394" y="537"/>
                      <a:pt x="1108" y="1453"/>
                      <a:pt x="1358" y="1775"/>
                    </a:cubicBezTo>
                    <a:lnTo>
                      <a:pt x="1668" y="1549"/>
                    </a:lnTo>
                    <a:cubicBezTo>
                      <a:pt x="1572" y="1418"/>
                      <a:pt x="715" y="287"/>
                      <a:pt x="179" y="1"/>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03;p55">
                <a:extLst>
                  <a:ext uri="{FF2B5EF4-FFF2-40B4-BE49-F238E27FC236}">
                    <a16:creationId xmlns:a16="http://schemas.microsoft.com/office/drawing/2014/main" id="{68DD4117-CC24-4FA8-BFD5-A2516D470182}"/>
                  </a:ext>
                </a:extLst>
              </p:cNvPr>
              <p:cNvSpPr/>
              <p:nvPr/>
            </p:nvSpPr>
            <p:spPr>
              <a:xfrm>
                <a:off x="8084184" y="5017212"/>
                <a:ext cx="43575" cy="46148"/>
              </a:xfrm>
              <a:custGeom>
                <a:avLst/>
                <a:gdLst/>
                <a:ahLst/>
                <a:cxnLst/>
                <a:rect l="l" t="t" r="r" b="b"/>
                <a:pathLst>
                  <a:path w="1406" h="1489" extrusionOk="0">
                    <a:moveTo>
                      <a:pt x="1" y="1"/>
                    </a:moveTo>
                    <a:lnTo>
                      <a:pt x="1405" y="1489"/>
                    </a:lnTo>
                    <a:cubicBezTo>
                      <a:pt x="1405" y="1489"/>
                      <a:pt x="501" y="263"/>
                      <a:pt x="1" y="1"/>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04;p55">
                <a:extLst>
                  <a:ext uri="{FF2B5EF4-FFF2-40B4-BE49-F238E27FC236}">
                    <a16:creationId xmlns:a16="http://schemas.microsoft.com/office/drawing/2014/main" id="{A85F55D6-E98D-417F-AC50-7A5FB9950C51}"/>
                  </a:ext>
                </a:extLst>
              </p:cNvPr>
              <p:cNvSpPr/>
              <p:nvPr/>
            </p:nvSpPr>
            <p:spPr>
              <a:xfrm>
                <a:off x="8080868" y="5012037"/>
                <a:ext cx="51695" cy="55012"/>
              </a:xfrm>
              <a:custGeom>
                <a:avLst/>
                <a:gdLst/>
                <a:ahLst/>
                <a:cxnLst/>
                <a:rect l="l" t="t" r="r" b="b"/>
                <a:pathLst>
                  <a:path w="1668" h="1775" extrusionOk="0">
                    <a:moveTo>
                      <a:pt x="179" y="1"/>
                    </a:moveTo>
                    <a:lnTo>
                      <a:pt x="0" y="346"/>
                    </a:lnTo>
                    <a:cubicBezTo>
                      <a:pt x="381" y="537"/>
                      <a:pt x="1108" y="1442"/>
                      <a:pt x="1358" y="1775"/>
                    </a:cubicBezTo>
                    <a:lnTo>
                      <a:pt x="1667" y="1549"/>
                    </a:lnTo>
                    <a:cubicBezTo>
                      <a:pt x="1560" y="1418"/>
                      <a:pt x="715" y="287"/>
                      <a:pt x="179" y="1"/>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305;p55">
                <a:extLst>
                  <a:ext uri="{FF2B5EF4-FFF2-40B4-BE49-F238E27FC236}">
                    <a16:creationId xmlns:a16="http://schemas.microsoft.com/office/drawing/2014/main" id="{43338B76-A57D-444F-9179-830B68A478DB}"/>
                  </a:ext>
                </a:extLst>
              </p:cNvPr>
              <p:cNvSpPr/>
              <p:nvPr/>
            </p:nvSpPr>
            <p:spPr>
              <a:xfrm>
                <a:off x="8186395" y="4878709"/>
                <a:ext cx="173837" cy="119817"/>
              </a:xfrm>
              <a:custGeom>
                <a:avLst/>
                <a:gdLst/>
                <a:ahLst/>
                <a:cxnLst/>
                <a:rect l="l" t="t" r="r" b="b"/>
                <a:pathLst>
                  <a:path w="5609" h="3866" extrusionOk="0">
                    <a:moveTo>
                      <a:pt x="1261" y="0"/>
                    </a:moveTo>
                    <a:cubicBezTo>
                      <a:pt x="929" y="0"/>
                      <a:pt x="681" y="39"/>
                      <a:pt x="584" y="136"/>
                    </a:cubicBezTo>
                    <a:cubicBezTo>
                      <a:pt x="155" y="564"/>
                      <a:pt x="1" y="2636"/>
                      <a:pt x="382" y="2815"/>
                    </a:cubicBezTo>
                    <a:cubicBezTo>
                      <a:pt x="707" y="2993"/>
                      <a:pt x="3726" y="3866"/>
                      <a:pt x="4591" y="3866"/>
                    </a:cubicBezTo>
                    <a:cubicBezTo>
                      <a:pt x="4707" y="3866"/>
                      <a:pt x="4784" y="3850"/>
                      <a:pt x="4811" y="3815"/>
                    </a:cubicBezTo>
                    <a:cubicBezTo>
                      <a:pt x="4811" y="3815"/>
                      <a:pt x="5608" y="683"/>
                      <a:pt x="5001" y="552"/>
                    </a:cubicBezTo>
                    <a:cubicBezTo>
                      <a:pt x="4531" y="451"/>
                      <a:pt x="2400" y="0"/>
                      <a:pt x="1261" y="0"/>
                    </a:cubicBezTo>
                    <a:close/>
                  </a:path>
                </a:pathLst>
              </a:custGeom>
              <a:solidFill>
                <a:srgbClr val="F2D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306;p55">
                <a:extLst>
                  <a:ext uri="{FF2B5EF4-FFF2-40B4-BE49-F238E27FC236}">
                    <a16:creationId xmlns:a16="http://schemas.microsoft.com/office/drawing/2014/main" id="{1612DF97-16D5-4A97-8960-A3483CBE7245}"/>
                  </a:ext>
                </a:extLst>
              </p:cNvPr>
              <p:cNvSpPr/>
              <p:nvPr/>
            </p:nvSpPr>
            <p:spPr>
              <a:xfrm>
                <a:off x="8162005" y="4516506"/>
                <a:ext cx="258725" cy="142070"/>
              </a:xfrm>
              <a:custGeom>
                <a:avLst/>
                <a:gdLst/>
                <a:ahLst/>
                <a:cxnLst/>
                <a:rect l="l" t="t" r="r" b="b"/>
                <a:pathLst>
                  <a:path w="8348" h="4584" extrusionOk="0">
                    <a:moveTo>
                      <a:pt x="1380" y="0"/>
                    </a:moveTo>
                    <a:cubicBezTo>
                      <a:pt x="549" y="0"/>
                      <a:pt x="0" y="61"/>
                      <a:pt x="37" y="226"/>
                    </a:cubicBezTo>
                    <a:cubicBezTo>
                      <a:pt x="168" y="869"/>
                      <a:pt x="418" y="4584"/>
                      <a:pt x="418" y="4584"/>
                    </a:cubicBezTo>
                    <a:cubicBezTo>
                      <a:pt x="418" y="4584"/>
                      <a:pt x="7074" y="4584"/>
                      <a:pt x="7455" y="4453"/>
                    </a:cubicBezTo>
                    <a:cubicBezTo>
                      <a:pt x="7848" y="4322"/>
                      <a:pt x="8348" y="488"/>
                      <a:pt x="8348" y="488"/>
                    </a:cubicBezTo>
                    <a:cubicBezTo>
                      <a:pt x="8348" y="488"/>
                      <a:pt x="3732" y="0"/>
                      <a:pt x="1380" y="0"/>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307;p55">
                <a:extLst>
                  <a:ext uri="{FF2B5EF4-FFF2-40B4-BE49-F238E27FC236}">
                    <a16:creationId xmlns:a16="http://schemas.microsoft.com/office/drawing/2014/main" id="{EDBC6C25-EE4D-48F2-A657-D597DEE94F78}"/>
                  </a:ext>
                </a:extLst>
              </p:cNvPr>
              <p:cNvSpPr/>
              <p:nvPr/>
            </p:nvSpPr>
            <p:spPr>
              <a:xfrm>
                <a:off x="7840804" y="3463522"/>
                <a:ext cx="844887" cy="769017"/>
              </a:xfrm>
              <a:custGeom>
                <a:avLst/>
                <a:gdLst/>
                <a:ahLst/>
                <a:cxnLst/>
                <a:rect l="l" t="t" r="r" b="b"/>
                <a:pathLst>
                  <a:path w="27261" h="24813" extrusionOk="0">
                    <a:moveTo>
                      <a:pt x="15717" y="1"/>
                    </a:moveTo>
                    <a:cubicBezTo>
                      <a:pt x="9043" y="1"/>
                      <a:pt x="1" y="1655"/>
                      <a:pt x="507" y="5377"/>
                    </a:cubicBezTo>
                    <a:cubicBezTo>
                      <a:pt x="674" y="6639"/>
                      <a:pt x="5413" y="23058"/>
                      <a:pt x="7758" y="23998"/>
                    </a:cubicBezTo>
                    <a:cubicBezTo>
                      <a:pt x="8818" y="24421"/>
                      <a:pt x="12290" y="24813"/>
                      <a:pt x="15920" y="24813"/>
                    </a:cubicBezTo>
                    <a:cubicBezTo>
                      <a:pt x="20364" y="24813"/>
                      <a:pt x="25046" y="24226"/>
                      <a:pt x="25832" y="22391"/>
                    </a:cubicBezTo>
                    <a:cubicBezTo>
                      <a:pt x="27261" y="19057"/>
                      <a:pt x="24796" y="3317"/>
                      <a:pt x="22379" y="1103"/>
                    </a:cubicBezTo>
                    <a:cubicBezTo>
                      <a:pt x="21590" y="384"/>
                      <a:pt x="18928" y="1"/>
                      <a:pt x="15717" y="1"/>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308;p55">
                <a:extLst>
                  <a:ext uri="{FF2B5EF4-FFF2-40B4-BE49-F238E27FC236}">
                    <a16:creationId xmlns:a16="http://schemas.microsoft.com/office/drawing/2014/main" id="{0B419547-7F6D-4618-B5CE-B96F498BE35A}"/>
                  </a:ext>
                </a:extLst>
              </p:cNvPr>
              <p:cNvSpPr/>
              <p:nvPr/>
            </p:nvSpPr>
            <p:spPr>
              <a:xfrm>
                <a:off x="7551710" y="3597159"/>
                <a:ext cx="606368" cy="413316"/>
              </a:xfrm>
              <a:custGeom>
                <a:avLst/>
                <a:gdLst/>
                <a:ahLst/>
                <a:cxnLst/>
                <a:rect l="l" t="t" r="r" b="b"/>
                <a:pathLst>
                  <a:path w="19565" h="13336" extrusionOk="0">
                    <a:moveTo>
                      <a:pt x="13007" y="0"/>
                    </a:moveTo>
                    <a:cubicBezTo>
                      <a:pt x="12924" y="0"/>
                      <a:pt x="12839" y="2"/>
                      <a:pt x="12752" y="5"/>
                    </a:cubicBezTo>
                    <a:cubicBezTo>
                      <a:pt x="3632" y="363"/>
                      <a:pt x="1" y="10281"/>
                      <a:pt x="537" y="12578"/>
                    </a:cubicBezTo>
                    <a:cubicBezTo>
                      <a:pt x="664" y="13126"/>
                      <a:pt x="1159" y="13335"/>
                      <a:pt x="1841" y="13335"/>
                    </a:cubicBezTo>
                    <a:cubicBezTo>
                      <a:pt x="4034" y="13335"/>
                      <a:pt x="8157" y="11174"/>
                      <a:pt x="8157" y="11174"/>
                    </a:cubicBezTo>
                    <a:cubicBezTo>
                      <a:pt x="12084" y="11079"/>
                      <a:pt x="19565" y="0"/>
                      <a:pt x="13007" y="0"/>
                    </a:cubicBezTo>
                    <a:close/>
                  </a:path>
                </a:pathLst>
              </a:custGeom>
              <a:solidFill>
                <a:srgbClr val="D1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309;p55">
                <a:extLst>
                  <a:ext uri="{FF2B5EF4-FFF2-40B4-BE49-F238E27FC236}">
                    <a16:creationId xmlns:a16="http://schemas.microsoft.com/office/drawing/2014/main" id="{3D368504-4FED-4528-A82C-71C12E06242E}"/>
                  </a:ext>
                </a:extLst>
              </p:cNvPr>
              <p:cNvSpPr/>
              <p:nvPr/>
            </p:nvSpPr>
            <p:spPr>
              <a:xfrm>
                <a:off x="7477702" y="4875052"/>
                <a:ext cx="372127" cy="172380"/>
              </a:xfrm>
              <a:custGeom>
                <a:avLst/>
                <a:gdLst/>
                <a:ahLst/>
                <a:cxnLst/>
                <a:rect l="l" t="t" r="r" b="b"/>
                <a:pathLst>
                  <a:path w="12007" h="5562" extrusionOk="0">
                    <a:moveTo>
                      <a:pt x="6632" y="1"/>
                    </a:moveTo>
                    <a:cubicBezTo>
                      <a:pt x="4715" y="1"/>
                      <a:pt x="1" y="402"/>
                      <a:pt x="996" y="1611"/>
                    </a:cubicBezTo>
                    <a:cubicBezTo>
                      <a:pt x="2091" y="2945"/>
                      <a:pt x="6794" y="5338"/>
                      <a:pt x="8687" y="5552"/>
                    </a:cubicBezTo>
                    <a:cubicBezTo>
                      <a:pt x="8749" y="5559"/>
                      <a:pt x="8810" y="5562"/>
                      <a:pt x="8871" y="5562"/>
                    </a:cubicBezTo>
                    <a:cubicBezTo>
                      <a:pt x="10673" y="5562"/>
                      <a:pt x="12007" y="2747"/>
                      <a:pt x="11235" y="2171"/>
                    </a:cubicBezTo>
                    <a:cubicBezTo>
                      <a:pt x="11235" y="2171"/>
                      <a:pt x="8473" y="87"/>
                      <a:pt x="7163" y="16"/>
                    </a:cubicBezTo>
                    <a:cubicBezTo>
                      <a:pt x="7030" y="6"/>
                      <a:pt x="6849" y="1"/>
                      <a:pt x="6632" y="1"/>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310;p55">
                <a:extLst>
                  <a:ext uri="{FF2B5EF4-FFF2-40B4-BE49-F238E27FC236}">
                    <a16:creationId xmlns:a16="http://schemas.microsoft.com/office/drawing/2014/main" id="{EF381210-934B-42EE-8276-D3F45BF9E09A}"/>
                  </a:ext>
                </a:extLst>
              </p:cNvPr>
              <p:cNvSpPr/>
              <p:nvPr/>
            </p:nvSpPr>
            <p:spPr>
              <a:xfrm>
                <a:off x="7673478" y="4873317"/>
                <a:ext cx="36199" cy="61644"/>
              </a:xfrm>
              <a:custGeom>
                <a:avLst/>
                <a:gdLst/>
                <a:ahLst/>
                <a:cxnLst/>
                <a:rect l="l" t="t" r="r" b="b"/>
                <a:pathLst>
                  <a:path w="1168" h="1989" extrusionOk="0">
                    <a:moveTo>
                      <a:pt x="251" y="0"/>
                    </a:moveTo>
                    <a:lnTo>
                      <a:pt x="1" y="298"/>
                    </a:lnTo>
                    <a:cubicBezTo>
                      <a:pt x="763" y="929"/>
                      <a:pt x="596" y="1881"/>
                      <a:pt x="596" y="1929"/>
                    </a:cubicBezTo>
                    <a:lnTo>
                      <a:pt x="965" y="1989"/>
                    </a:lnTo>
                    <a:cubicBezTo>
                      <a:pt x="965" y="1941"/>
                      <a:pt x="1168" y="786"/>
                      <a:pt x="251" y="0"/>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11;p55">
                <a:extLst>
                  <a:ext uri="{FF2B5EF4-FFF2-40B4-BE49-F238E27FC236}">
                    <a16:creationId xmlns:a16="http://schemas.microsoft.com/office/drawing/2014/main" id="{0C462D4F-9F0A-4273-AFF4-B05EED23A566}"/>
                  </a:ext>
                </a:extLst>
              </p:cNvPr>
              <p:cNvSpPr/>
              <p:nvPr/>
            </p:nvSpPr>
            <p:spPr>
              <a:xfrm>
                <a:off x="7634366" y="4870000"/>
                <a:ext cx="24019" cy="59072"/>
              </a:xfrm>
              <a:custGeom>
                <a:avLst/>
                <a:gdLst/>
                <a:ahLst/>
                <a:cxnLst/>
                <a:rect l="l" t="t" r="r" b="b"/>
                <a:pathLst>
                  <a:path w="775" h="1906" extrusionOk="0">
                    <a:moveTo>
                      <a:pt x="1" y="0"/>
                    </a:moveTo>
                    <a:lnTo>
                      <a:pt x="775" y="1905"/>
                    </a:lnTo>
                    <a:cubicBezTo>
                      <a:pt x="775" y="1905"/>
                      <a:pt x="370" y="429"/>
                      <a:pt x="1" y="0"/>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2;p55">
                <a:extLst>
                  <a:ext uri="{FF2B5EF4-FFF2-40B4-BE49-F238E27FC236}">
                    <a16:creationId xmlns:a16="http://schemas.microsoft.com/office/drawing/2014/main" id="{E1E9AA30-68A0-4897-A3E7-1BFF46EE2CBE}"/>
                  </a:ext>
                </a:extLst>
              </p:cNvPr>
              <p:cNvSpPr/>
              <p:nvPr/>
            </p:nvSpPr>
            <p:spPr>
              <a:xfrm>
                <a:off x="7630306" y="4866281"/>
                <a:ext cx="33999" cy="64619"/>
              </a:xfrm>
              <a:custGeom>
                <a:avLst/>
                <a:gdLst/>
                <a:ahLst/>
                <a:cxnLst/>
                <a:rect l="l" t="t" r="r" b="b"/>
                <a:pathLst>
                  <a:path w="1097" h="2085" extrusionOk="0">
                    <a:moveTo>
                      <a:pt x="298" y="1"/>
                    </a:moveTo>
                    <a:lnTo>
                      <a:pt x="1" y="251"/>
                    </a:lnTo>
                    <a:cubicBezTo>
                      <a:pt x="275" y="584"/>
                      <a:pt x="620" y="1680"/>
                      <a:pt x="727" y="2085"/>
                    </a:cubicBezTo>
                    <a:lnTo>
                      <a:pt x="1096" y="1977"/>
                    </a:lnTo>
                    <a:cubicBezTo>
                      <a:pt x="1072" y="1835"/>
                      <a:pt x="679" y="465"/>
                      <a:pt x="298" y="1"/>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13;p55">
                <a:extLst>
                  <a:ext uri="{FF2B5EF4-FFF2-40B4-BE49-F238E27FC236}">
                    <a16:creationId xmlns:a16="http://schemas.microsoft.com/office/drawing/2014/main" id="{D48E5A9D-8758-4247-B220-4DAECDA7BCEF}"/>
                  </a:ext>
                </a:extLst>
              </p:cNvPr>
              <p:cNvSpPr/>
              <p:nvPr/>
            </p:nvSpPr>
            <p:spPr>
              <a:xfrm>
                <a:off x="7591194" y="4877377"/>
                <a:ext cx="23647" cy="59072"/>
              </a:xfrm>
              <a:custGeom>
                <a:avLst/>
                <a:gdLst/>
                <a:ahLst/>
                <a:cxnLst/>
                <a:rect l="l" t="t" r="r" b="b"/>
                <a:pathLst>
                  <a:path w="763" h="1906" extrusionOk="0">
                    <a:moveTo>
                      <a:pt x="1" y="0"/>
                    </a:moveTo>
                    <a:lnTo>
                      <a:pt x="763" y="1905"/>
                    </a:lnTo>
                    <a:cubicBezTo>
                      <a:pt x="763" y="1905"/>
                      <a:pt x="370" y="429"/>
                      <a:pt x="1" y="0"/>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14;p55">
                <a:extLst>
                  <a:ext uri="{FF2B5EF4-FFF2-40B4-BE49-F238E27FC236}">
                    <a16:creationId xmlns:a16="http://schemas.microsoft.com/office/drawing/2014/main" id="{FC9FE6DC-F978-403C-BFE3-8559AB87B745}"/>
                  </a:ext>
                </a:extLst>
              </p:cNvPr>
              <p:cNvSpPr/>
              <p:nvPr/>
            </p:nvSpPr>
            <p:spPr>
              <a:xfrm>
                <a:off x="7586762" y="4873688"/>
                <a:ext cx="34371" cy="64588"/>
              </a:xfrm>
              <a:custGeom>
                <a:avLst/>
                <a:gdLst/>
                <a:ahLst/>
                <a:cxnLst/>
                <a:rect l="l" t="t" r="r" b="b"/>
                <a:pathLst>
                  <a:path w="1109" h="2084" extrusionOk="0">
                    <a:moveTo>
                      <a:pt x="299" y="0"/>
                    </a:moveTo>
                    <a:lnTo>
                      <a:pt x="1" y="250"/>
                    </a:lnTo>
                    <a:cubicBezTo>
                      <a:pt x="287" y="584"/>
                      <a:pt x="632" y="1679"/>
                      <a:pt x="727" y="2084"/>
                    </a:cubicBezTo>
                    <a:lnTo>
                      <a:pt x="1108" y="1977"/>
                    </a:lnTo>
                    <a:cubicBezTo>
                      <a:pt x="1072" y="1834"/>
                      <a:pt x="691" y="464"/>
                      <a:pt x="299" y="0"/>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15;p55">
                <a:extLst>
                  <a:ext uri="{FF2B5EF4-FFF2-40B4-BE49-F238E27FC236}">
                    <a16:creationId xmlns:a16="http://schemas.microsoft.com/office/drawing/2014/main" id="{9154CA48-C11D-4A68-B6B2-14CB78AAC677}"/>
                  </a:ext>
                </a:extLst>
              </p:cNvPr>
              <p:cNvSpPr/>
              <p:nvPr/>
            </p:nvSpPr>
            <p:spPr>
              <a:xfrm>
                <a:off x="7708902" y="4796301"/>
                <a:ext cx="182329" cy="155303"/>
              </a:xfrm>
              <a:custGeom>
                <a:avLst/>
                <a:gdLst/>
                <a:ahLst/>
                <a:cxnLst/>
                <a:rect l="l" t="t" r="r" b="b"/>
                <a:pathLst>
                  <a:path w="5883" h="5011" extrusionOk="0">
                    <a:moveTo>
                      <a:pt x="1515" y="0"/>
                    </a:moveTo>
                    <a:cubicBezTo>
                      <a:pt x="1467" y="0"/>
                      <a:pt x="1427" y="7"/>
                      <a:pt x="1394" y="21"/>
                    </a:cubicBezTo>
                    <a:cubicBezTo>
                      <a:pt x="822" y="259"/>
                      <a:pt x="1" y="2366"/>
                      <a:pt x="287" y="2676"/>
                    </a:cubicBezTo>
                    <a:cubicBezTo>
                      <a:pt x="560" y="2972"/>
                      <a:pt x="3404" y="5010"/>
                      <a:pt x="3922" y="5010"/>
                    </a:cubicBezTo>
                    <a:cubicBezTo>
                      <a:pt x="3945" y="5010"/>
                      <a:pt x="3964" y="5006"/>
                      <a:pt x="3978" y="4997"/>
                    </a:cubicBezTo>
                    <a:cubicBezTo>
                      <a:pt x="3978" y="4997"/>
                      <a:pt x="5883" y="2390"/>
                      <a:pt x="5347" y="2045"/>
                    </a:cubicBezTo>
                    <a:cubicBezTo>
                      <a:pt x="4854" y="1708"/>
                      <a:pt x="2281" y="0"/>
                      <a:pt x="1515" y="0"/>
                    </a:cubicBezTo>
                    <a:close/>
                  </a:path>
                </a:pathLst>
              </a:custGeom>
              <a:solidFill>
                <a:srgbClr val="F2D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16;p55">
                <a:extLst>
                  <a:ext uri="{FF2B5EF4-FFF2-40B4-BE49-F238E27FC236}">
                    <a16:creationId xmlns:a16="http://schemas.microsoft.com/office/drawing/2014/main" id="{29FD045E-D190-4241-8026-66AE5C2B0A40}"/>
                  </a:ext>
                </a:extLst>
              </p:cNvPr>
              <p:cNvSpPr/>
              <p:nvPr/>
            </p:nvSpPr>
            <p:spPr>
              <a:xfrm>
                <a:off x="7624790" y="4024229"/>
                <a:ext cx="1116598" cy="540261"/>
              </a:xfrm>
              <a:custGeom>
                <a:avLst/>
                <a:gdLst/>
                <a:ahLst/>
                <a:cxnLst/>
                <a:rect l="l" t="t" r="r" b="b"/>
                <a:pathLst>
                  <a:path w="36028" h="17432" extrusionOk="0">
                    <a:moveTo>
                      <a:pt x="10508" y="0"/>
                    </a:moveTo>
                    <a:cubicBezTo>
                      <a:pt x="8030" y="0"/>
                      <a:pt x="6392" y="471"/>
                      <a:pt x="6549" y="1811"/>
                    </a:cubicBezTo>
                    <a:cubicBezTo>
                      <a:pt x="6549" y="1811"/>
                      <a:pt x="0" y="14015"/>
                      <a:pt x="3715" y="15158"/>
                    </a:cubicBezTo>
                    <a:cubicBezTo>
                      <a:pt x="5936" y="15840"/>
                      <a:pt x="19141" y="17431"/>
                      <a:pt x="27831" y="17431"/>
                    </a:cubicBezTo>
                    <a:cubicBezTo>
                      <a:pt x="32182" y="17431"/>
                      <a:pt x="35401" y="17032"/>
                      <a:pt x="35540" y="15920"/>
                    </a:cubicBezTo>
                    <a:cubicBezTo>
                      <a:pt x="36027" y="11921"/>
                      <a:pt x="32644" y="2563"/>
                      <a:pt x="30103" y="2563"/>
                    </a:cubicBezTo>
                    <a:cubicBezTo>
                      <a:pt x="30034" y="2563"/>
                      <a:pt x="29965" y="2570"/>
                      <a:pt x="29897" y="2585"/>
                    </a:cubicBezTo>
                    <a:cubicBezTo>
                      <a:pt x="29797" y="2605"/>
                      <a:pt x="29665" y="2615"/>
                      <a:pt x="29504" y="2615"/>
                    </a:cubicBezTo>
                    <a:cubicBezTo>
                      <a:pt x="26852" y="2615"/>
                      <a:pt x="16348" y="0"/>
                      <a:pt x="10508" y="0"/>
                    </a:cubicBezTo>
                    <a:close/>
                  </a:path>
                </a:pathLst>
              </a:custGeom>
              <a:solidFill>
                <a:srgbClr val="786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17;p55">
                <a:extLst>
                  <a:ext uri="{FF2B5EF4-FFF2-40B4-BE49-F238E27FC236}">
                    <a16:creationId xmlns:a16="http://schemas.microsoft.com/office/drawing/2014/main" id="{03838ADD-DEFC-4B82-B95D-B8570A8079D4}"/>
                  </a:ext>
                </a:extLst>
              </p:cNvPr>
              <p:cNvSpPr/>
              <p:nvPr/>
            </p:nvSpPr>
            <p:spPr>
              <a:xfrm>
                <a:off x="7616236" y="3558667"/>
                <a:ext cx="1058766" cy="745246"/>
              </a:xfrm>
              <a:custGeom>
                <a:avLst/>
                <a:gdLst/>
                <a:ahLst/>
                <a:cxnLst/>
                <a:rect l="l" t="t" r="r" b="b"/>
                <a:pathLst>
                  <a:path w="34162" h="24046" extrusionOk="0">
                    <a:moveTo>
                      <a:pt x="23438" y="0"/>
                    </a:moveTo>
                    <a:cubicBezTo>
                      <a:pt x="18116" y="0"/>
                      <a:pt x="10095" y="1442"/>
                      <a:pt x="7789" y="2902"/>
                    </a:cubicBezTo>
                    <a:cubicBezTo>
                      <a:pt x="4574" y="4938"/>
                      <a:pt x="6182" y="13082"/>
                      <a:pt x="6182" y="13082"/>
                    </a:cubicBezTo>
                    <a:cubicBezTo>
                      <a:pt x="1" y="21476"/>
                      <a:pt x="10322" y="24046"/>
                      <a:pt x="20052" y="24046"/>
                    </a:cubicBezTo>
                    <a:cubicBezTo>
                      <a:pt x="27022" y="24046"/>
                      <a:pt x="33689" y="22727"/>
                      <a:pt x="33769" y="21286"/>
                    </a:cubicBezTo>
                    <a:cubicBezTo>
                      <a:pt x="34161" y="14344"/>
                      <a:pt x="30601" y="2652"/>
                      <a:pt x="27958" y="759"/>
                    </a:cubicBezTo>
                    <a:cubicBezTo>
                      <a:pt x="27214" y="224"/>
                      <a:pt x="25536" y="0"/>
                      <a:pt x="23438" y="0"/>
                    </a:cubicBezTo>
                    <a:close/>
                  </a:path>
                </a:pathLst>
              </a:custGeom>
              <a:solidFill>
                <a:srgbClr val="D1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18;p55">
                <a:extLst>
                  <a:ext uri="{FF2B5EF4-FFF2-40B4-BE49-F238E27FC236}">
                    <a16:creationId xmlns:a16="http://schemas.microsoft.com/office/drawing/2014/main" id="{F3E2CE3A-F3D0-43B4-9A04-6EBC168A62C9}"/>
                  </a:ext>
                </a:extLst>
              </p:cNvPr>
              <p:cNvSpPr/>
              <p:nvPr/>
            </p:nvSpPr>
            <p:spPr>
              <a:xfrm>
                <a:off x="8279495" y="2589300"/>
                <a:ext cx="498514" cy="788542"/>
              </a:xfrm>
              <a:custGeom>
                <a:avLst/>
                <a:gdLst/>
                <a:ahLst/>
                <a:cxnLst/>
                <a:rect l="l" t="t" r="r" b="b"/>
                <a:pathLst>
                  <a:path w="16085" h="25443" extrusionOk="0">
                    <a:moveTo>
                      <a:pt x="4963" y="0"/>
                    </a:moveTo>
                    <a:cubicBezTo>
                      <a:pt x="0" y="0"/>
                      <a:pt x="92" y="6284"/>
                      <a:pt x="92" y="6284"/>
                    </a:cubicBezTo>
                    <a:cubicBezTo>
                      <a:pt x="266" y="6223"/>
                      <a:pt x="439" y="6193"/>
                      <a:pt x="610" y="6193"/>
                    </a:cubicBezTo>
                    <a:cubicBezTo>
                      <a:pt x="3477" y="6193"/>
                      <a:pt x="5857" y="14562"/>
                      <a:pt x="6688" y="21012"/>
                    </a:cubicBezTo>
                    <a:cubicBezTo>
                      <a:pt x="7143" y="24530"/>
                      <a:pt x="8980" y="25442"/>
                      <a:pt x="10570" y="25442"/>
                    </a:cubicBezTo>
                    <a:cubicBezTo>
                      <a:pt x="12064" y="25442"/>
                      <a:pt x="13340" y="24637"/>
                      <a:pt x="13046" y="24429"/>
                    </a:cubicBezTo>
                    <a:cubicBezTo>
                      <a:pt x="12693" y="24180"/>
                      <a:pt x="12045" y="23055"/>
                      <a:pt x="11565" y="22158"/>
                    </a:cubicBezTo>
                    <a:lnTo>
                      <a:pt x="11565" y="22158"/>
                    </a:lnTo>
                    <a:cubicBezTo>
                      <a:pt x="12369" y="23223"/>
                      <a:pt x="13617" y="23728"/>
                      <a:pt x="14525" y="23728"/>
                    </a:cubicBezTo>
                    <a:cubicBezTo>
                      <a:pt x="15501" y="23728"/>
                      <a:pt x="16085" y="23146"/>
                      <a:pt x="15308" y="22048"/>
                    </a:cubicBezTo>
                    <a:cubicBezTo>
                      <a:pt x="13582" y="19607"/>
                      <a:pt x="12522" y="1284"/>
                      <a:pt x="6260" y="129"/>
                    </a:cubicBezTo>
                    <a:cubicBezTo>
                      <a:pt x="5793" y="41"/>
                      <a:pt x="5362" y="0"/>
                      <a:pt x="4963"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19;p55">
                <a:extLst>
                  <a:ext uri="{FF2B5EF4-FFF2-40B4-BE49-F238E27FC236}">
                    <a16:creationId xmlns:a16="http://schemas.microsoft.com/office/drawing/2014/main" id="{C547F907-2FDF-470E-80B6-158803AB3169}"/>
                  </a:ext>
                </a:extLst>
              </p:cNvPr>
              <p:cNvSpPr/>
              <p:nvPr/>
            </p:nvSpPr>
            <p:spPr>
              <a:xfrm>
                <a:off x="7610378" y="2753651"/>
                <a:ext cx="951718" cy="633828"/>
              </a:xfrm>
              <a:custGeom>
                <a:avLst/>
                <a:gdLst/>
                <a:ahLst/>
                <a:cxnLst/>
                <a:rect l="l" t="t" r="r" b="b"/>
                <a:pathLst>
                  <a:path w="30708" h="20451" extrusionOk="0">
                    <a:moveTo>
                      <a:pt x="16287" y="1"/>
                    </a:moveTo>
                    <a:cubicBezTo>
                      <a:pt x="13263" y="1"/>
                      <a:pt x="10117" y="798"/>
                      <a:pt x="7395" y="2529"/>
                    </a:cubicBezTo>
                    <a:cubicBezTo>
                      <a:pt x="1" y="7232"/>
                      <a:pt x="4418" y="15638"/>
                      <a:pt x="4644" y="15971"/>
                    </a:cubicBezTo>
                    <a:cubicBezTo>
                      <a:pt x="4644" y="15971"/>
                      <a:pt x="15476" y="20450"/>
                      <a:pt x="21936" y="20450"/>
                    </a:cubicBezTo>
                    <a:cubicBezTo>
                      <a:pt x="22611" y="20450"/>
                      <a:pt x="23239" y="20401"/>
                      <a:pt x="23801" y="20293"/>
                    </a:cubicBezTo>
                    <a:cubicBezTo>
                      <a:pt x="29731" y="19162"/>
                      <a:pt x="30707" y="12673"/>
                      <a:pt x="28004" y="6351"/>
                    </a:cubicBezTo>
                    <a:cubicBezTo>
                      <a:pt x="26304" y="2349"/>
                      <a:pt x="21476" y="1"/>
                      <a:pt x="16287"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20;p55">
                <a:extLst>
                  <a:ext uri="{FF2B5EF4-FFF2-40B4-BE49-F238E27FC236}">
                    <a16:creationId xmlns:a16="http://schemas.microsoft.com/office/drawing/2014/main" id="{6B34A7C3-090A-468D-A606-52709145967C}"/>
                  </a:ext>
                </a:extLst>
              </p:cNvPr>
              <p:cNvSpPr/>
              <p:nvPr/>
            </p:nvSpPr>
            <p:spPr>
              <a:xfrm>
                <a:off x="8232511" y="3066391"/>
                <a:ext cx="254510" cy="230429"/>
              </a:xfrm>
              <a:custGeom>
                <a:avLst/>
                <a:gdLst/>
                <a:ahLst/>
                <a:cxnLst/>
                <a:rect l="l" t="t" r="r" b="b"/>
                <a:pathLst>
                  <a:path w="8212" h="7435" extrusionOk="0">
                    <a:moveTo>
                      <a:pt x="3939" y="0"/>
                    </a:moveTo>
                    <a:cubicBezTo>
                      <a:pt x="3797" y="0"/>
                      <a:pt x="3651" y="11"/>
                      <a:pt x="3501" y="34"/>
                    </a:cubicBezTo>
                    <a:cubicBezTo>
                      <a:pt x="1" y="570"/>
                      <a:pt x="1596" y="4904"/>
                      <a:pt x="1596" y="4904"/>
                    </a:cubicBezTo>
                    <a:cubicBezTo>
                      <a:pt x="1596" y="4904"/>
                      <a:pt x="2618" y="7435"/>
                      <a:pt x="4441" y="7435"/>
                    </a:cubicBezTo>
                    <a:cubicBezTo>
                      <a:pt x="4827" y="7435"/>
                      <a:pt x="5249" y="7321"/>
                      <a:pt x="5704" y="7047"/>
                    </a:cubicBezTo>
                    <a:cubicBezTo>
                      <a:pt x="8211" y="5520"/>
                      <a:pt x="7108" y="0"/>
                      <a:pt x="3939"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321;p55">
                <a:extLst>
                  <a:ext uri="{FF2B5EF4-FFF2-40B4-BE49-F238E27FC236}">
                    <a16:creationId xmlns:a16="http://schemas.microsoft.com/office/drawing/2014/main" id="{22F00420-1DCE-41E5-B80F-4A1C733F53ED}"/>
                  </a:ext>
                </a:extLst>
              </p:cNvPr>
              <p:cNvSpPr/>
              <p:nvPr/>
            </p:nvSpPr>
            <p:spPr>
              <a:xfrm>
                <a:off x="7702641" y="2904922"/>
                <a:ext cx="707776" cy="796383"/>
              </a:xfrm>
              <a:custGeom>
                <a:avLst/>
                <a:gdLst/>
                <a:ahLst/>
                <a:cxnLst/>
                <a:rect l="l" t="t" r="r" b="b"/>
                <a:pathLst>
                  <a:path w="22837" h="25696" extrusionOk="0">
                    <a:moveTo>
                      <a:pt x="15915" y="1"/>
                    </a:moveTo>
                    <a:cubicBezTo>
                      <a:pt x="15807" y="1"/>
                      <a:pt x="15697" y="6"/>
                      <a:pt x="15586" y="17"/>
                    </a:cubicBezTo>
                    <a:cubicBezTo>
                      <a:pt x="15586" y="17"/>
                      <a:pt x="4751" y="505"/>
                      <a:pt x="2382" y="4708"/>
                    </a:cubicBezTo>
                    <a:cubicBezTo>
                      <a:pt x="0" y="8911"/>
                      <a:pt x="2560" y="17627"/>
                      <a:pt x="4775" y="18746"/>
                    </a:cubicBezTo>
                    <a:cubicBezTo>
                      <a:pt x="5886" y="19306"/>
                      <a:pt x="6787" y="19444"/>
                      <a:pt x="7514" y="19444"/>
                    </a:cubicBezTo>
                    <a:cubicBezTo>
                      <a:pt x="8220" y="19444"/>
                      <a:pt x="8761" y="19313"/>
                      <a:pt x="9172" y="19313"/>
                    </a:cubicBezTo>
                    <a:cubicBezTo>
                      <a:pt x="9551" y="19313"/>
                      <a:pt x="9819" y="19425"/>
                      <a:pt x="10002" y="19853"/>
                    </a:cubicBezTo>
                    <a:cubicBezTo>
                      <a:pt x="11573" y="23568"/>
                      <a:pt x="7013" y="24711"/>
                      <a:pt x="11252" y="25556"/>
                    </a:cubicBezTo>
                    <a:cubicBezTo>
                      <a:pt x="11721" y="25651"/>
                      <a:pt x="12173" y="25696"/>
                      <a:pt x="12603" y="25696"/>
                    </a:cubicBezTo>
                    <a:cubicBezTo>
                      <a:pt x="15833" y="25696"/>
                      <a:pt x="17889" y="23194"/>
                      <a:pt x="17479" y="20841"/>
                    </a:cubicBezTo>
                    <a:cubicBezTo>
                      <a:pt x="17003" y="18174"/>
                      <a:pt x="16705" y="18579"/>
                      <a:pt x="18050" y="18115"/>
                    </a:cubicBezTo>
                    <a:cubicBezTo>
                      <a:pt x="19408" y="17662"/>
                      <a:pt x="22837" y="16710"/>
                      <a:pt x="21658" y="10423"/>
                    </a:cubicBezTo>
                    <a:cubicBezTo>
                      <a:pt x="20519" y="4351"/>
                      <a:pt x="18970" y="1"/>
                      <a:pt x="15915" y="1"/>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322;p55">
                <a:extLst>
                  <a:ext uri="{FF2B5EF4-FFF2-40B4-BE49-F238E27FC236}">
                    <a16:creationId xmlns:a16="http://schemas.microsoft.com/office/drawing/2014/main" id="{84A5D146-1CA5-42A2-8998-786CB367602B}"/>
                  </a:ext>
                </a:extLst>
              </p:cNvPr>
              <p:cNvSpPr/>
              <p:nvPr/>
            </p:nvSpPr>
            <p:spPr>
              <a:xfrm>
                <a:off x="8044328" y="3132776"/>
                <a:ext cx="108877" cy="97038"/>
              </a:xfrm>
              <a:custGeom>
                <a:avLst/>
                <a:gdLst/>
                <a:ahLst/>
                <a:cxnLst/>
                <a:rect l="l" t="t" r="r" b="b"/>
                <a:pathLst>
                  <a:path w="3513" h="3131" extrusionOk="0">
                    <a:moveTo>
                      <a:pt x="1757" y="0"/>
                    </a:moveTo>
                    <a:cubicBezTo>
                      <a:pt x="1589" y="0"/>
                      <a:pt x="1418" y="27"/>
                      <a:pt x="1251" y="83"/>
                    </a:cubicBezTo>
                    <a:cubicBezTo>
                      <a:pt x="441" y="369"/>
                      <a:pt x="1" y="1250"/>
                      <a:pt x="286" y="2071"/>
                    </a:cubicBezTo>
                    <a:cubicBezTo>
                      <a:pt x="504" y="2725"/>
                      <a:pt x="1114" y="3130"/>
                      <a:pt x="1763" y="3130"/>
                    </a:cubicBezTo>
                    <a:cubicBezTo>
                      <a:pt x="1929" y="3130"/>
                      <a:pt x="2098" y="3103"/>
                      <a:pt x="2263" y="3048"/>
                    </a:cubicBezTo>
                    <a:cubicBezTo>
                      <a:pt x="3084" y="2762"/>
                      <a:pt x="3513" y="1881"/>
                      <a:pt x="3239" y="1059"/>
                    </a:cubicBezTo>
                    <a:cubicBezTo>
                      <a:pt x="3021" y="405"/>
                      <a:pt x="2411" y="0"/>
                      <a:pt x="1757"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323;p55">
                <a:extLst>
                  <a:ext uri="{FF2B5EF4-FFF2-40B4-BE49-F238E27FC236}">
                    <a16:creationId xmlns:a16="http://schemas.microsoft.com/office/drawing/2014/main" id="{252A38BD-75FF-4E2A-970B-7A95DBF7905E}"/>
                  </a:ext>
                </a:extLst>
              </p:cNvPr>
              <p:cNvSpPr/>
              <p:nvPr/>
            </p:nvSpPr>
            <p:spPr>
              <a:xfrm>
                <a:off x="7835101" y="3182983"/>
                <a:ext cx="108908" cy="97007"/>
              </a:xfrm>
              <a:custGeom>
                <a:avLst/>
                <a:gdLst/>
                <a:ahLst/>
                <a:cxnLst/>
                <a:rect l="l" t="t" r="r" b="b"/>
                <a:pathLst>
                  <a:path w="3514" h="3130" extrusionOk="0">
                    <a:moveTo>
                      <a:pt x="1745" y="1"/>
                    </a:moveTo>
                    <a:cubicBezTo>
                      <a:pt x="1581" y="1"/>
                      <a:pt x="1414" y="27"/>
                      <a:pt x="1251" y="82"/>
                    </a:cubicBezTo>
                    <a:cubicBezTo>
                      <a:pt x="429" y="368"/>
                      <a:pt x="1" y="1261"/>
                      <a:pt x="275" y="2070"/>
                    </a:cubicBezTo>
                    <a:cubicBezTo>
                      <a:pt x="502" y="2724"/>
                      <a:pt x="1107" y="3129"/>
                      <a:pt x="1758" y="3129"/>
                    </a:cubicBezTo>
                    <a:cubicBezTo>
                      <a:pt x="1925" y="3129"/>
                      <a:pt x="2095" y="3103"/>
                      <a:pt x="2263" y="3047"/>
                    </a:cubicBezTo>
                    <a:cubicBezTo>
                      <a:pt x="3073" y="2761"/>
                      <a:pt x="3513" y="1880"/>
                      <a:pt x="3227" y="1058"/>
                    </a:cubicBezTo>
                    <a:cubicBezTo>
                      <a:pt x="3009" y="412"/>
                      <a:pt x="2395" y="1"/>
                      <a:pt x="1745"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324;p55">
                <a:extLst>
                  <a:ext uri="{FF2B5EF4-FFF2-40B4-BE49-F238E27FC236}">
                    <a16:creationId xmlns:a16="http://schemas.microsoft.com/office/drawing/2014/main" id="{69FA90B0-CD2A-4043-A64F-BCC12D7D9873}"/>
                  </a:ext>
                </a:extLst>
              </p:cNvPr>
              <p:cNvSpPr/>
              <p:nvPr/>
            </p:nvSpPr>
            <p:spPr>
              <a:xfrm>
                <a:off x="8156891" y="3211588"/>
                <a:ext cx="140241" cy="127348"/>
              </a:xfrm>
              <a:custGeom>
                <a:avLst/>
                <a:gdLst/>
                <a:ahLst/>
                <a:cxnLst/>
                <a:rect l="l" t="t" r="r" b="b"/>
                <a:pathLst>
                  <a:path w="4525" h="4109" extrusionOk="0">
                    <a:moveTo>
                      <a:pt x="2260" y="0"/>
                    </a:moveTo>
                    <a:cubicBezTo>
                      <a:pt x="2107" y="0"/>
                      <a:pt x="1953" y="17"/>
                      <a:pt x="1798" y="52"/>
                    </a:cubicBezTo>
                    <a:cubicBezTo>
                      <a:pt x="691" y="314"/>
                      <a:pt x="0" y="1421"/>
                      <a:pt x="262" y="2529"/>
                    </a:cubicBezTo>
                    <a:cubicBezTo>
                      <a:pt x="486" y="3467"/>
                      <a:pt x="1331" y="4108"/>
                      <a:pt x="2257" y="4108"/>
                    </a:cubicBezTo>
                    <a:cubicBezTo>
                      <a:pt x="2412" y="4108"/>
                      <a:pt x="2569" y="4090"/>
                      <a:pt x="2727" y="4053"/>
                    </a:cubicBezTo>
                    <a:cubicBezTo>
                      <a:pt x="3834" y="3803"/>
                      <a:pt x="4524" y="2695"/>
                      <a:pt x="4262" y="1588"/>
                    </a:cubicBezTo>
                    <a:cubicBezTo>
                      <a:pt x="4037" y="636"/>
                      <a:pt x="3195" y="0"/>
                      <a:pt x="2260" y="0"/>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325;p55">
                <a:extLst>
                  <a:ext uri="{FF2B5EF4-FFF2-40B4-BE49-F238E27FC236}">
                    <a16:creationId xmlns:a16="http://schemas.microsoft.com/office/drawing/2014/main" id="{882AFAF7-4CDB-4093-A262-CAE87A15CA35}"/>
                  </a:ext>
                </a:extLst>
              </p:cNvPr>
              <p:cNvSpPr/>
              <p:nvPr/>
            </p:nvSpPr>
            <p:spPr>
              <a:xfrm>
                <a:off x="7801537" y="3288572"/>
                <a:ext cx="139869" cy="127472"/>
              </a:xfrm>
              <a:custGeom>
                <a:avLst/>
                <a:gdLst/>
                <a:ahLst/>
                <a:cxnLst/>
                <a:rect l="l" t="t" r="r" b="b"/>
                <a:pathLst>
                  <a:path w="4513" h="4113" extrusionOk="0">
                    <a:moveTo>
                      <a:pt x="2260" y="1"/>
                    </a:moveTo>
                    <a:cubicBezTo>
                      <a:pt x="2104" y="1"/>
                      <a:pt x="1945" y="19"/>
                      <a:pt x="1786" y="56"/>
                    </a:cubicBezTo>
                    <a:cubicBezTo>
                      <a:pt x="679" y="318"/>
                      <a:pt x="0" y="1426"/>
                      <a:pt x="250" y="2521"/>
                    </a:cubicBezTo>
                    <a:cubicBezTo>
                      <a:pt x="475" y="3470"/>
                      <a:pt x="1320" y="4112"/>
                      <a:pt x="2253" y="4112"/>
                    </a:cubicBezTo>
                    <a:cubicBezTo>
                      <a:pt x="2410" y="4112"/>
                      <a:pt x="2568" y="4095"/>
                      <a:pt x="2727" y="4057"/>
                    </a:cubicBezTo>
                    <a:cubicBezTo>
                      <a:pt x="3822" y="3795"/>
                      <a:pt x="4513" y="2700"/>
                      <a:pt x="4251" y="1592"/>
                    </a:cubicBezTo>
                    <a:cubicBezTo>
                      <a:pt x="4037" y="644"/>
                      <a:pt x="3193" y="1"/>
                      <a:pt x="2260" y="1"/>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326;p55">
                <a:extLst>
                  <a:ext uri="{FF2B5EF4-FFF2-40B4-BE49-F238E27FC236}">
                    <a16:creationId xmlns:a16="http://schemas.microsoft.com/office/drawing/2014/main" id="{CFF9943E-8DB2-4AEE-A3CF-222058AE0362}"/>
                  </a:ext>
                </a:extLst>
              </p:cNvPr>
              <p:cNvSpPr/>
              <p:nvPr/>
            </p:nvSpPr>
            <p:spPr>
              <a:xfrm>
                <a:off x="7993036" y="3483915"/>
                <a:ext cx="200336" cy="118608"/>
              </a:xfrm>
              <a:custGeom>
                <a:avLst/>
                <a:gdLst/>
                <a:ahLst/>
                <a:cxnLst/>
                <a:rect l="l" t="t" r="r" b="b"/>
                <a:pathLst>
                  <a:path w="6464" h="3827" extrusionOk="0">
                    <a:moveTo>
                      <a:pt x="5607" y="1"/>
                    </a:moveTo>
                    <a:cubicBezTo>
                      <a:pt x="5592" y="1"/>
                      <a:pt x="5577" y="2"/>
                      <a:pt x="5561" y="4"/>
                    </a:cubicBezTo>
                    <a:cubicBezTo>
                      <a:pt x="2942" y="373"/>
                      <a:pt x="1" y="778"/>
                      <a:pt x="1" y="778"/>
                    </a:cubicBezTo>
                    <a:cubicBezTo>
                      <a:pt x="632" y="1457"/>
                      <a:pt x="739" y="3826"/>
                      <a:pt x="739" y="3826"/>
                    </a:cubicBezTo>
                    <a:cubicBezTo>
                      <a:pt x="6464" y="3008"/>
                      <a:pt x="6399" y="1"/>
                      <a:pt x="5607" y="1"/>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327;p55">
                <a:extLst>
                  <a:ext uri="{FF2B5EF4-FFF2-40B4-BE49-F238E27FC236}">
                    <a16:creationId xmlns:a16="http://schemas.microsoft.com/office/drawing/2014/main" id="{5DC9E476-6842-4CD8-9BE8-819BE63B51EE}"/>
                  </a:ext>
                </a:extLst>
              </p:cNvPr>
              <p:cNvSpPr/>
              <p:nvPr/>
            </p:nvSpPr>
            <p:spPr>
              <a:xfrm>
                <a:off x="7948036" y="3165224"/>
                <a:ext cx="83029" cy="147989"/>
              </a:xfrm>
              <a:custGeom>
                <a:avLst/>
                <a:gdLst/>
                <a:ahLst/>
                <a:cxnLst/>
                <a:rect l="l" t="t" r="r" b="b"/>
                <a:pathLst>
                  <a:path w="2679" h="4775" extrusionOk="0">
                    <a:moveTo>
                      <a:pt x="881" y="0"/>
                    </a:moveTo>
                    <a:lnTo>
                      <a:pt x="500" y="107"/>
                    </a:lnTo>
                    <a:lnTo>
                      <a:pt x="1298" y="2810"/>
                    </a:lnTo>
                    <a:cubicBezTo>
                      <a:pt x="857" y="2882"/>
                      <a:pt x="191" y="3048"/>
                      <a:pt x="48" y="3346"/>
                    </a:cubicBezTo>
                    <a:cubicBezTo>
                      <a:pt x="0" y="3453"/>
                      <a:pt x="0" y="3572"/>
                      <a:pt x="60" y="3679"/>
                    </a:cubicBezTo>
                    <a:cubicBezTo>
                      <a:pt x="107" y="3763"/>
                      <a:pt x="595" y="4584"/>
                      <a:pt x="1393" y="4751"/>
                    </a:cubicBezTo>
                    <a:cubicBezTo>
                      <a:pt x="1488" y="4763"/>
                      <a:pt x="1584" y="4775"/>
                      <a:pt x="1667" y="4775"/>
                    </a:cubicBezTo>
                    <a:cubicBezTo>
                      <a:pt x="2012" y="4775"/>
                      <a:pt x="2334" y="4656"/>
                      <a:pt x="2679" y="4370"/>
                    </a:cubicBezTo>
                    <a:lnTo>
                      <a:pt x="2441" y="4072"/>
                    </a:lnTo>
                    <a:cubicBezTo>
                      <a:pt x="2175" y="4281"/>
                      <a:pt x="1917" y="4376"/>
                      <a:pt x="1667" y="4376"/>
                    </a:cubicBezTo>
                    <a:cubicBezTo>
                      <a:pt x="1603" y="4376"/>
                      <a:pt x="1539" y="4370"/>
                      <a:pt x="1476" y="4358"/>
                    </a:cubicBezTo>
                    <a:cubicBezTo>
                      <a:pt x="965" y="4251"/>
                      <a:pt x="560" y="3775"/>
                      <a:pt x="405" y="3501"/>
                    </a:cubicBezTo>
                    <a:cubicBezTo>
                      <a:pt x="500" y="3394"/>
                      <a:pt x="1036" y="3227"/>
                      <a:pt x="1560" y="3155"/>
                    </a:cubicBezTo>
                    <a:lnTo>
                      <a:pt x="1786" y="3120"/>
                    </a:lnTo>
                    <a:lnTo>
                      <a:pt x="881" y="0"/>
                    </a:ln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328;p55">
                <a:extLst>
                  <a:ext uri="{FF2B5EF4-FFF2-40B4-BE49-F238E27FC236}">
                    <a16:creationId xmlns:a16="http://schemas.microsoft.com/office/drawing/2014/main" id="{914C91EF-75EE-4AD0-80F6-9123DF05EFF1}"/>
                  </a:ext>
                </a:extLst>
              </p:cNvPr>
              <p:cNvSpPr/>
              <p:nvPr/>
            </p:nvSpPr>
            <p:spPr>
              <a:xfrm>
                <a:off x="7974596" y="3307291"/>
                <a:ext cx="103701" cy="81944"/>
              </a:xfrm>
              <a:custGeom>
                <a:avLst/>
                <a:gdLst/>
                <a:ahLst/>
                <a:cxnLst/>
                <a:rect l="l" t="t" r="r" b="b"/>
                <a:pathLst>
                  <a:path w="3346" h="2644" extrusionOk="0">
                    <a:moveTo>
                      <a:pt x="2953" y="0"/>
                    </a:moveTo>
                    <a:cubicBezTo>
                      <a:pt x="2941" y="548"/>
                      <a:pt x="2751" y="2036"/>
                      <a:pt x="2084" y="2250"/>
                    </a:cubicBezTo>
                    <a:cubicBezTo>
                      <a:pt x="2034" y="2266"/>
                      <a:pt x="1981" y="2274"/>
                      <a:pt x="1925" y="2274"/>
                    </a:cubicBezTo>
                    <a:cubicBezTo>
                      <a:pt x="1517" y="2274"/>
                      <a:pt x="958" y="1853"/>
                      <a:pt x="298" y="1036"/>
                    </a:cubicBezTo>
                    <a:lnTo>
                      <a:pt x="0" y="1274"/>
                    </a:lnTo>
                    <a:cubicBezTo>
                      <a:pt x="750" y="2203"/>
                      <a:pt x="1393" y="2643"/>
                      <a:pt x="1929" y="2643"/>
                    </a:cubicBezTo>
                    <a:cubicBezTo>
                      <a:pt x="2024" y="2643"/>
                      <a:pt x="2120" y="2631"/>
                      <a:pt x="2215" y="2620"/>
                    </a:cubicBezTo>
                    <a:cubicBezTo>
                      <a:pt x="3215" y="2274"/>
                      <a:pt x="3322" y="250"/>
                      <a:pt x="3346" y="12"/>
                    </a:cubicBezTo>
                    <a:lnTo>
                      <a:pt x="2953" y="0"/>
                    </a:ln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329;p55">
                <a:extLst>
                  <a:ext uri="{FF2B5EF4-FFF2-40B4-BE49-F238E27FC236}">
                    <a16:creationId xmlns:a16="http://schemas.microsoft.com/office/drawing/2014/main" id="{42515ADA-B251-4FE9-8115-6EA36C9AD068}"/>
                  </a:ext>
                </a:extLst>
              </p:cNvPr>
              <p:cNvSpPr/>
              <p:nvPr/>
            </p:nvSpPr>
            <p:spPr>
              <a:xfrm>
                <a:off x="8079380" y="3045037"/>
                <a:ext cx="73824" cy="30559"/>
              </a:xfrm>
              <a:custGeom>
                <a:avLst/>
                <a:gdLst/>
                <a:ahLst/>
                <a:cxnLst/>
                <a:rect l="l" t="t" r="r" b="b"/>
                <a:pathLst>
                  <a:path w="2382" h="986" extrusionOk="0">
                    <a:moveTo>
                      <a:pt x="1035" y="0"/>
                    </a:moveTo>
                    <a:cubicBezTo>
                      <a:pt x="679" y="0"/>
                      <a:pt x="326" y="154"/>
                      <a:pt x="1" y="437"/>
                    </a:cubicBezTo>
                    <a:lnTo>
                      <a:pt x="251" y="723"/>
                    </a:lnTo>
                    <a:cubicBezTo>
                      <a:pt x="519" y="476"/>
                      <a:pt x="788" y="374"/>
                      <a:pt x="1048" y="374"/>
                    </a:cubicBezTo>
                    <a:cubicBezTo>
                      <a:pt x="1076" y="374"/>
                      <a:pt x="1104" y="376"/>
                      <a:pt x="1132" y="378"/>
                    </a:cubicBezTo>
                    <a:cubicBezTo>
                      <a:pt x="1680" y="437"/>
                      <a:pt x="2072" y="985"/>
                      <a:pt x="2072" y="985"/>
                    </a:cubicBezTo>
                    <a:lnTo>
                      <a:pt x="2382" y="783"/>
                    </a:lnTo>
                    <a:cubicBezTo>
                      <a:pt x="2358" y="747"/>
                      <a:pt x="1894" y="92"/>
                      <a:pt x="1179" y="9"/>
                    </a:cubicBezTo>
                    <a:cubicBezTo>
                      <a:pt x="1131" y="3"/>
                      <a:pt x="1083" y="0"/>
                      <a:pt x="1035"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330;p55">
                <a:extLst>
                  <a:ext uri="{FF2B5EF4-FFF2-40B4-BE49-F238E27FC236}">
                    <a16:creationId xmlns:a16="http://schemas.microsoft.com/office/drawing/2014/main" id="{B2AFA82D-F004-404E-83D6-62142CA24D2A}"/>
                  </a:ext>
                </a:extLst>
              </p:cNvPr>
              <p:cNvSpPr/>
              <p:nvPr/>
            </p:nvSpPr>
            <p:spPr>
              <a:xfrm>
                <a:off x="7831785" y="3089759"/>
                <a:ext cx="69764" cy="36757"/>
              </a:xfrm>
              <a:custGeom>
                <a:avLst/>
                <a:gdLst/>
                <a:ahLst/>
                <a:cxnLst/>
                <a:rect l="l" t="t" r="r" b="b"/>
                <a:pathLst>
                  <a:path w="2251" h="1186" extrusionOk="0">
                    <a:moveTo>
                      <a:pt x="1394" y="1"/>
                    </a:moveTo>
                    <a:cubicBezTo>
                      <a:pt x="1210" y="1"/>
                      <a:pt x="1013" y="30"/>
                      <a:pt x="822" y="114"/>
                    </a:cubicBezTo>
                    <a:cubicBezTo>
                      <a:pt x="429" y="268"/>
                      <a:pt x="167" y="590"/>
                      <a:pt x="1" y="1066"/>
                    </a:cubicBezTo>
                    <a:lnTo>
                      <a:pt x="370" y="1185"/>
                    </a:lnTo>
                    <a:cubicBezTo>
                      <a:pt x="513" y="816"/>
                      <a:pt x="703" y="578"/>
                      <a:pt x="977" y="471"/>
                    </a:cubicBezTo>
                    <a:cubicBezTo>
                      <a:pt x="1119" y="407"/>
                      <a:pt x="1269" y="384"/>
                      <a:pt x="1412" y="384"/>
                    </a:cubicBezTo>
                    <a:cubicBezTo>
                      <a:pt x="1773" y="384"/>
                      <a:pt x="2084" y="530"/>
                      <a:pt x="2084" y="530"/>
                    </a:cubicBezTo>
                    <a:lnTo>
                      <a:pt x="2251" y="185"/>
                    </a:lnTo>
                    <a:cubicBezTo>
                      <a:pt x="2217" y="177"/>
                      <a:pt x="1842" y="1"/>
                      <a:pt x="1394"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331;p55">
                <a:extLst>
                  <a:ext uri="{FF2B5EF4-FFF2-40B4-BE49-F238E27FC236}">
                    <a16:creationId xmlns:a16="http://schemas.microsoft.com/office/drawing/2014/main" id="{6162BBC4-5F36-4DB2-83CF-566B3BC28233}"/>
                  </a:ext>
                </a:extLst>
              </p:cNvPr>
              <p:cNvSpPr/>
              <p:nvPr/>
            </p:nvSpPr>
            <p:spPr>
              <a:xfrm>
                <a:off x="7922220" y="2841017"/>
                <a:ext cx="443193" cy="307260"/>
              </a:xfrm>
              <a:custGeom>
                <a:avLst/>
                <a:gdLst/>
                <a:ahLst/>
                <a:cxnLst/>
                <a:rect l="l" t="t" r="r" b="b"/>
                <a:pathLst>
                  <a:path w="14300" h="9914" extrusionOk="0">
                    <a:moveTo>
                      <a:pt x="8653" y="1"/>
                    </a:moveTo>
                    <a:cubicBezTo>
                      <a:pt x="5212" y="1"/>
                      <a:pt x="0" y="2952"/>
                      <a:pt x="2023" y="2952"/>
                    </a:cubicBezTo>
                    <a:cubicBezTo>
                      <a:pt x="2282" y="2952"/>
                      <a:pt x="2661" y="2903"/>
                      <a:pt x="3179" y="2794"/>
                    </a:cubicBezTo>
                    <a:cubicBezTo>
                      <a:pt x="3262" y="2782"/>
                      <a:pt x="3322" y="2782"/>
                      <a:pt x="3381" y="2770"/>
                    </a:cubicBezTo>
                    <a:cubicBezTo>
                      <a:pt x="3580" y="2738"/>
                      <a:pt x="3771" y="2722"/>
                      <a:pt x="3956" y="2722"/>
                    </a:cubicBezTo>
                    <a:cubicBezTo>
                      <a:pt x="7936" y="2722"/>
                      <a:pt x="8818" y="9868"/>
                      <a:pt x="11299" y="9914"/>
                    </a:cubicBezTo>
                    <a:cubicBezTo>
                      <a:pt x="11311" y="9914"/>
                      <a:pt x="11323" y="9914"/>
                      <a:pt x="11335" y="9914"/>
                    </a:cubicBezTo>
                    <a:cubicBezTo>
                      <a:pt x="13922" y="9914"/>
                      <a:pt x="14299" y="6104"/>
                      <a:pt x="14299" y="6104"/>
                    </a:cubicBezTo>
                    <a:cubicBezTo>
                      <a:pt x="14299" y="6104"/>
                      <a:pt x="12787" y="222"/>
                      <a:pt x="8929" y="8"/>
                    </a:cubicBezTo>
                    <a:cubicBezTo>
                      <a:pt x="8839" y="3"/>
                      <a:pt x="8746" y="1"/>
                      <a:pt x="8653"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332;p55">
                <a:extLst>
                  <a:ext uri="{FF2B5EF4-FFF2-40B4-BE49-F238E27FC236}">
                    <a16:creationId xmlns:a16="http://schemas.microsoft.com/office/drawing/2014/main" id="{13CA1536-E8C4-47E9-81BD-D4A34ABFD228}"/>
                  </a:ext>
                </a:extLst>
              </p:cNvPr>
              <p:cNvSpPr/>
              <p:nvPr/>
            </p:nvSpPr>
            <p:spPr>
              <a:xfrm>
                <a:off x="8340642" y="3115203"/>
                <a:ext cx="49836" cy="125706"/>
              </a:xfrm>
              <a:custGeom>
                <a:avLst/>
                <a:gdLst/>
                <a:ahLst/>
                <a:cxnLst/>
                <a:rect l="l" t="t" r="r" b="b"/>
                <a:pathLst>
                  <a:path w="1608" h="4056" extrusionOk="0">
                    <a:moveTo>
                      <a:pt x="1508" y="1"/>
                    </a:moveTo>
                    <a:cubicBezTo>
                      <a:pt x="1136" y="1"/>
                      <a:pt x="500" y="244"/>
                      <a:pt x="250" y="1102"/>
                    </a:cubicBezTo>
                    <a:cubicBezTo>
                      <a:pt x="0" y="1983"/>
                      <a:pt x="143" y="3448"/>
                      <a:pt x="679" y="3900"/>
                    </a:cubicBezTo>
                    <a:cubicBezTo>
                      <a:pt x="798" y="4007"/>
                      <a:pt x="929" y="4055"/>
                      <a:pt x="1072" y="4055"/>
                    </a:cubicBezTo>
                    <a:cubicBezTo>
                      <a:pt x="1155" y="4055"/>
                      <a:pt x="1251" y="4031"/>
                      <a:pt x="1346" y="3996"/>
                    </a:cubicBezTo>
                    <a:lnTo>
                      <a:pt x="1191" y="3650"/>
                    </a:lnTo>
                    <a:cubicBezTo>
                      <a:pt x="1148" y="3672"/>
                      <a:pt x="1108" y="3683"/>
                      <a:pt x="1069" y="3683"/>
                    </a:cubicBezTo>
                    <a:cubicBezTo>
                      <a:pt x="1021" y="3683"/>
                      <a:pt x="975" y="3666"/>
                      <a:pt x="929" y="3626"/>
                    </a:cubicBezTo>
                    <a:cubicBezTo>
                      <a:pt x="560" y="3317"/>
                      <a:pt x="393" y="2031"/>
                      <a:pt x="619" y="1233"/>
                    </a:cubicBezTo>
                    <a:cubicBezTo>
                      <a:pt x="856" y="438"/>
                      <a:pt x="1422" y="399"/>
                      <a:pt x="1548" y="399"/>
                    </a:cubicBezTo>
                    <a:cubicBezTo>
                      <a:pt x="1561" y="399"/>
                      <a:pt x="1570" y="400"/>
                      <a:pt x="1572" y="400"/>
                    </a:cubicBezTo>
                    <a:lnTo>
                      <a:pt x="1608" y="7"/>
                    </a:lnTo>
                    <a:cubicBezTo>
                      <a:pt x="1577" y="3"/>
                      <a:pt x="1544" y="1"/>
                      <a:pt x="1508"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333;p55">
                <a:extLst>
                  <a:ext uri="{FF2B5EF4-FFF2-40B4-BE49-F238E27FC236}">
                    <a16:creationId xmlns:a16="http://schemas.microsoft.com/office/drawing/2014/main" id="{C99D6FB1-EA15-4405-BD93-705E3833F7E1}"/>
                  </a:ext>
                </a:extLst>
              </p:cNvPr>
              <p:cNvSpPr/>
              <p:nvPr/>
            </p:nvSpPr>
            <p:spPr>
              <a:xfrm>
                <a:off x="8223958" y="2668454"/>
                <a:ext cx="252496" cy="227640"/>
              </a:xfrm>
              <a:custGeom>
                <a:avLst/>
                <a:gdLst/>
                <a:ahLst/>
                <a:cxnLst/>
                <a:rect l="l" t="t" r="r" b="b"/>
                <a:pathLst>
                  <a:path w="8147" h="7345" extrusionOk="0">
                    <a:moveTo>
                      <a:pt x="2007" y="0"/>
                    </a:moveTo>
                    <a:cubicBezTo>
                      <a:pt x="1229" y="0"/>
                      <a:pt x="74" y="3599"/>
                      <a:pt x="74" y="3599"/>
                    </a:cubicBezTo>
                    <a:cubicBezTo>
                      <a:pt x="0" y="4301"/>
                      <a:pt x="1060" y="4435"/>
                      <a:pt x="1875" y="4435"/>
                    </a:cubicBezTo>
                    <a:cubicBezTo>
                      <a:pt x="2372" y="4435"/>
                      <a:pt x="2777" y="4385"/>
                      <a:pt x="2777" y="4385"/>
                    </a:cubicBezTo>
                    <a:cubicBezTo>
                      <a:pt x="2777" y="4385"/>
                      <a:pt x="4855" y="7344"/>
                      <a:pt x="5569" y="7344"/>
                    </a:cubicBezTo>
                    <a:cubicBezTo>
                      <a:pt x="5588" y="7344"/>
                      <a:pt x="5606" y="7342"/>
                      <a:pt x="5623" y="7338"/>
                    </a:cubicBezTo>
                    <a:cubicBezTo>
                      <a:pt x="6266" y="7159"/>
                      <a:pt x="8147" y="3290"/>
                      <a:pt x="7540" y="2861"/>
                    </a:cubicBezTo>
                    <a:cubicBezTo>
                      <a:pt x="7436" y="2786"/>
                      <a:pt x="7263" y="2755"/>
                      <a:pt x="7046" y="2755"/>
                    </a:cubicBezTo>
                    <a:cubicBezTo>
                      <a:pt x="5993" y="2755"/>
                      <a:pt x="3920" y="3492"/>
                      <a:pt x="3920" y="3492"/>
                    </a:cubicBezTo>
                    <a:cubicBezTo>
                      <a:pt x="3920" y="3492"/>
                      <a:pt x="3015" y="1147"/>
                      <a:pt x="2253" y="146"/>
                    </a:cubicBezTo>
                    <a:cubicBezTo>
                      <a:pt x="2178" y="45"/>
                      <a:pt x="2095" y="0"/>
                      <a:pt x="2007" y="0"/>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334;p55">
                <a:extLst>
                  <a:ext uri="{FF2B5EF4-FFF2-40B4-BE49-F238E27FC236}">
                    <a16:creationId xmlns:a16="http://schemas.microsoft.com/office/drawing/2014/main" id="{89F3A54F-66CD-4A7F-976D-2122B95C416D}"/>
                  </a:ext>
                </a:extLst>
              </p:cNvPr>
              <p:cNvSpPr/>
              <p:nvPr/>
            </p:nvSpPr>
            <p:spPr>
              <a:xfrm>
                <a:off x="7567578" y="2876224"/>
                <a:ext cx="374947" cy="489991"/>
              </a:xfrm>
              <a:custGeom>
                <a:avLst/>
                <a:gdLst/>
                <a:ahLst/>
                <a:cxnLst/>
                <a:rect l="l" t="t" r="r" b="b"/>
                <a:pathLst>
                  <a:path w="12098" h="15810" extrusionOk="0">
                    <a:moveTo>
                      <a:pt x="9543" y="0"/>
                    </a:moveTo>
                    <a:cubicBezTo>
                      <a:pt x="7557" y="0"/>
                      <a:pt x="3874" y="598"/>
                      <a:pt x="2263" y="4753"/>
                    </a:cubicBezTo>
                    <a:cubicBezTo>
                      <a:pt x="1" y="10587"/>
                      <a:pt x="4144" y="12659"/>
                      <a:pt x="4763" y="14790"/>
                    </a:cubicBezTo>
                    <a:cubicBezTo>
                      <a:pt x="4970" y="15509"/>
                      <a:pt x="5393" y="15810"/>
                      <a:pt x="5852" y="15810"/>
                    </a:cubicBezTo>
                    <a:cubicBezTo>
                      <a:pt x="6738" y="15810"/>
                      <a:pt x="7762" y="14690"/>
                      <a:pt x="7645" y="13302"/>
                    </a:cubicBezTo>
                    <a:cubicBezTo>
                      <a:pt x="7454" y="11183"/>
                      <a:pt x="7216" y="9278"/>
                      <a:pt x="7347" y="7015"/>
                    </a:cubicBezTo>
                    <a:cubicBezTo>
                      <a:pt x="7514" y="4301"/>
                      <a:pt x="12098" y="931"/>
                      <a:pt x="10871" y="98"/>
                    </a:cubicBezTo>
                    <a:cubicBezTo>
                      <a:pt x="10871" y="98"/>
                      <a:pt x="10346" y="0"/>
                      <a:pt x="9543"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335;p55">
                <a:extLst>
                  <a:ext uri="{FF2B5EF4-FFF2-40B4-BE49-F238E27FC236}">
                    <a16:creationId xmlns:a16="http://schemas.microsoft.com/office/drawing/2014/main" id="{B202C205-AA90-454B-ACBE-90F21ED5B7FC}"/>
                  </a:ext>
                </a:extLst>
              </p:cNvPr>
              <p:cNvSpPr/>
              <p:nvPr/>
            </p:nvSpPr>
            <p:spPr>
              <a:xfrm>
                <a:off x="8189804" y="3561364"/>
                <a:ext cx="606585" cy="413254"/>
              </a:xfrm>
              <a:custGeom>
                <a:avLst/>
                <a:gdLst/>
                <a:ahLst/>
                <a:cxnLst/>
                <a:rect l="l" t="t" r="r" b="b"/>
                <a:pathLst>
                  <a:path w="19572" h="13334" extrusionOk="0">
                    <a:moveTo>
                      <a:pt x="6564" y="1"/>
                    </a:moveTo>
                    <a:cubicBezTo>
                      <a:pt x="0" y="1"/>
                      <a:pt x="7475" y="11079"/>
                      <a:pt x="11416" y="11162"/>
                    </a:cubicBezTo>
                    <a:cubicBezTo>
                      <a:pt x="11416" y="11162"/>
                      <a:pt x="15544" y="13334"/>
                      <a:pt x="17736" y="13334"/>
                    </a:cubicBezTo>
                    <a:cubicBezTo>
                      <a:pt x="18416" y="13334"/>
                      <a:pt x="18909" y="13125"/>
                      <a:pt x="19036" y="12579"/>
                    </a:cubicBezTo>
                    <a:cubicBezTo>
                      <a:pt x="19572" y="10269"/>
                      <a:pt x="15940" y="363"/>
                      <a:pt x="6808" y="6"/>
                    </a:cubicBezTo>
                    <a:cubicBezTo>
                      <a:pt x="6725" y="2"/>
                      <a:pt x="6643" y="1"/>
                      <a:pt x="6564" y="1"/>
                    </a:cubicBezTo>
                    <a:close/>
                  </a:path>
                </a:pathLst>
              </a:custGeom>
              <a:solidFill>
                <a:srgbClr val="D1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336;p55">
                <a:extLst>
                  <a:ext uri="{FF2B5EF4-FFF2-40B4-BE49-F238E27FC236}">
                    <a16:creationId xmlns:a16="http://schemas.microsoft.com/office/drawing/2014/main" id="{593A51B9-997B-4DF4-A5EF-BCB4820BDA19}"/>
                  </a:ext>
                </a:extLst>
              </p:cNvPr>
              <p:cNvSpPr/>
              <p:nvPr/>
            </p:nvSpPr>
            <p:spPr>
              <a:xfrm>
                <a:off x="8238369" y="3542676"/>
                <a:ext cx="462067" cy="668353"/>
              </a:xfrm>
              <a:custGeom>
                <a:avLst/>
                <a:gdLst/>
                <a:ahLst/>
                <a:cxnLst/>
                <a:rect l="l" t="t" r="r" b="b"/>
                <a:pathLst>
                  <a:path w="14909" h="21565" extrusionOk="0">
                    <a:moveTo>
                      <a:pt x="4827" y="0"/>
                    </a:moveTo>
                    <a:cubicBezTo>
                      <a:pt x="3870" y="0"/>
                      <a:pt x="1551" y="644"/>
                      <a:pt x="1562" y="644"/>
                    </a:cubicBezTo>
                    <a:cubicBezTo>
                      <a:pt x="1" y="12901"/>
                      <a:pt x="10151" y="21565"/>
                      <a:pt x="12811" y="21565"/>
                    </a:cubicBezTo>
                    <a:cubicBezTo>
                      <a:pt x="12991" y="21565"/>
                      <a:pt x="13137" y="21525"/>
                      <a:pt x="13242" y="21444"/>
                    </a:cubicBezTo>
                    <a:cubicBezTo>
                      <a:pt x="14909" y="20159"/>
                      <a:pt x="13111" y="18111"/>
                      <a:pt x="13111" y="18111"/>
                    </a:cubicBezTo>
                    <a:cubicBezTo>
                      <a:pt x="6694" y="16444"/>
                      <a:pt x="5027" y="13"/>
                      <a:pt x="5027" y="13"/>
                    </a:cubicBezTo>
                    <a:cubicBezTo>
                      <a:pt x="4970" y="5"/>
                      <a:pt x="4903" y="0"/>
                      <a:pt x="4827" y="0"/>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337;p55">
                <a:extLst>
                  <a:ext uri="{FF2B5EF4-FFF2-40B4-BE49-F238E27FC236}">
                    <a16:creationId xmlns:a16="http://schemas.microsoft.com/office/drawing/2014/main" id="{B0612C43-A81C-4F09-BE56-ADE1BAE78F2F}"/>
                  </a:ext>
                </a:extLst>
              </p:cNvPr>
              <p:cNvSpPr/>
              <p:nvPr/>
            </p:nvSpPr>
            <p:spPr>
              <a:xfrm>
                <a:off x="7564634" y="3578099"/>
                <a:ext cx="407768" cy="664727"/>
              </a:xfrm>
              <a:custGeom>
                <a:avLst/>
                <a:gdLst/>
                <a:ahLst/>
                <a:cxnLst/>
                <a:rect l="l" t="t" r="r" b="b"/>
                <a:pathLst>
                  <a:path w="13157" h="21448" extrusionOk="0">
                    <a:moveTo>
                      <a:pt x="12685" y="1"/>
                    </a:moveTo>
                    <a:cubicBezTo>
                      <a:pt x="11722" y="1"/>
                      <a:pt x="9821" y="920"/>
                      <a:pt x="9811" y="930"/>
                    </a:cubicBezTo>
                    <a:cubicBezTo>
                      <a:pt x="1" y="9776"/>
                      <a:pt x="4989" y="21325"/>
                      <a:pt x="7085" y="21444"/>
                    </a:cubicBezTo>
                    <a:cubicBezTo>
                      <a:pt x="7126" y="21447"/>
                      <a:pt x="7166" y="21448"/>
                      <a:pt x="7205" y="21448"/>
                    </a:cubicBezTo>
                    <a:cubicBezTo>
                      <a:pt x="9203" y="21448"/>
                      <a:pt x="9168" y="18825"/>
                      <a:pt x="9168" y="18825"/>
                    </a:cubicBezTo>
                    <a:cubicBezTo>
                      <a:pt x="5394" y="13372"/>
                      <a:pt x="13157" y="156"/>
                      <a:pt x="13157" y="156"/>
                    </a:cubicBezTo>
                    <a:cubicBezTo>
                      <a:pt x="13066" y="46"/>
                      <a:pt x="12899" y="1"/>
                      <a:pt x="12685" y="1"/>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338;p55">
                <a:extLst>
                  <a:ext uri="{FF2B5EF4-FFF2-40B4-BE49-F238E27FC236}">
                    <a16:creationId xmlns:a16="http://schemas.microsoft.com/office/drawing/2014/main" id="{28912867-9E00-4E03-8267-88FA432A1BDD}"/>
                  </a:ext>
                </a:extLst>
              </p:cNvPr>
              <p:cNvSpPr/>
              <p:nvPr/>
            </p:nvSpPr>
            <p:spPr>
              <a:xfrm>
                <a:off x="7581866" y="3576364"/>
                <a:ext cx="839618" cy="304594"/>
              </a:xfrm>
              <a:custGeom>
                <a:avLst/>
                <a:gdLst/>
                <a:ahLst/>
                <a:cxnLst/>
                <a:rect l="l" t="t" r="r" b="b"/>
                <a:pathLst>
                  <a:path w="27091" h="9828" extrusionOk="0">
                    <a:moveTo>
                      <a:pt x="2677" y="1"/>
                    </a:moveTo>
                    <a:cubicBezTo>
                      <a:pt x="1" y="1"/>
                      <a:pt x="623" y="2701"/>
                      <a:pt x="623" y="2701"/>
                    </a:cubicBezTo>
                    <a:cubicBezTo>
                      <a:pt x="623" y="2701"/>
                      <a:pt x="9005" y="9058"/>
                      <a:pt x="11422" y="9761"/>
                    </a:cubicBezTo>
                    <a:cubicBezTo>
                      <a:pt x="11581" y="9806"/>
                      <a:pt x="11783" y="9827"/>
                      <a:pt x="12022" y="9827"/>
                    </a:cubicBezTo>
                    <a:cubicBezTo>
                      <a:pt x="15445" y="9827"/>
                      <a:pt x="26480" y="5483"/>
                      <a:pt x="26769" y="4748"/>
                    </a:cubicBezTo>
                    <a:cubicBezTo>
                      <a:pt x="27091" y="3951"/>
                      <a:pt x="27091" y="1772"/>
                      <a:pt x="24579" y="831"/>
                    </a:cubicBezTo>
                    <a:cubicBezTo>
                      <a:pt x="24433" y="776"/>
                      <a:pt x="24258" y="749"/>
                      <a:pt x="24060" y="749"/>
                    </a:cubicBezTo>
                    <a:cubicBezTo>
                      <a:pt x="20854" y="749"/>
                      <a:pt x="11279" y="7558"/>
                      <a:pt x="11279" y="7558"/>
                    </a:cubicBezTo>
                    <a:cubicBezTo>
                      <a:pt x="11279" y="7558"/>
                      <a:pt x="6505" y="426"/>
                      <a:pt x="3219" y="34"/>
                    </a:cubicBezTo>
                    <a:cubicBezTo>
                      <a:pt x="3025" y="11"/>
                      <a:pt x="2845" y="1"/>
                      <a:pt x="2677" y="1"/>
                    </a:cubicBezTo>
                    <a:close/>
                  </a:path>
                </a:pathLst>
              </a:custGeom>
              <a:solidFill>
                <a:srgbClr val="F2D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339;p55">
                <a:extLst>
                  <a:ext uri="{FF2B5EF4-FFF2-40B4-BE49-F238E27FC236}">
                    <a16:creationId xmlns:a16="http://schemas.microsoft.com/office/drawing/2014/main" id="{D1DEA06E-3E2F-41CD-B0CD-B94E5E4BAB97}"/>
                  </a:ext>
                </a:extLst>
              </p:cNvPr>
              <p:cNvSpPr/>
              <p:nvPr/>
            </p:nvSpPr>
            <p:spPr>
              <a:xfrm>
                <a:off x="7452102" y="3632366"/>
                <a:ext cx="1068280" cy="706102"/>
              </a:xfrm>
              <a:custGeom>
                <a:avLst/>
                <a:gdLst/>
                <a:ahLst/>
                <a:cxnLst/>
                <a:rect l="l" t="t" r="r" b="b"/>
                <a:pathLst>
                  <a:path w="34469" h="22783" extrusionOk="0">
                    <a:moveTo>
                      <a:pt x="4160" y="0"/>
                    </a:moveTo>
                    <a:cubicBezTo>
                      <a:pt x="4047" y="0"/>
                      <a:pt x="3946" y="12"/>
                      <a:pt x="3858" y="36"/>
                    </a:cubicBezTo>
                    <a:cubicBezTo>
                      <a:pt x="1727" y="608"/>
                      <a:pt x="0" y="16014"/>
                      <a:pt x="0" y="16014"/>
                    </a:cubicBezTo>
                    <a:cubicBezTo>
                      <a:pt x="274" y="19836"/>
                      <a:pt x="15216" y="22372"/>
                      <a:pt x="17133" y="22753"/>
                    </a:cubicBezTo>
                    <a:cubicBezTo>
                      <a:pt x="17230" y="22773"/>
                      <a:pt x="17356" y="22783"/>
                      <a:pt x="17509" y="22783"/>
                    </a:cubicBezTo>
                    <a:cubicBezTo>
                      <a:pt x="20379" y="22783"/>
                      <a:pt x="32550" y="19430"/>
                      <a:pt x="32730" y="18515"/>
                    </a:cubicBezTo>
                    <a:cubicBezTo>
                      <a:pt x="32921" y="17550"/>
                      <a:pt x="34469" y="5418"/>
                      <a:pt x="32921" y="1953"/>
                    </a:cubicBezTo>
                    <a:cubicBezTo>
                      <a:pt x="32623" y="1279"/>
                      <a:pt x="31831" y="1005"/>
                      <a:pt x="30740" y="1005"/>
                    </a:cubicBezTo>
                    <a:cubicBezTo>
                      <a:pt x="25995" y="1005"/>
                      <a:pt x="15597" y="6192"/>
                      <a:pt x="15597" y="6192"/>
                    </a:cubicBezTo>
                    <a:cubicBezTo>
                      <a:pt x="15597" y="6192"/>
                      <a:pt x="6770" y="0"/>
                      <a:pt x="4160" y="0"/>
                    </a:cubicBezTo>
                    <a:close/>
                  </a:path>
                </a:pathLst>
              </a:custGeom>
              <a:solidFill>
                <a:srgbClr val="6E9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340;p55">
                <a:extLst>
                  <a:ext uri="{FF2B5EF4-FFF2-40B4-BE49-F238E27FC236}">
                    <a16:creationId xmlns:a16="http://schemas.microsoft.com/office/drawing/2014/main" id="{13E72477-23EC-45F8-8669-B53478723B3D}"/>
                  </a:ext>
                </a:extLst>
              </p:cNvPr>
              <p:cNvSpPr/>
              <p:nvPr/>
            </p:nvSpPr>
            <p:spPr>
              <a:xfrm>
                <a:off x="7414075" y="3777254"/>
                <a:ext cx="196709" cy="207154"/>
              </a:xfrm>
              <a:custGeom>
                <a:avLst/>
                <a:gdLst/>
                <a:ahLst/>
                <a:cxnLst/>
                <a:rect l="l" t="t" r="r" b="b"/>
                <a:pathLst>
                  <a:path w="6347" h="6684" extrusionOk="0">
                    <a:moveTo>
                      <a:pt x="5215" y="0"/>
                    </a:moveTo>
                    <a:cubicBezTo>
                      <a:pt x="4058" y="0"/>
                      <a:pt x="2120" y="755"/>
                      <a:pt x="2120" y="755"/>
                    </a:cubicBezTo>
                    <a:cubicBezTo>
                      <a:pt x="156" y="1148"/>
                      <a:pt x="1" y="4053"/>
                      <a:pt x="1644" y="5994"/>
                    </a:cubicBezTo>
                    <a:cubicBezTo>
                      <a:pt x="2065" y="6491"/>
                      <a:pt x="2537" y="6684"/>
                      <a:pt x="3007" y="6684"/>
                    </a:cubicBezTo>
                    <a:cubicBezTo>
                      <a:pt x="4383" y="6684"/>
                      <a:pt x="5746" y="5029"/>
                      <a:pt x="5799" y="4505"/>
                    </a:cubicBezTo>
                    <a:cubicBezTo>
                      <a:pt x="5837" y="4141"/>
                      <a:pt x="4987" y="4055"/>
                      <a:pt x="4176" y="4055"/>
                    </a:cubicBezTo>
                    <a:cubicBezTo>
                      <a:pt x="3448" y="4055"/>
                      <a:pt x="2751" y="4124"/>
                      <a:pt x="2751" y="4124"/>
                    </a:cubicBezTo>
                    <a:cubicBezTo>
                      <a:pt x="2751" y="4124"/>
                      <a:pt x="6275" y="3017"/>
                      <a:pt x="6037" y="2565"/>
                    </a:cubicBezTo>
                    <a:cubicBezTo>
                      <a:pt x="5947" y="2389"/>
                      <a:pt x="5464" y="2334"/>
                      <a:pt x="4899" y="2334"/>
                    </a:cubicBezTo>
                    <a:cubicBezTo>
                      <a:pt x="3972" y="2334"/>
                      <a:pt x="2823" y="2481"/>
                      <a:pt x="2823" y="2481"/>
                    </a:cubicBezTo>
                    <a:cubicBezTo>
                      <a:pt x="2823" y="2481"/>
                      <a:pt x="6347" y="1386"/>
                      <a:pt x="6037" y="374"/>
                    </a:cubicBezTo>
                    <a:cubicBezTo>
                      <a:pt x="5955" y="100"/>
                      <a:pt x="5637" y="0"/>
                      <a:pt x="5215"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341;p55">
                <a:extLst>
                  <a:ext uri="{FF2B5EF4-FFF2-40B4-BE49-F238E27FC236}">
                    <a16:creationId xmlns:a16="http://schemas.microsoft.com/office/drawing/2014/main" id="{3F641DBD-E5FC-493C-A25F-1E4F858EB863}"/>
                  </a:ext>
                </a:extLst>
              </p:cNvPr>
              <p:cNvSpPr/>
              <p:nvPr/>
            </p:nvSpPr>
            <p:spPr>
              <a:xfrm>
                <a:off x="7857973" y="3786706"/>
                <a:ext cx="165717" cy="553216"/>
              </a:xfrm>
              <a:custGeom>
                <a:avLst/>
                <a:gdLst/>
                <a:ahLst/>
                <a:cxnLst/>
                <a:rect l="l" t="t" r="r" b="b"/>
                <a:pathLst>
                  <a:path w="5347" h="17850" extrusionOk="0">
                    <a:moveTo>
                      <a:pt x="3251" y="0"/>
                    </a:moveTo>
                    <a:cubicBezTo>
                      <a:pt x="2136" y="0"/>
                      <a:pt x="644" y="212"/>
                      <a:pt x="644" y="212"/>
                    </a:cubicBezTo>
                    <a:cubicBezTo>
                      <a:pt x="644" y="212"/>
                      <a:pt x="1" y="16809"/>
                      <a:pt x="715" y="17440"/>
                    </a:cubicBezTo>
                    <a:cubicBezTo>
                      <a:pt x="1075" y="17752"/>
                      <a:pt x="1970" y="17849"/>
                      <a:pt x="2840" y="17849"/>
                    </a:cubicBezTo>
                    <a:cubicBezTo>
                      <a:pt x="3696" y="17849"/>
                      <a:pt x="4527" y="17755"/>
                      <a:pt x="4799" y="17678"/>
                    </a:cubicBezTo>
                    <a:cubicBezTo>
                      <a:pt x="5347" y="17523"/>
                      <a:pt x="4799" y="688"/>
                      <a:pt x="4406" y="212"/>
                    </a:cubicBezTo>
                    <a:cubicBezTo>
                      <a:pt x="4271" y="53"/>
                      <a:pt x="3808" y="0"/>
                      <a:pt x="3251" y="0"/>
                    </a:cubicBezTo>
                    <a:close/>
                  </a:path>
                </a:pathLst>
              </a:custGeom>
              <a:solidFill>
                <a:srgbClr val="6C8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342;p55">
                <a:extLst>
                  <a:ext uri="{FF2B5EF4-FFF2-40B4-BE49-F238E27FC236}">
                    <a16:creationId xmlns:a16="http://schemas.microsoft.com/office/drawing/2014/main" id="{263A2AAA-50DC-401A-9D0C-3926D97D8CD1}"/>
                  </a:ext>
                </a:extLst>
              </p:cNvPr>
              <p:cNvSpPr/>
              <p:nvPr/>
            </p:nvSpPr>
            <p:spPr>
              <a:xfrm>
                <a:off x="8356882" y="3816025"/>
                <a:ext cx="241339" cy="183259"/>
              </a:xfrm>
              <a:custGeom>
                <a:avLst/>
                <a:gdLst/>
                <a:ahLst/>
                <a:cxnLst/>
                <a:rect l="l" t="t" r="r" b="b"/>
                <a:pathLst>
                  <a:path w="7787" h="5913" extrusionOk="0">
                    <a:moveTo>
                      <a:pt x="2829" y="1"/>
                    </a:moveTo>
                    <a:cubicBezTo>
                      <a:pt x="2246" y="1"/>
                      <a:pt x="1681" y="69"/>
                      <a:pt x="1453" y="302"/>
                    </a:cubicBezTo>
                    <a:cubicBezTo>
                      <a:pt x="905" y="849"/>
                      <a:pt x="4036" y="2028"/>
                      <a:pt x="4036" y="2028"/>
                    </a:cubicBezTo>
                    <a:cubicBezTo>
                      <a:pt x="4036" y="2028"/>
                      <a:pt x="2364" y="1441"/>
                      <a:pt x="1320" y="1441"/>
                    </a:cubicBezTo>
                    <a:cubicBezTo>
                      <a:pt x="798" y="1441"/>
                      <a:pt x="433" y="1587"/>
                      <a:pt x="512" y="2028"/>
                    </a:cubicBezTo>
                    <a:cubicBezTo>
                      <a:pt x="747" y="3334"/>
                      <a:pt x="3354" y="3977"/>
                      <a:pt x="3416" y="3992"/>
                    </a:cubicBezTo>
                    <a:lnTo>
                      <a:pt x="3416" y="3992"/>
                    </a:lnTo>
                    <a:cubicBezTo>
                      <a:pt x="3364" y="3980"/>
                      <a:pt x="1558" y="3543"/>
                      <a:pt x="667" y="3543"/>
                    </a:cubicBezTo>
                    <a:cubicBezTo>
                      <a:pt x="216" y="3543"/>
                      <a:pt x="0" y="3655"/>
                      <a:pt x="369" y="3992"/>
                    </a:cubicBezTo>
                    <a:cubicBezTo>
                      <a:pt x="1342" y="4891"/>
                      <a:pt x="2503" y="5912"/>
                      <a:pt x="3902" y="5912"/>
                    </a:cubicBezTo>
                    <a:cubicBezTo>
                      <a:pt x="4078" y="5912"/>
                      <a:pt x="4258" y="5896"/>
                      <a:pt x="4441" y="5862"/>
                    </a:cubicBezTo>
                    <a:cubicBezTo>
                      <a:pt x="6084" y="5540"/>
                      <a:pt x="7787" y="1075"/>
                      <a:pt x="4501" y="135"/>
                    </a:cubicBezTo>
                    <a:cubicBezTo>
                      <a:pt x="4501" y="135"/>
                      <a:pt x="3648" y="1"/>
                      <a:pt x="2829" y="1"/>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343;p55">
                <a:extLst>
                  <a:ext uri="{FF2B5EF4-FFF2-40B4-BE49-F238E27FC236}">
                    <a16:creationId xmlns:a16="http://schemas.microsoft.com/office/drawing/2014/main" id="{E145650D-8529-4E1D-AB9F-8C716BC134E7}"/>
                  </a:ext>
                </a:extLst>
              </p:cNvPr>
              <p:cNvSpPr/>
              <p:nvPr/>
            </p:nvSpPr>
            <p:spPr>
              <a:xfrm>
                <a:off x="8433618" y="3869579"/>
                <a:ext cx="386693" cy="304842"/>
              </a:xfrm>
              <a:custGeom>
                <a:avLst/>
                <a:gdLst/>
                <a:ahLst/>
                <a:cxnLst/>
                <a:rect l="l" t="t" r="r" b="b"/>
                <a:pathLst>
                  <a:path w="12477" h="9836" extrusionOk="0">
                    <a:moveTo>
                      <a:pt x="4299" y="0"/>
                    </a:moveTo>
                    <a:cubicBezTo>
                      <a:pt x="3278" y="0"/>
                      <a:pt x="2572" y="74"/>
                      <a:pt x="2572" y="74"/>
                    </a:cubicBezTo>
                    <a:cubicBezTo>
                      <a:pt x="2572" y="74"/>
                      <a:pt x="1" y="3527"/>
                      <a:pt x="1418" y="4324"/>
                    </a:cubicBezTo>
                    <a:cubicBezTo>
                      <a:pt x="2846" y="5122"/>
                      <a:pt x="4882" y="7063"/>
                      <a:pt x="7716" y="8932"/>
                    </a:cubicBezTo>
                    <a:cubicBezTo>
                      <a:pt x="8491" y="9438"/>
                      <a:pt x="9093" y="9835"/>
                      <a:pt x="9598" y="9835"/>
                    </a:cubicBezTo>
                    <a:cubicBezTo>
                      <a:pt x="10459" y="9835"/>
                      <a:pt x="11037" y="8681"/>
                      <a:pt x="11705" y="4943"/>
                    </a:cubicBezTo>
                    <a:cubicBezTo>
                      <a:pt x="12476" y="575"/>
                      <a:pt x="7155" y="0"/>
                      <a:pt x="4299"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344;p55">
                <a:extLst>
                  <a:ext uri="{FF2B5EF4-FFF2-40B4-BE49-F238E27FC236}">
                    <a16:creationId xmlns:a16="http://schemas.microsoft.com/office/drawing/2014/main" id="{0650043C-ABD2-4384-86AA-8701CD93F6BD}"/>
                  </a:ext>
                </a:extLst>
              </p:cNvPr>
              <p:cNvSpPr/>
              <p:nvPr/>
            </p:nvSpPr>
            <p:spPr>
              <a:xfrm>
                <a:off x="8269795" y="2725727"/>
                <a:ext cx="57212" cy="65735"/>
              </a:xfrm>
              <a:custGeom>
                <a:avLst/>
                <a:gdLst/>
                <a:ahLst/>
                <a:cxnLst/>
                <a:rect l="l" t="t" r="r" b="b"/>
                <a:pathLst>
                  <a:path w="1846" h="2121" extrusionOk="0">
                    <a:moveTo>
                      <a:pt x="262" y="1"/>
                    </a:moveTo>
                    <a:lnTo>
                      <a:pt x="0" y="275"/>
                    </a:lnTo>
                    <a:cubicBezTo>
                      <a:pt x="24" y="299"/>
                      <a:pt x="1262" y="1406"/>
                      <a:pt x="1489" y="2120"/>
                    </a:cubicBezTo>
                    <a:lnTo>
                      <a:pt x="1846" y="2001"/>
                    </a:lnTo>
                    <a:cubicBezTo>
                      <a:pt x="1584" y="1192"/>
                      <a:pt x="322" y="37"/>
                      <a:pt x="262"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345;p55">
                <a:extLst>
                  <a:ext uri="{FF2B5EF4-FFF2-40B4-BE49-F238E27FC236}">
                    <a16:creationId xmlns:a16="http://schemas.microsoft.com/office/drawing/2014/main" id="{4C0FCECD-EA3F-4C0E-BF47-2A350541FCD1}"/>
                  </a:ext>
                </a:extLst>
              </p:cNvPr>
              <p:cNvSpPr/>
              <p:nvPr/>
            </p:nvSpPr>
            <p:spPr>
              <a:xfrm>
                <a:off x="8341014" y="2800015"/>
                <a:ext cx="69764" cy="15434"/>
              </a:xfrm>
              <a:custGeom>
                <a:avLst/>
                <a:gdLst/>
                <a:ahLst/>
                <a:cxnLst/>
                <a:rect l="l" t="t" r="r" b="b"/>
                <a:pathLst>
                  <a:path w="2251" h="498" extrusionOk="0">
                    <a:moveTo>
                      <a:pt x="1407" y="0"/>
                    </a:moveTo>
                    <a:cubicBezTo>
                      <a:pt x="1083" y="0"/>
                      <a:pt x="632" y="32"/>
                      <a:pt x="0" y="116"/>
                    </a:cubicBezTo>
                    <a:lnTo>
                      <a:pt x="48" y="497"/>
                    </a:lnTo>
                    <a:cubicBezTo>
                      <a:pt x="688" y="416"/>
                      <a:pt x="1116" y="390"/>
                      <a:pt x="1401" y="390"/>
                    </a:cubicBezTo>
                    <a:cubicBezTo>
                      <a:pt x="1825" y="390"/>
                      <a:pt x="1932" y="447"/>
                      <a:pt x="1953" y="461"/>
                    </a:cubicBezTo>
                    <a:cubicBezTo>
                      <a:pt x="1953" y="461"/>
                      <a:pt x="1917" y="438"/>
                      <a:pt x="1905" y="402"/>
                    </a:cubicBezTo>
                    <a:lnTo>
                      <a:pt x="2251" y="223"/>
                    </a:lnTo>
                    <a:cubicBezTo>
                      <a:pt x="2218" y="157"/>
                      <a:pt x="2133" y="0"/>
                      <a:pt x="1407"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346;p55">
                <a:extLst>
                  <a:ext uri="{FF2B5EF4-FFF2-40B4-BE49-F238E27FC236}">
                    <a16:creationId xmlns:a16="http://schemas.microsoft.com/office/drawing/2014/main" id="{65382C88-E5E9-48FD-829E-D6CAEEDF72C6}"/>
                  </a:ext>
                </a:extLst>
              </p:cNvPr>
              <p:cNvSpPr/>
              <p:nvPr/>
            </p:nvSpPr>
            <p:spPr>
              <a:xfrm>
                <a:off x="7762053" y="3131257"/>
                <a:ext cx="196709" cy="196368"/>
              </a:xfrm>
              <a:custGeom>
                <a:avLst/>
                <a:gdLst/>
                <a:ahLst/>
                <a:cxnLst/>
                <a:rect l="l" t="t" r="r" b="b"/>
                <a:pathLst>
                  <a:path w="6347" h="6336" extrusionOk="0">
                    <a:moveTo>
                      <a:pt x="3167" y="370"/>
                    </a:moveTo>
                    <a:cubicBezTo>
                      <a:pt x="4715" y="370"/>
                      <a:pt x="5965" y="1620"/>
                      <a:pt x="5965" y="3168"/>
                    </a:cubicBezTo>
                    <a:cubicBezTo>
                      <a:pt x="5965" y="4716"/>
                      <a:pt x="4703" y="5966"/>
                      <a:pt x="3167" y="5966"/>
                    </a:cubicBezTo>
                    <a:cubicBezTo>
                      <a:pt x="1620" y="5966"/>
                      <a:pt x="369" y="4716"/>
                      <a:pt x="369" y="3168"/>
                    </a:cubicBezTo>
                    <a:cubicBezTo>
                      <a:pt x="369" y="1620"/>
                      <a:pt x="1643" y="370"/>
                      <a:pt x="3167" y="370"/>
                    </a:cubicBezTo>
                    <a:close/>
                    <a:moveTo>
                      <a:pt x="3167" y="1"/>
                    </a:moveTo>
                    <a:cubicBezTo>
                      <a:pt x="1429" y="1"/>
                      <a:pt x="0" y="1430"/>
                      <a:pt x="0" y="3168"/>
                    </a:cubicBezTo>
                    <a:cubicBezTo>
                      <a:pt x="0" y="4906"/>
                      <a:pt x="1417" y="6335"/>
                      <a:pt x="3167" y="6335"/>
                    </a:cubicBezTo>
                    <a:cubicBezTo>
                      <a:pt x="4930" y="6335"/>
                      <a:pt x="6346" y="4906"/>
                      <a:pt x="6346" y="3168"/>
                    </a:cubicBezTo>
                    <a:cubicBezTo>
                      <a:pt x="6346" y="1430"/>
                      <a:pt x="4918" y="1"/>
                      <a:pt x="3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347;p55">
                <a:extLst>
                  <a:ext uri="{FF2B5EF4-FFF2-40B4-BE49-F238E27FC236}">
                    <a16:creationId xmlns:a16="http://schemas.microsoft.com/office/drawing/2014/main" id="{83C93CDA-F68B-4AE3-BBCB-67EA0A011A4E}"/>
                  </a:ext>
                </a:extLst>
              </p:cNvPr>
              <p:cNvSpPr/>
              <p:nvPr/>
            </p:nvSpPr>
            <p:spPr>
              <a:xfrm>
                <a:off x="7991921" y="3074820"/>
                <a:ext cx="196368" cy="196337"/>
              </a:xfrm>
              <a:custGeom>
                <a:avLst/>
                <a:gdLst/>
                <a:ahLst/>
                <a:cxnLst/>
                <a:rect l="l" t="t" r="r" b="b"/>
                <a:pathLst>
                  <a:path w="6336" h="6335" extrusionOk="0">
                    <a:moveTo>
                      <a:pt x="3168" y="357"/>
                    </a:moveTo>
                    <a:cubicBezTo>
                      <a:pt x="4716" y="357"/>
                      <a:pt x="5966" y="1620"/>
                      <a:pt x="5966" y="3155"/>
                    </a:cubicBezTo>
                    <a:cubicBezTo>
                      <a:pt x="5966" y="4703"/>
                      <a:pt x="4716" y="5953"/>
                      <a:pt x="3168" y="5953"/>
                    </a:cubicBezTo>
                    <a:cubicBezTo>
                      <a:pt x="1620" y="5953"/>
                      <a:pt x="370" y="4691"/>
                      <a:pt x="370" y="3155"/>
                    </a:cubicBezTo>
                    <a:cubicBezTo>
                      <a:pt x="370" y="1608"/>
                      <a:pt x="1632" y="357"/>
                      <a:pt x="3168" y="357"/>
                    </a:cubicBezTo>
                    <a:close/>
                    <a:moveTo>
                      <a:pt x="3168" y="0"/>
                    </a:moveTo>
                    <a:cubicBezTo>
                      <a:pt x="1430" y="0"/>
                      <a:pt x="1" y="1429"/>
                      <a:pt x="1" y="3167"/>
                    </a:cubicBezTo>
                    <a:cubicBezTo>
                      <a:pt x="1" y="4906"/>
                      <a:pt x="1406" y="6334"/>
                      <a:pt x="3168" y="6334"/>
                    </a:cubicBezTo>
                    <a:cubicBezTo>
                      <a:pt x="4918" y="6334"/>
                      <a:pt x="6335" y="4906"/>
                      <a:pt x="6335" y="3167"/>
                    </a:cubicBezTo>
                    <a:cubicBezTo>
                      <a:pt x="6335" y="1429"/>
                      <a:pt x="4906" y="0"/>
                      <a:pt x="3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348;p55">
                <a:extLst>
                  <a:ext uri="{FF2B5EF4-FFF2-40B4-BE49-F238E27FC236}">
                    <a16:creationId xmlns:a16="http://schemas.microsoft.com/office/drawing/2014/main" id="{FE6918D2-9DBD-4D3D-AEB2-17D83CC15621}"/>
                  </a:ext>
                </a:extLst>
              </p:cNvPr>
              <p:cNvSpPr/>
              <p:nvPr/>
            </p:nvSpPr>
            <p:spPr>
              <a:xfrm>
                <a:off x="7950608" y="3185896"/>
                <a:ext cx="56127" cy="23647"/>
              </a:xfrm>
              <a:custGeom>
                <a:avLst/>
                <a:gdLst/>
                <a:ahLst/>
                <a:cxnLst/>
                <a:rect l="l" t="t" r="r" b="b"/>
                <a:pathLst>
                  <a:path w="1811" h="763" extrusionOk="0">
                    <a:moveTo>
                      <a:pt x="1727" y="0"/>
                    </a:moveTo>
                    <a:lnTo>
                      <a:pt x="0" y="393"/>
                    </a:lnTo>
                    <a:lnTo>
                      <a:pt x="84" y="762"/>
                    </a:lnTo>
                    <a:lnTo>
                      <a:pt x="1810" y="381"/>
                    </a:lnTo>
                    <a:lnTo>
                      <a:pt x="17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349;p55">
                <a:extLst>
                  <a:ext uri="{FF2B5EF4-FFF2-40B4-BE49-F238E27FC236}">
                    <a16:creationId xmlns:a16="http://schemas.microsoft.com/office/drawing/2014/main" id="{42D9F355-F7DC-4BE3-B0C0-A13789EE3361}"/>
                  </a:ext>
                </a:extLst>
              </p:cNvPr>
              <p:cNvSpPr/>
              <p:nvPr/>
            </p:nvSpPr>
            <p:spPr>
              <a:xfrm>
                <a:off x="8180135" y="3067072"/>
                <a:ext cx="161657" cy="82688"/>
              </a:xfrm>
              <a:custGeom>
                <a:avLst/>
                <a:gdLst/>
                <a:ahLst/>
                <a:cxnLst/>
                <a:rect l="l" t="t" r="r" b="b"/>
                <a:pathLst>
                  <a:path w="5216" h="2668" extrusionOk="0">
                    <a:moveTo>
                      <a:pt x="5048" y="0"/>
                    </a:moveTo>
                    <a:lnTo>
                      <a:pt x="0" y="2310"/>
                    </a:lnTo>
                    <a:lnTo>
                      <a:pt x="167" y="2667"/>
                    </a:lnTo>
                    <a:lnTo>
                      <a:pt x="5215" y="357"/>
                    </a:lnTo>
                    <a:lnTo>
                      <a:pt x="50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353;p55">
              <a:extLst>
                <a:ext uri="{FF2B5EF4-FFF2-40B4-BE49-F238E27FC236}">
                  <a16:creationId xmlns:a16="http://schemas.microsoft.com/office/drawing/2014/main" id="{BBA42ED3-1DC2-46EE-8605-3628F0346A67}"/>
                </a:ext>
              </a:extLst>
            </p:cNvPr>
            <p:cNvSpPr/>
            <p:nvPr/>
          </p:nvSpPr>
          <p:spPr>
            <a:xfrm rot="85591" flipH="1">
              <a:off x="7169780" y="2027169"/>
              <a:ext cx="31301" cy="26261"/>
            </a:xfrm>
            <a:custGeom>
              <a:avLst/>
              <a:gdLst/>
              <a:ahLst/>
              <a:cxnLst/>
              <a:rect l="l" t="t" r="r" b="b"/>
              <a:pathLst>
                <a:path w="739" h="620" extrusionOk="0">
                  <a:moveTo>
                    <a:pt x="679" y="0"/>
                  </a:moveTo>
                  <a:cubicBezTo>
                    <a:pt x="465" y="24"/>
                    <a:pt x="227" y="48"/>
                    <a:pt x="1" y="60"/>
                  </a:cubicBezTo>
                  <a:lnTo>
                    <a:pt x="24" y="619"/>
                  </a:lnTo>
                  <a:cubicBezTo>
                    <a:pt x="263" y="607"/>
                    <a:pt x="501" y="595"/>
                    <a:pt x="739" y="560"/>
                  </a:cubicBezTo>
                  <a:lnTo>
                    <a:pt x="6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16175" y="-4142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466728">
            <a:off x="-872335" y="301273"/>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AutoShape 2" descr="Hình ảnh minh họa chồng sách và mũ tiến sĩ - PNG">
            <a:extLst>
              <a:ext uri="{FF2B5EF4-FFF2-40B4-BE49-F238E27FC236}">
                <a16:creationId xmlns:a16="http://schemas.microsoft.com/office/drawing/2014/main" id="{0783C47B-4A0E-42A6-8D64-E44BC881C0F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Download People Reading PNG | Free People Reading PNG">
            <a:extLst>
              <a:ext uri="{FF2B5EF4-FFF2-40B4-BE49-F238E27FC236}">
                <a16:creationId xmlns:a16="http://schemas.microsoft.com/office/drawing/2014/main" id="{88C31EB2-92D2-4555-AED5-000672CF764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25" b="94727" l="109" r="96848">
                        <a14:foregroundMark x1="22935" y1="57227" x2="37174" y2="56445"/>
                        <a14:foregroundMark x1="27826" y1="39160" x2="33696" y2="52051"/>
                        <a14:foregroundMark x1="28152" y1="60156" x2="26739" y2="71777"/>
                        <a14:foregroundMark x1="26739" y1="71777" x2="25870" y2="72168"/>
                        <a14:foregroundMark x1="22283" y1="87305" x2="30109" y2="96191"/>
                        <a14:foregroundMark x1="30109" y1="96191" x2="43696" y2="98535"/>
                        <a14:foregroundMark x1="43696" y1="98535" x2="68587" y2="94824"/>
                        <a14:foregroundMark x1="68587" y1="94824" x2="77935" y2="91211"/>
                        <a14:foregroundMark x1="25870" y1="69238" x2="32826" y2="64844"/>
                        <a14:foregroundMark x1="26087" y1="68457" x2="24348" y2="72949"/>
                        <a14:foregroundMark x1="23804" y1="72656" x2="31087" y2="72363"/>
                        <a14:foregroundMark x1="21196" y1="71875" x2="21196" y2="71875"/>
                        <a14:foregroundMark x1="37174" y1="44434" x2="49348" y2="50684"/>
                        <a14:foregroundMark x1="64783" y1="41016" x2="54891" y2="48242"/>
                        <a14:foregroundMark x1="54891" y1="48242" x2="52826" y2="51758"/>
                        <a14:foregroundMark x1="63913" y1="41602" x2="64239" y2="59082"/>
                        <a14:foregroundMark x1="68587" y1="45215" x2="73478" y2="50195"/>
                        <a14:foregroundMark x1="63370" y1="43359" x2="85109" y2="32422"/>
                        <a14:foregroundMark x1="77935" y1="58789" x2="95326" y2="61426"/>
                        <a14:foregroundMark x1="79348" y1="60156" x2="79348" y2="63477"/>
                        <a14:foregroundMark x1="79891" y1="63770" x2="88370" y2="64258"/>
                        <a14:foregroundMark x1="86630" y1="65625" x2="89783" y2="62988"/>
                        <a14:foregroundMark x1="87500" y1="65332" x2="89565" y2="64258"/>
                        <a14:foregroundMark x1="89239" y1="60645" x2="94457" y2="61426"/>
                        <a14:foregroundMark x1="88370" y1="59570" x2="95000" y2="61719"/>
                        <a14:foregroundMark x1="56087" y1="19629" x2="58152" y2="31348"/>
                        <a14:foregroundMark x1="61848" y1="21973" x2="61304" y2="29785"/>
                        <a14:foregroundMark x1="70000" y1="21680" x2="71739" y2="26172"/>
                        <a14:foregroundMark x1="71739" y1="9961" x2="59022" y2="9668"/>
                        <a14:foregroundMark x1="59022" y1="9668" x2="46630" y2="15430"/>
                        <a14:foregroundMark x1="46630" y1="15430" x2="38043" y2="24609"/>
                        <a14:foregroundMark x1="38043" y1="24609" x2="28696" y2="17285"/>
                        <a14:foregroundMark x1="28696" y1="17285" x2="16522" y2="20313"/>
                        <a14:foregroundMark x1="16522" y1="20313" x2="23043" y2="30078"/>
                        <a14:foregroundMark x1="23043" y1="30078" x2="37065" y2="32129"/>
                        <a14:foregroundMark x1="37065" y1="32129" x2="38913" y2="19727"/>
                        <a14:foregroundMark x1="38913" y1="19727" x2="26413" y2="15723"/>
                        <a14:foregroundMark x1="26413" y1="15723" x2="16630" y2="8594"/>
                        <a14:foregroundMark x1="16630" y1="8594" x2="10652" y2="15918"/>
                        <a14:foregroundMark x1="54022" y1="7813" x2="65978" y2="5273"/>
                        <a14:foregroundMark x1="65978" y1="5273" x2="69457" y2="3125"/>
                        <a14:foregroundMark x1="63913" y1="7324" x2="74674" y2="11719"/>
                        <a14:foregroundMark x1="64783" y1="37109" x2="54891" y2="47266"/>
                        <a14:foregroundMark x1="27283" y1="37598" x2="37500" y2="53809"/>
                        <a14:foregroundMark x1="31087" y1="36621" x2="40109" y2="42578"/>
                        <a14:foregroundMark x1="27609" y1="37109" x2="35870" y2="45703"/>
                        <a14:foregroundMark x1="35870" y1="45703" x2="36304" y2="46777"/>
                        <a14:foregroundMark x1="30435" y1="42090" x2="28152" y2="50195"/>
                        <a14:foregroundMark x1="25870" y1="37598" x2="28478" y2="56445"/>
                        <a14:foregroundMark x1="5761" y1="64844" x2="13913" y2="65332"/>
                        <a14:foregroundMark x1="14130" y1="67188" x2="20978" y2="57129"/>
                        <a14:foregroundMark x1="20978" y1="57129" x2="26087" y2="55371"/>
                        <a14:foregroundMark x1="5761" y1="37891" x2="217" y2="38184"/>
                        <a14:foregroundMark x1="10652" y1="22754" x2="12174" y2="31934"/>
                        <a14:foregroundMark x1="8696" y1="24316" x2="13913" y2="34570"/>
                        <a14:foregroundMark x1="13913" y1="34570" x2="13913" y2="38965"/>
                        <a14:foregroundMark x1="6304" y1="36328" x2="1413" y2="37109"/>
                        <a14:foregroundMark x1="9565" y1="64844" x2="5435" y2="64551"/>
                        <a14:foregroundMark x1="94457" y1="59570" x2="95000" y2="60645"/>
                        <a14:foregroundMark x1="90109" y1="59570" x2="96848" y2="60938"/>
                        <a14:foregroundMark x1="19457" y1="39160" x2="24891" y2="49902"/>
                        <a14:foregroundMark x1="24891" y1="49902" x2="24891" y2="50488"/>
                      </a14:backgroundRemoval>
                    </a14:imgEffect>
                  </a14:imgLayer>
                </a14:imgProps>
              </a:ext>
              <a:ext uri="{28A0092B-C50C-407E-A947-70E740481C1C}">
                <a14:useLocalDpi xmlns:a14="http://schemas.microsoft.com/office/drawing/2010/main" val="0"/>
              </a:ext>
            </a:extLst>
          </a:blip>
          <a:srcRect/>
          <a:stretch>
            <a:fillRect/>
          </a:stretch>
        </p:blipFill>
        <p:spPr bwMode="auto">
          <a:xfrm>
            <a:off x="2985440" y="936978"/>
            <a:ext cx="3708381" cy="4127500"/>
          </a:xfrm>
          <a:prstGeom prst="rect">
            <a:avLst/>
          </a:prstGeom>
          <a:noFill/>
          <a:extLst>
            <a:ext uri="{909E8E84-426E-40DD-AFC4-6F175D3DCCD1}">
              <a14:hiddenFill xmlns:a14="http://schemas.microsoft.com/office/drawing/2010/main">
                <a:solidFill>
                  <a:srgbClr val="FFFFFF"/>
                </a:solidFill>
              </a14:hiddenFill>
            </a:ext>
          </a:extLst>
        </p:spPr>
      </p:pic>
      <p:sp>
        <p:nvSpPr>
          <p:cNvPr id="59" name="Google Shape;299;p36">
            <a:extLst>
              <a:ext uri="{FF2B5EF4-FFF2-40B4-BE49-F238E27FC236}">
                <a16:creationId xmlns:a16="http://schemas.microsoft.com/office/drawing/2014/main" id="{B0527057-811F-4329-8181-230F74204142}"/>
              </a:ext>
            </a:extLst>
          </p:cNvPr>
          <p:cNvSpPr txBox="1">
            <a:spLocks/>
          </p:cNvSpPr>
          <p:nvPr/>
        </p:nvSpPr>
        <p:spPr>
          <a:xfrm>
            <a:off x="1138963" y="0"/>
            <a:ext cx="6708028" cy="1019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4800" dirty="0">
                <a:solidFill>
                  <a:srgbClr val="002060"/>
                </a:solidFill>
                <a:latin typeface="#9Slide03 AllRoundGothic" panose="020B0703020202020104" charset="0"/>
              </a:rPr>
              <a:t>NỘI DUNG BÀI HỌC</a:t>
            </a:r>
          </a:p>
        </p:txBody>
      </p:sp>
      <p:sp>
        <p:nvSpPr>
          <p:cNvPr id="60" name="Google Shape;1927;p30">
            <a:extLst>
              <a:ext uri="{FF2B5EF4-FFF2-40B4-BE49-F238E27FC236}">
                <a16:creationId xmlns:a16="http://schemas.microsoft.com/office/drawing/2014/main" id="{EF380619-BF0A-4502-A710-D203F2C5CE51}"/>
              </a:ext>
            </a:extLst>
          </p:cNvPr>
          <p:cNvSpPr/>
          <p:nvPr/>
        </p:nvSpPr>
        <p:spPr>
          <a:xfrm>
            <a:off x="110815" y="1074262"/>
            <a:ext cx="2903318" cy="867427"/>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9Slide03 AllRoundGothic" panose="020B0703020202020104" pitchFamily="34" charset="0"/>
              </a:rPr>
              <a:t>I. </a:t>
            </a:r>
            <a:r>
              <a:rPr lang="en-US" sz="2400" dirty="0" err="1">
                <a:solidFill>
                  <a:srgbClr val="002060"/>
                </a:solidFill>
                <a:latin typeface="#9Slide03 AllRoundGothic" panose="020B0703020202020104" pitchFamily="34" charset="0"/>
              </a:rPr>
              <a:t>Phân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tử</a:t>
            </a:r>
            <a:r>
              <a:rPr lang="en-US" sz="2400" dirty="0">
                <a:solidFill>
                  <a:srgbClr val="002060"/>
                </a:solidFill>
                <a:latin typeface="#9Slide03 AllRoundGothic" panose="020B0703020202020104" pitchFamily="34" charset="0"/>
              </a:rPr>
              <a:t> </a:t>
            </a:r>
            <a:endParaRPr sz="2400" dirty="0">
              <a:solidFill>
                <a:srgbClr val="002060"/>
              </a:solidFill>
              <a:latin typeface="#9Slide03 AllRoundGothic" panose="020B0703020202020104" pitchFamily="34" charset="0"/>
            </a:endParaRPr>
          </a:p>
        </p:txBody>
      </p:sp>
      <p:sp>
        <p:nvSpPr>
          <p:cNvPr id="62" name="Google Shape;1927;p30">
            <a:extLst>
              <a:ext uri="{FF2B5EF4-FFF2-40B4-BE49-F238E27FC236}">
                <a16:creationId xmlns:a16="http://schemas.microsoft.com/office/drawing/2014/main" id="{78EADD01-18CC-45E8-B120-1E5512CE08F8}"/>
              </a:ext>
            </a:extLst>
          </p:cNvPr>
          <p:cNvSpPr/>
          <p:nvPr/>
        </p:nvSpPr>
        <p:spPr>
          <a:xfrm>
            <a:off x="5975393" y="1023462"/>
            <a:ext cx="2903318" cy="867427"/>
          </a:xfrm>
          <a:prstGeom prst="roundRect">
            <a:avLst>
              <a:gd name="adj" fmla="val 50000"/>
            </a:avLst>
          </a:prstGeom>
          <a:solidFill>
            <a:srgbClr val="92D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9Slide03 AllRoundGothic" panose="020B0703020202020104" pitchFamily="34" charset="0"/>
              </a:rPr>
              <a:t>II. </a:t>
            </a:r>
            <a:r>
              <a:rPr lang="en-US" sz="2400" dirty="0" err="1">
                <a:solidFill>
                  <a:srgbClr val="002060"/>
                </a:solidFill>
                <a:latin typeface="#9Slide03 AllRoundGothic" panose="020B0703020202020104" pitchFamily="34" charset="0"/>
              </a:rPr>
              <a:t>Đơn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chất</a:t>
            </a:r>
            <a:endParaRPr sz="2400" dirty="0">
              <a:solidFill>
                <a:srgbClr val="002060"/>
              </a:solidFill>
              <a:latin typeface="#9Slide03 AllRoundGothic" panose="020B0703020202020104" pitchFamily="34" charset="0"/>
            </a:endParaRPr>
          </a:p>
        </p:txBody>
      </p:sp>
      <p:sp>
        <p:nvSpPr>
          <p:cNvPr id="2" name="Google Shape;1927;p30">
            <a:extLst>
              <a:ext uri="{FF2B5EF4-FFF2-40B4-BE49-F238E27FC236}">
                <a16:creationId xmlns:a16="http://schemas.microsoft.com/office/drawing/2014/main" id="{2FD96077-C39C-E038-B753-234E478C7335}"/>
              </a:ext>
            </a:extLst>
          </p:cNvPr>
          <p:cNvSpPr/>
          <p:nvPr/>
        </p:nvSpPr>
        <p:spPr>
          <a:xfrm>
            <a:off x="110815" y="3201811"/>
            <a:ext cx="2903318" cy="867427"/>
          </a:xfrm>
          <a:prstGeom prst="roundRect">
            <a:avLst>
              <a:gd name="adj" fmla="val 50000"/>
            </a:avLst>
          </a:prstGeom>
          <a:solidFill>
            <a:schemeClr val="accent5">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9Slide03 AllRoundGothic" panose="020B0703020202020104" pitchFamily="34" charset="0"/>
              </a:rPr>
              <a:t>III. </a:t>
            </a:r>
            <a:r>
              <a:rPr lang="en-US" sz="2400" dirty="0" err="1">
                <a:solidFill>
                  <a:srgbClr val="002060"/>
                </a:solidFill>
                <a:latin typeface="#9Slide03 AllRoundGothic" panose="020B0703020202020104" pitchFamily="34" charset="0"/>
              </a:rPr>
              <a:t>Hợp</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chất</a:t>
            </a:r>
            <a:endParaRPr sz="2400" dirty="0">
              <a:solidFill>
                <a:srgbClr val="002060"/>
              </a:solidFill>
              <a:latin typeface="#9Slide03 AllRoundGothic" panose="020B0703020202020104" pitchFamily="34" charset="0"/>
            </a:endParaRPr>
          </a:p>
        </p:txBody>
      </p:sp>
      <p:sp>
        <p:nvSpPr>
          <p:cNvPr id="3" name="Google Shape;1927;p30">
            <a:extLst>
              <a:ext uri="{FF2B5EF4-FFF2-40B4-BE49-F238E27FC236}">
                <a16:creationId xmlns:a16="http://schemas.microsoft.com/office/drawing/2014/main" id="{C3CDDE5E-9C69-1982-221D-30D3892ACFE4}"/>
              </a:ext>
            </a:extLst>
          </p:cNvPr>
          <p:cNvSpPr/>
          <p:nvPr/>
        </p:nvSpPr>
        <p:spPr>
          <a:xfrm>
            <a:off x="6240682" y="3197521"/>
            <a:ext cx="2638029" cy="871717"/>
          </a:xfrm>
          <a:prstGeom prst="roundRect">
            <a:avLst>
              <a:gd name="adj" fmla="val 50000"/>
            </a:avLst>
          </a:pr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9Slide03 AllRoundGothic" panose="020B0703020202020104" pitchFamily="34" charset="0"/>
              </a:rPr>
              <a:t>IV. </a:t>
            </a:r>
            <a:r>
              <a:rPr lang="en-US" sz="2400" dirty="0" err="1">
                <a:solidFill>
                  <a:srgbClr val="002060"/>
                </a:solidFill>
                <a:latin typeface="#9Slide03 AllRoundGothic" panose="020B0703020202020104" pitchFamily="34" charset="0"/>
              </a:rPr>
              <a:t>Luyện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tập</a:t>
            </a:r>
            <a:endParaRPr sz="2400" dirty="0">
              <a:solidFill>
                <a:srgbClr val="002060"/>
              </a:solidFill>
              <a:latin typeface="#9Slide03 AllRoundGothic" panose="020B0703020202020104" pitchFamily="34" charset="0"/>
            </a:endParaRPr>
          </a:p>
        </p:txBody>
      </p:sp>
    </p:spTree>
    <p:extLst>
      <p:ext uri="{BB962C8B-B14F-4D97-AF65-F5344CB8AC3E}">
        <p14:creationId xmlns:p14="http://schemas.microsoft.com/office/powerpoint/2010/main" val="299987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animBg="1"/>
      <p:bldP spid="2" grpId="0" animBg="1"/>
      <p:bldP spid="3" grpId="0" animBg="1"/>
    </p:bldLst>
  </p:timing>
</p:sld>
</file>

<file path=ppt/theme/theme1.xml><?xml version="1.0" encoding="utf-8"?>
<a:theme xmlns:a="http://schemas.openxmlformats.org/drawingml/2006/main" name="Flippy Cute Daily Activities by Slidesgo">
  <a:themeElements>
    <a:clrScheme name="Simple Light">
      <a:dk1>
        <a:srgbClr val="786992"/>
      </a:dk1>
      <a:lt1>
        <a:srgbClr val="FFFFFF"/>
      </a:lt1>
      <a:dk2>
        <a:srgbClr val="261E35"/>
      </a:dk2>
      <a:lt2>
        <a:srgbClr val="C9DAF8"/>
      </a:lt2>
      <a:accent1>
        <a:srgbClr val="CA666F"/>
      </a:accent1>
      <a:accent2>
        <a:srgbClr val="D47D95"/>
      </a:accent2>
      <a:accent3>
        <a:srgbClr val="E7BF61"/>
      </a:accent3>
      <a:accent4>
        <a:srgbClr val="6E9094"/>
      </a:accent4>
      <a:accent5>
        <a:srgbClr val="D4782A"/>
      </a:accent5>
      <a:accent6>
        <a:srgbClr val="F2D9C9"/>
      </a:accent6>
      <a:hlink>
        <a:srgbClr val="261E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2703</TotalTime>
  <Words>1905</Words>
  <Application>Microsoft Office PowerPoint</Application>
  <PresentationFormat>On-screen Show (16:9)</PresentationFormat>
  <Paragraphs>251</Paragraphs>
  <Slides>32</Slides>
  <Notes>16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Amazone</vt:lpstr>
      <vt:lpstr>Quicksand</vt:lpstr>
      <vt:lpstr>Arial</vt:lpstr>
      <vt:lpstr>Times New Roman</vt:lpstr>
      <vt:lpstr>#9Slide03 Arima Madurai Black</vt:lpstr>
      <vt:lpstr>Quicksand Light</vt:lpstr>
      <vt:lpstr>Bowlby One SC</vt:lpstr>
      <vt:lpstr>#9Slide03 AllRoundGothic</vt:lpstr>
      <vt:lpstr>VNI-Thufap3</vt:lpstr>
      <vt:lpstr>Calibri</vt:lpstr>
      <vt:lpstr>Flippy Cute Daily Activities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CHỦ ĐỀ 2: PHÂN TỬ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creator>OS!</dc:creator>
  <cp:lastModifiedBy>user</cp:lastModifiedBy>
  <cp:revision>231</cp:revision>
  <dcterms:modified xsi:type="dcterms:W3CDTF">2024-02-28T23:18:45Z</dcterms:modified>
</cp:coreProperties>
</file>