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3" r:id="rId8"/>
    <p:sldId id="265" r:id="rId9"/>
    <p:sldId id="267" r:id="rId10"/>
    <p:sldId id="266" r:id="rId11"/>
    <p:sldId id="268" r:id="rId12"/>
    <p:sldId id="269" r:id="rId13"/>
    <p:sldId id="270" r:id="rId14"/>
    <p:sldId id="277" r:id="rId15"/>
    <p:sldId id="289" r:id="rId16"/>
    <p:sldId id="274" r:id="rId17"/>
    <p:sldId id="275" r:id="rId18"/>
    <p:sldId id="281" r:id="rId19"/>
    <p:sldId id="276" r:id="rId20"/>
    <p:sldId id="278" r:id="rId21"/>
    <p:sldId id="282" r:id="rId22"/>
    <p:sldId id="284" r:id="rId23"/>
    <p:sldId id="280" r:id="rId24"/>
    <p:sldId id="287" r:id="rId25"/>
    <p:sldId id="285" r:id="rId26"/>
    <p:sldId id="286" r:id="rId27"/>
    <p:sldId id="29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35" autoAdjust="0"/>
    <p:restoredTop sz="94660"/>
  </p:normalViewPr>
  <p:slideViewPr>
    <p:cSldViewPr snapToGrid="0">
      <p:cViewPr varScale="1">
        <p:scale>
          <a:sx n="87" d="100"/>
          <a:sy n="87" d="100"/>
        </p:scale>
        <p:origin x="-494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06105AE-0B11-441E-AA01-E14C114E5D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FA1C916-6528-48B0-ACEA-002486BFD2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9A2B0E1-CF16-4BD7-9A96-372C2950E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393C-2055-4CB4-8706-D71F415E7481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333F5F5-897C-4344-8E14-AE2032851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DB2E3EE-3625-4DC2-9F8D-ED0A5E4CF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8D06-DB0D-43F7-9E48-77A8740EA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037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180D334-89E1-43CB-A5DA-E10C911AE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FD6A752-ECCE-421D-BD47-7EAD87A24E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31DA7BD-E13E-4AFC-B304-43F71E4CF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393C-2055-4CB4-8706-D71F415E7481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0391CA2-E93E-408F-B98D-230C0D2CE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580EA94-AB7F-4F41-87EA-4B00EF73F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8D06-DB0D-43F7-9E48-77A8740EA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092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61C09E0-4937-4F81-9953-63F1944F32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805651F-4D50-47DE-873D-81AF1563C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AC67582-68F3-4325-AB50-616DC9C11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393C-2055-4CB4-8706-D71F415E7481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995511E-3721-4CAD-9FA9-7963A2757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0BD36D0-3F93-4C8F-B37C-AE4E8761D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8D06-DB0D-43F7-9E48-77A8740EA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195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470065-A16D-4743-BEA1-9FC36D9CD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97F5B9F-4DBC-43BE-A1E3-3FD5348652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9B3D8AE-BE49-4ADE-85E0-F9EC1F379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393C-2055-4CB4-8706-D71F415E7481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B0371B2-4906-45EC-95F1-F7F46F5FC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47D2619-0381-46BB-A773-78EBC0CBB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8D06-DB0D-43F7-9E48-77A8740EA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829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B05019B-18D1-4FF1-A192-C005971D3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E345C51-3A1E-403E-A6EB-6D4C4B08F8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D2625F3-432C-44D1-9758-617EE110E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393C-2055-4CB4-8706-D71F415E7481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19E4C24-1256-45E9-8585-711B99AE1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420A197-2638-451D-9C9F-0C23EC924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8D06-DB0D-43F7-9E48-77A8740EA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206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812FCD-EA17-42E5-A9F9-0C6D18416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31512CE-57CF-4708-903C-4428B87C9B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E5BC9A7-E48F-4B76-8CD8-FC674E8534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A74FA90-6B51-494E-8DD2-C4EC59B76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393C-2055-4CB4-8706-D71F415E7481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42920D1-8A58-4CD2-A2AF-BF1542A98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D694DA5-D786-4CDA-8B66-3F1F1C37A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8D06-DB0D-43F7-9E48-77A8740EA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996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6B8174-54AA-4F26-BEFB-33022A374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54E71BE-8C30-49D3-8CAF-C354B38781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8E227E2-FCAB-48A7-8E91-30239B7302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1E21E1F-E2DA-467A-B790-1454548055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4EC22C4-7F8E-4151-9FED-4BAFDDFE48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751CB434-6B23-47AA-9EBB-74A73491C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393C-2055-4CB4-8706-D71F415E7481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D8AE476-E021-4679-B886-C9794A953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2E42F655-6335-4B27-AB09-68198CBCD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8D06-DB0D-43F7-9E48-77A8740EA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527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EBFADA-8A74-4AA6-81BB-AB9F8FEA8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B1C5414-64D8-4A31-8E03-5C4A76ADD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393C-2055-4CB4-8706-D71F415E7481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640930A-70FF-4AD1-89FF-8A63DC0C3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4CA8E73-6073-4D28-8034-49E5AD46E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8D06-DB0D-43F7-9E48-77A8740EA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7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786A38F-D400-4E11-A3E6-FFC99ED62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393C-2055-4CB4-8706-D71F415E7481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FB72844-CA5E-45D2-B68D-9615045DB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AAF54E7-2A7D-4E97-8367-955CA5189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8D06-DB0D-43F7-9E48-77A8740EA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134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04D1055-E05C-40CE-A83D-44AED6CA4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55707DD-1F44-4C9D-BB6F-573C9809B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EDF95FD-6FA9-4DAC-A078-0311FC9FF1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3DD9153-0DE1-4970-AC64-DB4BB547F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393C-2055-4CB4-8706-D71F415E7481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9F719BF-91EB-4B10-83EE-C001DA899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AE28B35-CC27-435E-94F4-C75D3F1FE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8D06-DB0D-43F7-9E48-77A8740EA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409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0A9821-AB1C-4976-929D-5F643EE5F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822120C0-14B5-4703-8A4A-DEAE4253A5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C81522A-479F-406F-BCB4-C3D2910F82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53B39DB-4959-474A-8B60-4934179E8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393C-2055-4CB4-8706-D71F415E7481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C599CD2-761E-46D4-81E4-11C9EB9CF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7855EDA-357C-4701-86E2-4D99E016F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8D06-DB0D-43F7-9E48-77A8740EA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59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985CC966-1F18-4537-8751-0ECC4293F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1EDF937-39BC-4E8F-A5BB-09DB1B5C9B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3DD027D-BEEF-4163-98D6-49B5174AB7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2393C-2055-4CB4-8706-D71F415E7481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72AF6EB-3391-4BB8-8393-83DE7900C2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E60E4A6-C828-4163-BEE1-F065DD603A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28D06-DB0D-43F7-9E48-77A8740EA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004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E5DE0F3F-5E0B-479F-AB16-DF74181D79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098" y="2222824"/>
            <a:ext cx="10588978" cy="1071563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49,50,51 -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21:VƯƠNG QUỐC CỔ PHÙ NAM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73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="" xmlns:a16="http://schemas.microsoft.com/office/drawing/2014/main" id="{CC96F4AC-7D4B-4257-AA76-5F44B10BC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617" y="410817"/>
            <a:ext cx="10893287" cy="584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09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610DD75E-AA49-4B93-AE1D-9C95E0232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05948"/>
            <a:ext cx="12192000" cy="497101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kỷ</a:t>
            </a:r>
            <a:r>
              <a:rPr lang="en-US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I, </a:t>
            </a:r>
            <a:r>
              <a:rPr lang="en-US" sz="4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vương</a:t>
            </a:r>
            <a:r>
              <a:rPr lang="en-US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en-US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Nam ra </a:t>
            </a:r>
            <a:r>
              <a:rPr lang="en-US" sz="4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lang="en-US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4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4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Nam)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kỷ</a:t>
            </a:r>
            <a:r>
              <a:rPr lang="en-US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III – V, </a:t>
            </a:r>
            <a:r>
              <a:rPr lang="en-US" sz="4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en-US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4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thịnh</a:t>
            </a:r>
            <a:r>
              <a:rPr lang="en-US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vượng</a:t>
            </a:r>
            <a:r>
              <a:rPr lang="en-US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chinh</a:t>
            </a:r>
            <a:r>
              <a:rPr lang="en-US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xứ</a:t>
            </a:r>
            <a:r>
              <a:rPr lang="en-US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lân</a:t>
            </a:r>
            <a:r>
              <a:rPr lang="en-US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bang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kỷ</a:t>
            </a:r>
            <a:r>
              <a:rPr lang="en-US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 – VII, </a:t>
            </a:r>
            <a:r>
              <a:rPr lang="en-US" sz="4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en-US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4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Lạp</a:t>
            </a:r>
            <a:r>
              <a:rPr lang="en-US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thôn</a:t>
            </a:r>
            <a:r>
              <a:rPr lang="en-US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Tiêu đề 1">
            <a:extLst>
              <a:ext uri="{FF2B5EF4-FFF2-40B4-BE49-F238E27FC236}">
                <a16:creationId xmlns="" xmlns:a16="http://schemas.microsoft.com/office/drawing/2014/main" id="{3FE00EC6-F89C-4908-B428-6E8D51D30AB3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12192000" cy="6552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FF0000"/>
                </a:solidFill>
              </a:rPr>
              <a:t>I. Quá trình thành lập, phát triển và suy vong của Phù Nam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10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3EB88981-B6EC-4707-970E-A95BBC8D8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9351"/>
            <a:ext cx="10515600" cy="57577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II. </a:t>
            </a:r>
            <a:r>
              <a:rPr lang="en-US" b="1" dirty="0" err="1">
                <a:solidFill>
                  <a:srgbClr val="FF0000"/>
                </a:solidFill>
              </a:rPr>
              <a:t>Hoạt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động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kinh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tế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và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tổ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chức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xã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hội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68AD9139-DEE8-43C5-B28B-CA86198EF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04350"/>
            <a:ext cx="4704522" cy="5169946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Hạ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Mekong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kênh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rạch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thuận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lợi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nghề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? </a:t>
            </a:r>
          </a:p>
          <a:p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chép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“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gieo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lúa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gặt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hái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?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lúa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ở Nam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 dirty="0"/>
          </a:p>
        </p:txBody>
      </p:sp>
      <p:pic>
        <p:nvPicPr>
          <p:cNvPr id="5" name="Hình ảnh 4">
            <a:extLst>
              <a:ext uri="{FF2B5EF4-FFF2-40B4-BE49-F238E27FC236}">
                <a16:creationId xmlns="" xmlns:a16="http://schemas.microsoft.com/office/drawing/2014/main" id="{6C0FCB1A-3DCD-48AE-BE7B-6E0203F08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522" y="984259"/>
            <a:ext cx="7487478" cy="45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1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="" xmlns:a16="http://schemas.microsoft.com/office/drawing/2014/main" id="{C6C0F34C-C5FA-4D4E-B172-E6DB08EAB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637" y="929541"/>
            <a:ext cx="8976946" cy="504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49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80D48CD4-703E-4C82-8DCC-725C8581F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365" y="169104"/>
            <a:ext cx="10515600" cy="77180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err="1"/>
              <a:t>Dựa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, </a:t>
            </a:r>
            <a:r>
              <a:rPr lang="en-US" dirty="0" err="1"/>
              <a:t>kể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ngành</a:t>
            </a:r>
            <a:r>
              <a:rPr lang="en-US" dirty="0"/>
              <a:t> </a:t>
            </a:r>
            <a:r>
              <a:rPr lang="en-US" dirty="0" err="1"/>
              <a:t>nghề</a:t>
            </a:r>
            <a:r>
              <a:rPr lang="en-US" dirty="0"/>
              <a:t> </a:t>
            </a:r>
            <a:r>
              <a:rPr lang="en-US" dirty="0" err="1"/>
              <a:t>thủ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ở </a:t>
            </a:r>
            <a:r>
              <a:rPr lang="en-US" dirty="0" err="1"/>
              <a:t>vương</a:t>
            </a:r>
            <a:r>
              <a:rPr lang="en-US" dirty="0"/>
              <a:t> </a:t>
            </a:r>
            <a:r>
              <a:rPr lang="en-US" dirty="0" err="1"/>
              <a:t>quốc</a:t>
            </a:r>
            <a:r>
              <a:rPr lang="en-US" dirty="0"/>
              <a:t> </a:t>
            </a:r>
            <a:r>
              <a:rPr lang="en-US" dirty="0" err="1"/>
              <a:t>Phù</a:t>
            </a:r>
            <a:r>
              <a:rPr lang="en-US" dirty="0"/>
              <a:t> Nam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184493E4-FF2C-4336-8F69-4973AAA09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65" y="1462333"/>
            <a:ext cx="4757901" cy="4421632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="" xmlns:a16="http://schemas.microsoft.com/office/drawing/2014/main" id="{183F75B1-A0BA-4517-AD6C-EFA084CEC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1931" y="1046923"/>
            <a:ext cx="6294782" cy="526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55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="" xmlns:a16="http://schemas.microsoft.com/office/drawing/2014/main" id="{644D1F0A-E499-4EA7-A7D5-79DB53E69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6835"/>
            <a:ext cx="12191999" cy="565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01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01C7D4E6-0FC6-493F-9487-2EEB01AB01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374" y="215900"/>
            <a:ext cx="10515600" cy="573018"/>
          </a:xfrm>
        </p:spPr>
        <p:txBody>
          <a:bodyPr/>
          <a:lstStyle/>
          <a:p>
            <a:r>
              <a:rPr lang="en-US" dirty="0" err="1"/>
              <a:t>Đoạn</a:t>
            </a:r>
            <a:r>
              <a:rPr lang="en-US" dirty="0"/>
              <a:t> </a:t>
            </a:r>
            <a:r>
              <a:rPr lang="en-US" dirty="0" err="1"/>
              <a:t>tư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cư</a:t>
            </a:r>
            <a:r>
              <a:rPr lang="en-US" dirty="0"/>
              <a:t> </a:t>
            </a:r>
            <a:r>
              <a:rPr lang="en-US" dirty="0" err="1"/>
              <a:t>dân</a:t>
            </a:r>
            <a:r>
              <a:rPr lang="en-US" dirty="0"/>
              <a:t> </a:t>
            </a:r>
            <a:r>
              <a:rPr lang="en-US" dirty="0" err="1"/>
              <a:t>Phù</a:t>
            </a:r>
            <a:r>
              <a:rPr lang="en-US" dirty="0"/>
              <a:t> Nam ? </a:t>
            </a:r>
          </a:p>
        </p:txBody>
      </p:sp>
      <p:pic>
        <p:nvPicPr>
          <p:cNvPr id="4" name="Picture 96">
            <a:extLst>
              <a:ext uri="{FF2B5EF4-FFF2-40B4-BE49-F238E27FC236}">
                <a16:creationId xmlns="" xmlns:a16="http://schemas.microsoft.com/office/drawing/2014/main" id="{B82E0D31-3024-4AC8-AE2C-CA657F0A38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17" y="1709531"/>
            <a:ext cx="10721009" cy="37371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627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0B5EC5FB-D334-4484-BE30-F29B9D076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860" y="235363"/>
            <a:ext cx="11495616" cy="1672949"/>
          </a:xfrm>
        </p:spPr>
        <p:txBody>
          <a:bodyPr>
            <a:normAutofit/>
          </a:bodyPr>
          <a:lstStyle/>
          <a:p>
            <a:r>
              <a:rPr lang="en-US" dirty="0" err="1"/>
              <a:t>Cư</a:t>
            </a:r>
            <a:r>
              <a:rPr lang="en-US" dirty="0"/>
              <a:t> </a:t>
            </a:r>
            <a:r>
              <a:rPr lang="en-US" dirty="0" err="1"/>
              <a:t>dân</a:t>
            </a:r>
            <a:r>
              <a:rPr lang="en-US" dirty="0"/>
              <a:t> </a:t>
            </a:r>
            <a:r>
              <a:rPr lang="en-US" dirty="0" err="1"/>
              <a:t>Phù</a:t>
            </a:r>
            <a:r>
              <a:rPr lang="en-US" dirty="0"/>
              <a:t> Nam </a:t>
            </a:r>
            <a:r>
              <a:rPr lang="en-US" dirty="0" err="1"/>
              <a:t>buôn</a:t>
            </a:r>
            <a:r>
              <a:rPr lang="en-US" dirty="0"/>
              <a:t> </a:t>
            </a:r>
            <a:r>
              <a:rPr lang="en-US" dirty="0" err="1"/>
              <a:t>bán</a:t>
            </a:r>
            <a:r>
              <a:rPr lang="en-US" dirty="0"/>
              <a:t> ở </a:t>
            </a:r>
            <a:r>
              <a:rPr lang="en-US" dirty="0" err="1"/>
              <a:t>đâu</a:t>
            </a:r>
            <a:r>
              <a:rPr lang="en-US" dirty="0"/>
              <a:t> ? </a:t>
            </a:r>
            <a:r>
              <a:rPr lang="en-US" dirty="0" err="1"/>
              <a:t>Họ</a:t>
            </a:r>
            <a:r>
              <a:rPr lang="en-US" dirty="0"/>
              <a:t> </a:t>
            </a:r>
            <a:r>
              <a:rPr lang="en-US" dirty="0" err="1"/>
              <a:t>buôn</a:t>
            </a:r>
            <a:r>
              <a:rPr lang="en-US" dirty="0"/>
              <a:t> </a:t>
            </a:r>
            <a:r>
              <a:rPr lang="en-US" dirty="0" err="1"/>
              <a:t>bán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thương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? </a:t>
            </a:r>
          </a:p>
          <a:p>
            <a:r>
              <a:rPr lang="en-US" dirty="0" err="1"/>
              <a:t>Nơi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ở </a:t>
            </a:r>
            <a:r>
              <a:rPr lang="en-US" dirty="0" err="1"/>
              <a:t>Phù</a:t>
            </a:r>
            <a:r>
              <a:rPr lang="en-US" dirty="0"/>
              <a:t> Nam </a:t>
            </a:r>
            <a:r>
              <a:rPr lang="en-US" dirty="0" err="1"/>
              <a:t>diễn</a:t>
            </a:r>
            <a:r>
              <a:rPr lang="en-US" dirty="0"/>
              <a:t> ra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buôn</a:t>
            </a:r>
            <a:r>
              <a:rPr lang="en-US" dirty="0"/>
              <a:t> </a:t>
            </a:r>
            <a:r>
              <a:rPr lang="en-US" dirty="0" err="1"/>
              <a:t>bán</a:t>
            </a:r>
            <a:r>
              <a:rPr lang="en-US" dirty="0"/>
              <a:t> </a:t>
            </a:r>
            <a:r>
              <a:rPr lang="en-US" dirty="0" err="1"/>
              <a:t>nhộn</a:t>
            </a:r>
            <a:r>
              <a:rPr lang="en-US" dirty="0"/>
              <a:t> </a:t>
            </a:r>
            <a:r>
              <a:rPr lang="en-US" dirty="0" err="1"/>
              <a:t>nhịp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? 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="" xmlns:a16="http://schemas.microsoft.com/office/drawing/2014/main" id="{68602251-E958-48B1-87BB-6AB1E251B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91333"/>
            <a:ext cx="11790476" cy="44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30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8E76E8E5-2829-4C1F-9708-02A355528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F3A0F411-9DC9-4CA3-B7B1-786A1E9684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Hình ảnh 4">
            <a:extLst>
              <a:ext uri="{FF2B5EF4-FFF2-40B4-BE49-F238E27FC236}">
                <a16:creationId xmlns="" xmlns:a16="http://schemas.microsoft.com/office/drawing/2014/main" id="{DFDFF975-0923-4E06-9DBB-81D5F13CC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305" y="681037"/>
            <a:ext cx="11032860" cy="519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18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C641D62C-F9AD-4378-A09D-F88868DA9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09" y="1040986"/>
            <a:ext cx="10515600" cy="1325563"/>
          </a:xfrm>
        </p:spPr>
        <p:txBody>
          <a:bodyPr/>
          <a:lstStyle/>
          <a:p>
            <a:r>
              <a:rPr lang="en-US" b="1" dirty="0"/>
              <a:t>1</a:t>
            </a:r>
            <a:r>
              <a:rPr lang="en-US" b="1" dirty="0" smtClean="0"/>
              <a:t>. </a:t>
            </a:r>
            <a:r>
              <a:rPr lang="en-US" b="1" dirty="0" err="1"/>
              <a:t>Hoạt</a:t>
            </a:r>
            <a:r>
              <a:rPr lang="en-US" b="1" dirty="0"/>
              <a:t> </a:t>
            </a:r>
            <a:r>
              <a:rPr lang="en-US" b="1" dirty="0" err="1"/>
              <a:t>động</a:t>
            </a:r>
            <a:r>
              <a:rPr lang="en-US" b="1" dirty="0"/>
              <a:t> </a:t>
            </a:r>
            <a:r>
              <a:rPr lang="en-US" b="1" dirty="0" err="1"/>
              <a:t>kinh</a:t>
            </a:r>
            <a:r>
              <a:rPr lang="en-US" b="1" dirty="0"/>
              <a:t> </a:t>
            </a:r>
            <a:r>
              <a:rPr lang="en-US" b="1" dirty="0" err="1"/>
              <a:t>tế</a:t>
            </a:r>
            <a:endParaRPr lang="en-US" b="1" dirty="0"/>
          </a:p>
        </p:txBody>
      </p:sp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73BBD7B4-2A79-452D-B8D4-A986E1B786A0}"/>
              </a:ext>
            </a:extLst>
          </p:cNvPr>
          <p:cNvSpPr txBox="1"/>
          <p:nvPr/>
        </p:nvSpPr>
        <p:spPr>
          <a:xfrm>
            <a:off x="304800" y="2207500"/>
            <a:ext cx="11555896" cy="2720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5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5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en-US" sz="5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5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5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nông</a:t>
            </a:r>
            <a:r>
              <a:rPr lang="en-US" sz="5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5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5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5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5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en-US" sz="5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5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họ</a:t>
            </a:r>
            <a:r>
              <a:rPr lang="en-US" sz="5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5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5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nghề</a:t>
            </a:r>
            <a:r>
              <a:rPr lang="en-US" sz="5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thủ</a:t>
            </a:r>
            <a:r>
              <a:rPr lang="en-US" sz="5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5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buôn</a:t>
            </a:r>
            <a:r>
              <a:rPr lang="en-US" sz="5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bán</a:t>
            </a:r>
            <a:r>
              <a:rPr lang="en-US" sz="5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tấp</a:t>
            </a:r>
            <a:r>
              <a:rPr lang="en-US" sz="5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nập</a:t>
            </a:r>
            <a:r>
              <a:rPr lang="en-US" sz="5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quanh</a:t>
            </a:r>
            <a:r>
              <a:rPr lang="en-US" sz="5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5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5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endParaRPr lang="en-US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4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="" xmlns:a16="http://schemas.microsoft.com/office/drawing/2014/main" id="{3E8E3C4D-C050-48D2-ADEA-0D4FE5D28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292" y="475331"/>
            <a:ext cx="9029700" cy="589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14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65A343AE-D123-4C18-8090-809D7B8A4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57808"/>
            <a:ext cx="5121966" cy="6500191"/>
          </a:xfrm>
        </p:spPr>
        <p:txBody>
          <a:bodyPr>
            <a:normAutofit/>
          </a:bodyPr>
          <a:lstStyle/>
          <a:p>
            <a:r>
              <a:rPr lang="en-US" b="1" dirty="0"/>
              <a:t>2. </a:t>
            </a:r>
            <a:r>
              <a:rPr lang="en-US" b="1" dirty="0" err="1"/>
              <a:t>Tổ</a:t>
            </a:r>
            <a:r>
              <a:rPr lang="en-US" b="1" dirty="0"/>
              <a:t> </a:t>
            </a:r>
            <a:r>
              <a:rPr lang="en-US" b="1" dirty="0" err="1"/>
              <a:t>chức</a:t>
            </a:r>
            <a:r>
              <a:rPr lang="en-US" b="1" dirty="0"/>
              <a:t> </a:t>
            </a:r>
            <a:r>
              <a:rPr lang="en-US" b="1" dirty="0" err="1"/>
              <a:t>xã</a:t>
            </a:r>
            <a:r>
              <a:rPr lang="en-US" b="1" dirty="0"/>
              <a:t> </a:t>
            </a:r>
            <a:r>
              <a:rPr lang="en-US" b="1" dirty="0" err="1"/>
              <a:t>hội</a:t>
            </a:r>
            <a:endParaRPr lang="en-US" b="1" dirty="0"/>
          </a:p>
          <a:p>
            <a:pPr marL="0" indent="0">
              <a:buNone/>
            </a:pP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tư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, </a:t>
            </a: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:</a:t>
            </a:r>
          </a:p>
          <a:p>
            <a:pPr>
              <a:buFontTx/>
              <a:buChar char="-"/>
            </a:pP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r>
              <a:rPr lang="en-US" dirty="0"/>
              <a:t> </a:t>
            </a:r>
            <a:r>
              <a:rPr lang="en-US" dirty="0" err="1"/>
              <a:t>Phù</a:t>
            </a:r>
            <a:r>
              <a:rPr lang="en-US" dirty="0"/>
              <a:t> Nam bao </a:t>
            </a:r>
            <a:r>
              <a:rPr lang="en-US" dirty="0" err="1"/>
              <a:t>gồm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tầng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Picture 98">
            <a:extLst>
              <a:ext uri="{FF2B5EF4-FFF2-40B4-BE49-F238E27FC236}">
                <a16:creationId xmlns="" xmlns:a16="http://schemas.microsoft.com/office/drawing/2014/main" id="{C9226DA3-F94B-4A70-B35B-D6D0E9C28D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965" y="834887"/>
            <a:ext cx="6665843" cy="56653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411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A520AC5F-9994-4048-811B-C7EA9E366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869" y="708542"/>
            <a:ext cx="10515600" cy="5465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b="1" dirty="0"/>
              <a:t>2. </a:t>
            </a:r>
            <a:r>
              <a:rPr lang="en-US" sz="4400" b="1" dirty="0" err="1"/>
              <a:t>Tổ</a:t>
            </a:r>
            <a:r>
              <a:rPr lang="en-US" sz="4400" b="1" dirty="0"/>
              <a:t> </a:t>
            </a:r>
            <a:r>
              <a:rPr lang="en-US" sz="4400" b="1" dirty="0" err="1"/>
              <a:t>chức</a:t>
            </a:r>
            <a:r>
              <a:rPr lang="en-US" sz="4400" b="1" dirty="0"/>
              <a:t> </a:t>
            </a:r>
            <a:r>
              <a:rPr lang="en-US" sz="4400" b="1" dirty="0" err="1"/>
              <a:t>xã</a:t>
            </a:r>
            <a:r>
              <a:rPr lang="en-US" sz="4400" b="1" dirty="0"/>
              <a:t> </a:t>
            </a:r>
            <a:r>
              <a:rPr lang="en-US" sz="4400" b="1" dirty="0" err="1"/>
              <a:t>hội</a:t>
            </a:r>
            <a:endParaRPr lang="en-US" sz="4400" b="1" dirty="0"/>
          </a:p>
        </p:txBody>
      </p:sp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0DE7D525-EC5D-4218-9E74-BCD185BEA9D7}"/>
              </a:ext>
            </a:extLst>
          </p:cNvPr>
          <p:cNvSpPr txBox="1"/>
          <p:nvPr/>
        </p:nvSpPr>
        <p:spPr>
          <a:xfrm>
            <a:off x="220317" y="1430349"/>
            <a:ext cx="11751366" cy="37852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en-US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4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4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en-US" sz="4400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uý</a:t>
            </a:r>
            <a:r>
              <a:rPr lang="en-US" sz="4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tộc</a:t>
            </a:r>
            <a:r>
              <a:rPr lang="en-US" sz="4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4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nhân,thợ</a:t>
            </a:r>
            <a:r>
              <a:rPr lang="en-US" sz="4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thủ</a:t>
            </a:r>
            <a:r>
              <a:rPr lang="en-US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nông</a:t>
            </a:r>
            <a:r>
              <a:rPr lang="en-US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4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sôi</a:t>
            </a:r>
            <a:r>
              <a:rPr lang="en-US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nổi</a:t>
            </a:r>
            <a:r>
              <a:rPr lang="en-US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thợ</a:t>
            </a:r>
            <a:r>
              <a:rPr lang="en-US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thủ</a:t>
            </a:r>
            <a:r>
              <a:rPr lang="en-US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khiến</a:t>
            </a:r>
            <a:r>
              <a:rPr lang="en-US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en-US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4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vai</a:t>
            </a:r>
            <a:r>
              <a:rPr lang="en-US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US" sz="4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en-US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Nam.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89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451EDCFD-E64E-410A-B069-E45671F3D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9595"/>
            <a:ext cx="10515600" cy="53602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III. </a:t>
            </a:r>
            <a:r>
              <a:rPr lang="en-US" b="1" dirty="0" err="1">
                <a:solidFill>
                  <a:srgbClr val="FF0000"/>
                </a:solidFill>
              </a:rPr>
              <a:t>Một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số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thành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tựu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văn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hoá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0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DE5ED580-10FF-4FAE-B083-C0D4398EF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A0A1F9B3-9646-44FC-9AAC-4D71F69EFB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Hình ảnh 4">
            <a:extLst>
              <a:ext uri="{FF2B5EF4-FFF2-40B4-BE49-F238E27FC236}">
                <a16:creationId xmlns="" xmlns:a16="http://schemas.microsoft.com/office/drawing/2014/main" id="{9DF31A94-1AB1-4B38-8243-A643933E9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070" y="681037"/>
            <a:ext cx="11449878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5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="" xmlns:a16="http://schemas.microsoft.com/office/drawing/2014/main" id="{EE0D3CE0-759E-4DCC-82EA-488B76974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6017" y="1066061"/>
            <a:ext cx="7765773" cy="5124154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="" xmlns:a16="http://schemas.microsoft.com/office/drawing/2014/main" id="{223EE273-D94B-4D76-B8E1-476E1B2B0D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7235" y="450574"/>
            <a:ext cx="4520562" cy="605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83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">
            <a:extLst>
              <a:ext uri="{FF2B5EF4-FFF2-40B4-BE49-F238E27FC236}">
                <a16:creationId xmlns="" xmlns:a16="http://schemas.microsoft.com/office/drawing/2014/main" id="{74693B97-726F-4BE8-9555-74408F93FF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739" y="702365"/>
            <a:ext cx="9501809" cy="50225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433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0DCB35D6-EBAB-4453-8F68-E3A721E7D864}"/>
              </a:ext>
            </a:extLst>
          </p:cNvPr>
          <p:cNvSpPr txBox="1"/>
          <p:nvPr/>
        </p:nvSpPr>
        <p:spPr>
          <a:xfrm>
            <a:off x="172279" y="978040"/>
            <a:ext cx="11343860" cy="4901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hoá</a:t>
            </a:r>
            <a:r>
              <a:rPr lang="en-US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en-US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4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trưng</a:t>
            </a:r>
            <a:r>
              <a:rPr lang="en-US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cư</a:t>
            </a:r>
            <a:r>
              <a:rPr lang="en-US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sàn</a:t>
            </a:r>
            <a:r>
              <a:rPr lang="en-US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thuyền</a:t>
            </a:r>
            <a:r>
              <a:rPr lang="en-US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kênh</a:t>
            </a:r>
            <a:r>
              <a:rPr lang="en-US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rạch</a:t>
            </a:r>
            <a:r>
              <a:rPr lang="en-US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endParaRPr lang="en-US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Cư</a:t>
            </a:r>
            <a:r>
              <a:rPr lang="en-US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en-US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4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Phạn</a:t>
            </a:r>
            <a:r>
              <a:rPr lang="en-US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Hin-đu</a:t>
            </a:r>
            <a:r>
              <a:rPr lang="en-US" sz="4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4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Phật</a:t>
            </a:r>
            <a:r>
              <a:rPr lang="en-US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en-US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phú</a:t>
            </a:r>
            <a:r>
              <a:rPr lang="en-US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trúc</a:t>
            </a:r>
            <a:r>
              <a:rPr lang="en-US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êu đề 1">
            <a:extLst>
              <a:ext uri="{FF2B5EF4-FFF2-40B4-BE49-F238E27FC236}">
                <a16:creationId xmlns="" xmlns:a16="http://schemas.microsoft.com/office/drawing/2014/main" id="{0FEF1AD2-E452-4871-B38B-C51FC8AF1D33}"/>
              </a:ext>
            </a:extLst>
          </p:cNvPr>
          <p:cNvSpPr txBox="1">
            <a:spLocks/>
          </p:cNvSpPr>
          <p:nvPr/>
        </p:nvSpPr>
        <p:spPr>
          <a:xfrm>
            <a:off x="0" y="179595"/>
            <a:ext cx="10515600" cy="5360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FF0000"/>
                </a:solidFill>
              </a:rPr>
              <a:t>III. Một số thành tựu văn hoá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42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="" xmlns:a16="http://schemas.microsoft.com/office/drawing/2014/main" id="{73697B99-C0C3-4299-88C5-47026EA4F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739" y="395955"/>
            <a:ext cx="9409043" cy="624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86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AFB64B49-AAD5-459A-894A-E99A2A504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6608" y="6121089"/>
            <a:ext cx="8107017" cy="55804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“</a:t>
            </a:r>
            <a:r>
              <a:rPr lang="en-US" dirty="0" err="1"/>
              <a:t>nước</a:t>
            </a:r>
            <a:r>
              <a:rPr lang="en-US" dirty="0"/>
              <a:t> </a:t>
            </a:r>
            <a:r>
              <a:rPr lang="en-US" dirty="0" err="1"/>
              <a:t>nhảy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bờ</a:t>
            </a:r>
            <a:r>
              <a:rPr lang="en-US" dirty="0"/>
              <a:t>”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27869209-DD49-4F8E-B59B-8111B1EF4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339" y="365125"/>
            <a:ext cx="7076661" cy="562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44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5CEBDE5B-D266-4293-A031-CA626BF7A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714706E3-0DC0-4878-B6A1-5FC3861B47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Hình ảnh 4">
            <a:extLst>
              <a:ext uri="{FF2B5EF4-FFF2-40B4-BE49-F238E27FC236}">
                <a16:creationId xmlns="" xmlns:a16="http://schemas.microsoft.com/office/drawing/2014/main" id="{84DCBD58-5D53-45A0-BEB9-DF4F80CE0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53" y="212034"/>
            <a:ext cx="10044576" cy="649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96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F05F3794-FFED-4FB9-8B36-EC312470F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65529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I. </a:t>
            </a:r>
            <a:r>
              <a:rPr lang="en-US" b="1" dirty="0" err="1">
                <a:solidFill>
                  <a:srgbClr val="FF0000"/>
                </a:solidFill>
              </a:rPr>
              <a:t>Quá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trình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thành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lập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err="1">
                <a:solidFill>
                  <a:srgbClr val="FF0000"/>
                </a:solidFill>
              </a:rPr>
              <a:t>phát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triển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và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suy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vong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của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Phù</a:t>
            </a:r>
            <a:r>
              <a:rPr lang="en-US" b="1" dirty="0">
                <a:solidFill>
                  <a:srgbClr val="FF0000"/>
                </a:solidFill>
              </a:rPr>
              <a:t> Nam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DFED2C6D-9CEB-402E-8E56-B2981783C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01470"/>
            <a:ext cx="5602356" cy="1569382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Nam ở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đâu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?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vùng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  <a:endParaRPr lang="en-US" dirty="0"/>
          </a:p>
        </p:txBody>
      </p:sp>
      <p:pic>
        <p:nvPicPr>
          <p:cNvPr id="4" name="Hình ảnh 3">
            <a:extLst>
              <a:ext uri="{FF2B5EF4-FFF2-40B4-BE49-F238E27FC236}">
                <a16:creationId xmlns="" xmlns:a16="http://schemas.microsoft.com/office/drawing/2014/main" id="{A65F3E77-FB15-44BF-92C2-CA587669F3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1443" y="1149349"/>
            <a:ext cx="6440557" cy="534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1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D1AC8C36-A238-4DF1-8120-2AC7BE666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357" y="142599"/>
            <a:ext cx="10515600" cy="586271"/>
          </a:xfrm>
        </p:spPr>
        <p:txBody>
          <a:bodyPr/>
          <a:lstStyle/>
          <a:p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tin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sách</a:t>
            </a:r>
            <a:r>
              <a:rPr lang="en-US" dirty="0"/>
              <a:t> </a:t>
            </a:r>
            <a:r>
              <a:rPr lang="en-US" dirty="0" err="1"/>
              <a:t>giáo</a:t>
            </a:r>
            <a:r>
              <a:rPr lang="en-US" dirty="0"/>
              <a:t> khoa,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: 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DA20E790-27C1-420C-BA7C-44C84B36C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661" y="728870"/>
            <a:ext cx="9803296" cy="612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04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299C4E54-504C-4177-A95E-04B467959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043" y="622852"/>
            <a:ext cx="5989983" cy="5554111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Vương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Nam ra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gắn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liền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? </a:t>
            </a:r>
          </a:p>
          <a:p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ể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kênh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vùng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Nam. Các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xây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  <a:endParaRPr lang="en-US" sz="3200" dirty="0"/>
          </a:p>
        </p:txBody>
      </p:sp>
      <p:pic>
        <p:nvPicPr>
          <p:cNvPr id="5" name="Hình ảnh 4">
            <a:extLst>
              <a:ext uri="{FF2B5EF4-FFF2-40B4-BE49-F238E27FC236}">
                <a16:creationId xmlns="" xmlns:a16="http://schemas.microsoft.com/office/drawing/2014/main" id="{1793BE8B-4A08-4E12-B82A-B5AE6BC53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4357" y="238539"/>
            <a:ext cx="5257800" cy="661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21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134B95D3-EE68-4A24-8BE3-3D44B5918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571" y="4293704"/>
            <a:ext cx="10829229" cy="1883259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kỷ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III,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vong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? </a:t>
            </a:r>
            <a:endParaRPr lang="en-US" sz="3200" dirty="0"/>
          </a:p>
        </p:txBody>
      </p:sp>
      <p:pic>
        <p:nvPicPr>
          <p:cNvPr id="5" name="Hình ảnh 4">
            <a:extLst>
              <a:ext uri="{FF2B5EF4-FFF2-40B4-BE49-F238E27FC236}">
                <a16:creationId xmlns="" xmlns:a16="http://schemas.microsoft.com/office/drawing/2014/main" id="{5A510BF1-DF29-4EEE-B12D-22C13F211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571" y="294037"/>
            <a:ext cx="11142857" cy="33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00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A03AC1AD-B753-4E10-8507-3552255B69EB}"/>
              </a:ext>
            </a:extLst>
          </p:cNvPr>
          <p:cNvSpPr txBox="1"/>
          <p:nvPr/>
        </p:nvSpPr>
        <p:spPr>
          <a:xfrm>
            <a:off x="145774" y="94927"/>
            <a:ext cx="1191370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vương</a:t>
            </a:r>
            <a:r>
              <a:rPr lang="en-US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hùng</a:t>
            </a:r>
            <a:r>
              <a:rPr lang="en-US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mạnh</a:t>
            </a:r>
            <a:r>
              <a:rPr lang="en-US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kỷ</a:t>
            </a:r>
            <a:r>
              <a:rPr lang="en-US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III – V, </a:t>
            </a:r>
            <a:r>
              <a:rPr lang="en-US" sz="4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kỷ</a:t>
            </a:r>
            <a:r>
              <a:rPr lang="en-US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VII </a:t>
            </a:r>
            <a:r>
              <a:rPr lang="en-US" sz="4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vương</a:t>
            </a:r>
            <a:r>
              <a:rPr lang="en-US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en-US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4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vong</a:t>
            </a:r>
            <a:r>
              <a:rPr lang="en-US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?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6711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556</Words>
  <Application>Microsoft Office PowerPoint</Application>
  <PresentationFormat>Custom</PresentationFormat>
  <Paragraphs>33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Tiết 49,50,51 - Bài 21:VƯƠNG QUỐC CỔ PHÙ NAM</vt:lpstr>
      <vt:lpstr>PowerPoint Presentation</vt:lpstr>
      <vt:lpstr>PowerPoint Presentation</vt:lpstr>
      <vt:lpstr>PowerPoint Presentation</vt:lpstr>
      <vt:lpstr>I. Quá trình thành lập, phát triển và suy vong của Phù Nam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II. Hoạt động kinh tế và tổ chức xã hội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Hoạt động kinh tế</vt:lpstr>
      <vt:lpstr>PowerPoint Presentation</vt:lpstr>
      <vt:lpstr>PowerPoint Presentation</vt:lpstr>
      <vt:lpstr>III. Một số thành tựu văn hoá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tập ôn giữa kì</dc:title>
  <dc:creator>Thái Nguyễn Đức Minh Quân</dc:creator>
  <cp:lastModifiedBy>PC</cp:lastModifiedBy>
  <cp:revision>41</cp:revision>
  <dcterms:created xsi:type="dcterms:W3CDTF">2021-09-04T04:05:40Z</dcterms:created>
  <dcterms:modified xsi:type="dcterms:W3CDTF">2024-04-16T01:16:33Z</dcterms:modified>
</cp:coreProperties>
</file>