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2" r:id="rId2"/>
    <p:sldId id="257" r:id="rId3"/>
    <p:sldId id="266" r:id="rId4"/>
    <p:sldId id="267" r:id="rId5"/>
    <p:sldId id="270" r:id="rId6"/>
    <p:sldId id="259" r:id="rId7"/>
    <p:sldId id="269" r:id="rId8"/>
    <p:sldId id="273" r:id="rId9"/>
    <p:sldId id="274" r:id="rId10"/>
    <p:sldId id="275" r:id="rId11"/>
    <p:sldId id="276" r:id="rId12"/>
    <p:sldId id="277" r:id="rId13"/>
    <p:sldId id="278" r:id="rId14"/>
    <p:sldId id="279" r:id="rId15"/>
    <p:sldId id="280" r:id="rId16"/>
    <p:sldId id="281" r:id="rId17"/>
    <p:sldId id="282" r:id="rId18"/>
    <p:sldId id="284" r:id="rId19"/>
    <p:sldId id="28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4" autoAdjust="0"/>
    <p:restoredTop sz="94671" autoAdjust="0"/>
  </p:normalViewPr>
  <p:slideViewPr>
    <p:cSldViewPr>
      <p:cViewPr>
        <p:scale>
          <a:sx n="81" d="100"/>
          <a:sy n="81" d="100"/>
        </p:scale>
        <p:origin x="-1627" y="-21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97DD55-E761-42DE-ACBE-109070F89F4A}" type="datetimeFigureOut">
              <a:rPr lang="en-US" smtClean="0"/>
              <a:t>12/13/2023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7F55A2-3EF0-4A6C-9944-0D30FC0F06F7}" type="slidenum">
              <a:rPr lang="en-US" smtClean="0"/>
              <a:t>‹#›</a:t>
            </a:fld>
            <a:endParaRPr lang="en-US"/>
          </a:p>
        </p:txBody>
      </p:sp>
    </p:spTree>
    <p:extLst>
      <p:ext uri="{BB962C8B-B14F-4D97-AF65-F5344CB8AC3E}">
        <p14:creationId xmlns:p14="http://schemas.microsoft.com/office/powerpoint/2010/main" val="3938106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64515" name="Text Box 2"/>
          <p:cNvSpPr txBox="1">
            <a:spLocks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defTabSz="447675" eaLnBrk="0" hangingPunct="0">
              <a:defRPr>
                <a:solidFill>
                  <a:schemeClr val="tx1"/>
                </a:solidFill>
                <a:latin typeface="Arial" charset="0"/>
                <a:ea typeface="Lucida Sans Unicode" pitchFamily="34" charset="0"/>
                <a:cs typeface="Lucida Sans Unicode" pitchFamily="34" charset="0"/>
              </a:defRPr>
            </a:lvl1pPr>
            <a:lvl2pPr marL="742950" indent="-285750" defTabSz="447675" eaLnBrk="0" hangingPunct="0">
              <a:defRPr>
                <a:solidFill>
                  <a:schemeClr val="tx1"/>
                </a:solidFill>
                <a:latin typeface="Arial" charset="0"/>
                <a:ea typeface="Lucida Sans Unicode" pitchFamily="34" charset="0"/>
                <a:cs typeface="Lucida Sans Unicode" pitchFamily="34" charset="0"/>
              </a:defRPr>
            </a:lvl2pPr>
            <a:lvl3pPr marL="1143000" indent="-228600" defTabSz="447675" eaLnBrk="0" hangingPunct="0">
              <a:defRPr>
                <a:solidFill>
                  <a:schemeClr val="tx1"/>
                </a:solidFill>
                <a:latin typeface="Arial" charset="0"/>
                <a:ea typeface="Lucida Sans Unicode" pitchFamily="34" charset="0"/>
                <a:cs typeface="Lucida Sans Unicode" pitchFamily="34" charset="0"/>
              </a:defRPr>
            </a:lvl3pPr>
            <a:lvl4pPr marL="1600200" indent="-228600" defTabSz="447675" eaLnBrk="0" hangingPunct="0">
              <a:defRPr>
                <a:solidFill>
                  <a:schemeClr val="tx1"/>
                </a:solidFill>
                <a:latin typeface="Arial" charset="0"/>
                <a:ea typeface="Lucida Sans Unicode" pitchFamily="34" charset="0"/>
                <a:cs typeface="Lucida Sans Unicode" pitchFamily="34" charset="0"/>
              </a:defRPr>
            </a:lvl4pPr>
            <a:lvl5pPr marL="2057400" indent="-228600" defTabSz="447675" eaLnBrk="0" hangingPunct="0">
              <a:defRPr>
                <a:solidFill>
                  <a:schemeClr val="tx1"/>
                </a:solidFill>
                <a:latin typeface="Arial" charset="0"/>
                <a:ea typeface="Lucida Sans Unicode" pitchFamily="34" charset="0"/>
                <a:cs typeface="Lucida Sans Unicode" pitchFamily="34" charset="0"/>
              </a:defRPr>
            </a:lvl5pPr>
            <a:lvl6pPr marL="2514600" indent="-228600" defTabSz="447675"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defTabSz="447675"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defTabSz="447675"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defTabSz="447675"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buClr>
                <a:srgbClr val="000000"/>
              </a:buClr>
              <a:buSzPct val="100000"/>
              <a:buFont typeface="Times New Roman" pitchFamily="18" charset="0"/>
              <a:buNone/>
            </a:pPr>
            <a:endParaRPr lang="vi-VN">
              <a:solidFill>
                <a:srgbClr val="FFFFFF"/>
              </a:solidFill>
              <a:ea typeface="Microsoft YaHei" pitchFamily="34" charset="-122"/>
            </a:endParaRPr>
          </a:p>
        </p:txBody>
      </p:sp>
    </p:spTree>
    <p:extLst>
      <p:ext uri="{BB962C8B-B14F-4D97-AF65-F5344CB8AC3E}">
        <p14:creationId xmlns:p14="http://schemas.microsoft.com/office/powerpoint/2010/main" val="3792947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b="0">
                <a:latin typeface="Lucida Sans Unicode" pitchFamily="34" charset="0"/>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b="0">
                <a:latin typeface="Lucida Sans Unicode" pitchFamily="34" charset="0"/>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atin typeface="Lucida Sans Unicode" pitchFamily="34" charset="0"/>
              </a:defRPr>
            </a:lvl1pPr>
          </a:lstStyle>
          <a:p>
            <a:fld id="{2DF43B3E-7020-4BC1-8197-3DB2A2831C2E}" type="slidenum">
              <a:rPr lang="en-US"/>
              <a:pPr/>
              <a:t>‹#›</a:t>
            </a:fld>
            <a:endParaRPr lang="en-US"/>
          </a:p>
        </p:txBody>
      </p:sp>
    </p:spTree>
    <p:extLst>
      <p:ext uri="{BB962C8B-B14F-4D97-AF65-F5344CB8AC3E}">
        <p14:creationId xmlns:p14="http://schemas.microsoft.com/office/powerpoint/2010/main" val="1319803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364CF16-519F-4029-9D41-A7855EBD191D}" type="datetimeFigureOut">
              <a:rPr lang="en-US"/>
              <a:pPr/>
              <a:t>12/13/2023</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A1B0309-F50D-497A-A282-E92E06FC1FDC}" type="slidenum">
              <a:rPr lang="en-US"/>
              <a:pPr/>
              <a:t>‹#›</a:t>
            </a:fld>
            <a:endParaRPr lang="en-US"/>
          </a:p>
        </p:txBody>
      </p:sp>
    </p:spTree>
    <p:extLst>
      <p:ext uri="{BB962C8B-B14F-4D97-AF65-F5344CB8AC3E}">
        <p14:creationId xmlns:p14="http://schemas.microsoft.com/office/powerpoint/2010/main" val="13528067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250825" y="0"/>
            <a:ext cx="8497888"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4" tIns="46796" rIns="89994" bIns="46796">
            <a:spAutoFit/>
          </a:bodyPr>
          <a:lstStyle>
            <a:lvl1pPr defTabSz="447675"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Lucida Sans Unicode" pitchFamily="34" charset="0"/>
                <a:cs typeface="Lucida Sans Unicode" pitchFamily="34" charset="0"/>
              </a:defRPr>
            </a:lvl1pPr>
            <a:lvl2pPr marL="742950" indent="-285750" defTabSz="447675"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Lucida Sans Unicode" pitchFamily="34" charset="0"/>
                <a:cs typeface="Lucida Sans Unicode" pitchFamily="34" charset="0"/>
              </a:defRPr>
            </a:lvl2pPr>
            <a:lvl3pPr marL="1143000" indent="-228600" defTabSz="447675"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Lucida Sans Unicode" pitchFamily="34" charset="0"/>
                <a:cs typeface="Lucida Sans Unicode" pitchFamily="34" charset="0"/>
              </a:defRPr>
            </a:lvl3pPr>
            <a:lvl4pPr marL="1600200" indent="-228600" defTabSz="447675"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Lucida Sans Unicode" pitchFamily="34" charset="0"/>
                <a:cs typeface="Lucida Sans Unicode" pitchFamily="34" charset="0"/>
              </a:defRPr>
            </a:lvl4pPr>
            <a:lvl5pPr marL="2057400" indent="-228600" defTabSz="447675"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Lucida Sans Unicode" pitchFamily="34" charset="0"/>
                <a:cs typeface="Lucida Sans Unicode" pitchFamily="34" charset="0"/>
              </a:defRPr>
            </a:lvl5pPr>
            <a:lvl6pPr marL="25146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Lucida Sans Unicode" pitchFamily="34" charset="0"/>
                <a:cs typeface="Lucida Sans Unicode" pitchFamily="34" charset="0"/>
              </a:defRPr>
            </a:lvl6pPr>
            <a:lvl7pPr marL="29718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Lucida Sans Unicode" pitchFamily="34" charset="0"/>
                <a:cs typeface="Lucida Sans Unicode" pitchFamily="34" charset="0"/>
              </a:defRPr>
            </a:lvl7pPr>
            <a:lvl8pPr marL="34290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Lucida Sans Unicode" pitchFamily="34" charset="0"/>
                <a:cs typeface="Lucida Sans Unicode" pitchFamily="34" charset="0"/>
              </a:defRPr>
            </a:lvl8pPr>
            <a:lvl9pPr marL="3886200" indent="-228600" defTabSz="447675"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charset="0"/>
                <a:ea typeface="Lucida Sans Unicode" pitchFamily="34" charset="0"/>
                <a:cs typeface="Lucida Sans Unicode" pitchFamily="34" charset="0"/>
              </a:defRPr>
            </a:lvl9pPr>
          </a:lstStyle>
          <a:p>
            <a:pPr eaLnBrk="1" hangingPunct="1">
              <a:buSzPct val="100000"/>
            </a:pPr>
            <a:r>
              <a:rPr lang="en-US" sz="2800" dirty="0">
                <a:solidFill>
                  <a:srgbClr val="FF3300"/>
                </a:solidFill>
                <a:ea typeface="Microsoft YaHei" pitchFamily="34" charset="-122"/>
              </a:rPr>
              <a:t>      </a:t>
            </a:r>
            <a:r>
              <a:rPr lang="en-US" sz="2800" dirty="0" err="1">
                <a:solidFill>
                  <a:srgbClr val="FF3300"/>
                </a:solidFill>
                <a:ea typeface="Microsoft YaHei" pitchFamily="34" charset="-122"/>
              </a:rPr>
              <a:t>Mời</a:t>
            </a:r>
            <a:r>
              <a:rPr lang="en-US" sz="2800" dirty="0">
                <a:solidFill>
                  <a:srgbClr val="FF3300"/>
                </a:solidFill>
                <a:ea typeface="Microsoft YaHei" pitchFamily="34" charset="-122"/>
              </a:rPr>
              <a:t> </a:t>
            </a:r>
            <a:r>
              <a:rPr lang="en-US" sz="2800" dirty="0" err="1">
                <a:solidFill>
                  <a:srgbClr val="FF3300"/>
                </a:solidFill>
                <a:ea typeface="Microsoft YaHei" pitchFamily="34" charset="-122"/>
              </a:rPr>
              <a:t>các</a:t>
            </a:r>
            <a:r>
              <a:rPr lang="en-US" sz="2800" dirty="0">
                <a:solidFill>
                  <a:srgbClr val="FF3300"/>
                </a:solidFill>
                <a:ea typeface="Microsoft YaHei" pitchFamily="34" charset="-122"/>
              </a:rPr>
              <a:t> </a:t>
            </a:r>
            <a:r>
              <a:rPr lang="en-US" sz="2800" dirty="0" err="1">
                <a:solidFill>
                  <a:srgbClr val="FF3300"/>
                </a:solidFill>
                <a:ea typeface="Microsoft YaHei" pitchFamily="34" charset="-122"/>
              </a:rPr>
              <a:t>em</a:t>
            </a:r>
            <a:r>
              <a:rPr lang="en-US" sz="2800" dirty="0">
                <a:solidFill>
                  <a:srgbClr val="FF3300"/>
                </a:solidFill>
                <a:ea typeface="Microsoft YaHei" pitchFamily="34" charset="-122"/>
              </a:rPr>
              <a:t> </a:t>
            </a:r>
            <a:r>
              <a:rPr lang="en-US" sz="2800" dirty="0" err="1">
                <a:solidFill>
                  <a:srgbClr val="FF3300"/>
                </a:solidFill>
                <a:ea typeface="Microsoft YaHei" pitchFamily="34" charset="-122"/>
              </a:rPr>
              <a:t>tham</a:t>
            </a:r>
            <a:r>
              <a:rPr lang="en-US" sz="2800" dirty="0">
                <a:solidFill>
                  <a:srgbClr val="FF3300"/>
                </a:solidFill>
                <a:ea typeface="Microsoft YaHei" pitchFamily="34" charset="-122"/>
              </a:rPr>
              <a:t> </a:t>
            </a:r>
            <a:r>
              <a:rPr lang="en-US" sz="2800" dirty="0" err="1">
                <a:solidFill>
                  <a:srgbClr val="FF3300"/>
                </a:solidFill>
                <a:ea typeface="Microsoft YaHei" pitchFamily="34" charset="-122"/>
              </a:rPr>
              <a:t>quan</a:t>
            </a:r>
            <a:r>
              <a:rPr lang="en-US" sz="2800" dirty="0">
                <a:solidFill>
                  <a:srgbClr val="FF3300"/>
                </a:solidFill>
                <a:ea typeface="Microsoft YaHei" pitchFamily="34" charset="-122"/>
              </a:rPr>
              <a:t> </a:t>
            </a:r>
            <a:r>
              <a:rPr lang="en-US" sz="2800" dirty="0" err="1">
                <a:solidFill>
                  <a:srgbClr val="FF3300"/>
                </a:solidFill>
                <a:ea typeface="Microsoft YaHei" pitchFamily="34" charset="-122"/>
              </a:rPr>
              <a:t>một</a:t>
            </a:r>
            <a:r>
              <a:rPr lang="en-US" sz="2800" dirty="0">
                <a:solidFill>
                  <a:srgbClr val="FF3300"/>
                </a:solidFill>
                <a:ea typeface="Microsoft YaHei" pitchFamily="34" charset="-122"/>
              </a:rPr>
              <a:t> </a:t>
            </a:r>
            <a:r>
              <a:rPr lang="en-US" sz="2800" dirty="0" err="1">
                <a:solidFill>
                  <a:srgbClr val="FF3300"/>
                </a:solidFill>
                <a:ea typeface="Microsoft YaHei" pitchFamily="34" charset="-122"/>
              </a:rPr>
              <a:t>đất</a:t>
            </a:r>
            <a:r>
              <a:rPr lang="en-US" sz="2800" dirty="0">
                <a:solidFill>
                  <a:srgbClr val="FF3300"/>
                </a:solidFill>
                <a:ea typeface="Microsoft YaHei" pitchFamily="34" charset="-122"/>
              </a:rPr>
              <a:t> </a:t>
            </a:r>
            <a:r>
              <a:rPr lang="en-US" sz="2800" dirty="0" err="1">
                <a:solidFill>
                  <a:srgbClr val="FF3300"/>
                </a:solidFill>
                <a:ea typeface="Microsoft YaHei" pitchFamily="34" charset="-122"/>
              </a:rPr>
              <a:t>nước</a:t>
            </a:r>
            <a:r>
              <a:rPr lang="en-US" sz="2800" dirty="0">
                <a:solidFill>
                  <a:srgbClr val="FF3300"/>
                </a:solidFill>
                <a:ea typeface="Microsoft YaHei" pitchFamily="34" charset="-122"/>
              </a:rPr>
              <a:t> ở </a:t>
            </a:r>
            <a:r>
              <a:rPr lang="en-US" sz="2800" dirty="0" err="1">
                <a:solidFill>
                  <a:srgbClr val="FF3300"/>
                </a:solidFill>
                <a:ea typeface="Microsoft YaHei" pitchFamily="34" charset="-122"/>
              </a:rPr>
              <a:t>châu</a:t>
            </a:r>
            <a:r>
              <a:rPr lang="en-US" sz="2800" dirty="0">
                <a:solidFill>
                  <a:srgbClr val="000000"/>
                </a:solidFill>
                <a:ea typeface="Microsoft YaHei" pitchFamily="34" charset="-122"/>
              </a:rPr>
              <a:t> </a:t>
            </a:r>
            <a:r>
              <a:rPr lang="en-US" sz="2800" dirty="0">
                <a:solidFill>
                  <a:srgbClr val="FF3300"/>
                </a:solidFill>
                <a:ea typeface="Microsoft YaHei" pitchFamily="34" charset="-122"/>
              </a:rPr>
              <a:t>Á</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052513"/>
            <a:ext cx="8281988" cy="551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550" y="492125"/>
            <a:ext cx="7561263" cy="616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530225"/>
            <a:ext cx="6264275" cy="638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692150"/>
            <a:ext cx="9144000"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8300" y="519113"/>
            <a:ext cx="84074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338" y="722313"/>
            <a:ext cx="9110662"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78892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1" presetClass="entr" presetSubtype="1"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heel(1)">
                                      <p:cBhvr>
                                        <p:cTn id="4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Ton_Trung_Son_1866-19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700" y="58738"/>
            <a:ext cx="42799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2590800" y="5897563"/>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r>
              <a:rPr lang="en-US" sz="2400" b="1">
                <a:solidFill>
                  <a:srgbClr val="FF0000"/>
                </a:solidFill>
                <a:latin typeface="Times New Roman" pitchFamily="18" charset="0"/>
                <a:cs typeface="Times New Roman" pitchFamily="18" charset="0"/>
              </a:rPr>
              <a:t>Tôn Trung Sơn (1866-1925)</a:t>
            </a:r>
          </a:p>
        </p:txBody>
      </p:sp>
    </p:spTree>
    <p:extLst>
      <p:ext uri="{BB962C8B-B14F-4D97-AF65-F5344CB8AC3E}">
        <p14:creationId xmlns:p14="http://schemas.microsoft.com/office/powerpoint/2010/main" val="3691389541"/>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1702" name="Group 22"/>
          <p:cNvGraphicFramePr>
            <a:graphicFrameLocks noGrp="1"/>
          </p:cNvGraphicFramePr>
          <p:nvPr>
            <p:ph type="title" sz="quarter"/>
            <p:extLst>
              <p:ext uri="{D42A27DB-BD31-4B8C-83A1-F6EECF244321}">
                <p14:modId xmlns:p14="http://schemas.microsoft.com/office/powerpoint/2010/main" val="41413677"/>
              </p:ext>
            </p:extLst>
          </p:nvPr>
        </p:nvGraphicFramePr>
        <p:xfrm>
          <a:off x="228600" y="914400"/>
          <a:ext cx="2819400" cy="609600"/>
        </p:xfrm>
        <a:graphic>
          <a:graphicData uri="http://schemas.openxmlformats.org/drawingml/2006/table">
            <a:tbl>
              <a:tblPr/>
              <a:tblGrid>
                <a:gridCol w="2819400"/>
              </a:tblGrid>
              <a:tr h="6096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VnTime" panose="020B7200000000000000" pitchFamily="34" charset="0"/>
                          <a:ea typeface="Lucida Sans Unicode" pitchFamily="34" charset="0"/>
                          <a:cs typeface="Lucida Sans Unicode" pitchFamily="34" charset="0"/>
                        </a:rPr>
                        <a:t>T«n Trung S¬n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1778" name="Group 98"/>
          <p:cNvGraphicFramePr>
            <a:graphicFrameLocks noGrp="1"/>
          </p:cNvGraphicFramePr>
          <p:nvPr>
            <p:ph sz="quarter" idx="2"/>
            <p:extLst>
              <p:ext uri="{D42A27DB-BD31-4B8C-83A1-F6EECF244321}">
                <p14:modId xmlns:p14="http://schemas.microsoft.com/office/powerpoint/2010/main" val="3789257914"/>
              </p:ext>
            </p:extLst>
          </p:nvPr>
        </p:nvGraphicFramePr>
        <p:xfrm>
          <a:off x="4419600" y="152400"/>
          <a:ext cx="1447800" cy="518048"/>
        </p:xfrm>
        <a:graphic>
          <a:graphicData uri="http://schemas.openxmlformats.org/drawingml/2006/table">
            <a:tbl>
              <a:tblPr/>
              <a:tblGrid>
                <a:gridCol w="1447800"/>
              </a:tblGrid>
              <a:tr h="5175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rgbClr val="FF0000"/>
                          </a:solidFill>
                          <a:effectLst/>
                          <a:latin typeface=".VnTime" panose="020B7200000000000000" pitchFamily="34" charset="0"/>
                          <a:ea typeface="Lucida Sans Unicode" pitchFamily="34" charset="0"/>
                          <a:cs typeface="Lucida Sans Unicode" pitchFamily="34" charset="0"/>
                        </a:rPr>
                        <a:t>D©n téc</a:t>
                      </a:r>
                    </a:p>
                  </a:txBody>
                  <a:tcPr marT="45664" marB="45664"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1799" name="Group 119"/>
          <p:cNvGraphicFramePr>
            <a:graphicFrameLocks noGrp="1"/>
          </p:cNvGraphicFramePr>
          <p:nvPr>
            <p:ph sz="quarter" idx="3"/>
            <p:extLst>
              <p:ext uri="{D42A27DB-BD31-4B8C-83A1-F6EECF244321}">
                <p14:modId xmlns:p14="http://schemas.microsoft.com/office/powerpoint/2010/main" val="3107327067"/>
              </p:ext>
            </p:extLst>
          </p:nvPr>
        </p:nvGraphicFramePr>
        <p:xfrm>
          <a:off x="4419600" y="1905000"/>
          <a:ext cx="3810000" cy="990600"/>
        </p:xfrm>
        <a:graphic>
          <a:graphicData uri="http://schemas.openxmlformats.org/drawingml/2006/table">
            <a:tbl>
              <a:tblPr/>
              <a:tblGrid>
                <a:gridCol w="3810000"/>
              </a:tblGrid>
              <a:tr h="9906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3200" b="0" i="0" u="none" strike="noStrike" cap="none" normalizeH="0" baseline="0" dirty="0" err="1" smtClean="0">
                          <a:ln>
                            <a:noFill/>
                          </a:ln>
                          <a:solidFill>
                            <a:srgbClr val="FF0000"/>
                          </a:solidFill>
                          <a:effectLst/>
                          <a:latin typeface=".VnTime" panose="020B7200000000000000" pitchFamily="34" charset="0"/>
                        </a:rPr>
                        <a:t>D©n</a:t>
                      </a:r>
                      <a:r>
                        <a:rPr kumimoji="0" lang="en-US" sz="3200" b="0" i="0" u="none" strike="noStrike" cap="none" normalizeH="0" baseline="0" dirty="0" smtClean="0">
                          <a:ln>
                            <a:noFill/>
                          </a:ln>
                          <a:solidFill>
                            <a:srgbClr val="FF0000"/>
                          </a:solidFill>
                          <a:effectLst/>
                          <a:latin typeface=".VnTime" panose="020B7200000000000000" pitchFamily="34" charset="0"/>
                        </a:rPr>
                        <a:t> </a:t>
                      </a:r>
                      <a:r>
                        <a:rPr kumimoji="0" lang="en-US" sz="3200" b="0" i="0" u="none" strike="noStrike" cap="none" normalizeH="0" baseline="0" dirty="0" err="1" smtClean="0">
                          <a:ln>
                            <a:noFill/>
                          </a:ln>
                          <a:solidFill>
                            <a:srgbClr val="FF0000"/>
                          </a:solidFill>
                          <a:effectLst/>
                          <a:latin typeface=".VnTime" panose="020B7200000000000000" pitchFamily="34" charset="0"/>
                        </a:rPr>
                        <a:t>sinh</a:t>
                      </a:r>
                      <a:endParaRPr kumimoji="0" lang="en-US" sz="3200" b="0" i="0" u="none" strike="noStrike" cap="none" normalizeH="0" baseline="0" dirty="0" smtClean="0">
                        <a:ln>
                          <a:noFill/>
                        </a:ln>
                        <a:solidFill>
                          <a:srgbClr val="FF0000"/>
                        </a:solidFill>
                        <a:effectLst/>
                        <a:latin typeface=".VnTime" panose="020B7200000000000000" pitchFamily="34" charset="0"/>
                      </a:endParaRPr>
                    </a:p>
                  </a:txBody>
                  <a:tcPr marT="83260" marB="83260"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1790" name="Group 110"/>
          <p:cNvGraphicFramePr>
            <a:graphicFrameLocks noGrp="1"/>
          </p:cNvGraphicFramePr>
          <p:nvPr>
            <p:ph sz="quarter" idx="4"/>
            <p:extLst>
              <p:ext uri="{D42A27DB-BD31-4B8C-83A1-F6EECF244321}">
                <p14:modId xmlns:p14="http://schemas.microsoft.com/office/powerpoint/2010/main" val="3727708852"/>
              </p:ext>
            </p:extLst>
          </p:nvPr>
        </p:nvGraphicFramePr>
        <p:xfrm>
          <a:off x="4495800" y="930275"/>
          <a:ext cx="2286000" cy="518048"/>
        </p:xfrm>
        <a:graphic>
          <a:graphicData uri="http://schemas.openxmlformats.org/drawingml/2006/table">
            <a:tbl>
              <a:tblPr/>
              <a:tblGrid>
                <a:gridCol w="2286000"/>
              </a:tblGrid>
              <a:tr h="5175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err="1" smtClean="0">
                          <a:ln>
                            <a:noFill/>
                          </a:ln>
                          <a:solidFill>
                            <a:srgbClr val="FF0000"/>
                          </a:solidFill>
                          <a:effectLst/>
                          <a:latin typeface="Times New Roman" pitchFamily="18" charset="0"/>
                          <a:ea typeface="Lucida Sans Unicode" pitchFamily="34" charset="0"/>
                          <a:cs typeface="Times New Roman" pitchFamily="18" charset="0"/>
                        </a:rPr>
                        <a:t>Dân</a:t>
                      </a:r>
                      <a:r>
                        <a:rPr kumimoji="0" lang="en-US" sz="2800" b="0" i="0" u="none" strike="noStrike" cap="none" normalizeH="0" baseline="0" dirty="0" smtClean="0">
                          <a:ln>
                            <a:noFill/>
                          </a:ln>
                          <a:solidFill>
                            <a:srgbClr val="FF0000"/>
                          </a:solidFill>
                          <a:effectLst/>
                          <a:latin typeface="Times New Roman" pitchFamily="18" charset="0"/>
                          <a:ea typeface="Lucida Sans Unicode" pitchFamily="34" charset="0"/>
                          <a:cs typeface="Times New Roman" pitchFamily="18" charset="0"/>
                        </a:rPr>
                        <a:t> quyền</a:t>
                      </a:r>
                    </a:p>
                  </a:txBody>
                  <a:tcPr marT="45664" marB="45664"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1759" name="Group 79"/>
          <p:cNvGraphicFramePr>
            <a:graphicFrameLocks noGrp="1"/>
          </p:cNvGraphicFramePr>
          <p:nvPr>
            <p:extLst>
              <p:ext uri="{D42A27DB-BD31-4B8C-83A1-F6EECF244321}">
                <p14:modId xmlns:p14="http://schemas.microsoft.com/office/powerpoint/2010/main" val="2886921952"/>
              </p:ext>
            </p:extLst>
          </p:nvPr>
        </p:nvGraphicFramePr>
        <p:xfrm>
          <a:off x="228600" y="3200400"/>
          <a:ext cx="2667000" cy="533400"/>
        </p:xfrm>
        <a:graphic>
          <a:graphicData uri="http://schemas.openxmlformats.org/drawingml/2006/table">
            <a:tbl>
              <a:tblPr/>
              <a:tblGrid>
                <a:gridCol w="2667000"/>
              </a:tblGrid>
              <a:tr h="5334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chemeClr val="tx1"/>
                          </a:solidFill>
                          <a:effectLst/>
                          <a:latin typeface=".VnTime" panose="020B7200000000000000" pitchFamily="34" charset="0"/>
                        </a:rPr>
                        <a:t>Hå ChÝ Minh</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1763" name="Group 83"/>
          <p:cNvGraphicFramePr>
            <a:graphicFrameLocks noGrp="1"/>
          </p:cNvGraphicFramePr>
          <p:nvPr>
            <p:extLst>
              <p:ext uri="{D42A27DB-BD31-4B8C-83A1-F6EECF244321}">
                <p14:modId xmlns:p14="http://schemas.microsoft.com/office/powerpoint/2010/main" val="3285854765"/>
              </p:ext>
            </p:extLst>
          </p:nvPr>
        </p:nvGraphicFramePr>
        <p:xfrm>
          <a:off x="3810000" y="3200400"/>
          <a:ext cx="5181600" cy="533400"/>
        </p:xfrm>
        <a:graphic>
          <a:graphicData uri="http://schemas.openxmlformats.org/drawingml/2006/table">
            <a:tbl>
              <a:tblPr/>
              <a:tblGrid>
                <a:gridCol w="5181600"/>
              </a:tblGrid>
              <a:tr h="5334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1" u="none" strike="noStrike" cap="none" normalizeH="0" baseline="0" dirty="0" err="1" smtClean="0">
                          <a:ln>
                            <a:noFill/>
                          </a:ln>
                          <a:solidFill>
                            <a:srgbClr val="FF0000"/>
                          </a:solidFill>
                          <a:effectLst/>
                          <a:latin typeface=".VnTime" panose="020B7200000000000000" pitchFamily="34" charset="0"/>
                          <a:ea typeface="Lucida Sans Unicode" pitchFamily="34" charset="0"/>
                          <a:cs typeface="Lucida Sans Unicode" pitchFamily="34" charset="0"/>
                        </a:rPr>
                        <a:t>Đéc</a:t>
                      </a:r>
                      <a:r>
                        <a:rPr kumimoji="0" lang="en-US" sz="2800" b="1" i="1" u="none" strike="noStrike" cap="none" normalizeH="0" baseline="0" dirty="0" smtClean="0">
                          <a:ln>
                            <a:noFill/>
                          </a:ln>
                          <a:solidFill>
                            <a:srgbClr val="FF0000"/>
                          </a:solidFill>
                          <a:effectLst/>
                          <a:latin typeface=".VnTime" panose="020B7200000000000000" pitchFamily="34" charset="0"/>
                          <a:ea typeface="Lucida Sans Unicode" pitchFamily="34" charset="0"/>
                          <a:cs typeface="Lucida Sans Unicode" pitchFamily="34" charset="0"/>
                        </a:rPr>
                        <a:t> </a:t>
                      </a:r>
                      <a:r>
                        <a:rPr kumimoji="0" lang="en-US" sz="2800" b="1" i="1" u="none" strike="noStrike" cap="none" normalizeH="0" baseline="0" dirty="0" err="1" smtClean="0">
                          <a:ln>
                            <a:noFill/>
                          </a:ln>
                          <a:solidFill>
                            <a:srgbClr val="FF0000"/>
                          </a:solidFill>
                          <a:effectLst/>
                          <a:latin typeface=".VnTime" panose="020B7200000000000000" pitchFamily="34" charset="0"/>
                          <a:ea typeface="Lucida Sans Unicode" pitchFamily="34" charset="0"/>
                          <a:cs typeface="Lucida Sans Unicode" pitchFamily="34" charset="0"/>
                        </a:rPr>
                        <a:t>lËp</a:t>
                      </a:r>
                      <a:r>
                        <a:rPr kumimoji="0" lang="en-US" sz="2800" b="1" i="1" u="none" strike="noStrike" cap="none" normalizeH="0" baseline="0" dirty="0" smtClean="0">
                          <a:ln>
                            <a:noFill/>
                          </a:ln>
                          <a:solidFill>
                            <a:srgbClr val="FF0000"/>
                          </a:solidFill>
                          <a:effectLst/>
                          <a:latin typeface=".VnTime" panose="020B7200000000000000" pitchFamily="34" charset="0"/>
                          <a:ea typeface="Lucida Sans Unicode" pitchFamily="34" charset="0"/>
                          <a:cs typeface="Lucida Sans Unicode" pitchFamily="34" charset="0"/>
                        </a:rPr>
                        <a:t> - </a:t>
                      </a:r>
                      <a:r>
                        <a:rPr kumimoji="0" lang="en-US" sz="2800" b="1" i="1" u="none" strike="noStrike" cap="none" normalizeH="0" baseline="0" dirty="0" err="1" smtClean="0">
                          <a:ln>
                            <a:noFill/>
                          </a:ln>
                          <a:solidFill>
                            <a:srgbClr val="FF0000"/>
                          </a:solidFill>
                          <a:effectLst/>
                          <a:latin typeface=".VnTime" panose="020B7200000000000000" pitchFamily="34" charset="0"/>
                          <a:ea typeface="Lucida Sans Unicode" pitchFamily="34" charset="0"/>
                          <a:cs typeface="Lucida Sans Unicode" pitchFamily="34" charset="0"/>
                        </a:rPr>
                        <a:t>Tù</a:t>
                      </a:r>
                      <a:r>
                        <a:rPr kumimoji="0" lang="en-US" sz="2800" b="1" i="1" u="none" strike="noStrike" cap="none" normalizeH="0" baseline="0" dirty="0" smtClean="0">
                          <a:ln>
                            <a:noFill/>
                          </a:ln>
                          <a:solidFill>
                            <a:srgbClr val="FF0000"/>
                          </a:solidFill>
                          <a:effectLst/>
                          <a:latin typeface=".VnTime" panose="020B7200000000000000" pitchFamily="34" charset="0"/>
                          <a:ea typeface="Lucida Sans Unicode" pitchFamily="34" charset="0"/>
                          <a:cs typeface="Lucida Sans Unicode" pitchFamily="34" charset="0"/>
                        </a:rPr>
                        <a:t> do - H¹nh </a:t>
                      </a:r>
                      <a:r>
                        <a:rPr kumimoji="0" lang="en-US" sz="2800" b="1" i="1" u="none" strike="noStrike" cap="none" normalizeH="0" baseline="0" dirty="0" err="1" smtClean="0">
                          <a:ln>
                            <a:noFill/>
                          </a:ln>
                          <a:solidFill>
                            <a:srgbClr val="FF0000"/>
                          </a:solidFill>
                          <a:effectLst/>
                          <a:latin typeface=".VnTime" panose="020B7200000000000000" pitchFamily="34" charset="0"/>
                          <a:ea typeface="Lucida Sans Unicode" pitchFamily="34" charset="0"/>
                          <a:cs typeface="Lucida Sans Unicode" pitchFamily="34" charset="0"/>
                        </a:rPr>
                        <a:t>phóc</a:t>
                      </a:r>
                      <a:endParaRPr kumimoji="0" lang="en-US" sz="2800" b="1" i="1" u="none" strike="noStrike" cap="none" normalizeH="0" baseline="0" dirty="0" smtClean="0">
                        <a:ln>
                          <a:noFill/>
                        </a:ln>
                        <a:solidFill>
                          <a:srgbClr val="FF0000"/>
                        </a:solidFill>
                        <a:effectLst/>
                        <a:latin typeface=".VnTime" panose="020B7200000000000000" pitchFamily="34" charset="0"/>
                        <a:ea typeface="Lucida Sans Unicode" pitchFamily="34" charset="0"/>
                        <a:cs typeface="Lucida Sans Unicode"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259" name="Line 35"/>
          <p:cNvSpPr>
            <a:spLocks noChangeShapeType="1"/>
          </p:cNvSpPr>
          <p:nvPr/>
        </p:nvSpPr>
        <p:spPr bwMode="auto">
          <a:xfrm>
            <a:off x="3048000" y="1219200"/>
            <a:ext cx="1371600" cy="9906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60" name="Line 35"/>
          <p:cNvSpPr>
            <a:spLocks noChangeShapeType="1"/>
          </p:cNvSpPr>
          <p:nvPr/>
        </p:nvSpPr>
        <p:spPr bwMode="auto">
          <a:xfrm flipV="1">
            <a:off x="3048000" y="457200"/>
            <a:ext cx="1371600" cy="7620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61" name="Line 35"/>
          <p:cNvSpPr>
            <a:spLocks noChangeShapeType="1"/>
          </p:cNvSpPr>
          <p:nvPr/>
        </p:nvSpPr>
        <p:spPr bwMode="auto">
          <a:xfrm>
            <a:off x="3048000" y="1219200"/>
            <a:ext cx="14478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62" name="Line 35"/>
          <p:cNvSpPr>
            <a:spLocks noChangeShapeType="1"/>
          </p:cNvSpPr>
          <p:nvPr/>
        </p:nvSpPr>
        <p:spPr bwMode="auto">
          <a:xfrm>
            <a:off x="2895600" y="3505200"/>
            <a:ext cx="9144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71779" name="Group 99"/>
          <p:cNvGraphicFramePr>
            <a:graphicFrameLocks noGrp="1"/>
          </p:cNvGraphicFramePr>
          <p:nvPr>
            <p:ph sz="quarter" idx="1"/>
            <p:extLst>
              <p:ext uri="{D42A27DB-BD31-4B8C-83A1-F6EECF244321}">
                <p14:modId xmlns:p14="http://schemas.microsoft.com/office/powerpoint/2010/main" val="1001004132"/>
              </p:ext>
            </p:extLst>
          </p:nvPr>
        </p:nvGraphicFramePr>
        <p:xfrm>
          <a:off x="5638800" y="152400"/>
          <a:ext cx="1981200" cy="533400"/>
        </p:xfrm>
        <a:graphic>
          <a:graphicData uri="http://schemas.openxmlformats.org/drawingml/2006/table">
            <a:tbl>
              <a:tblPr/>
              <a:tblGrid>
                <a:gridCol w="1981200"/>
              </a:tblGrid>
              <a:tr h="5334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rgbClr val="FF0000"/>
                          </a:solidFill>
                          <a:effectLst/>
                          <a:latin typeface=".VnTime" panose="020B7200000000000000" pitchFamily="34" charset="0"/>
                          <a:ea typeface="Lucida Sans Unicode" pitchFamily="34" charset="0"/>
                          <a:cs typeface="Lucida Sans Unicode" pitchFamily="34" charset="0"/>
                        </a:rPr>
                        <a:t>®éc lËp</a:t>
                      </a:r>
                    </a:p>
                  </a:txBody>
                  <a:tcP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1791" name="Group 111"/>
          <p:cNvGraphicFramePr>
            <a:graphicFrameLocks noGrp="1"/>
          </p:cNvGraphicFramePr>
          <p:nvPr>
            <p:extLst>
              <p:ext uri="{D42A27DB-BD31-4B8C-83A1-F6EECF244321}">
                <p14:modId xmlns:p14="http://schemas.microsoft.com/office/powerpoint/2010/main" val="3932082373"/>
              </p:ext>
            </p:extLst>
          </p:nvPr>
        </p:nvGraphicFramePr>
        <p:xfrm>
          <a:off x="6172200" y="930275"/>
          <a:ext cx="1524000" cy="517956"/>
        </p:xfrm>
        <a:graphic>
          <a:graphicData uri="http://schemas.openxmlformats.org/drawingml/2006/table">
            <a:tbl>
              <a:tblPr/>
              <a:tblGrid>
                <a:gridCol w="1524000"/>
              </a:tblGrid>
              <a:tr h="5175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err="1" smtClean="0">
                          <a:ln>
                            <a:noFill/>
                          </a:ln>
                          <a:solidFill>
                            <a:srgbClr val="FF0000"/>
                          </a:solidFill>
                          <a:effectLst/>
                          <a:latin typeface=".VnTime" panose="020B7200000000000000" pitchFamily="34" charset="0"/>
                        </a:rPr>
                        <a:t>tù</a:t>
                      </a:r>
                      <a:r>
                        <a:rPr kumimoji="0" lang="en-US" sz="2800" b="0" i="0" u="none" strike="noStrike" cap="none" normalizeH="0" baseline="0" dirty="0" smtClean="0">
                          <a:ln>
                            <a:noFill/>
                          </a:ln>
                          <a:solidFill>
                            <a:srgbClr val="FF0000"/>
                          </a:solidFill>
                          <a:effectLst/>
                          <a:latin typeface=".VnTime" panose="020B7200000000000000" pitchFamily="34" charset="0"/>
                        </a:rPr>
                        <a:t> do</a:t>
                      </a:r>
                    </a:p>
                  </a:txBody>
                  <a:tcPr marT="45618" marB="45618"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1800" name="Group 120"/>
          <p:cNvGraphicFramePr>
            <a:graphicFrameLocks noGrp="1"/>
          </p:cNvGraphicFramePr>
          <p:nvPr>
            <p:extLst>
              <p:ext uri="{D42A27DB-BD31-4B8C-83A1-F6EECF244321}">
                <p14:modId xmlns:p14="http://schemas.microsoft.com/office/powerpoint/2010/main" val="2283528318"/>
              </p:ext>
            </p:extLst>
          </p:nvPr>
        </p:nvGraphicFramePr>
        <p:xfrm>
          <a:off x="6019800" y="1981200"/>
          <a:ext cx="2209800" cy="914400"/>
        </p:xfrm>
        <a:graphic>
          <a:graphicData uri="http://schemas.openxmlformats.org/drawingml/2006/table">
            <a:tbl>
              <a:tblPr/>
              <a:tblGrid>
                <a:gridCol w="2209800"/>
              </a:tblGrid>
              <a:tr h="9144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0" i="0" u="none" strike="noStrike" cap="none" normalizeH="0" baseline="0" dirty="0" smtClean="0">
                          <a:ln>
                            <a:noFill/>
                          </a:ln>
                          <a:solidFill>
                            <a:srgbClr val="FF0000"/>
                          </a:solidFill>
                          <a:effectLst/>
                          <a:latin typeface=".VnTime" panose="020B7200000000000000" pitchFamily="34" charset="0"/>
                          <a:ea typeface="Lucida Sans Unicode" pitchFamily="34" charset="0"/>
                          <a:cs typeface="Lucida Sans Unicode" pitchFamily="34" charset="0"/>
                        </a:rPr>
                        <a:t>H¹nh phóc</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3241718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04800" y="304800"/>
            <a:ext cx="571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dirty="0" smtClean="0">
                <a:solidFill>
                  <a:srgbClr val="990000"/>
                </a:solidFill>
                <a:latin typeface="Times New Roman" pitchFamily="18" charset="0"/>
                <a:cs typeface="Times New Roman" pitchFamily="18" charset="0"/>
              </a:rPr>
              <a:t>* </a:t>
            </a:r>
            <a:r>
              <a:rPr lang="en-US" sz="2800" b="1" dirty="0" err="1" smtClean="0">
                <a:solidFill>
                  <a:srgbClr val="990000"/>
                </a:solidFill>
                <a:latin typeface="Times New Roman" pitchFamily="18" charset="0"/>
                <a:cs typeface="Times New Roman" pitchFamily="18" charset="0"/>
              </a:rPr>
              <a:t>Cách</a:t>
            </a:r>
            <a:r>
              <a:rPr lang="en-US" sz="2800" b="1" dirty="0" smtClean="0">
                <a:solidFill>
                  <a:srgbClr val="990000"/>
                </a:solidFill>
                <a:latin typeface="Times New Roman" pitchFamily="18" charset="0"/>
                <a:cs typeface="Times New Roman" pitchFamily="18" charset="0"/>
              </a:rPr>
              <a:t> </a:t>
            </a:r>
            <a:r>
              <a:rPr lang="en-US" sz="2800" b="1" dirty="0" err="1">
                <a:solidFill>
                  <a:srgbClr val="990000"/>
                </a:solidFill>
                <a:latin typeface="Times New Roman" pitchFamily="18" charset="0"/>
                <a:cs typeface="Times New Roman" pitchFamily="18" charset="0"/>
              </a:rPr>
              <a:t>mạng</a:t>
            </a:r>
            <a:r>
              <a:rPr lang="en-US" sz="2800" b="1" dirty="0">
                <a:solidFill>
                  <a:srgbClr val="990000"/>
                </a:solidFill>
                <a:latin typeface="Times New Roman" pitchFamily="18" charset="0"/>
                <a:cs typeface="Times New Roman" pitchFamily="18" charset="0"/>
              </a:rPr>
              <a:t> </a:t>
            </a:r>
            <a:r>
              <a:rPr lang="en-US" sz="2800" b="1" dirty="0" err="1">
                <a:solidFill>
                  <a:srgbClr val="990000"/>
                </a:solidFill>
                <a:latin typeface="Times New Roman" pitchFamily="18" charset="0"/>
                <a:cs typeface="Times New Roman" pitchFamily="18" charset="0"/>
              </a:rPr>
              <a:t>Tân</a:t>
            </a:r>
            <a:r>
              <a:rPr lang="en-US" sz="2800" b="1" dirty="0">
                <a:solidFill>
                  <a:srgbClr val="990000"/>
                </a:solidFill>
                <a:latin typeface="Times New Roman" pitchFamily="18" charset="0"/>
                <a:cs typeface="Times New Roman" pitchFamily="18" charset="0"/>
              </a:rPr>
              <a:t> </a:t>
            </a:r>
            <a:r>
              <a:rPr lang="en-US" sz="2800" b="1" dirty="0" err="1">
                <a:solidFill>
                  <a:srgbClr val="990000"/>
                </a:solidFill>
                <a:latin typeface="Times New Roman" pitchFamily="18" charset="0"/>
                <a:cs typeface="Times New Roman" pitchFamily="18" charset="0"/>
              </a:rPr>
              <a:t>Hợi</a:t>
            </a:r>
            <a:r>
              <a:rPr lang="en-US" sz="2800" b="1" dirty="0">
                <a:solidFill>
                  <a:srgbClr val="990000"/>
                </a:solidFill>
                <a:latin typeface="Times New Roman" pitchFamily="18" charset="0"/>
                <a:cs typeface="Times New Roman" pitchFamily="18" charset="0"/>
              </a:rPr>
              <a:t> (1911</a:t>
            </a:r>
            <a:r>
              <a:rPr lang="en-US" sz="2800" b="1" dirty="0" smtClean="0">
                <a:solidFill>
                  <a:srgbClr val="990000"/>
                </a:solidFill>
                <a:latin typeface="Times New Roman" pitchFamily="18" charset="0"/>
                <a:cs typeface="Times New Roman" pitchFamily="18" charset="0"/>
              </a:rPr>
              <a:t>):</a:t>
            </a:r>
            <a:endParaRPr lang="en-US" sz="2800" b="1" dirty="0">
              <a:solidFill>
                <a:srgbClr val="990000"/>
              </a:solidFill>
              <a:latin typeface="Times New Roman" pitchFamily="18" charset="0"/>
              <a:cs typeface="Times New Roman" pitchFamily="18" charset="0"/>
            </a:endParaRPr>
          </a:p>
        </p:txBody>
      </p:sp>
      <p:sp>
        <p:nvSpPr>
          <p:cNvPr id="2" name="Rectangle 1"/>
          <p:cNvSpPr/>
          <p:nvPr/>
        </p:nvSpPr>
        <p:spPr>
          <a:xfrm>
            <a:off x="457200" y="1447800"/>
            <a:ext cx="8458200" cy="3539430"/>
          </a:xfrm>
          <a:prstGeom prst="rect">
            <a:avLst/>
          </a:prstGeom>
        </p:spPr>
        <p:txBody>
          <a:bodyPr wrap="square">
            <a:spAutoFit/>
          </a:bodyPr>
          <a:lstStyle/>
          <a:p>
            <a:pPr marL="342900" indent="-342900" algn="just">
              <a:buFontTx/>
              <a:buChar char="-"/>
            </a:pPr>
            <a:r>
              <a:rPr lang="en-US" sz="3200" dirty="0" err="1" smtClean="0">
                <a:effectLst/>
                <a:latin typeface="Times New Roman" pitchFamily="18" charset="0"/>
                <a:cs typeface="Times New Roman" pitchFamily="18" charset="0"/>
              </a:rPr>
              <a:t>Đầu</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thế</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kỉ</a:t>
            </a:r>
            <a:r>
              <a:rPr lang="en-US" sz="3200" dirty="0" smtClean="0">
                <a:effectLst/>
                <a:latin typeface="Times New Roman" pitchFamily="18" charset="0"/>
                <a:cs typeface="Times New Roman" pitchFamily="18" charset="0"/>
              </a:rPr>
              <a:t> XX, </a:t>
            </a:r>
            <a:r>
              <a:rPr lang="en-US" sz="3200" dirty="0" err="1" smtClean="0">
                <a:effectLst/>
                <a:latin typeface="Times New Roman" pitchFamily="18" charset="0"/>
                <a:cs typeface="Times New Roman" pitchFamily="18" charset="0"/>
              </a:rPr>
              <a:t>giai</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cấp</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tư</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sản</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Trung</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Quốc</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lớn</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mạnh</a:t>
            </a:r>
            <a:r>
              <a:rPr lang="en-US" sz="3200" dirty="0" smtClean="0">
                <a:effectLst/>
                <a:latin typeface="Times New Roman" pitchFamily="18" charset="0"/>
                <a:cs typeface="Times New Roman" pitchFamily="18" charset="0"/>
              </a:rPr>
              <a:t>.</a:t>
            </a:r>
          </a:p>
          <a:p>
            <a:pPr marL="342900" indent="-342900" algn="just">
              <a:buFontTx/>
              <a:buChar char="-"/>
            </a:pPr>
            <a:r>
              <a:rPr lang="en-US" sz="3200" dirty="0" err="1" smtClean="0">
                <a:latin typeface="Times New Roman" pitchFamily="18" charset="0"/>
                <a:cs typeface="Times New Roman" pitchFamily="18" charset="0"/>
              </a:rPr>
              <a:t>Năm</a:t>
            </a:r>
            <a:r>
              <a:rPr lang="en-US" sz="3200" dirty="0" smtClean="0">
                <a:latin typeface="Times New Roman" pitchFamily="18" charset="0"/>
                <a:cs typeface="Times New Roman" pitchFamily="18" charset="0"/>
              </a:rPr>
              <a:t> 1905, </a:t>
            </a:r>
            <a:r>
              <a:rPr lang="en-US" sz="3200" dirty="0" err="1" smtClean="0">
                <a:latin typeface="Times New Roman" pitchFamily="18" charset="0"/>
                <a:cs typeface="Times New Roman" pitchFamily="18" charset="0"/>
              </a:rPr>
              <a:t>Tôn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Trung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Trung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Quốc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Đồng</a:t>
            </a:r>
            <a:r>
              <a:rPr lang="en-US" sz="3200" dirty="0" smtClean="0">
                <a:latin typeface="Times New Roman" pitchFamily="18" charset="0"/>
                <a:cs typeface="Times New Roman" pitchFamily="18" charset="0"/>
              </a:rPr>
              <a:t> minh </a:t>
            </a:r>
            <a:r>
              <a:rPr lang="en-US" sz="3200" dirty="0" err="1" smtClean="0">
                <a:latin typeface="Times New Roman" pitchFamily="18" charset="0"/>
                <a:cs typeface="Times New Roman" pitchFamily="18" charset="0"/>
              </a:rPr>
              <a:t>hội</a:t>
            </a:r>
            <a:r>
              <a:rPr lang="en-US" sz="3200" dirty="0" smtClean="0">
                <a:latin typeface="Times New Roman" pitchFamily="18" charset="0"/>
                <a:cs typeface="Times New Roman" pitchFamily="18" charset="0"/>
              </a:rPr>
              <a:t>.</a:t>
            </a:r>
          </a:p>
          <a:p>
            <a:pPr marL="342900" indent="-342900" algn="just">
              <a:buFontTx/>
              <a:buChar char="-"/>
            </a:pPr>
            <a:r>
              <a:rPr lang="en-US" sz="3200" dirty="0" err="1" smtClean="0">
                <a:effectLst/>
                <a:latin typeface="Times New Roman" pitchFamily="18" charset="0"/>
                <a:cs typeface="Times New Roman" pitchFamily="18" charset="0"/>
              </a:rPr>
              <a:t>Năm</a:t>
            </a:r>
            <a:r>
              <a:rPr lang="en-US" sz="3200" dirty="0" smtClean="0">
                <a:effectLst/>
                <a:latin typeface="Times New Roman" pitchFamily="18" charset="0"/>
                <a:cs typeface="Times New Roman" pitchFamily="18" charset="0"/>
              </a:rPr>
              <a:t> 1911, </a:t>
            </a:r>
            <a:r>
              <a:rPr lang="en-US" sz="3200" dirty="0" err="1" smtClean="0">
                <a:effectLst/>
                <a:latin typeface="Times New Roman" pitchFamily="18" charset="0"/>
                <a:cs typeface="Times New Roman" pitchFamily="18" charset="0"/>
              </a:rPr>
              <a:t>Ông</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lãnh</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đạo</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cách</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mạng</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Tân</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Hợi</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lật</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đổ</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triều</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đình</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Mãn</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Thanh</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khai</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sinh</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ra</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Trung</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Hoa</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Dân</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quốc</a:t>
            </a:r>
            <a:r>
              <a:rPr lang="en-US" sz="3200" dirty="0" smtClean="0">
                <a:effectLst/>
                <a:latin typeface="Times New Roman" pitchFamily="18" charset="0"/>
                <a:cs typeface="Times New Roman" pitchFamily="18" charset="0"/>
              </a:rPr>
              <a:t>.</a:t>
            </a:r>
            <a:endParaRPr lang="en-US" sz="32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2343240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Footer Placeholder 4"/>
          <p:cNvSpPr>
            <a:spLocks noGrp="1"/>
          </p:cNvSpPr>
          <p:nvPr>
            <p:ph type="ftr" sz="quarter" idx="11"/>
          </p:nvPr>
        </p:nvSpPr>
        <p:spPr bwMode="auto">
          <a:ln>
            <a:miter lim="800000"/>
            <a:headEnd/>
            <a:tailEnd/>
          </a:ln>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en-US">
                <a:solidFill>
                  <a:srgbClr val="898989"/>
                </a:solidFill>
                <a:latin typeface="Times New Roman" pitchFamily="18" charset="0"/>
                <a:cs typeface="Times New Roman" pitchFamily="18" charset="0"/>
              </a:rPr>
              <a:t>LÊ HỮU PHONG  TRƯỜNG PTDT NỘI TRÚ MANG YANG</a:t>
            </a:r>
          </a:p>
        </p:txBody>
      </p:sp>
      <p:pic>
        <p:nvPicPr>
          <p:cNvPr id="20483" name="Picture 2"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2913"/>
            <a:ext cx="7467600"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3"/>
          <p:cNvSpPr txBox="1">
            <a:spLocks noChangeArrowheads="1"/>
          </p:cNvSpPr>
          <p:nvPr/>
        </p:nvSpPr>
        <p:spPr bwMode="auto">
          <a:xfrm>
            <a:off x="3962400" y="26670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400" b="1">
                <a:solidFill>
                  <a:srgbClr val="000000"/>
                </a:solidFill>
                <a:latin typeface="Times New Roman" pitchFamily="18" charset="0"/>
                <a:cs typeface="Times New Roman" pitchFamily="18" charset="0"/>
              </a:rPr>
              <a:t>Nam Kinh</a:t>
            </a:r>
          </a:p>
        </p:txBody>
      </p:sp>
      <p:sp>
        <p:nvSpPr>
          <p:cNvPr id="54277" name="Text Box 4"/>
          <p:cNvSpPr txBox="1">
            <a:spLocks noChangeArrowheads="1"/>
          </p:cNvSpPr>
          <p:nvPr/>
        </p:nvSpPr>
        <p:spPr bwMode="auto">
          <a:xfrm>
            <a:off x="4876800" y="31242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400" b="1">
                <a:solidFill>
                  <a:srgbClr val="000000"/>
                </a:solidFill>
                <a:latin typeface="Times New Roman" pitchFamily="18" charset="0"/>
                <a:cs typeface="Times New Roman" pitchFamily="18" charset="0"/>
              </a:rPr>
              <a:t>Thượng Hải</a:t>
            </a:r>
          </a:p>
        </p:txBody>
      </p:sp>
      <p:sp>
        <p:nvSpPr>
          <p:cNvPr id="54278" name="Text Box 5"/>
          <p:cNvSpPr txBox="1">
            <a:spLocks noChangeArrowheads="1"/>
          </p:cNvSpPr>
          <p:nvPr/>
        </p:nvSpPr>
        <p:spPr bwMode="auto">
          <a:xfrm>
            <a:off x="4267200" y="17526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400" b="1">
                <a:solidFill>
                  <a:srgbClr val="000000"/>
                </a:solidFill>
                <a:latin typeface="Times New Roman" pitchFamily="18" charset="0"/>
                <a:cs typeface="Times New Roman" pitchFamily="18" charset="0"/>
              </a:rPr>
              <a:t>Thanh Đảo</a:t>
            </a:r>
          </a:p>
        </p:txBody>
      </p:sp>
      <p:sp>
        <p:nvSpPr>
          <p:cNvPr id="54279" name="Text Box 6"/>
          <p:cNvSpPr txBox="1">
            <a:spLocks noChangeArrowheads="1"/>
          </p:cNvSpPr>
          <p:nvPr/>
        </p:nvSpPr>
        <p:spPr bwMode="auto">
          <a:xfrm>
            <a:off x="3276600" y="3352800"/>
            <a:ext cx="1230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600" b="1">
                <a:solidFill>
                  <a:srgbClr val="000000"/>
                </a:solidFill>
                <a:latin typeface="Times New Roman" pitchFamily="18" charset="0"/>
                <a:cs typeface="Times New Roman" pitchFamily="18" charset="0"/>
              </a:rPr>
              <a:t>Vũ Xương</a:t>
            </a:r>
          </a:p>
        </p:txBody>
      </p:sp>
      <p:sp>
        <p:nvSpPr>
          <p:cNvPr id="89095" name="Freeform 7"/>
          <p:cNvSpPr>
            <a:spLocks/>
          </p:cNvSpPr>
          <p:nvPr/>
        </p:nvSpPr>
        <p:spPr bwMode="auto">
          <a:xfrm>
            <a:off x="3124200" y="2743200"/>
            <a:ext cx="514350" cy="685800"/>
          </a:xfrm>
          <a:custGeom>
            <a:avLst/>
            <a:gdLst>
              <a:gd name="T0" fmla="*/ 2147483647 w 324"/>
              <a:gd name="T1" fmla="*/ 2147483647 h 432"/>
              <a:gd name="T2" fmla="*/ 0 w 324"/>
              <a:gd name="T3" fmla="*/ 0 h 432"/>
              <a:gd name="T4" fmla="*/ 2147483647 w 324"/>
              <a:gd name="T5" fmla="*/ 2147483647 h 432"/>
              <a:gd name="T6" fmla="*/ 2147483647 w 324"/>
              <a:gd name="T7" fmla="*/ 2147483647 h 432"/>
              <a:gd name="T8" fmla="*/ 2147483647 w 324"/>
              <a:gd name="T9" fmla="*/ 2147483647 h 432"/>
              <a:gd name="T10" fmla="*/ 2147483647 w 324"/>
              <a:gd name="T11" fmla="*/ 2147483647 h 432"/>
              <a:gd name="T12" fmla="*/ 2147483647 w 324"/>
              <a:gd name="T13" fmla="*/ 2147483647 h 432"/>
              <a:gd name="T14" fmla="*/ 2147483647 w 324"/>
              <a:gd name="T15" fmla="*/ 2147483647 h 432"/>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32"/>
              <a:gd name="T26" fmla="*/ 324 w 324"/>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32">
                <a:moveTo>
                  <a:pt x="12" y="432"/>
                </a:moveTo>
                <a:lnTo>
                  <a:pt x="0" y="0"/>
                </a:lnTo>
                <a:lnTo>
                  <a:pt x="108" y="60"/>
                </a:lnTo>
                <a:lnTo>
                  <a:pt x="204" y="60"/>
                </a:lnTo>
                <a:lnTo>
                  <a:pt x="324" y="132"/>
                </a:lnTo>
                <a:lnTo>
                  <a:pt x="180" y="108"/>
                </a:lnTo>
                <a:lnTo>
                  <a:pt x="108" y="180"/>
                </a:lnTo>
                <a:lnTo>
                  <a:pt x="24" y="168"/>
                </a:lnTo>
              </a:path>
            </a:pathLst>
          </a:custGeom>
          <a:solidFill>
            <a:srgbClr val="FF0000"/>
          </a:solidFill>
          <a:ln w="38100">
            <a:solidFill>
              <a:srgbClr val="FF0000"/>
            </a:solidFill>
            <a:round/>
            <a:headEnd/>
            <a:tailEnd/>
          </a:ln>
        </p:spPr>
        <p:txBody>
          <a:bodyPr/>
          <a:lstStyle/>
          <a:p>
            <a:endParaRPr lang="vi-VN"/>
          </a:p>
        </p:txBody>
      </p:sp>
      <p:sp>
        <p:nvSpPr>
          <p:cNvPr id="54281" name="Text Box 8"/>
          <p:cNvSpPr txBox="1">
            <a:spLocks noChangeArrowheads="1"/>
          </p:cNvSpPr>
          <p:nvPr/>
        </p:nvSpPr>
        <p:spPr bwMode="auto">
          <a:xfrm>
            <a:off x="228600" y="0"/>
            <a:ext cx="62484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eaLnBrk="1" hangingPunct="1">
              <a:spcBef>
                <a:spcPct val="50000"/>
              </a:spcBef>
            </a:pPr>
            <a:r>
              <a:rPr lang="en-US" sz="2000" b="1">
                <a:solidFill>
                  <a:srgbClr val="FF0000"/>
                </a:solidFill>
                <a:latin typeface="Times New Roman" pitchFamily="18" charset="0"/>
                <a:cs typeface="Times New Roman" pitchFamily="18" charset="0"/>
              </a:rPr>
              <a:t>Hình 45. Lược đồ cách mạng Tân Hợi</a:t>
            </a:r>
          </a:p>
        </p:txBody>
      </p:sp>
      <p:sp>
        <p:nvSpPr>
          <p:cNvPr id="54282" name="Text Box 10"/>
          <p:cNvSpPr txBox="1">
            <a:spLocks noChangeArrowheads="1"/>
          </p:cNvSpPr>
          <p:nvPr/>
        </p:nvSpPr>
        <p:spPr bwMode="auto">
          <a:xfrm>
            <a:off x="0" y="4479925"/>
            <a:ext cx="2873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endParaRPr lang="vi-VN">
              <a:latin typeface="Times New Roman" pitchFamily="18" charset="0"/>
              <a:cs typeface="Times New Roman" pitchFamily="18" charset="0"/>
            </a:endParaRPr>
          </a:p>
        </p:txBody>
      </p:sp>
      <p:sp>
        <p:nvSpPr>
          <p:cNvPr id="54283" name="AutoShape 12"/>
          <p:cNvSpPr>
            <a:spLocks noChangeArrowheads="1"/>
          </p:cNvSpPr>
          <p:nvPr/>
        </p:nvSpPr>
        <p:spPr bwMode="auto">
          <a:xfrm>
            <a:off x="5143500" y="5638800"/>
            <a:ext cx="3086100" cy="1085850"/>
          </a:xfrm>
          <a:prstGeom prst="flowChartAlternateProcess">
            <a:avLst/>
          </a:prstGeom>
          <a:solidFill>
            <a:schemeClr val="bg1"/>
          </a:solidFill>
          <a:ln w="9525">
            <a:solidFill>
              <a:schemeClr val="tx1"/>
            </a:solidFill>
            <a:miter lim="800000"/>
            <a:headEnd/>
            <a:tailEnd/>
          </a:ln>
        </p:spPr>
        <p:txBody>
          <a:bodyPr wrap="none" anchor="ctr"/>
          <a:lstStyle/>
          <a:p>
            <a:pPr algn="ctr"/>
            <a:endParaRPr lang="vi-VN"/>
          </a:p>
        </p:txBody>
      </p:sp>
      <p:sp>
        <p:nvSpPr>
          <p:cNvPr id="54284" name="Rectangle 13"/>
          <p:cNvSpPr>
            <a:spLocks noChangeArrowheads="1"/>
          </p:cNvSpPr>
          <p:nvPr/>
        </p:nvSpPr>
        <p:spPr bwMode="auto">
          <a:xfrm>
            <a:off x="5353050" y="6324600"/>
            <a:ext cx="514350" cy="304800"/>
          </a:xfrm>
          <a:prstGeom prst="rect">
            <a:avLst/>
          </a:prstGeom>
          <a:solidFill>
            <a:srgbClr val="FFFF00"/>
          </a:solidFill>
          <a:ln w="9525">
            <a:solidFill>
              <a:schemeClr val="tx1"/>
            </a:solidFill>
            <a:miter lim="800000"/>
            <a:headEnd/>
            <a:tailEnd/>
          </a:ln>
        </p:spPr>
        <p:txBody>
          <a:bodyPr wrap="none" anchor="ctr"/>
          <a:lstStyle/>
          <a:p>
            <a:endParaRPr lang="vi-VN"/>
          </a:p>
        </p:txBody>
      </p:sp>
      <p:sp>
        <p:nvSpPr>
          <p:cNvPr id="54285" name="Text Box 14"/>
          <p:cNvSpPr txBox="1">
            <a:spLocks noChangeArrowheads="1"/>
          </p:cNvSpPr>
          <p:nvPr/>
        </p:nvSpPr>
        <p:spPr bwMode="auto">
          <a:xfrm>
            <a:off x="5867400" y="6340475"/>
            <a:ext cx="2479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400" b="1">
                <a:solidFill>
                  <a:srgbClr val="000000"/>
                </a:solidFill>
                <a:latin typeface="Times New Roman" pitchFamily="18" charset="0"/>
                <a:cs typeface="Times New Roman" pitchFamily="18" charset="0"/>
              </a:rPr>
              <a:t>Phạm vi cách mạng lan rộng</a:t>
            </a:r>
          </a:p>
        </p:txBody>
      </p:sp>
      <p:sp>
        <p:nvSpPr>
          <p:cNvPr id="54286" name="Text Box 16"/>
          <p:cNvSpPr txBox="1">
            <a:spLocks noChangeArrowheads="1"/>
          </p:cNvSpPr>
          <p:nvPr/>
        </p:nvSpPr>
        <p:spPr bwMode="auto">
          <a:xfrm>
            <a:off x="5902325" y="5867400"/>
            <a:ext cx="2479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400" b="1">
                <a:solidFill>
                  <a:srgbClr val="000000"/>
                </a:solidFill>
                <a:latin typeface="Times New Roman" pitchFamily="18" charset="0"/>
                <a:cs typeface="Times New Roman" pitchFamily="18" charset="0"/>
              </a:rPr>
              <a:t>Nơi chính quyền nhà Thanh còn tồn tại</a:t>
            </a:r>
          </a:p>
        </p:txBody>
      </p:sp>
      <p:sp>
        <p:nvSpPr>
          <p:cNvPr id="54287" name="Rectangle 19"/>
          <p:cNvSpPr>
            <a:spLocks noChangeArrowheads="1"/>
          </p:cNvSpPr>
          <p:nvPr/>
        </p:nvSpPr>
        <p:spPr bwMode="auto">
          <a:xfrm>
            <a:off x="5353050" y="5943600"/>
            <a:ext cx="514350" cy="304800"/>
          </a:xfrm>
          <a:prstGeom prst="rect">
            <a:avLst/>
          </a:prstGeom>
          <a:solidFill>
            <a:srgbClr val="C0C0C0"/>
          </a:solidFill>
          <a:ln w="9525">
            <a:solidFill>
              <a:schemeClr val="tx1"/>
            </a:solidFill>
            <a:miter lim="800000"/>
            <a:headEnd/>
            <a:tailEnd/>
          </a:ln>
        </p:spPr>
        <p:txBody>
          <a:bodyPr wrap="none" anchor="ctr"/>
          <a:lstStyle/>
          <a:p>
            <a:endParaRPr lang="vi-VN"/>
          </a:p>
        </p:txBody>
      </p:sp>
      <p:sp>
        <p:nvSpPr>
          <p:cNvPr id="54288" name="Text Box 24"/>
          <p:cNvSpPr txBox="1">
            <a:spLocks noChangeArrowheads="1"/>
          </p:cNvSpPr>
          <p:nvPr/>
        </p:nvSpPr>
        <p:spPr bwMode="auto">
          <a:xfrm>
            <a:off x="1600200" y="563880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600">
                <a:solidFill>
                  <a:srgbClr val="000000"/>
                </a:solidFill>
                <a:latin typeface="Times New Roman" pitchFamily="18" charset="0"/>
                <a:cs typeface="Times New Roman" pitchFamily="18" charset="0"/>
              </a:rPr>
              <a:t>Quảng Đông</a:t>
            </a:r>
          </a:p>
        </p:txBody>
      </p:sp>
      <p:sp>
        <p:nvSpPr>
          <p:cNvPr id="54289" name="Text Box 25"/>
          <p:cNvSpPr txBox="1">
            <a:spLocks noChangeArrowheads="1"/>
          </p:cNvSpPr>
          <p:nvPr/>
        </p:nvSpPr>
        <p:spPr bwMode="auto">
          <a:xfrm>
            <a:off x="381000" y="480060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600">
                <a:solidFill>
                  <a:srgbClr val="000000"/>
                </a:solidFill>
                <a:latin typeface="Times New Roman" pitchFamily="18" charset="0"/>
                <a:cs typeface="Times New Roman" pitchFamily="18" charset="0"/>
              </a:rPr>
              <a:t>Quảng Tây</a:t>
            </a:r>
          </a:p>
        </p:txBody>
      </p:sp>
      <p:sp>
        <p:nvSpPr>
          <p:cNvPr id="20506" name="Oval 26"/>
          <p:cNvSpPr>
            <a:spLocks noChangeArrowheads="1"/>
          </p:cNvSpPr>
          <p:nvPr/>
        </p:nvSpPr>
        <p:spPr bwMode="auto">
          <a:xfrm>
            <a:off x="2667000" y="2971800"/>
            <a:ext cx="914400" cy="914400"/>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0507" name="Oval 27"/>
          <p:cNvSpPr>
            <a:spLocks noChangeArrowheads="1"/>
          </p:cNvSpPr>
          <p:nvPr/>
        </p:nvSpPr>
        <p:spPr bwMode="auto">
          <a:xfrm>
            <a:off x="2362200" y="2743200"/>
            <a:ext cx="1600200" cy="1447800"/>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0508" name="Oval 28"/>
          <p:cNvSpPr>
            <a:spLocks noChangeArrowheads="1"/>
          </p:cNvSpPr>
          <p:nvPr/>
        </p:nvSpPr>
        <p:spPr bwMode="auto">
          <a:xfrm>
            <a:off x="2057400" y="2514600"/>
            <a:ext cx="2133600" cy="1981200"/>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0509" name="Oval 29"/>
          <p:cNvSpPr>
            <a:spLocks noChangeArrowheads="1"/>
          </p:cNvSpPr>
          <p:nvPr/>
        </p:nvSpPr>
        <p:spPr bwMode="auto">
          <a:xfrm>
            <a:off x="1752600" y="2209800"/>
            <a:ext cx="2743200" cy="2590800"/>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0510" name="Oval 30"/>
          <p:cNvSpPr>
            <a:spLocks noChangeArrowheads="1"/>
          </p:cNvSpPr>
          <p:nvPr/>
        </p:nvSpPr>
        <p:spPr bwMode="auto">
          <a:xfrm>
            <a:off x="1295400" y="1905000"/>
            <a:ext cx="3657600" cy="3352800"/>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0514" name="Text Box 34"/>
          <p:cNvSpPr txBox="1">
            <a:spLocks noChangeArrowheads="1"/>
          </p:cNvSpPr>
          <p:nvPr/>
        </p:nvSpPr>
        <p:spPr bwMode="auto">
          <a:xfrm>
            <a:off x="2444750" y="3581400"/>
            <a:ext cx="1466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a:r>
              <a:rPr lang="en-US" sz="2000" b="1">
                <a:latin typeface="Times New Roman" pitchFamily="18" charset="0"/>
                <a:cs typeface="Times New Roman" pitchFamily="18" charset="0"/>
              </a:rPr>
              <a:t>10 /10 /1911</a:t>
            </a:r>
          </a:p>
        </p:txBody>
      </p:sp>
      <p:sp>
        <p:nvSpPr>
          <p:cNvPr id="20515" name="Oval 35"/>
          <p:cNvSpPr>
            <a:spLocks noChangeArrowheads="1"/>
          </p:cNvSpPr>
          <p:nvPr/>
        </p:nvSpPr>
        <p:spPr bwMode="auto">
          <a:xfrm>
            <a:off x="2971800" y="3276600"/>
            <a:ext cx="304800" cy="3048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vi-VN" sz="2400" b="1">
              <a:solidFill>
                <a:srgbClr val="FF66FF"/>
              </a:solidFill>
            </a:endParaRPr>
          </a:p>
        </p:txBody>
      </p:sp>
      <p:sp>
        <p:nvSpPr>
          <p:cNvPr id="54297" name="AutoShape 12"/>
          <p:cNvSpPr>
            <a:spLocks noChangeArrowheads="1"/>
          </p:cNvSpPr>
          <p:nvPr/>
        </p:nvSpPr>
        <p:spPr bwMode="auto">
          <a:xfrm>
            <a:off x="6400800" y="2667000"/>
            <a:ext cx="2743200" cy="990600"/>
          </a:xfrm>
          <a:prstGeom prst="flowChartAlternateProcess">
            <a:avLst/>
          </a:prstGeom>
          <a:solidFill>
            <a:schemeClr val="bg1"/>
          </a:solidFill>
          <a:ln w="9525">
            <a:solidFill>
              <a:schemeClr val="tx1"/>
            </a:solidFill>
            <a:miter lim="800000"/>
            <a:headEnd/>
            <a:tailEnd/>
          </a:ln>
        </p:spPr>
        <p:txBody>
          <a:bodyPr wrap="none" anchor="ctr"/>
          <a:lstStyle/>
          <a:p>
            <a:pPr algn="ctr"/>
            <a:endParaRPr lang="vi-VN"/>
          </a:p>
        </p:txBody>
      </p:sp>
      <p:sp>
        <p:nvSpPr>
          <p:cNvPr id="2" name="Freeform 7"/>
          <p:cNvSpPr>
            <a:spLocks/>
          </p:cNvSpPr>
          <p:nvPr/>
        </p:nvSpPr>
        <p:spPr bwMode="auto">
          <a:xfrm>
            <a:off x="6705600" y="2743200"/>
            <a:ext cx="514350" cy="685800"/>
          </a:xfrm>
          <a:custGeom>
            <a:avLst/>
            <a:gdLst>
              <a:gd name="T0" fmla="*/ 2147483647 w 324"/>
              <a:gd name="T1" fmla="*/ 2147483647 h 432"/>
              <a:gd name="T2" fmla="*/ 0 w 324"/>
              <a:gd name="T3" fmla="*/ 0 h 432"/>
              <a:gd name="T4" fmla="*/ 2147483647 w 324"/>
              <a:gd name="T5" fmla="*/ 2147483647 h 432"/>
              <a:gd name="T6" fmla="*/ 2147483647 w 324"/>
              <a:gd name="T7" fmla="*/ 2147483647 h 432"/>
              <a:gd name="T8" fmla="*/ 2147483647 w 324"/>
              <a:gd name="T9" fmla="*/ 2147483647 h 432"/>
              <a:gd name="T10" fmla="*/ 2147483647 w 324"/>
              <a:gd name="T11" fmla="*/ 2147483647 h 432"/>
              <a:gd name="T12" fmla="*/ 2147483647 w 324"/>
              <a:gd name="T13" fmla="*/ 2147483647 h 432"/>
              <a:gd name="T14" fmla="*/ 2147483647 w 324"/>
              <a:gd name="T15" fmla="*/ 2147483647 h 432"/>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432"/>
              <a:gd name="T26" fmla="*/ 324 w 324"/>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432">
                <a:moveTo>
                  <a:pt x="12" y="432"/>
                </a:moveTo>
                <a:lnTo>
                  <a:pt x="0" y="0"/>
                </a:lnTo>
                <a:lnTo>
                  <a:pt x="108" y="60"/>
                </a:lnTo>
                <a:lnTo>
                  <a:pt x="204" y="60"/>
                </a:lnTo>
                <a:lnTo>
                  <a:pt x="324" y="132"/>
                </a:lnTo>
                <a:lnTo>
                  <a:pt x="180" y="108"/>
                </a:lnTo>
                <a:lnTo>
                  <a:pt x="108" y="180"/>
                </a:lnTo>
                <a:lnTo>
                  <a:pt x="24" y="168"/>
                </a:lnTo>
              </a:path>
            </a:pathLst>
          </a:custGeom>
          <a:solidFill>
            <a:srgbClr val="FF0000"/>
          </a:solidFill>
          <a:ln w="38100">
            <a:solidFill>
              <a:srgbClr val="FF0000"/>
            </a:solidFill>
            <a:round/>
            <a:headEnd/>
            <a:tailEnd/>
          </a:ln>
        </p:spPr>
        <p:txBody>
          <a:bodyPr/>
          <a:lstStyle/>
          <a:p>
            <a:endParaRPr lang="vi-VN"/>
          </a:p>
        </p:txBody>
      </p:sp>
      <p:sp>
        <p:nvSpPr>
          <p:cNvPr id="20520" name="Text Box 16"/>
          <p:cNvSpPr txBox="1">
            <a:spLocks noChangeArrowheads="1"/>
          </p:cNvSpPr>
          <p:nvPr/>
        </p:nvSpPr>
        <p:spPr bwMode="auto">
          <a:xfrm>
            <a:off x="7121525" y="2819400"/>
            <a:ext cx="20224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600" b="1">
                <a:solidFill>
                  <a:srgbClr val="000000"/>
                </a:solidFill>
                <a:latin typeface="Times New Roman" pitchFamily="18" charset="0"/>
                <a:cs typeface="Times New Roman" pitchFamily="18" charset="0"/>
              </a:rPr>
              <a:t>Nơi c</a:t>
            </a:r>
            <a:r>
              <a:rPr lang="en-US" sz="1600" b="1">
                <a:latin typeface="Times New Roman" pitchFamily="18" charset="0"/>
                <a:cs typeface="Times New Roman" pitchFamily="18" charset="0"/>
              </a:rPr>
              <a:t>ách mạng bùng nổ và lan rộng</a:t>
            </a:r>
          </a:p>
        </p:txBody>
      </p:sp>
      <p:sp>
        <p:nvSpPr>
          <p:cNvPr id="20521" name="Oval 41"/>
          <p:cNvSpPr>
            <a:spLocks noChangeArrowheads="1"/>
          </p:cNvSpPr>
          <p:nvPr/>
        </p:nvSpPr>
        <p:spPr bwMode="auto">
          <a:xfrm>
            <a:off x="6553200" y="3200400"/>
            <a:ext cx="304800" cy="3048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vi-VN" sz="2400" b="1">
              <a:solidFill>
                <a:srgbClr val="FF66FF"/>
              </a:solidFill>
            </a:endParaRPr>
          </a:p>
        </p:txBody>
      </p:sp>
      <p:sp>
        <p:nvSpPr>
          <p:cNvPr id="20522" name="Oval 42"/>
          <p:cNvSpPr>
            <a:spLocks noChangeArrowheads="1"/>
          </p:cNvSpPr>
          <p:nvPr/>
        </p:nvSpPr>
        <p:spPr bwMode="auto">
          <a:xfrm>
            <a:off x="6400800" y="3124200"/>
            <a:ext cx="609600" cy="533400"/>
          </a:xfrm>
          <a:prstGeom prst="ellipse">
            <a:avLst/>
          </a:prstGeom>
          <a:noFill/>
          <a:ln w="28575">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Tree>
    <p:extLst>
      <p:ext uri="{BB962C8B-B14F-4D97-AF65-F5344CB8AC3E}">
        <p14:creationId xmlns:p14="http://schemas.microsoft.com/office/powerpoint/2010/main" val="1678343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wedge">
                                      <p:cBhvr>
                                        <p:cTn id="7" dur="2000"/>
                                        <p:tgtEl>
                                          <p:spTgt spid="20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repeatCount="10000" fill="hold" grpId="0" nodeType="clickEffect">
                                  <p:stCondLst>
                                    <p:cond delay="0"/>
                                  </p:stCondLst>
                                  <p:childTnLst>
                                    <p:set>
                                      <p:cBhvr>
                                        <p:cTn id="11" dur="1" fill="hold">
                                          <p:stCondLst>
                                            <p:cond delay="0"/>
                                          </p:stCondLst>
                                        </p:cTn>
                                        <p:tgtEl>
                                          <p:spTgt spid="89095"/>
                                        </p:tgtEl>
                                        <p:attrNameLst>
                                          <p:attrName>style.visibility</p:attrName>
                                        </p:attrNameLst>
                                      </p:cBhvr>
                                      <p:to>
                                        <p:strVal val="visible"/>
                                      </p:to>
                                    </p:set>
                                    <p:anim calcmode="lin" valueType="num">
                                      <p:cBhvr>
                                        <p:cTn id="12" dur="1000" fill="hold"/>
                                        <p:tgtEl>
                                          <p:spTgt spid="89095"/>
                                        </p:tgtEl>
                                        <p:attrNameLst>
                                          <p:attrName>ppt_w</p:attrName>
                                        </p:attrNameLst>
                                      </p:cBhvr>
                                      <p:tavLst>
                                        <p:tav tm="0">
                                          <p:val>
                                            <p:fltVal val="0"/>
                                          </p:val>
                                        </p:tav>
                                        <p:tav tm="100000">
                                          <p:val>
                                            <p:strVal val="#ppt_w"/>
                                          </p:val>
                                        </p:tav>
                                      </p:tavLst>
                                    </p:anim>
                                    <p:anim calcmode="lin" valueType="num">
                                      <p:cBhvr>
                                        <p:cTn id="13" dur="1000" fill="hold"/>
                                        <p:tgtEl>
                                          <p:spTgt spid="8909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drumroll.wav"/>
                                        </p:tgtEl>
                                      </p:cMediaNode>
                                    </p:audio>
                                  </p:subTnLst>
                                </p:cTn>
                              </p:par>
                              <p:par>
                                <p:cTn id="14" presetID="5" presetClass="entr" presetSubtype="10" fill="hold" grpId="0" nodeType="withEffect">
                                  <p:stCondLst>
                                    <p:cond delay="0"/>
                                  </p:stCondLst>
                                  <p:childTnLst>
                                    <p:set>
                                      <p:cBhvr>
                                        <p:cTn id="15" dur="1" fill="hold">
                                          <p:stCondLst>
                                            <p:cond delay="0"/>
                                          </p:stCondLst>
                                        </p:cTn>
                                        <p:tgtEl>
                                          <p:spTgt spid="20514"/>
                                        </p:tgtEl>
                                        <p:attrNameLst>
                                          <p:attrName>style.visibility</p:attrName>
                                        </p:attrNameLst>
                                      </p:cBhvr>
                                      <p:to>
                                        <p:strVal val="visible"/>
                                      </p:to>
                                    </p:set>
                                    <p:animEffect transition="in" filter="checkerboard(across)">
                                      <p:cBhvr>
                                        <p:cTn id="16" dur="500"/>
                                        <p:tgtEl>
                                          <p:spTgt spid="2051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0515"/>
                                        </p:tgtEl>
                                        <p:attrNameLst>
                                          <p:attrName>style.visibility</p:attrName>
                                        </p:attrNameLst>
                                      </p:cBhvr>
                                      <p:to>
                                        <p:strVal val="visible"/>
                                      </p:to>
                                    </p:set>
                                    <p:animEffect transition="in" filter="checkerboard(across)">
                                      <p:cBhvr>
                                        <p:cTn id="19" dur="500"/>
                                        <p:tgtEl>
                                          <p:spTgt spid="20515"/>
                                        </p:tgtEl>
                                      </p:cBhvr>
                                    </p:animEffect>
                                  </p:childTnLst>
                                </p:cTn>
                              </p:par>
                              <p:par>
                                <p:cTn id="20" presetID="17" presetClass="entr" presetSubtype="10" repeatCount="1000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2" name="drumroll.wav"/>
                                        </p:tgtEl>
                                      </p:cMediaNode>
                                    </p:audio>
                                  </p:subTnLst>
                                </p:cTn>
                              </p:par>
                              <p:par>
                                <p:cTn id="24" presetID="5" presetClass="entr" presetSubtype="10" fill="hold" grpId="0" nodeType="withEffect">
                                  <p:stCondLst>
                                    <p:cond delay="0"/>
                                  </p:stCondLst>
                                  <p:childTnLst>
                                    <p:set>
                                      <p:cBhvr>
                                        <p:cTn id="25" dur="1" fill="hold">
                                          <p:stCondLst>
                                            <p:cond delay="0"/>
                                          </p:stCondLst>
                                        </p:cTn>
                                        <p:tgtEl>
                                          <p:spTgt spid="20521"/>
                                        </p:tgtEl>
                                        <p:attrNameLst>
                                          <p:attrName>style.visibility</p:attrName>
                                        </p:attrNameLst>
                                      </p:cBhvr>
                                      <p:to>
                                        <p:strVal val="visible"/>
                                      </p:to>
                                    </p:set>
                                    <p:animEffect transition="in" filter="checkerboard(across)">
                                      <p:cBhvr>
                                        <p:cTn id="26" dur="500"/>
                                        <p:tgtEl>
                                          <p:spTgt spid="20521"/>
                                        </p:tgtEl>
                                      </p:cBhvr>
                                    </p:animEffect>
                                  </p:childTnLst>
                                </p:cTn>
                              </p:par>
                              <p:par>
                                <p:cTn id="27" presetID="13" presetClass="entr" presetSubtype="16" fill="hold" grpId="0" nodeType="withEffect">
                                  <p:stCondLst>
                                    <p:cond delay="0"/>
                                  </p:stCondLst>
                                  <p:childTnLst>
                                    <p:set>
                                      <p:cBhvr>
                                        <p:cTn id="28" dur="1" fill="hold">
                                          <p:stCondLst>
                                            <p:cond delay="0"/>
                                          </p:stCondLst>
                                        </p:cTn>
                                        <p:tgtEl>
                                          <p:spTgt spid="20520"/>
                                        </p:tgtEl>
                                        <p:attrNameLst>
                                          <p:attrName>style.visibility</p:attrName>
                                        </p:attrNameLst>
                                      </p:cBhvr>
                                      <p:to>
                                        <p:strVal val="visible"/>
                                      </p:to>
                                    </p:set>
                                    <p:animEffect transition="in" filter="plus(in)">
                                      <p:cBhvr>
                                        <p:cTn id="29" dur="2000"/>
                                        <p:tgtEl>
                                          <p:spTgt spid="2052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repeatCount="3000" fill="hold" grpId="0" nodeType="clickEffect">
                                  <p:stCondLst>
                                    <p:cond delay="0"/>
                                  </p:stCondLst>
                                  <p:childTnLst>
                                    <p:set>
                                      <p:cBhvr>
                                        <p:cTn id="33" dur="1" fill="hold">
                                          <p:stCondLst>
                                            <p:cond delay="0"/>
                                          </p:stCondLst>
                                        </p:cTn>
                                        <p:tgtEl>
                                          <p:spTgt spid="20506"/>
                                        </p:tgtEl>
                                        <p:attrNameLst>
                                          <p:attrName>style.visibility</p:attrName>
                                        </p:attrNameLst>
                                      </p:cBhvr>
                                      <p:to>
                                        <p:strVal val="visible"/>
                                      </p:to>
                                    </p:set>
                                    <p:animEffect transition="in" filter="wheel(4)">
                                      <p:cBhvr>
                                        <p:cTn id="34" dur="1000"/>
                                        <p:tgtEl>
                                          <p:spTgt spid="20506"/>
                                        </p:tgtEl>
                                      </p:cBhvr>
                                    </p:animEffect>
                                  </p:childTnLst>
                                </p:cTn>
                              </p:par>
                              <p:par>
                                <p:cTn id="35" presetID="21" presetClass="entr" presetSubtype="4" repeatCount="3000" fill="hold" grpId="0" nodeType="withEffect">
                                  <p:stCondLst>
                                    <p:cond delay="0"/>
                                  </p:stCondLst>
                                  <p:childTnLst>
                                    <p:set>
                                      <p:cBhvr>
                                        <p:cTn id="36" dur="1" fill="hold">
                                          <p:stCondLst>
                                            <p:cond delay="0"/>
                                          </p:stCondLst>
                                        </p:cTn>
                                        <p:tgtEl>
                                          <p:spTgt spid="20522"/>
                                        </p:tgtEl>
                                        <p:attrNameLst>
                                          <p:attrName>style.visibility</p:attrName>
                                        </p:attrNameLst>
                                      </p:cBhvr>
                                      <p:to>
                                        <p:strVal val="visible"/>
                                      </p:to>
                                    </p:set>
                                    <p:animEffect transition="in" filter="wheel(4)">
                                      <p:cBhvr>
                                        <p:cTn id="37" dur="1000"/>
                                        <p:tgtEl>
                                          <p:spTgt spid="20522"/>
                                        </p:tgtEl>
                                      </p:cBhvr>
                                    </p:animEffect>
                                  </p:childTnLst>
                                </p:cTn>
                              </p:par>
                            </p:childTnLst>
                          </p:cTn>
                        </p:par>
                        <p:par>
                          <p:cTn id="38" fill="hold" nodeType="afterGroup">
                            <p:stCondLst>
                              <p:cond delay="3000"/>
                            </p:stCondLst>
                            <p:childTnLst>
                              <p:par>
                                <p:cTn id="39" presetID="21" presetClass="entr" presetSubtype="4" repeatCount="3000" fill="hold" grpId="0" nodeType="afterEffect">
                                  <p:stCondLst>
                                    <p:cond delay="0"/>
                                  </p:stCondLst>
                                  <p:childTnLst>
                                    <p:set>
                                      <p:cBhvr>
                                        <p:cTn id="40" dur="1" fill="hold">
                                          <p:stCondLst>
                                            <p:cond delay="0"/>
                                          </p:stCondLst>
                                        </p:cTn>
                                        <p:tgtEl>
                                          <p:spTgt spid="20507"/>
                                        </p:tgtEl>
                                        <p:attrNameLst>
                                          <p:attrName>style.visibility</p:attrName>
                                        </p:attrNameLst>
                                      </p:cBhvr>
                                      <p:to>
                                        <p:strVal val="visible"/>
                                      </p:to>
                                    </p:set>
                                    <p:animEffect transition="in" filter="wheel(4)">
                                      <p:cBhvr>
                                        <p:cTn id="41" dur="500"/>
                                        <p:tgtEl>
                                          <p:spTgt spid="20507"/>
                                        </p:tgtEl>
                                      </p:cBhvr>
                                    </p:animEffect>
                                  </p:childTnLst>
                                </p:cTn>
                              </p:par>
                            </p:childTnLst>
                          </p:cTn>
                        </p:par>
                        <p:par>
                          <p:cTn id="42" fill="hold" nodeType="afterGroup">
                            <p:stCondLst>
                              <p:cond delay="4500"/>
                            </p:stCondLst>
                            <p:childTnLst>
                              <p:par>
                                <p:cTn id="43" presetID="21" presetClass="entr" presetSubtype="4" repeatCount="3000" fill="hold" grpId="0" nodeType="afterEffect">
                                  <p:stCondLst>
                                    <p:cond delay="0"/>
                                  </p:stCondLst>
                                  <p:childTnLst>
                                    <p:set>
                                      <p:cBhvr>
                                        <p:cTn id="44" dur="1" fill="hold">
                                          <p:stCondLst>
                                            <p:cond delay="0"/>
                                          </p:stCondLst>
                                        </p:cTn>
                                        <p:tgtEl>
                                          <p:spTgt spid="20508"/>
                                        </p:tgtEl>
                                        <p:attrNameLst>
                                          <p:attrName>style.visibility</p:attrName>
                                        </p:attrNameLst>
                                      </p:cBhvr>
                                      <p:to>
                                        <p:strVal val="visible"/>
                                      </p:to>
                                    </p:set>
                                    <p:animEffect transition="in" filter="wheel(4)">
                                      <p:cBhvr>
                                        <p:cTn id="45" dur="500"/>
                                        <p:tgtEl>
                                          <p:spTgt spid="20508"/>
                                        </p:tgtEl>
                                      </p:cBhvr>
                                    </p:animEffect>
                                  </p:childTnLst>
                                </p:cTn>
                              </p:par>
                            </p:childTnLst>
                          </p:cTn>
                        </p:par>
                        <p:par>
                          <p:cTn id="46" fill="hold" nodeType="afterGroup">
                            <p:stCondLst>
                              <p:cond delay="6000"/>
                            </p:stCondLst>
                            <p:childTnLst>
                              <p:par>
                                <p:cTn id="47" presetID="21" presetClass="entr" presetSubtype="4" repeatCount="5000" fill="hold" grpId="0" nodeType="afterEffect">
                                  <p:stCondLst>
                                    <p:cond delay="0"/>
                                  </p:stCondLst>
                                  <p:childTnLst>
                                    <p:set>
                                      <p:cBhvr>
                                        <p:cTn id="48" dur="1" fill="hold">
                                          <p:stCondLst>
                                            <p:cond delay="0"/>
                                          </p:stCondLst>
                                        </p:cTn>
                                        <p:tgtEl>
                                          <p:spTgt spid="20509"/>
                                        </p:tgtEl>
                                        <p:attrNameLst>
                                          <p:attrName>style.visibility</p:attrName>
                                        </p:attrNameLst>
                                      </p:cBhvr>
                                      <p:to>
                                        <p:strVal val="visible"/>
                                      </p:to>
                                    </p:set>
                                    <p:animEffect transition="in" filter="wheel(4)">
                                      <p:cBhvr>
                                        <p:cTn id="49" dur="500"/>
                                        <p:tgtEl>
                                          <p:spTgt spid="20509"/>
                                        </p:tgtEl>
                                      </p:cBhvr>
                                    </p:animEffect>
                                  </p:childTnLst>
                                </p:cTn>
                              </p:par>
                            </p:childTnLst>
                          </p:cTn>
                        </p:par>
                        <p:par>
                          <p:cTn id="50" fill="hold" nodeType="afterGroup">
                            <p:stCondLst>
                              <p:cond delay="8500"/>
                            </p:stCondLst>
                            <p:childTnLst>
                              <p:par>
                                <p:cTn id="51" presetID="21" presetClass="entr" presetSubtype="4" repeatCount="4000" fill="hold" grpId="0" nodeType="afterEffect">
                                  <p:stCondLst>
                                    <p:cond delay="0"/>
                                  </p:stCondLst>
                                  <p:childTnLst>
                                    <p:set>
                                      <p:cBhvr>
                                        <p:cTn id="52" dur="1" fill="hold">
                                          <p:stCondLst>
                                            <p:cond delay="0"/>
                                          </p:stCondLst>
                                        </p:cTn>
                                        <p:tgtEl>
                                          <p:spTgt spid="20510"/>
                                        </p:tgtEl>
                                        <p:attrNameLst>
                                          <p:attrName>style.visibility</p:attrName>
                                        </p:attrNameLst>
                                      </p:cBhvr>
                                      <p:to>
                                        <p:strVal val="visible"/>
                                      </p:to>
                                    </p:set>
                                    <p:animEffect transition="in" filter="wheel(4)">
                                      <p:cBhvr>
                                        <p:cTn id="53" dur="500"/>
                                        <p:tgtEl>
                                          <p:spTgt spid="20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5" grpId="0" animBg="1"/>
      <p:bldP spid="20506" grpId="0" animBg="1"/>
      <p:bldP spid="20507" grpId="0" animBg="1"/>
      <p:bldP spid="20508" grpId="0" animBg="1"/>
      <p:bldP spid="20509" grpId="0" animBg="1"/>
      <p:bldP spid="20510" grpId="0" animBg="1"/>
      <p:bldP spid="20514" grpId="0"/>
      <p:bldP spid="20515" grpId="0" animBg="1"/>
      <p:bldP spid="2" grpId="0" animBg="1"/>
      <p:bldP spid="20520" grpId="0"/>
      <p:bldP spid="20521" grpId="0" animBg="1"/>
      <p:bldP spid="205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Rectangle 1"/>
          <p:cNvSpPr>
            <a:spLocks noChangeArrowheads="1"/>
          </p:cNvSpPr>
          <p:nvPr/>
        </p:nvSpPr>
        <p:spPr bwMode="auto">
          <a:xfrm>
            <a:off x="304800" y="304800"/>
            <a:ext cx="571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dirty="0" smtClean="0">
                <a:solidFill>
                  <a:srgbClr val="990000"/>
                </a:solidFill>
                <a:latin typeface="Times New Roman" pitchFamily="18" charset="0"/>
                <a:cs typeface="Times New Roman" pitchFamily="18" charset="0"/>
              </a:rPr>
              <a:t>* </a:t>
            </a:r>
            <a:r>
              <a:rPr lang="en-US" sz="2800" b="1" dirty="0" err="1" smtClean="0">
                <a:solidFill>
                  <a:srgbClr val="990000"/>
                </a:solidFill>
                <a:latin typeface="Times New Roman" pitchFamily="18" charset="0"/>
                <a:cs typeface="Times New Roman" pitchFamily="18" charset="0"/>
              </a:rPr>
              <a:t>Cách</a:t>
            </a:r>
            <a:r>
              <a:rPr lang="en-US" sz="2800" b="1" dirty="0" smtClean="0">
                <a:solidFill>
                  <a:srgbClr val="990000"/>
                </a:solidFill>
                <a:latin typeface="Times New Roman" pitchFamily="18" charset="0"/>
                <a:cs typeface="Times New Roman" pitchFamily="18" charset="0"/>
              </a:rPr>
              <a:t> </a:t>
            </a:r>
            <a:r>
              <a:rPr lang="en-US" sz="2800" b="1" dirty="0" err="1">
                <a:solidFill>
                  <a:srgbClr val="990000"/>
                </a:solidFill>
                <a:latin typeface="Times New Roman" pitchFamily="18" charset="0"/>
                <a:cs typeface="Times New Roman" pitchFamily="18" charset="0"/>
              </a:rPr>
              <a:t>mạng</a:t>
            </a:r>
            <a:r>
              <a:rPr lang="en-US" sz="2800" b="1" dirty="0">
                <a:solidFill>
                  <a:srgbClr val="990000"/>
                </a:solidFill>
                <a:latin typeface="Times New Roman" pitchFamily="18" charset="0"/>
                <a:cs typeface="Times New Roman" pitchFamily="18" charset="0"/>
              </a:rPr>
              <a:t> </a:t>
            </a:r>
            <a:r>
              <a:rPr lang="en-US" sz="2800" b="1" dirty="0" err="1">
                <a:solidFill>
                  <a:srgbClr val="990000"/>
                </a:solidFill>
                <a:latin typeface="Times New Roman" pitchFamily="18" charset="0"/>
                <a:cs typeface="Times New Roman" pitchFamily="18" charset="0"/>
              </a:rPr>
              <a:t>Tân</a:t>
            </a:r>
            <a:r>
              <a:rPr lang="en-US" sz="2800" b="1" dirty="0">
                <a:solidFill>
                  <a:srgbClr val="990000"/>
                </a:solidFill>
                <a:latin typeface="Times New Roman" pitchFamily="18" charset="0"/>
                <a:cs typeface="Times New Roman" pitchFamily="18" charset="0"/>
              </a:rPr>
              <a:t> </a:t>
            </a:r>
            <a:r>
              <a:rPr lang="en-US" sz="2800" b="1" dirty="0" err="1">
                <a:solidFill>
                  <a:srgbClr val="990000"/>
                </a:solidFill>
                <a:latin typeface="Times New Roman" pitchFamily="18" charset="0"/>
                <a:cs typeface="Times New Roman" pitchFamily="18" charset="0"/>
              </a:rPr>
              <a:t>Hợi</a:t>
            </a:r>
            <a:r>
              <a:rPr lang="en-US" sz="2800" b="1" dirty="0">
                <a:solidFill>
                  <a:srgbClr val="990000"/>
                </a:solidFill>
                <a:latin typeface="Times New Roman" pitchFamily="18" charset="0"/>
                <a:cs typeface="Times New Roman" pitchFamily="18" charset="0"/>
              </a:rPr>
              <a:t> (1911</a:t>
            </a:r>
            <a:r>
              <a:rPr lang="en-US" sz="2800" b="1" dirty="0" smtClean="0">
                <a:solidFill>
                  <a:srgbClr val="990000"/>
                </a:solidFill>
                <a:latin typeface="Times New Roman" pitchFamily="18" charset="0"/>
                <a:cs typeface="Times New Roman" pitchFamily="18" charset="0"/>
              </a:rPr>
              <a:t>):</a:t>
            </a:r>
            <a:endParaRPr lang="en-US" sz="2800" b="1" dirty="0">
              <a:solidFill>
                <a:srgbClr val="990000"/>
              </a:solidFill>
              <a:latin typeface="Times New Roman" pitchFamily="18" charset="0"/>
              <a:cs typeface="Times New Roman" pitchFamily="18" charset="0"/>
            </a:endParaRPr>
          </a:p>
        </p:txBody>
      </p:sp>
      <p:sp>
        <p:nvSpPr>
          <p:cNvPr id="8" name="Rectangle 1"/>
          <p:cNvSpPr>
            <a:spLocks noChangeArrowheads="1"/>
          </p:cNvSpPr>
          <p:nvPr/>
        </p:nvSpPr>
        <p:spPr bwMode="auto">
          <a:xfrm>
            <a:off x="457200" y="838200"/>
            <a:ext cx="571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Diễn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biến</a:t>
            </a:r>
            <a:r>
              <a:rPr lang="en-US" sz="2800" b="1" dirty="0">
                <a:latin typeface="Times New Roman" pitchFamily="18" charset="0"/>
                <a:cs typeface="Times New Roman" pitchFamily="18" charset="0"/>
              </a:rPr>
              <a:t>:</a:t>
            </a:r>
          </a:p>
        </p:txBody>
      </p:sp>
      <p:sp>
        <p:nvSpPr>
          <p:cNvPr id="4" name="Text Box 10"/>
          <p:cNvSpPr txBox="1">
            <a:spLocks noChangeArrowheads="1"/>
          </p:cNvSpPr>
          <p:nvPr/>
        </p:nvSpPr>
        <p:spPr bwMode="auto">
          <a:xfrm>
            <a:off x="304800" y="1357313"/>
            <a:ext cx="8610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r>
              <a:rPr lang="en-US"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Ngày 10-10-1911 khởi nghĩa vũ trang bùng nổ ở Vũ Xương và giành thắng lợi, sau đó lan nhanh ra các tỉnh miền Nam và miền Trung Trung Quốc, chính quyền Mãn Thanh bị sụp đổ.</a:t>
            </a:r>
            <a:endParaRPr lang="en-US" sz="2800" dirty="0">
              <a:latin typeface="Times New Roman" pitchFamily="18" charset="0"/>
              <a:cs typeface="Times New Roman" pitchFamily="18" charset="0"/>
            </a:endParaRPr>
          </a:p>
        </p:txBody>
      </p:sp>
      <p:sp>
        <p:nvSpPr>
          <p:cNvPr id="5" name="Text Box 11"/>
          <p:cNvSpPr txBox="1">
            <a:spLocks noChangeArrowheads="1"/>
          </p:cNvSpPr>
          <p:nvPr/>
        </p:nvSpPr>
        <p:spPr bwMode="auto">
          <a:xfrm>
            <a:off x="304800" y="3110805"/>
            <a:ext cx="8534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r>
              <a:rPr lang="en-US" sz="2800" dirty="0" smtClean="0">
                <a:latin typeface="Times New Roman" pitchFamily="18" charset="0"/>
                <a:cs typeface="Times New Roman" pitchFamily="18" charset="0"/>
              </a:rPr>
              <a:t>+ 29/12/1911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mạng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lợi</a:t>
            </a:r>
            <a:r>
              <a:rPr lang="en-US" sz="2800" dirty="0">
                <a:latin typeface="Times New Roman" pitchFamily="18" charset="0"/>
                <a:cs typeface="Times New Roman" pitchFamily="18" charset="0"/>
              </a:rPr>
              <a:t>.</a:t>
            </a:r>
          </a:p>
        </p:txBody>
      </p:sp>
      <p:sp>
        <p:nvSpPr>
          <p:cNvPr id="6" name="Text Box 12"/>
          <p:cNvSpPr txBox="1">
            <a:spLocks noChangeArrowheads="1"/>
          </p:cNvSpPr>
          <p:nvPr/>
        </p:nvSpPr>
        <p:spPr bwMode="auto">
          <a:xfrm>
            <a:off x="304800" y="4532293"/>
            <a:ext cx="861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2/1912: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thúc</a:t>
            </a:r>
            <a:r>
              <a:rPr lang="en-US" sz="2800" dirty="0">
                <a:latin typeface="Times New Roman" pitchFamily="18" charset="0"/>
                <a:cs typeface="Times New Roman" pitchFamily="18" charset="0"/>
              </a:rPr>
              <a:t>.</a:t>
            </a:r>
          </a:p>
        </p:txBody>
      </p:sp>
      <p:sp>
        <p:nvSpPr>
          <p:cNvPr id="9" name="AutoShape 13"/>
          <p:cNvSpPr>
            <a:spLocks noChangeArrowheads="1"/>
          </p:cNvSpPr>
          <p:nvPr/>
        </p:nvSpPr>
        <p:spPr bwMode="auto">
          <a:xfrm>
            <a:off x="585177" y="5562600"/>
            <a:ext cx="8394700" cy="1143000"/>
          </a:xfrm>
          <a:prstGeom prst="horizontalScroll">
            <a:avLst>
              <a:gd name="adj" fmla="val 8397"/>
            </a:avLst>
          </a:prstGeom>
          <a:solidFill>
            <a:srgbClr val="00FF00"/>
          </a:solidFill>
          <a:ln w="9525">
            <a:solidFill>
              <a:schemeClr val="tx1"/>
            </a:solidFill>
            <a:round/>
            <a:headEnd/>
            <a:tailEnd/>
          </a:ln>
        </p:spPr>
        <p:txBody>
          <a:bodyPr wrap="none" anchor="ctr"/>
          <a:lstStyle/>
          <a:p>
            <a:endParaRPr lang="vi-VN"/>
          </a:p>
        </p:txBody>
      </p:sp>
      <p:sp>
        <p:nvSpPr>
          <p:cNvPr id="10" name="Rectangle 14"/>
          <p:cNvSpPr>
            <a:spLocks noChangeArrowheads="1"/>
          </p:cNvSpPr>
          <p:nvPr/>
        </p:nvSpPr>
        <p:spPr bwMode="auto">
          <a:xfrm>
            <a:off x="762000" y="5508248"/>
            <a:ext cx="80772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a:solidFill>
                  <a:srgbClr val="CC00CC"/>
                </a:solidFill>
              </a:rPr>
              <a:t> </a:t>
            </a:r>
            <a:endParaRPr lang="en-US" sz="2400" b="1" dirty="0" smtClean="0">
              <a:solidFill>
                <a:srgbClr val="CC00CC"/>
              </a:solidFill>
            </a:endParaRPr>
          </a:p>
          <a:p>
            <a:r>
              <a:rPr lang="en-US" sz="2800" b="1" dirty="0" err="1" smtClean="0">
                <a:solidFill>
                  <a:srgbClr val="CC0000"/>
                </a:solidFill>
              </a:rPr>
              <a:t>Vì</a:t>
            </a:r>
            <a:r>
              <a:rPr lang="en-US" sz="2800" b="1" dirty="0" smtClean="0">
                <a:solidFill>
                  <a:srgbClr val="CC0000"/>
                </a:solidFill>
              </a:rPr>
              <a:t> </a:t>
            </a:r>
            <a:r>
              <a:rPr lang="en-US" sz="2800" b="1" dirty="0" err="1">
                <a:solidFill>
                  <a:srgbClr val="CC0000"/>
                </a:solidFill>
              </a:rPr>
              <a:t>sao</a:t>
            </a:r>
            <a:r>
              <a:rPr lang="en-US" sz="2800" b="1" dirty="0">
                <a:solidFill>
                  <a:srgbClr val="CC0000"/>
                </a:solidFill>
              </a:rPr>
              <a:t> </a:t>
            </a:r>
            <a:r>
              <a:rPr lang="en-US" sz="2800" b="1" dirty="0" err="1">
                <a:solidFill>
                  <a:srgbClr val="CC0000"/>
                </a:solidFill>
              </a:rPr>
              <a:t>Viên</a:t>
            </a:r>
            <a:r>
              <a:rPr lang="en-US" sz="2800" b="1" dirty="0">
                <a:solidFill>
                  <a:srgbClr val="CC0000"/>
                </a:solidFill>
              </a:rPr>
              <a:t> </a:t>
            </a:r>
            <a:r>
              <a:rPr lang="en-US" sz="2800" b="1" dirty="0" err="1">
                <a:solidFill>
                  <a:srgbClr val="CC0000"/>
                </a:solidFill>
              </a:rPr>
              <a:t>Thế</a:t>
            </a:r>
            <a:r>
              <a:rPr lang="en-US" sz="2800" b="1" dirty="0">
                <a:solidFill>
                  <a:srgbClr val="CC0000"/>
                </a:solidFill>
              </a:rPr>
              <a:t> </a:t>
            </a:r>
            <a:r>
              <a:rPr lang="en-US" sz="2800" b="1" dirty="0" err="1">
                <a:solidFill>
                  <a:srgbClr val="CC0000"/>
                </a:solidFill>
              </a:rPr>
              <a:t>Khải</a:t>
            </a:r>
            <a:r>
              <a:rPr lang="en-US" sz="2800" b="1" dirty="0">
                <a:solidFill>
                  <a:srgbClr val="CC0000"/>
                </a:solidFill>
              </a:rPr>
              <a:t> </a:t>
            </a:r>
            <a:r>
              <a:rPr lang="en-US" sz="2800" b="1" dirty="0" err="1">
                <a:solidFill>
                  <a:srgbClr val="CC0000"/>
                </a:solidFill>
              </a:rPr>
              <a:t>được</a:t>
            </a:r>
            <a:r>
              <a:rPr lang="en-US" sz="2800" b="1" dirty="0">
                <a:solidFill>
                  <a:srgbClr val="CC0000"/>
                </a:solidFill>
              </a:rPr>
              <a:t> </a:t>
            </a:r>
            <a:r>
              <a:rPr lang="en-US" sz="2800" b="1" dirty="0" err="1">
                <a:solidFill>
                  <a:srgbClr val="CC0000"/>
                </a:solidFill>
              </a:rPr>
              <a:t>làm</a:t>
            </a:r>
            <a:r>
              <a:rPr lang="en-US" sz="2800" b="1" dirty="0">
                <a:solidFill>
                  <a:srgbClr val="CC0000"/>
                </a:solidFill>
              </a:rPr>
              <a:t> </a:t>
            </a:r>
            <a:r>
              <a:rPr lang="en-US" sz="2800" b="1" dirty="0" err="1">
                <a:solidFill>
                  <a:srgbClr val="CC0000"/>
                </a:solidFill>
              </a:rPr>
              <a:t>Tổng</a:t>
            </a:r>
            <a:r>
              <a:rPr lang="en-US" sz="2800" b="1" dirty="0">
                <a:solidFill>
                  <a:srgbClr val="CC0000"/>
                </a:solidFill>
              </a:rPr>
              <a:t> </a:t>
            </a:r>
            <a:r>
              <a:rPr lang="en-US" sz="2800" b="1" dirty="0" err="1">
                <a:solidFill>
                  <a:srgbClr val="CC0000"/>
                </a:solidFill>
              </a:rPr>
              <a:t>thống</a:t>
            </a:r>
            <a:r>
              <a:rPr lang="en-US" sz="2800" b="1" dirty="0">
                <a:solidFill>
                  <a:srgbClr val="CC0000"/>
                </a:solidFill>
              </a:rPr>
              <a:t>?</a:t>
            </a:r>
          </a:p>
        </p:txBody>
      </p:sp>
    </p:spTree>
    <p:extLst>
      <p:ext uri="{BB962C8B-B14F-4D97-AF65-F5344CB8AC3E}">
        <p14:creationId xmlns:p14="http://schemas.microsoft.com/office/powerpoint/2010/main" val="3675974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3"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plus(in)">
                                      <p:cBhvr>
                                        <p:cTn id="41" dur="2000"/>
                                        <p:tgtEl>
                                          <p:spTgt spid="9"/>
                                        </p:tgtEl>
                                      </p:cBhvr>
                                    </p:animEffect>
                                  </p:childTnLst>
                                </p:cTn>
                              </p:par>
                              <p:par>
                                <p:cTn id="42" presetID="13" presetClass="entr" presetSubtype="16"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plus(in)">
                                      <p:cBhvr>
                                        <p:cTn id="4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p:bldP spid="5" grpId="0"/>
      <p:bldP spid="6" grpId="0"/>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YuanShika_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75" y="-22225"/>
            <a:ext cx="4803775" cy="64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6"/>
          <p:cNvSpPr>
            <a:spLocks noGrp="1" noChangeArrowheads="1"/>
          </p:cNvSpPr>
          <p:nvPr>
            <p:ph type="body" idx="1"/>
          </p:nvPr>
        </p:nvSpPr>
        <p:spPr>
          <a:xfrm>
            <a:off x="2362200" y="5805488"/>
            <a:ext cx="5486400" cy="533400"/>
          </a:xfrm>
          <a:noFill/>
        </p:spPr>
        <p:txBody>
          <a:bodyPr/>
          <a:lstStyle/>
          <a:p>
            <a:pPr eaLnBrk="1" hangingPunct="1">
              <a:lnSpc>
                <a:spcPct val="90000"/>
              </a:lnSpc>
              <a:buFontTx/>
              <a:buNone/>
            </a:pPr>
            <a:r>
              <a:rPr lang="en-US" smtClean="0"/>
              <a:t>      </a:t>
            </a:r>
          </a:p>
        </p:txBody>
      </p:sp>
      <p:sp>
        <p:nvSpPr>
          <p:cNvPr id="21508" name="Rectangle 7"/>
          <p:cNvSpPr>
            <a:spLocks noChangeArrowheads="1"/>
          </p:cNvSpPr>
          <p:nvPr/>
        </p:nvSpPr>
        <p:spPr bwMode="auto">
          <a:xfrm>
            <a:off x="4997450" y="5738813"/>
            <a:ext cx="35369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3200"/>
              <a:t>      </a:t>
            </a:r>
            <a:r>
              <a:rPr lang="en-US" sz="3200" b="1"/>
              <a:t>Viên Thế Khải</a:t>
            </a:r>
          </a:p>
        </p:txBody>
      </p:sp>
      <p:sp>
        <p:nvSpPr>
          <p:cNvPr id="6" name="Rectangle 5"/>
          <p:cNvSpPr/>
          <p:nvPr/>
        </p:nvSpPr>
        <p:spPr>
          <a:xfrm>
            <a:off x="5105400" y="457200"/>
            <a:ext cx="3810000" cy="3970338"/>
          </a:xfrm>
          <a:prstGeom prst="rect">
            <a:avLst/>
          </a:prstGeom>
          <a:solidFill>
            <a:schemeClr val="accent6">
              <a:lumMod val="40000"/>
              <a:lumOff val="60000"/>
            </a:schemeClr>
          </a:solidFill>
        </p:spPr>
        <p:txBody>
          <a:bodyPr>
            <a:spAutoFit/>
          </a:bodyPr>
          <a:lstStyle/>
          <a:p>
            <a:r>
              <a:rPr lang="en-US" sz="2800" b="1">
                <a:latin typeface="Times New Roman" pitchFamily="18" charset="0"/>
                <a:cs typeface="Times New Roman" pitchFamily="18" charset="0"/>
              </a:rPr>
              <a:t>Tôn Trung Sơn mắc sai lầm là thương lượng với Viên Thế Khải, (do triều Mãn Thanh phản ứng có sự hậu thuẫn của đế quốc) nhường cho ông ta làm Tổng thống vào tháng 2/1912, Cách mạng kết thúc.</a:t>
            </a:r>
          </a:p>
        </p:txBody>
      </p:sp>
    </p:spTree>
    <p:extLst>
      <p:ext uri="{BB962C8B-B14F-4D97-AF65-F5344CB8AC3E}">
        <p14:creationId xmlns:p14="http://schemas.microsoft.com/office/powerpoint/2010/main" val="334792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plus(in)">
                                      <p:cBhvr>
                                        <p:cTn id="7" dur="2000"/>
                                        <p:tgtEl>
                                          <p:spTgt spid="21506"/>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21508"/>
                                        </p:tgtEl>
                                        <p:attrNameLst>
                                          <p:attrName>style.visibility</p:attrName>
                                        </p:attrNameLst>
                                      </p:cBhvr>
                                      <p:to>
                                        <p:strVal val="visible"/>
                                      </p:to>
                                    </p:set>
                                    <p:animEffect transition="in" filter="plus(in)">
                                      <p:cBhvr>
                                        <p:cTn id="10" dur="2000"/>
                                        <p:tgtEl>
                                          <p:spTgt spid="2150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1"/>
          <p:cNvSpPr>
            <a:spLocks noChangeArrowheads="1"/>
          </p:cNvSpPr>
          <p:nvPr/>
        </p:nvSpPr>
        <p:spPr bwMode="auto">
          <a:xfrm>
            <a:off x="76200" y="152400"/>
            <a:ext cx="571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dirty="0" smtClean="0">
                <a:solidFill>
                  <a:srgbClr val="990000"/>
                </a:solidFill>
                <a:latin typeface="Times New Roman" pitchFamily="18" charset="0"/>
                <a:cs typeface="Times New Roman" pitchFamily="18" charset="0"/>
              </a:rPr>
              <a:t>* </a:t>
            </a:r>
            <a:r>
              <a:rPr lang="en-US" sz="2800" b="1" dirty="0" err="1" smtClean="0">
                <a:solidFill>
                  <a:srgbClr val="990000"/>
                </a:solidFill>
                <a:latin typeface="Times New Roman" pitchFamily="18" charset="0"/>
                <a:cs typeface="Times New Roman" pitchFamily="18" charset="0"/>
              </a:rPr>
              <a:t>Cách</a:t>
            </a:r>
            <a:r>
              <a:rPr lang="en-US" sz="2800" b="1" dirty="0" smtClean="0">
                <a:solidFill>
                  <a:srgbClr val="990000"/>
                </a:solidFill>
                <a:latin typeface="Times New Roman" pitchFamily="18" charset="0"/>
                <a:cs typeface="Times New Roman" pitchFamily="18" charset="0"/>
              </a:rPr>
              <a:t> </a:t>
            </a:r>
            <a:r>
              <a:rPr lang="en-US" sz="2800" b="1" dirty="0" err="1">
                <a:solidFill>
                  <a:srgbClr val="990000"/>
                </a:solidFill>
                <a:latin typeface="Times New Roman" pitchFamily="18" charset="0"/>
                <a:cs typeface="Times New Roman" pitchFamily="18" charset="0"/>
              </a:rPr>
              <a:t>mạng</a:t>
            </a:r>
            <a:r>
              <a:rPr lang="en-US" sz="2800" b="1" dirty="0">
                <a:solidFill>
                  <a:srgbClr val="990000"/>
                </a:solidFill>
                <a:latin typeface="Times New Roman" pitchFamily="18" charset="0"/>
                <a:cs typeface="Times New Roman" pitchFamily="18" charset="0"/>
              </a:rPr>
              <a:t> </a:t>
            </a:r>
            <a:r>
              <a:rPr lang="en-US" sz="2800" b="1" dirty="0" err="1">
                <a:solidFill>
                  <a:srgbClr val="990000"/>
                </a:solidFill>
                <a:latin typeface="Times New Roman" pitchFamily="18" charset="0"/>
                <a:cs typeface="Times New Roman" pitchFamily="18" charset="0"/>
              </a:rPr>
              <a:t>Tân</a:t>
            </a:r>
            <a:r>
              <a:rPr lang="en-US" sz="2800" b="1" dirty="0">
                <a:solidFill>
                  <a:srgbClr val="990000"/>
                </a:solidFill>
                <a:latin typeface="Times New Roman" pitchFamily="18" charset="0"/>
                <a:cs typeface="Times New Roman" pitchFamily="18" charset="0"/>
              </a:rPr>
              <a:t> </a:t>
            </a:r>
            <a:r>
              <a:rPr lang="en-US" sz="2800" b="1" dirty="0" err="1">
                <a:solidFill>
                  <a:srgbClr val="990000"/>
                </a:solidFill>
                <a:latin typeface="Times New Roman" pitchFamily="18" charset="0"/>
                <a:cs typeface="Times New Roman" pitchFamily="18" charset="0"/>
              </a:rPr>
              <a:t>Hợi</a:t>
            </a:r>
            <a:r>
              <a:rPr lang="en-US" sz="2800" b="1" dirty="0">
                <a:solidFill>
                  <a:srgbClr val="990000"/>
                </a:solidFill>
                <a:latin typeface="Times New Roman" pitchFamily="18" charset="0"/>
                <a:cs typeface="Times New Roman" pitchFamily="18" charset="0"/>
              </a:rPr>
              <a:t> (1911</a:t>
            </a:r>
            <a:r>
              <a:rPr lang="en-US" sz="2800" b="1" dirty="0" smtClean="0">
                <a:solidFill>
                  <a:srgbClr val="990000"/>
                </a:solidFill>
                <a:latin typeface="Times New Roman" pitchFamily="18" charset="0"/>
                <a:cs typeface="Times New Roman" pitchFamily="18" charset="0"/>
              </a:rPr>
              <a:t>):</a:t>
            </a:r>
            <a:endParaRPr lang="en-US" sz="2800" b="1" dirty="0">
              <a:solidFill>
                <a:srgbClr val="990000"/>
              </a:solidFill>
              <a:latin typeface="Times New Roman" pitchFamily="18" charset="0"/>
              <a:cs typeface="Times New Roman" pitchFamily="18" charset="0"/>
            </a:endParaRPr>
          </a:p>
        </p:txBody>
      </p:sp>
      <p:sp>
        <p:nvSpPr>
          <p:cNvPr id="5" name="Rectangle 1"/>
          <p:cNvSpPr>
            <a:spLocks noChangeArrowheads="1"/>
          </p:cNvSpPr>
          <p:nvPr/>
        </p:nvSpPr>
        <p:spPr bwMode="auto">
          <a:xfrm>
            <a:off x="228600" y="596107"/>
            <a:ext cx="571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Diễn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biến</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6" name="Rectangle 1"/>
          <p:cNvSpPr>
            <a:spLocks noChangeArrowheads="1"/>
          </p:cNvSpPr>
          <p:nvPr/>
        </p:nvSpPr>
        <p:spPr bwMode="auto">
          <a:xfrm>
            <a:off x="228600" y="990600"/>
            <a:ext cx="358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quả</a:t>
            </a:r>
            <a:r>
              <a:rPr lang="en-US" sz="2800" b="1" dirty="0" smtClean="0">
                <a:latin typeface="Times New Roman" pitchFamily="18" charset="0"/>
                <a:cs typeface="Times New Roman" pitchFamily="18" charset="0"/>
              </a:rPr>
              <a:t>, ý </a:t>
            </a:r>
            <a:r>
              <a:rPr lang="en-US" sz="2800" b="1" dirty="0" err="1">
                <a:latin typeface="Times New Roman" pitchFamily="18" charset="0"/>
                <a:cs typeface="Times New Roman" pitchFamily="18" charset="0"/>
              </a:rPr>
              <a:t>nghĩa</a:t>
            </a:r>
            <a:r>
              <a:rPr lang="en-US" sz="2800" b="1" dirty="0">
                <a:latin typeface="Times New Roman" pitchFamily="18" charset="0"/>
                <a:cs typeface="Times New Roman" pitchFamily="18" charset="0"/>
              </a:rPr>
              <a:t>:</a:t>
            </a:r>
          </a:p>
        </p:txBody>
      </p:sp>
      <p:sp>
        <p:nvSpPr>
          <p:cNvPr id="7" name="AutoShape 17"/>
          <p:cNvSpPr>
            <a:spLocks noChangeArrowheads="1"/>
          </p:cNvSpPr>
          <p:nvPr/>
        </p:nvSpPr>
        <p:spPr bwMode="auto">
          <a:xfrm>
            <a:off x="4038600" y="768350"/>
            <a:ext cx="4800600" cy="1371600"/>
          </a:xfrm>
          <a:prstGeom prst="wedgeRoundRectCallout">
            <a:avLst>
              <a:gd name="adj1" fmla="val -47458"/>
              <a:gd name="adj2" fmla="val 106250"/>
              <a:gd name="adj3" fmla="val 16667"/>
            </a:avLst>
          </a:prstGeom>
          <a:solidFill>
            <a:srgbClr val="FFCC00"/>
          </a:solidFill>
          <a:ln w="9525">
            <a:solidFill>
              <a:schemeClr val="tx1"/>
            </a:solidFill>
            <a:miter lim="800000"/>
            <a:headEnd/>
            <a:tailEnd/>
          </a:ln>
        </p:spPr>
        <p:txBody>
          <a:bodyPr/>
          <a:lstStyle/>
          <a:p>
            <a:pPr algn="ctr"/>
            <a:endParaRPr lang="vi-VN"/>
          </a:p>
        </p:txBody>
      </p:sp>
      <p:sp>
        <p:nvSpPr>
          <p:cNvPr id="8" name="Rectangle 1"/>
          <p:cNvSpPr>
            <a:spLocks noChangeArrowheads="1"/>
          </p:cNvSpPr>
          <p:nvPr/>
        </p:nvSpPr>
        <p:spPr bwMode="auto">
          <a:xfrm>
            <a:off x="4343400" y="855663"/>
            <a:ext cx="42894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a:solidFill>
                  <a:srgbClr val="FF0000"/>
                </a:solidFill>
              </a:rPr>
              <a:t> </a:t>
            </a:r>
            <a:r>
              <a:rPr lang="en-US" sz="3200" b="1">
                <a:solidFill>
                  <a:srgbClr val="FF0000"/>
                </a:solidFill>
                <a:latin typeface="Times New Roman" pitchFamily="18" charset="0"/>
                <a:cs typeface="Times New Roman" pitchFamily="18" charset="0"/>
              </a:rPr>
              <a:t>Theo em cách mạng Tân Hợi có ý nghĩa gì?</a:t>
            </a:r>
          </a:p>
        </p:txBody>
      </p:sp>
      <p:sp>
        <p:nvSpPr>
          <p:cNvPr id="9" name="Text Box 19"/>
          <p:cNvSpPr txBox="1">
            <a:spLocks noChangeArrowheads="1"/>
          </p:cNvSpPr>
          <p:nvPr/>
        </p:nvSpPr>
        <p:spPr bwMode="auto">
          <a:xfrm>
            <a:off x="228600" y="1447800"/>
            <a:ext cx="86164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t>
            </a:r>
            <a:r>
              <a:rPr lang="en-US" sz="2800" dirty="0" err="1" smtClean="0">
                <a:latin typeface="Times New Roman" pitchFamily="18" charset="0"/>
                <a:cs typeface="Times New Roman" pitchFamily="18" charset="0"/>
              </a:rPr>
              <a:t>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cuộc</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lật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Quốc</a:t>
            </a:r>
            <a:r>
              <a:rPr lang="en-US" sz="2800" dirty="0">
                <a:latin typeface="Times New Roman" pitchFamily="18" charset="0"/>
                <a:cs typeface="Times New Roman" pitchFamily="18" charset="0"/>
              </a:rPr>
              <a:t>.</a:t>
            </a:r>
            <a:endParaRPr lang="en-US" sz="2800" dirty="0">
              <a:effectLst/>
              <a:latin typeface="Times New Roman" pitchFamily="18" charset="0"/>
              <a:cs typeface="Times New Roman" pitchFamily="18" charset="0"/>
            </a:endParaRPr>
          </a:p>
        </p:txBody>
      </p:sp>
      <p:sp>
        <p:nvSpPr>
          <p:cNvPr id="11" name="Text Box 21"/>
          <p:cNvSpPr txBox="1">
            <a:spLocks noChangeArrowheads="1"/>
          </p:cNvSpPr>
          <p:nvPr/>
        </p:nvSpPr>
        <p:spPr bwMode="auto">
          <a:xfrm>
            <a:off x="228600" y="3138488"/>
            <a:ext cx="876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hưởng</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phong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tộc</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Châu</a:t>
            </a:r>
            <a:r>
              <a:rPr lang="en-US" sz="2800" dirty="0">
                <a:latin typeface="Times New Roman" pitchFamily="18" charset="0"/>
                <a:cs typeface="Times New Roman" pitchFamily="18" charset="0"/>
              </a:rPr>
              <a:t> Á.</a:t>
            </a:r>
          </a:p>
        </p:txBody>
      </p:sp>
      <p:sp>
        <p:nvSpPr>
          <p:cNvPr id="12" name="AutoShape 22"/>
          <p:cNvSpPr>
            <a:spLocks noChangeArrowheads="1"/>
          </p:cNvSpPr>
          <p:nvPr/>
        </p:nvSpPr>
        <p:spPr bwMode="auto">
          <a:xfrm>
            <a:off x="3048000" y="4648200"/>
            <a:ext cx="6096000" cy="1143000"/>
          </a:xfrm>
          <a:prstGeom prst="horizontalScroll">
            <a:avLst>
              <a:gd name="adj" fmla="val 12500"/>
            </a:avLst>
          </a:prstGeom>
          <a:solidFill>
            <a:srgbClr val="00FF00"/>
          </a:solidFill>
          <a:ln w="9525">
            <a:solidFill>
              <a:schemeClr val="tx1"/>
            </a:solidFill>
            <a:round/>
            <a:headEnd/>
            <a:tailEnd/>
          </a:ln>
        </p:spPr>
        <p:txBody>
          <a:bodyPr wrap="none" anchor="ctr"/>
          <a:lstStyle/>
          <a:p>
            <a:r>
              <a:rPr lang="en-US" sz="3200">
                <a:latin typeface="Times New Roman" pitchFamily="18" charset="0"/>
                <a:cs typeface="Times New Roman" pitchFamily="18" charset="0"/>
              </a:rPr>
              <a:t>Cách mạng Tân Hợi có hạn chế gì?</a:t>
            </a:r>
          </a:p>
        </p:txBody>
      </p:sp>
      <p:sp>
        <p:nvSpPr>
          <p:cNvPr id="13" name="Rectangle 1"/>
          <p:cNvSpPr>
            <a:spLocks noChangeArrowheads="1"/>
          </p:cNvSpPr>
          <p:nvPr/>
        </p:nvSpPr>
        <p:spPr bwMode="auto">
          <a:xfrm>
            <a:off x="152400" y="4052888"/>
            <a:ext cx="2057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Hạn</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chế</a:t>
            </a:r>
            <a:r>
              <a:rPr lang="en-US" sz="2800" b="1" dirty="0">
                <a:latin typeface="Times New Roman" pitchFamily="18" charset="0"/>
                <a:cs typeface="Times New Roman" pitchFamily="18" charset="0"/>
              </a:rPr>
              <a:t>:</a:t>
            </a:r>
          </a:p>
        </p:txBody>
      </p:sp>
      <p:sp>
        <p:nvSpPr>
          <p:cNvPr id="14" name="Text Box 25"/>
          <p:cNvSpPr txBox="1">
            <a:spLocks noChangeArrowheads="1"/>
          </p:cNvSpPr>
          <p:nvPr/>
        </p:nvSpPr>
        <p:spPr bwMode="auto">
          <a:xfrm>
            <a:off x="152400" y="4634805"/>
            <a:ext cx="8686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đuổi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quốc</a:t>
            </a:r>
            <a:r>
              <a:rPr lang="en-US"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không tích cực chống phong kiến đến cùng, không giải quyết vấn đề ruộng đất cho nông dân.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383825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iterate type="lt">
                                    <p:tmPct val="5000"/>
                                  </p:iterate>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plus(in)">
                                      <p:cBhvr>
                                        <p:cTn id="27" dur="2000"/>
                                        <p:tgtEl>
                                          <p:spTgt spid="7"/>
                                        </p:tgtEl>
                                      </p:cBhvr>
                                    </p:animEffect>
                                  </p:childTnLst>
                                </p:cTn>
                              </p:par>
                              <p:par>
                                <p:cTn id="28" presetID="13"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plus(in)">
                                      <p:cBhvr>
                                        <p:cTn id="30" dur="20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xit" presetSubtype="16" fill="hold" grpId="1" nodeType="clickEffect">
                                  <p:stCondLst>
                                    <p:cond delay="0"/>
                                  </p:stCondLst>
                                  <p:childTnLst>
                                    <p:animEffect transition="out" filter="box(in)">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par>
                                <p:cTn id="36" presetID="4" presetClass="exit" presetSubtype="16" fill="hold" grpId="1" nodeType="withEffect">
                                  <p:stCondLst>
                                    <p:cond delay="0"/>
                                  </p:stCondLst>
                                  <p:childTnLst>
                                    <p:animEffect transition="out" filter="box(in)">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3"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plus(in)">
                                      <p:cBhvr>
                                        <p:cTn id="53" dur="2000"/>
                                        <p:tgtEl>
                                          <p:spTgt spid="12"/>
                                        </p:tgtEl>
                                      </p:cBhvr>
                                    </p:animEffect>
                                  </p:childTnLst>
                                </p:cTn>
                              </p:par>
                              <p:par>
                                <p:cTn id="54" presetID="31" presetClass="entr" presetSubtype="0" fill="hold" grpId="0" nodeType="withEffect">
                                  <p:stCondLst>
                                    <p:cond delay="0"/>
                                  </p:stCondLst>
                                  <p:iterate type="lt">
                                    <p:tmPct val="5000"/>
                                  </p:iterate>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 calcmode="lin" valueType="num">
                                      <p:cBhvr>
                                        <p:cTn id="58" dur="1000" fill="hold"/>
                                        <p:tgtEl>
                                          <p:spTgt spid="13"/>
                                        </p:tgtEl>
                                        <p:attrNameLst>
                                          <p:attrName>style.rotation</p:attrName>
                                        </p:attrNameLst>
                                      </p:cBhvr>
                                      <p:tavLst>
                                        <p:tav tm="0">
                                          <p:val>
                                            <p:fltVal val="90"/>
                                          </p:val>
                                        </p:tav>
                                        <p:tav tm="100000">
                                          <p:val>
                                            <p:fltVal val="0"/>
                                          </p:val>
                                        </p:tav>
                                      </p:tavLst>
                                    </p:anim>
                                    <p:animEffect transition="in" filter="fade">
                                      <p:cBhvr>
                                        <p:cTn id="59" dur="1000"/>
                                        <p:tgtEl>
                                          <p:spTgt spid="1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xit" presetSubtype="4" fill="hold" grpId="1" nodeType="clickEffect">
                                  <p:stCondLst>
                                    <p:cond delay="0"/>
                                  </p:stCondLst>
                                  <p:childTnLst>
                                    <p:anim calcmode="lin" valueType="num">
                                      <p:cBhvr additive="base">
                                        <p:cTn id="63" dur="500"/>
                                        <p:tgtEl>
                                          <p:spTgt spid="12"/>
                                        </p:tgtEl>
                                        <p:attrNameLst>
                                          <p:attrName>ppt_x</p:attrName>
                                        </p:attrNameLst>
                                      </p:cBhvr>
                                      <p:tavLst>
                                        <p:tav tm="0">
                                          <p:val>
                                            <p:strVal val="ppt_x"/>
                                          </p:val>
                                        </p:tav>
                                        <p:tav tm="100000">
                                          <p:val>
                                            <p:strVal val="ppt_x"/>
                                          </p:val>
                                        </p:tav>
                                      </p:tavLst>
                                    </p:anim>
                                    <p:anim calcmode="lin" valueType="num">
                                      <p:cBhvr additive="base">
                                        <p:cTn id="64" dur="500"/>
                                        <p:tgtEl>
                                          <p:spTgt spid="12"/>
                                        </p:tgtEl>
                                        <p:attrNameLst>
                                          <p:attrName>ppt_y</p:attrName>
                                        </p:attrNameLst>
                                      </p:cBhvr>
                                      <p:tavLst>
                                        <p:tav tm="0">
                                          <p:val>
                                            <p:strVal val="ppt_y"/>
                                          </p:val>
                                        </p:tav>
                                        <p:tav tm="100000">
                                          <p:val>
                                            <p:strVal val="1+ppt_h/2"/>
                                          </p:val>
                                        </p:tav>
                                      </p:tavLst>
                                    </p:anim>
                                    <p:set>
                                      <p:cBhvr>
                                        <p:cTn id="65" dur="1" fill="hold">
                                          <p:stCondLst>
                                            <p:cond delay="499"/>
                                          </p:stCondLst>
                                        </p:cTn>
                                        <p:tgtEl>
                                          <p:spTgt spid="12"/>
                                        </p:tgtEl>
                                        <p:attrNameLst>
                                          <p:attrName>style.visibility</p:attrName>
                                        </p:attrNameLst>
                                      </p:cBhvr>
                                      <p:to>
                                        <p:strVal val="hidden"/>
                                      </p:to>
                                    </p:set>
                                  </p:childTnLst>
                                </p:cTn>
                              </p:par>
                              <p:par>
                                <p:cTn id="66" presetID="2" presetClass="entr" presetSubtype="4"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7" grpId="1" animBg="1"/>
      <p:bldP spid="8" grpId="0"/>
      <p:bldP spid="8" grpId="1"/>
      <p:bldP spid="9" grpId="0"/>
      <p:bldP spid="11" grpId="0"/>
      <p:bldP spid="12" grpId="0" animBg="1"/>
      <p:bldP spid="12" grpId="1" animBg="1"/>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5"/>
          <p:cNvSpPr>
            <a:spLocks noChangeArrowheads="1"/>
          </p:cNvSpPr>
          <p:nvPr/>
        </p:nvSpPr>
        <p:spPr bwMode="auto">
          <a:xfrm>
            <a:off x="228600" y="304800"/>
            <a:ext cx="8686800" cy="990600"/>
          </a:xfrm>
          <a:prstGeom prst="ribbon">
            <a:avLst>
              <a:gd name="adj1" fmla="val 12500"/>
              <a:gd name="adj2" fmla="val 50000"/>
            </a:avLst>
          </a:prstGeom>
          <a:solidFill>
            <a:srgbClr val="CCFFCC"/>
          </a:solidFill>
          <a:ln w="9525">
            <a:solidFill>
              <a:schemeClr val="tx1"/>
            </a:solidFill>
            <a:round/>
            <a:headEnd/>
            <a:tailEnd/>
          </a:ln>
        </p:spPr>
        <p:txBody>
          <a:bodyPr wrap="none" anchor="ctr"/>
          <a:lstStyle/>
          <a:p>
            <a:endParaRPr lang="vi-VN"/>
          </a:p>
        </p:txBody>
      </p:sp>
      <p:sp>
        <p:nvSpPr>
          <p:cNvPr id="58371" name="Rectangle 4"/>
          <p:cNvSpPr>
            <a:spLocks noChangeArrowheads="1"/>
          </p:cNvSpPr>
          <p:nvPr/>
        </p:nvSpPr>
        <p:spPr bwMode="auto">
          <a:xfrm>
            <a:off x="2003425" y="609600"/>
            <a:ext cx="477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57200" algn="just" eaLnBrk="0" hangingPunct="0"/>
            <a:r>
              <a:rPr lang="en-US" sz="2800" b="1">
                <a:solidFill>
                  <a:srgbClr val="FF0000"/>
                </a:solidFill>
              </a:rPr>
              <a:t>B</a:t>
            </a:r>
            <a:r>
              <a:rPr lang="vi-VN" sz="2800" b="1">
                <a:solidFill>
                  <a:srgbClr val="FF0000"/>
                </a:solidFill>
              </a:rPr>
              <a:t>ÀI</a:t>
            </a:r>
            <a:r>
              <a:rPr lang="en-US" sz="2800" b="1">
                <a:solidFill>
                  <a:srgbClr val="FF0000"/>
                </a:solidFill>
              </a:rPr>
              <a:t> T</a:t>
            </a:r>
            <a:r>
              <a:rPr lang="vi-VN" sz="2800" b="1">
                <a:solidFill>
                  <a:srgbClr val="FF0000"/>
                </a:solidFill>
              </a:rPr>
              <a:t>ẬP</a:t>
            </a:r>
            <a:r>
              <a:rPr lang="en-US" sz="2800" b="1">
                <a:solidFill>
                  <a:srgbClr val="FF0000"/>
                </a:solidFill>
              </a:rPr>
              <a:t> TR</a:t>
            </a:r>
            <a:r>
              <a:rPr lang="vi-VN" sz="2800" b="1">
                <a:solidFill>
                  <a:srgbClr val="FF0000"/>
                </a:solidFill>
              </a:rPr>
              <a:t>ẮC</a:t>
            </a:r>
            <a:r>
              <a:rPr lang="en-US" sz="2800" b="1">
                <a:solidFill>
                  <a:srgbClr val="FF0000"/>
                </a:solidFill>
              </a:rPr>
              <a:t> NGHI</a:t>
            </a:r>
            <a:r>
              <a:rPr lang="vi-VN" sz="2800" b="1">
                <a:solidFill>
                  <a:srgbClr val="FF0000"/>
                </a:solidFill>
              </a:rPr>
              <a:t>ỆM</a:t>
            </a:r>
          </a:p>
        </p:txBody>
      </p:sp>
      <p:sp>
        <p:nvSpPr>
          <p:cNvPr id="23559" name="Rectangle 7"/>
          <p:cNvSpPr>
            <a:spLocks/>
          </p:cNvSpPr>
          <p:nvPr/>
        </p:nvSpPr>
        <p:spPr bwMode="auto">
          <a:xfrm>
            <a:off x="228600" y="1981200"/>
            <a:ext cx="8686800" cy="4724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Times New Roman" pitchFamily="18" charset="0"/>
              <a:buNone/>
            </a:pPr>
            <a:r>
              <a:rPr lang="en-US" sz="3200" b="1" i="1">
                <a:latin typeface="VNI-Times" pitchFamily="2" charset="0"/>
              </a:rPr>
              <a:t>      </a:t>
            </a:r>
            <a:r>
              <a:rPr lang="en-US" sz="3200" b="1" i="1" u="sng">
                <a:solidFill>
                  <a:srgbClr val="000000"/>
                </a:solidFill>
              </a:rPr>
              <a:t>C</a:t>
            </a:r>
            <a:r>
              <a:rPr lang="en-US" sz="3200" b="1" i="1" u="sng"/>
              <a:t>âu 1:</a:t>
            </a:r>
            <a:r>
              <a:rPr lang="en-US" sz="3200" b="1" i="1">
                <a:solidFill>
                  <a:srgbClr val="FF00FF"/>
                </a:solidFill>
              </a:rPr>
              <a:t> Lý do nào khiến cho Trung Quốc trở thành đối tượng xâm lược của CNĐQ ở thế kỷ XIX?</a:t>
            </a:r>
          </a:p>
          <a:p>
            <a:pPr marL="342900" indent="-342900" eaLnBrk="0" hangingPunct="0">
              <a:spcBef>
                <a:spcPct val="20000"/>
              </a:spcBef>
              <a:buFont typeface="Times New Roman" pitchFamily="18" charset="0"/>
              <a:buNone/>
            </a:pPr>
            <a:r>
              <a:rPr lang="en-US" sz="3200" b="1">
                <a:solidFill>
                  <a:schemeClr val="hlink"/>
                </a:solidFill>
                <a:latin typeface="VNI-Times" pitchFamily="2" charset="0"/>
              </a:rPr>
              <a:t>	A. </a:t>
            </a:r>
            <a:r>
              <a:rPr lang="en-US" sz="3200" b="1">
                <a:solidFill>
                  <a:schemeClr val="hlink"/>
                </a:solidFill>
              </a:rPr>
              <a:t>Trung Quốc là nước rộng, đông dân nhất thế giới.</a:t>
            </a:r>
          </a:p>
          <a:p>
            <a:pPr marL="342900" indent="-342900" eaLnBrk="0" hangingPunct="0">
              <a:spcBef>
                <a:spcPct val="20000"/>
              </a:spcBef>
              <a:buFont typeface="Times New Roman" pitchFamily="18" charset="0"/>
              <a:buNone/>
            </a:pPr>
            <a:r>
              <a:rPr lang="en-US" sz="3200" b="1">
                <a:solidFill>
                  <a:schemeClr val="hlink"/>
                </a:solidFill>
                <a:latin typeface="VNI-Times" pitchFamily="2" charset="0"/>
              </a:rPr>
              <a:t>	B</a:t>
            </a:r>
            <a:r>
              <a:rPr lang="en-US" sz="3200" b="1">
                <a:solidFill>
                  <a:schemeClr val="hlink"/>
                </a:solidFill>
                <a:latin typeface="Calibri" pitchFamily="34" charset="0"/>
              </a:rPr>
              <a:t>. </a:t>
            </a:r>
            <a:r>
              <a:rPr lang="en-US" sz="3200" b="1">
                <a:solidFill>
                  <a:schemeClr val="hlink"/>
                </a:solidFill>
              </a:rPr>
              <a:t>Trung Quốc là nước giàu tài nguyên.</a:t>
            </a:r>
          </a:p>
          <a:p>
            <a:pPr marL="342900" indent="-342900" eaLnBrk="0" hangingPunct="0">
              <a:spcBef>
                <a:spcPct val="20000"/>
              </a:spcBef>
              <a:buFont typeface="Times New Roman" pitchFamily="18" charset="0"/>
              <a:buNone/>
            </a:pPr>
            <a:r>
              <a:rPr lang="en-US" sz="3200" b="1">
                <a:solidFill>
                  <a:schemeClr val="hlink"/>
                </a:solidFill>
                <a:latin typeface="VNI-Times" pitchFamily="2" charset="0"/>
              </a:rPr>
              <a:t>	C. </a:t>
            </a:r>
            <a:r>
              <a:rPr lang="en-US" sz="3200" b="1">
                <a:solidFill>
                  <a:schemeClr val="hlink"/>
                </a:solidFill>
              </a:rPr>
              <a:t>Chế độ phong kiến suy yếu.</a:t>
            </a:r>
          </a:p>
          <a:p>
            <a:pPr marL="342900" indent="-342900" eaLnBrk="0" hangingPunct="0">
              <a:spcBef>
                <a:spcPct val="20000"/>
              </a:spcBef>
              <a:buFont typeface="Times New Roman" pitchFamily="18" charset="0"/>
              <a:buNone/>
            </a:pPr>
            <a:r>
              <a:rPr lang="en-US" sz="3200" b="1">
                <a:solidFill>
                  <a:schemeClr val="hlink"/>
                </a:solidFill>
                <a:latin typeface="VNI-Times" pitchFamily="2" charset="0"/>
              </a:rPr>
              <a:t>	D. </a:t>
            </a:r>
            <a:r>
              <a:rPr lang="en-US" sz="3200" b="1">
                <a:solidFill>
                  <a:schemeClr val="hlink"/>
                </a:solidFill>
              </a:rPr>
              <a:t>Tất cả các ý trên đều đúng.</a:t>
            </a:r>
          </a:p>
        </p:txBody>
      </p:sp>
      <p:sp>
        <p:nvSpPr>
          <p:cNvPr id="23560" name="Oval 8"/>
          <p:cNvSpPr>
            <a:spLocks noChangeArrowheads="1"/>
          </p:cNvSpPr>
          <p:nvPr/>
        </p:nvSpPr>
        <p:spPr bwMode="auto">
          <a:xfrm>
            <a:off x="609600" y="5791200"/>
            <a:ext cx="457200" cy="609600"/>
          </a:xfrm>
          <a:prstGeom prst="ellipse">
            <a:avLst/>
          </a:prstGeom>
          <a:solidFill>
            <a:srgbClr val="FFCC99"/>
          </a:solidFill>
          <a:ln w="9525">
            <a:solidFill>
              <a:schemeClr val="tx1"/>
            </a:solidFill>
            <a:round/>
            <a:headEnd/>
            <a:tailEnd/>
          </a:ln>
        </p:spPr>
        <p:txBody>
          <a:bodyPr wrap="none" anchor="ctr"/>
          <a:lstStyle/>
          <a:p>
            <a:pPr algn="ctr"/>
            <a:r>
              <a:rPr lang="en-US" sz="2800" b="1">
                <a:solidFill>
                  <a:srgbClr val="FF0000"/>
                </a:solidFill>
              </a:rPr>
              <a:t>D</a:t>
            </a:r>
          </a:p>
        </p:txBody>
      </p:sp>
      <p:sp>
        <p:nvSpPr>
          <p:cNvPr id="23561" name="Rectangle 1"/>
          <p:cNvSpPr>
            <a:spLocks noChangeArrowheads="1"/>
          </p:cNvSpPr>
          <p:nvPr/>
        </p:nvSpPr>
        <p:spPr bwMode="auto">
          <a:xfrm>
            <a:off x="533400" y="1371600"/>
            <a:ext cx="434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a:t>* </a:t>
            </a:r>
            <a:r>
              <a:rPr lang="en-US" sz="3200" b="1"/>
              <a:t>Chọn đáp án đúng</a:t>
            </a:r>
          </a:p>
        </p:txBody>
      </p:sp>
    </p:spTree>
    <p:extLst>
      <p:ext uri="{BB962C8B-B14F-4D97-AF65-F5344CB8AC3E}">
        <p14:creationId xmlns:p14="http://schemas.microsoft.com/office/powerpoint/2010/main" val="884963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3561"/>
                                        </p:tgtEl>
                                        <p:attrNameLst>
                                          <p:attrName>style.visibility</p:attrName>
                                        </p:attrNameLst>
                                      </p:cBhvr>
                                      <p:to>
                                        <p:strVal val="visible"/>
                                      </p:to>
                                    </p:set>
                                    <p:anim calcmode="lin" valueType="num">
                                      <p:cBhvr>
                                        <p:cTn id="7" dur="1000" fill="hold"/>
                                        <p:tgtEl>
                                          <p:spTgt spid="23561"/>
                                        </p:tgtEl>
                                        <p:attrNameLst>
                                          <p:attrName>ppt_w</p:attrName>
                                        </p:attrNameLst>
                                      </p:cBhvr>
                                      <p:tavLst>
                                        <p:tav tm="0">
                                          <p:val>
                                            <p:fltVal val="0"/>
                                          </p:val>
                                        </p:tav>
                                        <p:tav tm="100000">
                                          <p:val>
                                            <p:strVal val="#ppt_w"/>
                                          </p:val>
                                        </p:tav>
                                      </p:tavLst>
                                    </p:anim>
                                    <p:anim calcmode="lin" valueType="num">
                                      <p:cBhvr>
                                        <p:cTn id="8" dur="1000" fill="hold"/>
                                        <p:tgtEl>
                                          <p:spTgt spid="23561"/>
                                        </p:tgtEl>
                                        <p:attrNameLst>
                                          <p:attrName>ppt_h</p:attrName>
                                        </p:attrNameLst>
                                      </p:cBhvr>
                                      <p:tavLst>
                                        <p:tav tm="0">
                                          <p:val>
                                            <p:fltVal val="0"/>
                                          </p:val>
                                        </p:tav>
                                        <p:tav tm="100000">
                                          <p:val>
                                            <p:strVal val="#ppt_h"/>
                                          </p:val>
                                        </p:tav>
                                      </p:tavLst>
                                    </p:anim>
                                    <p:anim calcmode="lin" valueType="num">
                                      <p:cBhvr>
                                        <p:cTn id="9" dur="1000" fill="hold"/>
                                        <p:tgtEl>
                                          <p:spTgt spid="23561"/>
                                        </p:tgtEl>
                                        <p:attrNameLst>
                                          <p:attrName>style.rotation</p:attrName>
                                        </p:attrNameLst>
                                      </p:cBhvr>
                                      <p:tavLst>
                                        <p:tav tm="0">
                                          <p:val>
                                            <p:fltVal val="90"/>
                                          </p:val>
                                        </p:tav>
                                        <p:tav tm="100000">
                                          <p:val>
                                            <p:fltVal val="0"/>
                                          </p:val>
                                        </p:tav>
                                      </p:tavLst>
                                    </p:anim>
                                    <p:animEffect transition="in" filter="fade">
                                      <p:cBhvr>
                                        <p:cTn id="10" dur="1000"/>
                                        <p:tgtEl>
                                          <p:spTgt spid="2356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23559">
                                            <p:txEl>
                                              <p:pRg st="0" end="0"/>
                                            </p:txEl>
                                          </p:spTgt>
                                        </p:tgtEl>
                                        <p:attrNameLst>
                                          <p:attrName>style.visibility</p:attrName>
                                        </p:attrNameLst>
                                      </p:cBhvr>
                                      <p:to>
                                        <p:strVal val="visible"/>
                                      </p:to>
                                    </p:set>
                                    <p:animEffect transition="in" filter="fade">
                                      <p:cBhvr>
                                        <p:cTn id="15" dur="1000"/>
                                        <p:tgtEl>
                                          <p:spTgt spid="23559">
                                            <p:txEl>
                                              <p:pRg st="0" end="0"/>
                                            </p:txEl>
                                          </p:spTgt>
                                        </p:tgtEl>
                                      </p:cBhvr>
                                    </p:animEffect>
                                    <p:anim calcmode="lin" valueType="num">
                                      <p:cBhvr>
                                        <p:cTn id="16" dur="1000" fill="hold"/>
                                        <p:tgtEl>
                                          <p:spTgt spid="2355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35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23559">
                                            <p:txEl>
                                              <p:pRg st="1" end="1"/>
                                            </p:txEl>
                                          </p:spTgt>
                                        </p:tgtEl>
                                        <p:attrNameLst>
                                          <p:attrName>style.visibility</p:attrName>
                                        </p:attrNameLst>
                                      </p:cBhvr>
                                      <p:to>
                                        <p:strVal val="visible"/>
                                      </p:to>
                                    </p:set>
                                    <p:animEffect transition="in" filter="fade">
                                      <p:cBhvr>
                                        <p:cTn id="22" dur="1000"/>
                                        <p:tgtEl>
                                          <p:spTgt spid="23559">
                                            <p:txEl>
                                              <p:pRg st="1" end="1"/>
                                            </p:txEl>
                                          </p:spTgt>
                                        </p:tgtEl>
                                      </p:cBhvr>
                                    </p:animEffect>
                                    <p:anim calcmode="lin" valueType="num">
                                      <p:cBhvr>
                                        <p:cTn id="23" dur="1000" fill="hold"/>
                                        <p:tgtEl>
                                          <p:spTgt spid="23559">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35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23559">
                                            <p:txEl>
                                              <p:pRg st="2" end="2"/>
                                            </p:txEl>
                                          </p:spTgt>
                                        </p:tgtEl>
                                        <p:attrNameLst>
                                          <p:attrName>style.visibility</p:attrName>
                                        </p:attrNameLst>
                                      </p:cBhvr>
                                      <p:to>
                                        <p:strVal val="visible"/>
                                      </p:to>
                                    </p:set>
                                    <p:animEffect transition="in" filter="fade">
                                      <p:cBhvr>
                                        <p:cTn id="29" dur="1000"/>
                                        <p:tgtEl>
                                          <p:spTgt spid="23559">
                                            <p:txEl>
                                              <p:pRg st="2" end="2"/>
                                            </p:txEl>
                                          </p:spTgt>
                                        </p:tgtEl>
                                      </p:cBhvr>
                                    </p:animEffect>
                                    <p:anim calcmode="lin" valueType="num">
                                      <p:cBhvr>
                                        <p:cTn id="30" dur="1000" fill="hold"/>
                                        <p:tgtEl>
                                          <p:spTgt spid="235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35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23559">
                                            <p:txEl>
                                              <p:pRg st="3" end="3"/>
                                            </p:txEl>
                                          </p:spTgt>
                                        </p:tgtEl>
                                        <p:attrNameLst>
                                          <p:attrName>style.visibility</p:attrName>
                                        </p:attrNameLst>
                                      </p:cBhvr>
                                      <p:to>
                                        <p:strVal val="visible"/>
                                      </p:to>
                                    </p:set>
                                    <p:animEffect transition="in" filter="fade">
                                      <p:cBhvr>
                                        <p:cTn id="36" dur="1000"/>
                                        <p:tgtEl>
                                          <p:spTgt spid="23559">
                                            <p:txEl>
                                              <p:pRg st="3" end="3"/>
                                            </p:txEl>
                                          </p:spTgt>
                                        </p:tgtEl>
                                      </p:cBhvr>
                                    </p:animEffect>
                                    <p:anim calcmode="lin" valueType="num">
                                      <p:cBhvr>
                                        <p:cTn id="37" dur="1000" fill="hold"/>
                                        <p:tgtEl>
                                          <p:spTgt spid="23559">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235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23559">
                                            <p:txEl>
                                              <p:pRg st="4" end="4"/>
                                            </p:txEl>
                                          </p:spTgt>
                                        </p:tgtEl>
                                        <p:attrNameLst>
                                          <p:attrName>style.visibility</p:attrName>
                                        </p:attrNameLst>
                                      </p:cBhvr>
                                      <p:to>
                                        <p:strVal val="visible"/>
                                      </p:to>
                                    </p:set>
                                    <p:animEffect transition="in" filter="fade">
                                      <p:cBhvr>
                                        <p:cTn id="43" dur="1000"/>
                                        <p:tgtEl>
                                          <p:spTgt spid="23559">
                                            <p:txEl>
                                              <p:pRg st="4" end="4"/>
                                            </p:txEl>
                                          </p:spTgt>
                                        </p:tgtEl>
                                      </p:cBhvr>
                                    </p:animEffect>
                                    <p:anim calcmode="lin" valueType="num">
                                      <p:cBhvr>
                                        <p:cTn id="44" dur="1000" fill="hold"/>
                                        <p:tgtEl>
                                          <p:spTgt spid="23559">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235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3560"/>
                                        </p:tgtEl>
                                        <p:attrNameLst>
                                          <p:attrName>style.visibility</p:attrName>
                                        </p:attrNameLst>
                                      </p:cBhvr>
                                      <p:to>
                                        <p:strVal val="visible"/>
                                      </p:to>
                                    </p:set>
                                    <p:animEffect transition="in" filter="fade">
                                      <p:cBhvr>
                                        <p:cTn id="50" dur="1000"/>
                                        <p:tgtEl>
                                          <p:spTgt spid="23560"/>
                                        </p:tgtEl>
                                      </p:cBhvr>
                                    </p:animEffect>
                                    <p:anim calcmode="lin" valueType="num">
                                      <p:cBhvr>
                                        <p:cTn id="51" dur="1000" fill="hold"/>
                                        <p:tgtEl>
                                          <p:spTgt spid="23560"/>
                                        </p:tgtEl>
                                        <p:attrNameLst>
                                          <p:attrName>ppt_x</p:attrName>
                                        </p:attrNameLst>
                                      </p:cBhvr>
                                      <p:tavLst>
                                        <p:tav tm="0">
                                          <p:val>
                                            <p:strVal val="#ppt_x"/>
                                          </p:val>
                                        </p:tav>
                                        <p:tav tm="100000">
                                          <p:val>
                                            <p:strVal val="#ppt_x"/>
                                          </p:val>
                                        </p:tav>
                                      </p:tavLst>
                                    </p:anim>
                                    <p:anim calcmode="lin" valueType="num">
                                      <p:cBhvr>
                                        <p:cTn id="52" dur="1000" fill="hold"/>
                                        <p:tgtEl>
                                          <p:spTgt spid="23560"/>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xit" presetSubtype="32" fill="hold" grpId="0" nodeType="clickEffect">
                                  <p:stCondLst>
                                    <p:cond delay="0"/>
                                  </p:stCondLst>
                                  <p:childTnLst>
                                    <p:anim calcmode="lin" valueType="num">
                                      <p:cBhvr>
                                        <p:cTn id="56" dur="500"/>
                                        <p:tgtEl>
                                          <p:spTgt spid="23559">
                                            <p:txEl>
                                              <p:pRg st="0" end="0"/>
                                            </p:txEl>
                                          </p:spTgt>
                                        </p:tgtEl>
                                        <p:attrNameLst>
                                          <p:attrName>ppt_w</p:attrName>
                                        </p:attrNameLst>
                                      </p:cBhvr>
                                      <p:tavLst>
                                        <p:tav tm="0">
                                          <p:val>
                                            <p:strVal val="ppt_w"/>
                                          </p:val>
                                        </p:tav>
                                        <p:tav tm="100000">
                                          <p:val>
                                            <p:fltVal val="0"/>
                                          </p:val>
                                        </p:tav>
                                      </p:tavLst>
                                    </p:anim>
                                    <p:anim calcmode="lin" valueType="num">
                                      <p:cBhvr>
                                        <p:cTn id="57" dur="500"/>
                                        <p:tgtEl>
                                          <p:spTgt spid="23559">
                                            <p:txEl>
                                              <p:pRg st="0" end="0"/>
                                            </p:txEl>
                                          </p:spTgt>
                                        </p:tgtEl>
                                        <p:attrNameLst>
                                          <p:attrName>ppt_h</p:attrName>
                                        </p:attrNameLst>
                                      </p:cBhvr>
                                      <p:tavLst>
                                        <p:tav tm="0">
                                          <p:val>
                                            <p:strVal val="ppt_h"/>
                                          </p:val>
                                        </p:tav>
                                        <p:tav tm="100000">
                                          <p:val>
                                            <p:fltVal val="0"/>
                                          </p:val>
                                        </p:tav>
                                      </p:tavLst>
                                    </p:anim>
                                    <p:set>
                                      <p:cBhvr>
                                        <p:cTn id="58" dur="1" fill="hold">
                                          <p:stCondLst>
                                            <p:cond delay="499"/>
                                          </p:stCondLst>
                                        </p:cTn>
                                        <p:tgtEl>
                                          <p:spTgt spid="23559">
                                            <p:txEl>
                                              <p:pRg st="0" end="0"/>
                                            </p:txEl>
                                          </p:spTgt>
                                        </p:tgtEl>
                                        <p:attrNameLst>
                                          <p:attrName>style.visibility</p:attrName>
                                        </p:attrNameLst>
                                      </p:cBhvr>
                                      <p:to>
                                        <p:strVal val="hidden"/>
                                      </p:to>
                                    </p:set>
                                  </p:childTnLst>
                                </p:cTn>
                              </p:par>
                              <p:par>
                                <p:cTn id="59" presetID="23" presetClass="exit" presetSubtype="32" fill="hold" grpId="0" nodeType="withEffect">
                                  <p:stCondLst>
                                    <p:cond delay="0"/>
                                  </p:stCondLst>
                                  <p:childTnLst>
                                    <p:anim calcmode="lin" valueType="num">
                                      <p:cBhvr>
                                        <p:cTn id="60" dur="500"/>
                                        <p:tgtEl>
                                          <p:spTgt spid="23559">
                                            <p:txEl>
                                              <p:pRg st="1" end="1"/>
                                            </p:txEl>
                                          </p:spTgt>
                                        </p:tgtEl>
                                        <p:attrNameLst>
                                          <p:attrName>ppt_w</p:attrName>
                                        </p:attrNameLst>
                                      </p:cBhvr>
                                      <p:tavLst>
                                        <p:tav tm="0">
                                          <p:val>
                                            <p:strVal val="ppt_w"/>
                                          </p:val>
                                        </p:tav>
                                        <p:tav tm="100000">
                                          <p:val>
                                            <p:fltVal val="0"/>
                                          </p:val>
                                        </p:tav>
                                      </p:tavLst>
                                    </p:anim>
                                    <p:anim calcmode="lin" valueType="num">
                                      <p:cBhvr>
                                        <p:cTn id="61" dur="500"/>
                                        <p:tgtEl>
                                          <p:spTgt spid="23559">
                                            <p:txEl>
                                              <p:pRg st="1" end="1"/>
                                            </p:txEl>
                                          </p:spTgt>
                                        </p:tgtEl>
                                        <p:attrNameLst>
                                          <p:attrName>ppt_h</p:attrName>
                                        </p:attrNameLst>
                                      </p:cBhvr>
                                      <p:tavLst>
                                        <p:tav tm="0">
                                          <p:val>
                                            <p:strVal val="ppt_h"/>
                                          </p:val>
                                        </p:tav>
                                        <p:tav tm="100000">
                                          <p:val>
                                            <p:fltVal val="0"/>
                                          </p:val>
                                        </p:tav>
                                      </p:tavLst>
                                    </p:anim>
                                    <p:set>
                                      <p:cBhvr>
                                        <p:cTn id="62" dur="1" fill="hold">
                                          <p:stCondLst>
                                            <p:cond delay="499"/>
                                          </p:stCondLst>
                                        </p:cTn>
                                        <p:tgtEl>
                                          <p:spTgt spid="23559">
                                            <p:txEl>
                                              <p:pRg st="1" end="1"/>
                                            </p:txEl>
                                          </p:spTgt>
                                        </p:tgtEl>
                                        <p:attrNameLst>
                                          <p:attrName>style.visibility</p:attrName>
                                        </p:attrNameLst>
                                      </p:cBhvr>
                                      <p:to>
                                        <p:strVal val="hidden"/>
                                      </p:to>
                                    </p:set>
                                  </p:childTnLst>
                                </p:cTn>
                              </p:par>
                              <p:par>
                                <p:cTn id="63" presetID="23" presetClass="exit" presetSubtype="32" fill="hold" grpId="0" nodeType="withEffect">
                                  <p:stCondLst>
                                    <p:cond delay="0"/>
                                  </p:stCondLst>
                                  <p:childTnLst>
                                    <p:anim calcmode="lin" valueType="num">
                                      <p:cBhvr>
                                        <p:cTn id="64" dur="500"/>
                                        <p:tgtEl>
                                          <p:spTgt spid="23559">
                                            <p:txEl>
                                              <p:pRg st="2" end="2"/>
                                            </p:txEl>
                                          </p:spTgt>
                                        </p:tgtEl>
                                        <p:attrNameLst>
                                          <p:attrName>ppt_w</p:attrName>
                                        </p:attrNameLst>
                                      </p:cBhvr>
                                      <p:tavLst>
                                        <p:tav tm="0">
                                          <p:val>
                                            <p:strVal val="ppt_w"/>
                                          </p:val>
                                        </p:tav>
                                        <p:tav tm="100000">
                                          <p:val>
                                            <p:fltVal val="0"/>
                                          </p:val>
                                        </p:tav>
                                      </p:tavLst>
                                    </p:anim>
                                    <p:anim calcmode="lin" valueType="num">
                                      <p:cBhvr>
                                        <p:cTn id="65" dur="500"/>
                                        <p:tgtEl>
                                          <p:spTgt spid="23559">
                                            <p:txEl>
                                              <p:pRg st="2" end="2"/>
                                            </p:txEl>
                                          </p:spTgt>
                                        </p:tgtEl>
                                        <p:attrNameLst>
                                          <p:attrName>ppt_h</p:attrName>
                                        </p:attrNameLst>
                                      </p:cBhvr>
                                      <p:tavLst>
                                        <p:tav tm="0">
                                          <p:val>
                                            <p:strVal val="ppt_h"/>
                                          </p:val>
                                        </p:tav>
                                        <p:tav tm="100000">
                                          <p:val>
                                            <p:fltVal val="0"/>
                                          </p:val>
                                        </p:tav>
                                      </p:tavLst>
                                    </p:anim>
                                    <p:set>
                                      <p:cBhvr>
                                        <p:cTn id="66" dur="1" fill="hold">
                                          <p:stCondLst>
                                            <p:cond delay="499"/>
                                          </p:stCondLst>
                                        </p:cTn>
                                        <p:tgtEl>
                                          <p:spTgt spid="23559">
                                            <p:txEl>
                                              <p:pRg st="2" end="2"/>
                                            </p:txEl>
                                          </p:spTgt>
                                        </p:tgtEl>
                                        <p:attrNameLst>
                                          <p:attrName>style.visibility</p:attrName>
                                        </p:attrNameLst>
                                      </p:cBhvr>
                                      <p:to>
                                        <p:strVal val="hidden"/>
                                      </p:to>
                                    </p:set>
                                  </p:childTnLst>
                                </p:cTn>
                              </p:par>
                              <p:par>
                                <p:cTn id="67" presetID="23" presetClass="exit" presetSubtype="32" fill="hold" grpId="0" nodeType="withEffect">
                                  <p:stCondLst>
                                    <p:cond delay="0"/>
                                  </p:stCondLst>
                                  <p:childTnLst>
                                    <p:anim calcmode="lin" valueType="num">
                                      <p:cBhvr>
                                        <p:cTn id="68" dur="500"/>
                                        <p:tgtEl>
                                          <p:spTgt spid="23559">
                                            <p:txEl>
                                              <p:pRg st="3" end="3"/>
                                            </p:txEl>
                                          </p:spTgt>
                                        </p:tgtEl>
                                        <p:attrNameLst>
                                          <p:attrName>ppt_w</p:attrName>
                                        </p:attrNameLst>
                                      </p:cBhvr>
                                      <p:tavLst>
                                        <p:tav tm="0">
                                          <p:val>
                                            <p:strVal val="ppt_w"/>
                                          </p:val>
                                        </p:tav>
                                        <p:tav tm="100000">
                                          <p:val>
                                            <p:fltVal val="0"/>
                                          </p:val>
                                        </p:tav>
                                      </p:tavLst>
                                    </p:anim>
                                    <p:anim calcmode="lin" valueType="num">
                                      <p:cBhvr>
                                        <p:cTn id="69" dur="500"/>
                                        <p:tgtEl>
                                          <p:spTgt spid="23559">
                                            <p:txEl>
                                              <p:pRg st="3" end="3"/>
                                            </p:txEl>
                                          </p:spTgt>
                                        </p:tgtEl>
                                        <p:attrNameLst>
                                          <p:attrName>ppt_h</p:attrName>
                                        </p:attrNameLst>
                                      </p:cBhvr>
                                      <p:tavLst>
                                        <p:tav tm="0">
                                          <p:val>
                                            <p:strVal val="ppt_h"/>
                                          </p:val>
                                        </p:tav>
                                        <p:tav tm="100000">
                                          <p:val>
                                            <p:fltVal val="0"/>
                                          </p:val>
                                        </p:tav>
                                      </p:tavLst>
                                    </p:anim>
                                    <p:set>
                                      <p:cBhvr>
                                        <p:cTn id="70" dur="1" fill="hold">
                                          <p:stCondLst>
                                            <p:cond delay="499"/>
                                          </p:stCondLst>
                                        </p:cTn>
                                        <p:tgtEl>
                                          <p:spTgt spid="23559">
                                            <p:txEl>
                                              <p:pRg st="3" end="3"/>
                                            </p:txEl>
                                          </p:spTgt>
                                        </p:tgtEl>
                                        <p:attrNameLst>
                                          <p:attrName>style.visibility</p:attrName>
                                        </p:attrNameLst>
                                      </p:cBhvr>
                                      <p:to>
                                        <p:strVal val="hidden"/>
                                      </p:to>
                                    </p:set>
                                  </p:childTnLst>
                                </p:cTn>
                              </p:par>
                              <p:par>
                                <p:cTn id="71" presetID="23" presetClass="exit" presetSubtype="32" fill="hold" grpId="0" nodeType="withEffect">
                                  <p:stCondLst>
                                    <p:cond delay="0"/>
                                  </p:stCondLst>
                                  <p:childTnLst>
                                    <p:anim calcmode="lin" valueType="num">
                                      <p:cBhvr>
                                        <p:cTn id="72" dur="500"/>
                                        <p:tgtEl>
                                          <p:spTgt spid="23559">
                                            <p:txEl>
                                              <p:pRg st="4" end="4"/>
                                            </p:txEl>
                                          </p:spTgt>
                                        </p:tgtEl>
                                        <p:attrNameLst>
                                          <p:attrName>ppt_w</p:attrName>
                                        </p:attrNameLst>
                                      </p:cBhvr>
                                      <p:tavLst>
                                        <p:tav tm="0">
                                          <p:val>
                                            <p:strVal val="ppt_w"/>
                                          </p:val>
                                        </p:tav>
                                        <p:tav tm="100000">
                                          <p:val>
                                            <p:fltVal val="0"/>
                                          </p:val>
                                        </p:tav>
                                      </p:tavLst>
                                    </p:anim>
                                    <p:anim calcmode="lin" valueType="num">
                                      <p:cBhvr>
                                        <p:cTn id="73" dur="500"/>
                                        <p:tgtEl>
                                          <p:spTgt spid="23559">
                                            <p:txEl>
                                              <p:pRg st="4" end="4"/>
                                            </p:txEl>
                                          </p:spTgt>
                                        </p:tgtEl>
                                        <p:attrNameLst>
                                          <p:attrName>ppt_h</p:attrName>
                                        </p:attrNameLst>
                                      </p:cBhvr>
                                      <p:tavLst>
                                        <p:tav tm="0">
                                          <p:val>
                                            <p:strVal val="ppt_h"/>
                                          </p:val>
                                        </p:tav>
                                        <p:tav tm="100000">
                                          <p:val>
                                            <p:fltVal val="0"/>
                                          </p:val>
                                        </p:tav>
                                      </p:tavLst>
                                    </p:anim>
                                    <p:set>
                                      <p:cBhvr>
                                        <p:cTn id="74" dur="1" fill="hold">
                                          <p:stCondLst>
                                            <p:cond delay="499"/>
                                          </p:stCondLst>
                                        </p:cTn>
                                        <p:tgtEl>
                                          <p:spTgt spid="23559">
                                            <p:txEl>
                                              <p:pRg st="4" end="4"/>
                                            </p:txEl>
                                          </p:spTgt>
                                        </p:tgtEl>
                                        <p:attrNameLst>
                                          <p:attrName>style.visibility</p:attrName>
                                        </p:attrNameLst>
                                      </p:cBhvr>
                                      <p:to>
                                        <p:strVal val="hidden"/>
                                      </p:to>
                                    </p:set>
                                  </p:childTnLst>
                                </p:cTn>
                              </p:par>
                              <p:par>
                                <p:cTn id="75" presetID="23" presetClass="exit" presetSubtype="32" fill="hold" grpId="0" nodeType="withEffect">
                                  <p:stCondLst>
                                    <p:cond delay="0"/>
                                  </p:stCondLst>
                                  <p:childTnLst>
                                    <p:anim calcmode="lin" valueType="num">
                                      <p:cBhvr>
                                        <p:cTn id="76" dur="500"/>
                                        <p:tgtEl>
                                          <p:spTgt spid="23559">
                                            <p:bg/>
                                          </p:spTgt>
                                        </p:tgtEl>
                                        <p:attrNameLst>
                                          <p:attrName>ppt_w</p:attrName>
                                        </p:attrNameLst>
                                      </p:cBhvr>
                                      <p:tavLst>
                                        <p:tav tm="0">
                                          <p:val>
                                            <p:strVal val="ppt_w"/>
                                          </p:val>
                                        </p:tav>
                                        <p:tav tm="100000">
                                          <p:val>
                                            <p:fltVal val="0"/>
                                          </p:val>
                                        </p:tav>
                                      </p:tavLst>
                                    </p:anim>
                                    <p:anim calcmode="lin" valueType="num">
                                      <p:cBhvr>
                                        <p:cTn id="77" dur="500"/>
                                        <p:tgtEl>
                                          <p:spTgt spid="23559">
                                            <p:bg/>
                                          </p:spTgt>
                                        </p:tgtEl>
                                        <p:attrNameLst>
                                          <p:attrName>ppt_h</p:attrName>
                                        </p:attrNameLst>
                                      </p:cBhvr>
                                      <p:tavLst>
                                        <p:tav tm="0">
                                          <p:val>
                                            <p:strVal val="ppt_h"/>
                                          </p:val>
                                        </p:tav>
                                        <p:tav tm="100000">
                                          <p:val>
                                            <p:fltVal val="0"/>
                                          </p:val>
                                        </p:tav>
                                      </p:tavLst>
                                    </p:anim>
                                    <p:set>
                                      <p:cBhvr>
                                        <p:cTn id="78" dur="1" fill="hold">
                                          <p:stCondLst>
                                            <p:cond delay="499"/>
                                          </p:stCondLst>
                                        </p:cTn>
                                        <p:tgtEl>
                                          <p:spTgt spid="23559">
                                            <p:bg/>
                                          </p:spTgt>
                                        </p:tgtEl>
                                        <p:attrNameLst>
                                          <p:attrName>style.visibility</p:attrName>
                                        </p:attrNameLst>
                                      </p:cBhvr>
                                      <p:to>
                                        <p:strVal val="hidden"/>
                                      </p:to>
                                    </p:set>
                                  </p:childTnLst>
                                </p:cTn>
                              </p:par>
                              <p:par>
                                <p:cTn id="79" presetID="23" presetClass="exit" presetSubtype="32" fill="hold" grpId="1" nodeType="withEffect">
                                  <p:stCondLst>
                                    <p:cond delay="0"/>
                                  </p:stCondLst>
                                  <p:childTnLst>
                                    <p:anim calcmode="lin" valueType="num">
                                      <p:cBhvr>
                                        <p:cTn id="80" dur="500"/>
                                        <p:tgtEl>
                                          <p:spTgt spid="23560"/>
                                        </p:tgtEl>
                                        <p:attrNameLst>
                                          <p:attrName>ppt_w</p:attrName>
                                        </p:attrNameLst>
                                      </p:cBhvr>
                                      <p:tavLst>
                                        <p:tav tm="0">
                                          <p:val>
                                            <p:strVal val="ppt_w"/>
                                          </p:val>
                                        </p:tav>
                                        <p:tav tm="100000">
                                          <p:val>
                                            <p:fltVal val="0"/>
                                          </p:val>
                                        </p:tav>
                                      </p:tavLst>
                                    </p:anim>
                                    <p:anim calcmode="lin" valueType="num">
                                      <p:cBhvr>
                                        <p:cTn id="81" dur="500"/>
                                        <p:tgtEl>
                                          <p:spTgt spid="23560"/>
                                        </p:tgtEl>
                                        <p:attrNameLst>
                                          <p:attrName>ppt_h</p:attrName>
                                        </p:attrNameLst>
                                      </p:cBhvr>
                                      <p:tavLst>
                                        <p:tav tm="0">
                                          <p:val>
                                            <p:strVal val="ppt_h"/>
                                          </p:val>
                                        </p:tav>
                                        <p:tav tm="100000">
                                          <p:val>
                                            <p:fltVal val="0"/>
                                          </p:val>
                                        </p:tav>
                                      </p:tavLst>
                                    </p:anim>
                                    <p:set>
                                      <p:cBhvr>
                                        <p:cTn id="82" dur="1" fill="hold">
                                          <p:stCondLst>
                                            <p:cond delay="499"/>
                                          </p:stCondLst>
                                        </p:cTn>
                                        <p:tgtEl>
                                          <p:spTgt spid="235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build="allAtOnce" animBg="1"/>
      <p:bldP spid="23560" grpId="0" animBg="1"/>
      <p:bldP spid="23560" grpId="1" animBg="1"/>
      <p:bldP spid="235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wrap="square" lIns="91440" tIns="45720" rIns="91440" bIns="45720" numCol="1" anchorCtr="0" compatLnSpc="1">
            <a:prstTxWarp prst="textNoShape">
              <a:avLst/>
            </a:prstTxWarp>
          </a:bodyPr>
          <a:lstStyle/>
          <a:p>
            <a:endParaRPr lang="en-US" smtClean="0">
              <a:effectLst>
                <a:outerShdw blurRad="38100" dist="38100" dir="2700000" algn="tl">
                  <a:srgbClr val="C0C0C0"/>
                </a:outerShdw>
              </a:effectLst>
            </a:endParaRPr>
          </a:p>
        </p:txBody>
      </p:sp>
      <p:sp>
        <p:nvSpPr>
          <p:cNvPr id="59397" name="Content Placeholder 4"/>
          <p:cNvSpPr>
            <a:spLocks noGrp="1"/>
          </p:cNvSpPr>
          <p:nvPr>
            <p:ph sz="quarter" idx="3"/>
          </p:nvPr>
        </p:nvSpPr>
        <p:spPr/>
        <p:txBody>
          <a:bodyPr/>
          <a:lstStyle/>
          <a:p>
            <a:endParaRPr lang="vi-VN" smtClean="0"/>
          </a:p>
        </p:txBody>
      </p:sp>
      <p:sp>
        <p:nvSpPr>
          <p:cNvPr id="59398" name="Content Placeholder 5"/>
          <p:cNvSpPr>
            <a:spLocks noGrp="1"/>
          </p:cNvSpPr>
          <p:nvPr>
            <p:ph sz="quarter" idx="4"/>
          </p:nvPr>
        </p:nvSpPr>
        <p:spPr/>
        <p:txBody>
          <a:bodyPr/>
          <a:lstStyle/>
          <a:p>
            <a:endParaRPr lang="vi-VN" smtClean="0"/>
          </a:p>
        </p:txBody>
      </p:sp>
      <p:sp>
        <p:nvSpPr>
          <p:cNvPr id="7" name="Rectangle 10"/>
          <p:cNvSpPr>
            <a:spLocks/>
          </p:cNvSpPr>
          <p:nvPr/>
        </p:nvSpPr>
        <p:spPr bwMode="auto">
          <a:xfrm>
            <a:off x="381000" y="2133600"/>
            <a:ext cx="8534400" cy="381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Times New Roman" pitchFamily="18" charset="0"/>
              <a:buNone/>
            </a:pPr>
            <a:r>
              <a:rPr lang="en-US" sz="3200" b="1" i="1" dirty="0">
                <a:latin typeface="VNI-Times" pitchFamily="2" charset="0"/>
              </a:rPr>
              <a:t> </a:t>
            </a:r>
            <a:r>
              <a:rPr lang="en-US" sz="3200" b="1" i="1" u="sng" dirty="0" err="1" smtClean="0">
                <a:solidFill>
                  <a:srgbClr val="000000"/>
                </a:solidFill>
              </a:rPr>
              <a:t>C</a:t>
            </a:r>
            <a:r>
              <a:rPr lang="en-US" sz="3200" b="1" i="1" u="sng" dirty="0" err="1" smtClean="0"/>
              <a:t>âu</a:t>
            </a:r>
            <a:r>
              <a:rPr lang="en-US" sz="3200" b="1" i="1" u="sng" dirty="0" smtClean="0"/>
              <a:t> </a:t>
            </a:r>
            <a:r>
              <a:rPr lang="en-US" sz="3200" b="1" i="1" u="sng" dirty="0"/>
              <a:t>2:</a:t>
            </a:r>
            <a:r>
              <a:rPr lang="en-US" sz="3200" b="1" i="1" dirty="0">
                <a:solidFill>
                  <a:srgbClr val="FF00FF"/>
                </a:solidFill>
              </a:rPr>
              <a:t> </a:t>
            </a:r>
            <a:r>
              <a:rPr lang="en-US" sz="3200" b="1" i="1" dirty="0" err="1">
                <a:solidFill>
                  <a:srgbClr val="FF00FF"/>
                </a:solidFill>
              </a:rPr>
              <a:t>Trung</a:t>
            </a:r>
            <a:r>
              <a:rPr lang="en-US" sz="3200" b="1" i="1" dirty="0">
                <a:solidFill>
                  <a:srgbClr val="FF00FF"/>
                </a:solidFill>
              </a:rPr>
              <a:t> </a:t>
            </a:r>
            <a:r>
              <a:rPr lang="en-US" sz="3200" b="1" i="1" dirty="0" err="1">
                <a:solidFill>
                  <a:srgbClr val="FF00FF"/>
                </a:solidFill>
              </a:rPr>
              <a:t>Quốc</a:t>
            </a:r>
            <a:r>
              <a:rPr lang="en-US" sz="3200" b="1" i="1" dirty="0">
                <a:solidFill>
                  <a:srgbClr val="FF00FF"/>
                </a:solidFill>
              </a:rPr>
              <a:t> </a:t>
            </a:r>
            <a:r>
              <a:rPr lang="en-US" sz="3200" b="1" i="1" dirty="0" err="1">
                <a:solidFill>
                  <a:srgbClr val="FF00FF"/>
                </a:solidFill>
              </a:rPr>
              <a:t>Đồng</a:t>
            </a:r>
            <a:r>
              <a:rPr lang="en-US" sz="3200" b="1" i="1" dirty="0">
                <a:solidFill>
                  <a:srgbClr val="FF00FF"/>
                </a:solidFill>
              </a:rPr>
              <a:t> minh </a:t>
            </a:r>
            <a:r>
              <a:rPr lang="en-US" sz="3200" b="1" i="1" dirty="0" err="1">
                <a:solidFill>
                  <a:srgbClr val="FF00FF"/>
                </a:solidFill>
              </a:rPr>
              <a:t>hội</a:t>
            </a:r>
            <a:r>
              <a:rPr lang="en-US" sz="3200" b="1" i="1" dirty="0">
                <a:solidFill>
                  <a:srgbClr val="FF00FF"/>
                </a:solidFill>
              </a:rPr>
              <a:t> </a:t>
            </a:r>
            <a:r>
              <a:rPr lang="en-US" sz="3200" b="1" i="1" dirty="0" err="1">
                <a:solidFill>
                  <a:srgbClr val="FF00FF"/>
                </a:solidFill>
              </a:rPr>
              <a:t>là</a:t>
            </a:r>
            <a:r>
              <a:rPr lang="en-US" sz="3200" b="1" i="1" dirty="0">
                <a:solidFill>
                  <a:srgbClr val="FF00FF"/>
                </a:solidFill>
              </a:rPr>
              <a:t> </a:t>
            </a:r>
            <a:r>
              <a:rPr lang="en-US" sz="3200" b="1" i="1" dirty="0" err="1">
                <a:solidFill>
                  <a:srgbClr val="FF00FF"/>
                </a:solidFill>
              </a:rPr>
              <a:t>tổ</a:t>
            </a:r>
            <a:r>
              <a:rPr lang="en-US" sz="3200" b="1" i="1" dirty="0">
                <a:solidFill>
                  <a:srgbClr val="FF00FF"/>
                </a:solidFill>
              </a:rPr>
              <a:t> </a:t>
            </a:r>
            <a:r>
              <a:rPr lang="en-US" sz="3200" b="1" i="1" dirty="0" err="1">
                <a:solidFill>
                  <a:srgbClr val="FF00FF"/>
                </a:solidFill>
              </a:rPr>
              <a:t>chức</a:t>
            </a:r>
            <a:r>
              <a:rPr lang="en-US" sz="3200" b="1" i="1" dirty="0">
                <a:solidFill>
                  <a:srgbClr val="FF00FF"/>
                </a:solidFill>
              </a:rPr>
              <a:t> </a:t>
            </a:r>
            <a:r>
              <a:rPr lang="en-US" sz="3200" b="1" i="1" dirty="0" err="1">
                <a:solidFill>
                  <a:srgbClr val="FF00FF"/>
                </a:solidFill>
              </a:rPr>
              <a:t>chính</a:t>
            </a:r>
            <a:r>
              <a:rPr lang="en-US" sz="3200" b="1" i="1" dirty="0">
                <a:solidFill>
                  <a:srgbClr val="FF00FF"/>
                </a:solidFill>
              </a:rPr>
              <a:t> </a:t>
            </a:r>
            <a:r>
              <a:rPr lang="en-US" sz="3200" b="1" i="1" dirty="0" err="1">
                <a:solidFill>
                  <a:srgbClr val="FF00FF"/>
                </a:solidFill>
              </a:rPr>
              <a:t>trị</a:t>
            </a:r>
            <a:r>
              <a:rPr lang="en-US" sz="3200" b="1" i="1" dirty="0">
                <a:solidFill>
                  <a:srgbClr val="FF00FF"/>
                </a:solidFill>
              </a:rPr>
              <a:t> </a:t>
            </a:r>
            <a:r>
              <a:rPr lang="en-US" sz="3200" b="1" i="1" dirty="0" err="1" smtClean="0">
                <a:solidFill>
                  <a:srgbClr val="FF00FF"/>
                </a:solidFill>
              </a:rPr>
              <a:t>của</a:t>
            </a:r>
            <a:endParaRPr lang="en-US" sz="3200" b="1" i="1" dirty="0" smtClean="0">
              <a:solidFill>
                <a:srgbClr val="FF00FF"/>
              </a:solidFill>
            </a:endParaRPr>
          </a:p>
          <a:p>
            <a:pPr marL="342900" indent="-342900" eaLnBrk="0" hangingPunct="0">
              <a:spcBef>
                <a:spcPct val="20000"/>
              </a:spcBef>
              <a:buFont typeface="Times New Roman" pitchFamily="18" charset="0"/>
              <a:buNone/>
            </a:pPr>
            <a:r>
              <a:rPr lang="en-US" sz="3200" b="1" dirty="0">
                <a:solidFill>
                  <a:schemeClr val="hlink"/>
                </a:solidFill>
                <a:latin typeface="VNI-Times" pitchFamily="2" charset="0"/>
              </a:rPr>
              <a:t>	A. </a:t>
            </a:r>
            <a:r>
              <a:rPr lang="en-US" sz="3200" b="1" dirty="0" err="1">
                <a:solidFill>
                  <a:schemeClr val="hlink"/>
                </a:solidFill>
              </a:rPr>
              <a:t>Giai</a:t>
            </a:r>
            <a:r>
              <a:rPr lang="en-US" sz="3200" b="1" dirty="0">
                <a:solidFill>
                  <a:schemeClr val="hlink"/>
                </a:solidFill>
              </a:rPr>
              <a:t> </a:t>
            </a:r>
            <a:r>
              <a:rPr lang="en-US" sz="3200" b="1" dirty="0" err="1">
                <a:solidFill>
                  <a:schemeClr val="hlink"/>
                </a:solidFill>
              </a:rPr>
              <a:t>cấp</a:t>
            </a:r>
            <a:r>
              <a:rPr lang="en-US" sz="3200" b="1" dirty="0">
                <a:solidFill>
                  <a:schemeClr val="hlink"/>
                </a:solidFill>
              </a:rPr>
              <a:t> </a:t>
            </a:r>
            <a:r>
              <a:rPr lang="en-US" sz="3200" b="1" dirty="0" err="1">
                <a:solidFill>
                  <a:schemeClr val="hlink"/>
                </a:solidFill>
              </a:rPr>
              <a:t>nông</a:t>
            </a:r>
            <a:r>
              <a:rPr lang="en-US" sz="3200" b="1" dirty="0">
                <a:solidFill>
                  <a:schemeClr val="hlink"/>
                </a:solidFill>
              </a:rPr>
              <a:t> </a:t>
            </a:r>
            <a:r>
              <a:rPr lang="en-US" sz="3200" b="1" dirty="0" err="1">
                <a:solidFill>
                  <a:schemeClr val="hlink"/>
                </a:solidFill>
              </a:rPr>
              <a:t>dân</a:t>
            </a:r>
            <a:r>
              <a:rPr lang="en-US" sz="3200" b="1" dirty="0">
                <a:solidFill>
                  <a:schemeClr val="hlink"/>
                </a:solidFill>
              </a:rPr>
              <a:t> </a:t>
            </a:r>
            <a:r>
              <a:rPr lang="en-US" sz="3200" b="1" dirty="0" err="1">
                <a:solidFill>
                  <a:schemeClr val="hlink"/>
                </a:solidFill>
              </a:rPr>
              <a:t>Trung</a:t>
            </a:r>
            <a:r>
              <a:rPr lang="en-US" sz="3200" b="1" dirty="0">
                <a:solidFill>
                  <a:schemeClr val="hlink"/>
                </a:solidFill>
              </a:rPr>
              <a:t> </a:t>
            </a:r>
            <a:r>
              <a:rPr lang="en-US" sz="3200" b="1" dirty="0" err="1">
                <a:solidFill>
                  <a:schemeClr val="hlink"/>
                </a:solidFill>
              </a:rPr>
              <a:t>Quốc</a:t>
            </a:r>
            <a:r>
              <a:rPr lang="en-US" sz="3200" b="1" dirty="0">
                <a:solidFill>
                  <a:schemeClr val="hlink"/>
                </a:solidFill>
              </a:rPr>
              <a:t>.</a:t>
            </a:r>
          </a:p>
          <a:p>
            <a:pPr marL="342900" indent="-342900" eaLnBrk="0" hangingPunct="0">
              <a:spcBef>
                <a:spcPct val="20000"/>
              </a:spcBef>
              <a:buFont typeface="Times New Roman" pitchFamily="18" charset="0"/>
              <a:buNone/>
            </a:pPr>
            <a:r>
              <a:rPr lang="en-US" sz="3200" b="1" dirty="0">
                <a:solidFill>
                  <a:schemeClr val="hlink"/>
                </a:solidFill>
                <a:latin typeface="VNI-Times" pitchFamily="2" charset="0"/>
              </a:rPr>
              <a:t>	B</a:t>
            </a:r>
            <a:r>
              <a:rPr lang="en-US" sz="3200" b="1" dirty="0">
                <a:solidFill>
                  <a:schemeClr val="hlink"/>
                </a:solidFill>
                <a:latin typeface="Calibri" pitchFamily="34" charset="0"/>
              </a:rPr>
              <a:t>. </a:t>
            </a:r>
            <a:r>
              <a:rPr lang="en-US" sz="3200" b="1" dirty="0" err="1">
                <a:solidFill>
                  <a:schemeClr val="hlink"/>
                </a:solidFill>
              </a:rPr>
              <a:t>Giai</a:t>
            </a:r>
            <a:r>
              <a:rPr lang="en-US" sz="3200" b="1" dirty="0">
                <a:solidFill>
                  <a:schemeClr val="hlink"/>
                </a:solidFill>
              </a:rPr>
              <a:t> </a:t>
            </a:r>
            <a:r>
              <a:rPr lang="en-US" sz="3200" b="1" dirty="0" err="1">
                <a:solidFill>
                  <a:schemeClr val="hlink"/>
                </a:solidFill>
              </a:rPr>
              <a:t>cấp</a:t>
            </a:r>
            <a:r>
              <a:rPr lang="en-US" sz="3200" b="1" dirty="0">
                <a:solidFill>
                  <a:schemeClr val="hlink"/>
                </a:solidFill>
              </a:rPr>
              <a:t> </a:t>
            </a:r>
            <a:r>
              <a:rPr lang="en-US" sz="3200" b="1" dirty="0" err="1">
                <a:solidFill>
                  <a:schemeClr val="hlink"/>
                </a:solidFill>
              </a:rPr>
              <a:t>tư</a:t>
            </a:r>
            <a:r>
              <a:rPr lang="en-US" sz="3200" b="1" dirty="0">
                <a:solidFill>
                  <a:schemeClr val="hlink"/>
                </a:solidFill>
              </a:rPr>
              <a:t> </a:t>
            </a:r>
            <a:r>
              <a:rPr lang="en-US" sz="3200" b="1" dirty="0" err="1">
                <a:solidFill>
                  <a:schemeClr val="hlink"/>
                </a:solidFill>
              </a:rPr>
              <a:t>sản</a:t>
            </a:r>
            <a:r>
              <a:rPr lang="en-US" sz="3200" b="1" dirty="0">
                <a:solidFill>
                  <a:schemeClr val="hlink"/>
                </a:solidFill>
              </a:rPr>
              <a:t> </a:t>
            </a:r>
            <a:r>
              <a:rPr lang="en-US" sz="3200" b="1" dirty="0" err="1">
                <a:solidFill>
                  <a:schemeClr val="hlink"/>
                </a:solidFill>
              </a:rPr>
              <a:t>Trung</a:t>
            </a:r>
            <a:r>
              <a:rPr lang="en-US" sz="3200" b="1" dirty="0">
                <a:solidFill>
                  <a:schemeClr val="hlink"/>
                </a:solidFill>
              </a:rPr>
              <a:t> </a:t>
            </a:r>
            <a:r>
              <a:rPr lang="en-US" sz="3200" b="1" dirty="0" err="1">
                <a:solidFill>
                  <a:schemeClr val="hlink"/>
                </a:solidFill>
              </a:rPr>
              <a:t>Quốc</a:t>
            </a:r>
            <a:r>
              <a:rPr lang="en-US" sz="3200" b="1" dirty="0">
                <a:solidFill>
                  <a:schemeClr val="hlink"/>
                </a:solidFill>
              </a:rPr>
              <a:t>.</a:t>
            </a:r>
          </a:p>
          <a:p>
            <a:pPr marL="342900" indent="-342900" eaLnBrk="0" hangingPunct="0">
              <a:spcBef>
                <a:spcPct val="20000"/>
              </a:spcBef>
              <a:buFont typeface="Times New Roman" pitchFamily="18" charset="0"/>
              <a:buNone/>
            </a:pPr>
            <a:r>
              <a:rPr lang="en-US" sz="3200" b="1" dirty="0">
                <a:solidFill>
                  <a:schemeClr val="hlink"/>
                </a:solidFill>
                <a:latin typeface="VNI-Times" pitchFamily="2" charset="0"/>
              </a:rPr>
              <a:t>	C. </a:t>
            </a:r>
            <a:r>
              <a:rPr lang="en-US" sz="3200" b="1" dirty="0" err="1">
                <a:solidFill>
                  <a:schemeClr val="hlink"/>
                </a:solidFill>
              </a:rPr>
              <a:t>Cả</a:t>
            </a:r>
            <a:r>
              <a:rPr lang="en-US" sz="3200" b="1" dirty="0">
                <a:solidFill>
                  <a:schemeClr val="hlink"/>
                </a:solidFill>
              </a:rPr>
              <a:t> </a:t>
            </a:r>
            <a:r>
              <a:rPr lang="en-US" sz="3200" b="1" dirty="0" err="1">
                <a:solidFill>
                  <a:schemeClr val="hlink"/>
                </a:solidFill>
              </a:rPr>
              <a:t>hai</a:t>
            </a:r>
            <a:r>
              <a:rPr lang="en-US" sz="3200" b="1" dirty="0">
                <a:solidFill>
                  <a:schemeClr val="hlink"/>
                </a:solidFill>
              </a:rPr>
              <a:t> ý </a:t>
            </a:r>
            <a:r>
              <a:rPr lang="en-US" sz="3200" b="1" dirty="0" err="1">
                <a:solidFill>
                  <a:schemeClr val="hlink"/>
                </a:solidFill>
              </a:rPr>
              <a:t>trên</a:t>
            </a:r>
            <a:r>
              <a:rPr lang="en-US" sz="3200" b="1" dirty="0">
                <a:solidFill>
                  <a:schemeClr val="hlink"/>
                </a:solidFill>
              </a:rPr>
              <a:t> </a:t>
            </a:r>
            <a:r>
              <a:rPr lang="en-US" sz="3200" b="1" dirty="0" err="1">
                <a:solidFill>
                  <a:schemeClr val="hlink"/>
                </a:solidFill>
              </a:rPr>
              <a:t>đều</a:t>
            </a:r>
            <a:r>
              <a:rPr lang="en-US" sz="3200" b="1" dirty="0">
                <a:solidFill>
                  <a:schemeClr val="hlink"/>
                </a:solidFill>
              </a:rPr>
              <a:t> </a:t>
            </a:r>
            <a:r>
              <a:rPr lang="en-US" sz="3200" b="1" dirty="0" err="1">
                <a:solidFill>
                  <a:schemeClr val="hlink"/>
                </a:solidFill>
              </a:rPr>
              <a:t>đúng</a:t>
            </a:r>
            <a:r>
              <a:rPr lang="en-US" sz="3200" b="1" dirty="0">
                <a:solidFill>
                  <a:schemeClr val="hlink"/>
                </a:solidFill>
              </a:rPr>
              <a:t>.</a:t>
            </a:r>
          </a:p>
          <a:p>
            <a:pPr marL="342900" indent="-342900" eaLnBrk="0" hangingPunct="0">
              <a:spcBef>
                <a:spcPct val="20000"/>
              </a:spcBef>
              <a:buFont typeface="Times New Roman" pitchFamily="18" charset="0"/>
              <a:buNone/>
            </a:pPr>
            <a:r>
              <a:rPr lang="en-US" sz="3200" b="1" dirty="0">
                <a:solidFill>
                  <a:schemeClr val="hlink"/>
                </a:solidFill>
                <a:latin typeface="VNI-Times" pitchFamily="2" charset="0"/>
              </a:rPr>
              <a:t>	D. </a:t>
            </a:r>
            <a:r>
              <a:rPr lang="en-US" sz="3200" b="1" dirty="0" err="1">
                <a:solidFill>
                  <a:schemeClr val="hlink"/>
                </a:solidFill>
              </a:rPr>
              <a:t>Cả</a:t>
            </a:r>
            <a:r>
              <a:rPr lang="en-US" sz="3200" b="1" dirty="0">
                <a:solidFill>
                  <a:schemeClr val="hlink"/>
                </a:solidFill>
              </a:rPr>
              <a:t> </a:t>
            </a:r>
            <a:r>
              <a:rPr lang="en-US" sz="3200" b="1" dirty="0" err="1">
                <a:solidFill>
                  <a:schemeClr val="hlink"/>
                </a:solidFill>
              </a:rPr>
              <a:t>hai</a:t>
            </a:r>
            <a:r>
              <a:rPr lang="en-US" sz="3200" b="1" dirty="0">
                <a:solidFill>
                  <a:schemeClr val="hlink"/>
                </a:solidFill>
              </a:rPr>
              <a:t> ý </a:t>
            </a:r>
            <a:r>
              <a:rPr lang="en-US" sz="3200" b="1" dirty="0" err="1">
                <a:solidFill>
                  <a:schemeClr val="hlink"/>
                </a:solidFill>
              </a:rPr>
              <a:t>trên</a:t>
            </a:r>
            <a:r>
              <a:rPr lang="en-US" sz="3200" b="1" dirty="0">
                <a:solidFill>
                  <a:schemeClr val="hlink"/>
                </a:solidFill>
              </a:rPr>
              <a:t> </a:t>
            </a:r>
            <a:r>
              <a:rPr lang="en-US" sz="3200" b="1" dirty="0" err="1">
                <a:solidFill>
                  <a:schemeClr val="hlink"/>
                </a:solidFill>
              </a:rPr>
              <a:t>đều</a:t>
            </a:r>
            <a:r>
              <a:rPr lang="en-US" sz="3200" b="1" dirty="0">
                <a:solidFill>
                  <a:schemeClr val="hlink"/>
                </a:solidFill>
              </a:rPr>
              <a:t> </a:t>
            </a:r>
            <a:r>
              <a:rPr lang="en-US" sz="3200" b="1" dirty="0" err="1">
                <a:solidFill>
                  <a:schemeClr val="hlink"/>
                </a:solidFill>
              </a:rPr>
              <a:t>sai</a:t>
            </a:r>
            <a:r>
              <a:rPr lang="en-US" sz="3200" b="1" dirty="0">
                <a:solidFill>
                  <a:schemeClr val="hlink"/>
                </a:solidFill>
              </a:rPr>
              <a:t>.</a:t>
            </a:r>
          </a:p>
        </p:txBody>
      </p:sp>
      <p:sp>
        <p:nvSpPr>
          <p:cNvPr id="8" name="Oval 11"/>
          <p:cNvSpPr>
            <a:spLocks noChangeArrowheads="1"/>
          </p:cNvSpPr>
          <p:nvPr/>
        </p:nvSpPr>
        <p:spPr bwMode="auto">
          <a:xfrm>
            <a:off x="685800" y="3733800"/>
            <a:ext cx="533400" cy="762000"/>
          </a:xfrm>
          <a:prstGeom prst="ellipse">
            <a:avLst/>
          </a:prstGeom>
          <a:solidFill>
            <a:srgbClr val="FFCC99"/>
          </a:solidFill>
          <a:ln w="9525">
            <a:solidFill>
              <a:schemeClr val="tx1"/>
            </a:solidFill>
            <a:round/>
            <a:headEnd/>
            <a:tailEnd/>
          </a:ln>
        </p:spPr>
        <p:txBody>
          <a:bodyPr wrap="none" anchor="ctr"/>
          <a:lstStyle/>
          <a:p>
            <a:pPr algn="ctr"/>
            <a:r>
              <a:rPr lang="en-US" sz="3600" b="1">
                <a:solidFill>
                  <a:srgbClr val="FF0000"/>
                </a:solidFill>
              </a:rPr>
              <a:t>B</a:t>
            </a:r>
          </a:p>
        </p:txBody>
      </p:sp>
      <p:sp>
        <p:nvSpPr>
          <p:cNvPr id="59401" name="AutoShape 5"/>
          <p:cNvSpPr>
            <a:spLocks noChangeArrowheads="1"/>
          </p:cNvSpPr>
          <p:nvPr/>
        </p:nvSpPr>
        <p:spPr bwMode="auto">
          <a:xfrm>
            <a:off x="228600" y="304800"/>
            <a:ext cx="8686800" cy="990600"/>
          </a:xfrm>
          <a:prstGeom prst="ribbon">
            <a:avLst>
              <a:gd name="adj1" fmla="val 12500"/>
              <a:gd name="adj2" fmla="val 50000"/>
            </a:avLst>
          </a:prstGeom>
          <a:solidFill>
            <a:srgbClr val="CCFFCC"/>
          </a:solidFill>
          <a:ln w="9525">
            <a:solidFill>
              <a:schemeClr val="tx1"/>
            </a:solidFill>
            <a:round/>
            <a:headEnd/>
            <a:tailEnd/>
          </a:ln>
        </p:spPr>
        <p:txBody>
          <a:bodyPr wrap="none" anchor="ctr"/>
          <a:lstStyle/>
          <a:p>
            <a:endParaRPr lang="vi-VN"/>
          </a:p>
        </p:txBody>
      </p:sp>
      <p:sp>
        <p:nvSpPr>
          <p:cNvPr id="59402" name="Rectangle 4"/>
          <p:cNvSpPr>
            <a:spLocks noChangeArrowheads="1"/>
          </p:cNvSpPr>
          <p:nvPr/>
        </p:nvSpPr>
        <p:spPr bwMode="auto">
          <a:xfrm>
            <a:off x="2003425" y="609600"/>
            <a:ext cx="477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indent="457200" algn="just" eaLnBrk="0" hangingPunct="0"/>
            <a:r>
              <a:rPr lang="en-US" sz="2800" b="1">
                <a:solidFill>
                  <a:srgbClr val="FF0000"/>
                </a:solidFill>
              </a:rPr>
              <a:t>B</a:t>
            </a:r>
            <a:r>
              <a:rPr lang="vi-VN" sz="2800" b="1">
                <a:solidFill>
                  <a:srgbClr val="FF0000"/>
                </a:solidFill>
              </a:rPr>
              <a:t>ÀI</a:t>
            </a:r>
            <a:r>
              <a:rPr lang="en-US" sz="2800" b="1">
                <a:solidFill>
                  <a:srgbClr val="FF0000"/>
                </a:solidFill>
              </a:rPr>
              <a:t> T</a:t>
            </a:r>
            <a:r>
              <a:rPr lang="vi-VN" sz="2800" b="1">
                <a:solidFill>
                  <a:srgbClr val="FF0000"/>
                </a:solidFill>
              </a:rPr>
              <a:t>ẬP</a:t>
            </a:r>
            <a:r>
              <a:rPr lang="en-US" sz="2800" b="1">
                <a:solidFill>
                  <a:srgbClr val="FF0000"/>
                </a:solidFill>
              </a:rPr>
              <a:t> TR</a:t>
            </a:r>
            <a:r>
              <a:rPr lang="vi-VN" sz="2800" b="1">
                <a:solidFill>
                  <a:srgbClr val="FF0000"/>
                </a:solidFill>
              </a:rPr>
              <a:t>ẮC</a:t>
            </a:r>
            <a:r>
              <a:rPr lang="en-US" sz="2800" b="1">
                <a:solidFill>
                  <a:srgbClr val="FF0000"/>
                </a:solidFill>
              </a:rPr>
              <a:t> NGHI</a:t>
            </a:r>
            <a:r>
              <a:rPr lang="vi-VN" sz="2800" b="1">
                <a:solidFill>
                  <a:srgbClr val="FF0000"/>
                </a:solidFill>
              </a:rPr>
              <a:t>ỆM</a:t>
            </a:r>
          </a:p>
        </p:txBody>
      </p:sp>
      <p:sp>
        <p:nvSpPr>
          <p:cNvPr id="11" name="Rectangle 1"/>
          <p:cNvSpPr>
            <a:spLocks noChangeArrowheads="1"/>
          </p:cNvSpPr>
          <p:nvPr/>
        </p:nvSpPr>
        <p:spPr bwMode="auto">
          <a:xfrm>
            <a:off x="533400" y="1371600"/>
            <a:ext cx="434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800" b="1"/>
              <a:t>* </a:t>
            </a:r>
            <a:r>
              <a:rPr lang="en-US" sz="3200" b="1"/>
              <a:t>Chọn đáp án đúng</a:t>
            </a:r>
          </a:p>
        </p:txBody>
      </p:sp>
    </p:spTree>
    <p:extLst>
      <p:ext uri="{BB962C8B-B14F-4D97-AF65-F5344CB8AC3E}">
        <p14:creationId xmlns:p14="http://schemas.microsoft.com/office/powerpoint/2010/main" val="4514034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11"/>
                                        </p:tgtEl>
                                        <p:attrNameLst>
                                          <p:attrName>style.visibility</p:attrName>
                                        </p:attrNameLst>
                                      </p:cBhvr>
                                      <p:to>
                                        <p:strVal val="visible"/>
                                      </p:to>
                                    </p:set>
                                    <p:anim calcmode="lin" valueType="num">
                                      <p:cBhvr>
                                        <p:cTn id="10" dur="1000" fill="hold"/>
                                        <p:tgtEl>
                                          <p:spTgt spid="11"/>
                                        </p:tgtEl>
                                        <p:attrNameLst>
                                          <p:attrName>ppt_w</p:attrName>
                                        </p:attrNameLst>
                                      </p:cBhvr>
                                      <p:tavLst>
                                        <p:tav tm="0">
                                          <p:val>
                                            <p:fltVal val="0"/>
                                          </p:val>
                                        </p:tav>
                                        <p:tav tm="100000">
                                          <p:val>
                                            <p:strVal val="#ppt_w"/>
                                          </p:val>
                                        </p:tav>
                                      </p:tavLst>
                                    </p:anim>
                                    <p:anim calcmode="lin" valueType="num">
                                      <p:cBhvr>
                                        <p:cTn id="11" dur="1000" fill="hold"/>
                                        <p:tgtEl>
                                          <p:spTgt spid="11"/>
                                        </p:tgtEl>
                                        <p:attrNameLst>
                                          <p:attrName>ppt_h</p:attrName>
                                        </p:attrNameLst>
                                      </p:cBhvr>
                                      <p:tavLst>
                                        <p:tav tm="0">
                                          <p:val>
                                            <p:fltVal val="0"/>
                                          </p:val>
                                        </p:tav>
                                        <p:tav tm="100000">
                                          <p:val>
                                            <p:strVal val="#ppt_h"/>
                                          </p:val>
                                        </p:tav>
                                      </p:tavLst>
                                    </p:anim>
                                    <p:anim calcmode="lin" valueType="num">
                                      <p:cBhvr>
                                        <p:cTn id="12" dur="1000" fill="hold"/>
                                        <p:tgtEl>
                                          <p:spTgt spid="11"/>
                                        </p:tgtEl>
                                        <p:attrNameLst>
                                          <p:attrName>style.rotation</p:attrName>
                                        </p:attrNameLst>
                                      </p:cBhvr>
                                      <p:tavLst>
                                        <p:tav tm="0">
                                          <p:val>
                                            <p:fltVal val="90"/>
                                          </p:val>
                                        </p:tav>
                                        <p:tav tm="100000">
                                          <p:val>
                                            <p:fltVal val="0"/>
                                          </p:val>
                                        </p:tav>
                                      </p:tavLst>
                                    </p:anim>
                                    <p:animEffect transition="in" filter="fade">
                                      <p:cBhvr>
                                        <p:cTn id="13" dur="1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517" name="Rectangle 5"/>
          <p:cNvSpPr>
            <a:spLocks noChangeArrowheads="1"/>
          </p:cNvSpPr>
          <p:nvPr/>
        </p:nvSpPr>
        <p:spPr bwMode="auto">
          <a:xfrm>
            <a:off x="585788" y="609600"/>
            <a:ext cx="711041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800" b="1" u="sng" dirty="0" err="1">
                <a:solidFill>
                  <a:srgbClr val="CC0000"/>
                </a:solidFill>
              </a:rPr>
              <a:t>H</a:t>
            </a:r>
            <a:r>
              <a:rPr lang="en-US" sz="4400" b="1" u="sng" dirty="0" err="1">
                <a:solidFill>
                  <a:srgbClr val="CC0000"/>
                </a:solidFill>
                <a:latin typeface="Calibri" pitchFamily="34" charset="0"/>
              </a:rPr>
              <a:t>ướng</a:t>
            </a:r>
            <a:r>
              <a:rPr lang="en-US" sz="4400" b="1" u="sng" dirty="0">
                <a:solidFill>
                  <a:srgbClr val="CC0000"/>
                </a:solidFill>
                <a:latin typeface="Calibri" pitchFamily="34" charset="0"/>
              </a:rPr>
              <a:t> </a:t>
            </a:r>
            <a:r>
              <a:rPr lang="en-US" sz="4400" b="1" u="sng" dirty="0" err="1">
                <a:solidFill>
                  <a:srgbClr val="CC0000"/>
                </a:solidFill>
                <a:latin typeface="Calibri" pitchFamily="34" charset="0"/>
              </a:rPr>
              <a:t>dẫn</a:t>
            </a:r>
            <a:r>
              <a:rPr lang="en-US" sz="4400" b="1" u="sng" dirty="0">
                <a:solidFill>
                  <a:srgbClr val="CC0000"/>
                </a:solidFill>
                <a:latin typeface="Calibri" pitchFamily="34" charset="0"/>
              </a:rPr>
              <a:t> </a:t>
            </a:r>
            <a:r>
              <a:rPr lang="en-US" sz="4400" b="1" u="sng" dirty="0" err="1">
                <a:solidFill>
                  <a:srgbClr val="CC0000"/>
                </a:solidFill>
                <a:latin typeface="Calibri" pitchFamily="34" charset="0"/>
              </a:rPr>
              <a:t>về</a:t>
            </a:r>
            <a:r>
              <a:rPr lang="en-US" sz="4400" b="1" u="sng" dirty="0">
                <a:solidFill>
                  <a:srgbClr val="CC0000"/>
                </a:solidFill>
                <a:latin typeface="Calibri" pitchFamily="34" charset="0"/>
              </a:rPr>
              <a:t> </a:t>
            </a:r>
            <a:r>
              <a:rPr lang="en-US" sz="4400" b="1" u="sng" dirty="0" err="1">
                <a:solidFill>
                  <a:srgbClr val="CC0000"/>
                </a:solidFill>
                <a:latin typeface="Calibri" pitchFamily="34" charset="0"/>
              </a:rPr>
              <a:t>nhà</a:t>
            </a:r>
            <a:endParaRPr lang="en-US" sz="4400" b="1" u="sng" dirty="0">
              <a:solidFill>
                <a:srgbClr val="CC0000"/>
              </a:solidFill>
              <a:latin typeface="Calibri" pitchFamily="34" charset="0"/>
            </a:endParaRPr>
          </a:p>
        </p:txBody>
      </p:sp>
      <p:sp>
        <p:nvSpPr>
          <p:cNvPr id="64519" name="Text Box 7"/>
          <p:cNvSpPr txBox="1">
            <a:spLocks noChangeArrowheads="1"/>
          </p:cNvSpPr>
          <p:nvPr/>
        </p:nvSpPr>
        <p:spPr bwMode="auto">
          <a:xfrm>
            <a:off x="1066800" y="1757087"/>
            <a:ext cx="4930775" cy="584200"/>
          </a:xfrm>
          <a:prstGeom prst="rect">
            <a:avLst/>
          </a:prstGeom>
          <a:noFill/>
          <a:ln>
            <a:noFill/>
          </a:ln>
          <a:effectLs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eaLnBrk="1" hangingPunct="1"/>
            <a:r>
              <a:rPr lang="en-US" sz="3200" b="1" dirty="0">
                <a:solidFill>
                  <a:srgbClr val="CC3300"/>
                </a:solidFill>
                <a:effectLst>
                  <a:outerShdw blurRad="38100" dist="38100" dir="2700000" algn="tl">
                    <a:srgbClr val="C0C0C0"/>
                  </a:outerShdw>
                </a:effectLst>
              </a:rPr>
              <a:t>*</a:t>
            </a:r>
            <a:r>
              <a:rPr lang="en-US" sz="3200" b="1" dirty="0">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Trả</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lời</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câu</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hỏi</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cuối</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bài</a:t>
            </a:r>
            <a:r>
              <a:rPr lang="en-US" sz="2800" dirty="0">
                <a:solidFill>
                  <a:schemeClr val="hlink"/>
                </a:solidFill>
              </a:rPr>
              <a:t> </a:t>
            </a:r>
          </a:p>
        </p:txBody>
      </p:sp>
      <p:sp>
        <p:nvSpPr>
          <p:cNvPr id="64520" name="Text Box 8"/>
          <p:cNvSpPr txBox="1">
            <a:spLocks noChangeArrowheads="1"/>
          </p:cNvSpPr>
          <p:nvPr/>
        </p:nvSpPr>
        <p:spPr bwMode="auto">
          <a:xfrm>
            <a:off x="1219200" y="3886200"/>
            <a:ext cx="6629400" cy="1754326"/>
          </a:xfrm>
          <a:prstGeom prst="rect">
            <a:avLst/>
          </a:prstGeom>
          <a:noFill/>
          <a:ln>
            <a:noFill/>
          </a:ln>
          <a:effectLst/>
          <a:extLst/>
        </p:spPr>
        <p:txBody>
          <a:bodyPr wrap="square">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en-US" sz="3200" b="1" dirty="0">
                <a:solidFill>
                  <a:srgbClr val="CC3300"/>
                </a:solidFill>
                <a:effectLst>
                  <a:outerShdw blurRad="38100" dist="38100" dir="2700000" algn="tl">
                    <a:srgbClr val="C0C0C0"/>
                  </a:outerShdw>
                </a:effectLst>
              </a:rPr>
              <a:t>*</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Chuẩn</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bị</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trước</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bài</a:t>
            </a:r>
            <a:r>
              <a:rPr lang="en-US" sz="3200" b="1" dirty="0">
                <a:solidFill>
                  <a:schemeClr val="hlink"/>
                </a:solidFill>
                <a:effectLst>
                  <a:outerShdw blurRad="38100" dist="38100" dir="2700000" algn="tl">
                    <a:srgbClr val="C0C0C0"/>
                  </a:outerShdw>
                </a:effectLst>
              </a:rPr>
              <a:t> 11: </a:t>
            </a:r>
            <a:r>
              <a:rPr lang="en-US" sz="3200" b="1" dirty="0" err="1">
                <a:solidFill>
                  <a:schemeClr val="hlink"/>
                </a:solidFill>
                <a:effectLst>
                  <a:outerShdw blurRad="38100" dist="38100" dir="2700000" algn="tl">
                    <a:srgbClr val="C0C0C0"/>
                  </a:outerShdw>
                </a:effectLst>
              </a:rPr>
              <a:t>Đông</a:t>
            </a:r>
            <a:r>
              <a:rPr lang="en-US" sz="3200" b="1" dirty="0">
                <a:solidFill>
                  <a:schemeClr val="hlink"/>
                </a:solidFill>
                <a:effectLst>
                  <a:outerShdw blurRad="38100" dist="38100" dir="2700000" algn="tl">
                    <a:srgbClr val="C0C0C0"/>
                  </a:outerShdw>
                </a:effectLst>
              </a:rPr>
              <a:t> Nam Á </a:t>
            </a:r>
            <a:r>
              <a:rPr lang="en-US" sz="3200" b="1" dirty="0" err="1">
                <a:solidFill>
                  <a:schemeClr val="hlink"/>
                </a:solidFill>
                <a:effectLst>
                  <a:outerShdw blurRad="38100" dist="38100" dir="2700000" algn="tl">
                    <a:srgbClr val="C0C0C0"/>
                  </a:outerShdw>
                </a:effectLst>
              </a:rPr>
              <a:t>cuối</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thế</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kỷ</a:t>
            </a:r>
            <a:r>
              <a:rPr lang="en-US" sz="3200" b="1" dirty="0">
                <a:solidFill>
                  <a:schemeClr val="hlink"/>
                </a:solidFill>
                <a:effectLst>
                  <a:outerShdw blurRad="38100" dist="38100" dir="2700000" algn="tl">
                    <a:srgbClr val="C0C0C0"/>
                  </a:outerShdw>
                </a:effectLst>
              </a:rPr>
              <a:t> XIX- </a:t>
            </a:r>
            <a:r>
              <a:rPr lang="en-US" sz="3200" b="1" dirty="0" err="1">
                <a:solidFill>
                  <a:schemeClr val="hlink"/>
                </a:solidFill>
                <a:effectLst>
                  <a:outerShdw blurRad="38100" dist="38100" dir="2700000" algn="tl">
                    <a:srgbClr val="C0C0C0"/>
                  </a:outerShdw>
                </a:effectLst>
              </a:rPr>
              <a:t>đầu</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thế</a:t>
            </a:r>
            <a:r>
              <a:rPr lang="en-US" sz="3200" b="1" dirty="0">
                <a:solidFill>
                  <a:schemeClr val="hlink"/>
                </a:solidFill>
                <a:effectLst>
                  <a:outerShdw blurRad="38100" dist="38100" dir="2700000" algn="tl">
                    <a:srgbClr val="C0C0C0"/>
                  </a:outerShdw>
                </a:effectLst>
              </a:rPr>
              <a:t> </a:t>
            </a:r>
            <a:r>
              <a:rPr lang="en-US" sz="3200" b="1" dirty="0" err="1">
                <a:solidFill>
                  <a:schemeClr val="hlink"/>
                </a:solidFill>
                <a:effectLst>
                  <a:outerShdw blurRad="38100" dist="38100" dir="2700000" algn="tl">
                    <a:srgbClr val="C0C0C0"/>
                  </a:outerShdw>
                </a:effectLst>
              </a:rPr>
              <a:t>kỷ</a:t>
            </a:r>
            <a:r>
              <a:rPr lang="en-US" sz="3200" b="1" dirty="0">
                <a:solidFill>
                  <a:schemeClr val="hlink"/>
                </a:solidFill>
                <a:effectLst>
                  <a:outerShdw blurRad="38100" dist="38100" dir="2700000" algn="tl">
                    <a:srgbClr val="C0C0C0"/>
                  </a:outerShdw>
                </a:effectLst>
              </a:rPr>
              <a:t> XX</a:t>
            </a:r>
            <a:r>
              <a:rPr lang="en-US" sz="4400" b="1" dirty="0">
                <a:solidFill>
                  <a:srgbClr val="FFFF00"/>
                </a:solidFill>
                <a:effectLst>
                  <a:outerShdw blurRad="38100" dist="38100" dir="2700000" algn="tl">
                    <a:srgbClr val="C0C0C0"/>
                  </a:outerShdw>
                </a:effectLst>
              </a:rPr>
              <a:t> </a:t>
            </a:r>
          </a:p>
        </p:txBody>
      </p:sp>
      <p:sp>
        <p:nvSpPr>
          <p:cNvPr id="64521" name="Rectangle 1"/>
          <p:cNvSpPr>
            <a:spLocks noChangeArrowheads="1"/>
          </p:cNvSpPr>
          <p:nvPr/>
        </p:nvSpPr>
        <p:spPr bwMode="auto">
          <a:xfrm>
            <a:off x="1219200" y="2326378"/>
            <a:ext cx="6629400" cy="1570037"/>
          </a:xfrm>
          <a:prstGeom prst="rect">
            <a:avLst/>
          </a:prstGeom>
          <a:noFill/>
          <a:ln>
            <a:noFill/>
          </a:ln>
          <a:extLst/>
        </p:spPr>
        <p:txBody>
          <a:bodyPr wrap="square" anchor="ctr">
            <a:spAutoFit/>
          </a:bodyPr>
          <a:lstStyle/>
          <a:p>
            <a:pPr algn="just"/>
            <a:r>
              <a:rPr lang="en-US" sz="3200" b="1" dirty="0">
                <a:solidFill>
                  <a:srgbClr val="CC3300"/>
                </a:solidFill>
                <a:effectLst>
                  <a:outerShdw blurRad="38100" dist="38100" dir="2700000" algn="tl">
                    <a:srgbClr val="C0C0C0"/>
                  </a:outerShdw>
                </a:effectLst>
              </a:rPr>
              <a:t>*</a:t>
            </a:r>
            <a:r>
              <a:rPr lang="en-US" dirty="0"/>
              <a:t> </a:t>
            </a:r>
            <a:r>
              <a:rPr lang="en-US" sz="2800" b="1" dirty="0" err="1">
                <a:solidFill>
                  <a:schemeClr val="hlink"/>
                </a:solidFill>
              </a:rPr>
              <a:t>L</a:t>
            </a:r>
            <a:r>
              <a:rPr lang="en-US" sz="3200" b="1" dirty="0" err="1">
                <a:solidFill>
                  <a:schemeClr val="hlink"/>
                </a:solidFill>
              </a:rPr>
              <a:t>ập</a:t>
            </a:r>
            <a:r>
              <a:rPr lang="en-US" sz="3200" b="1" dirty="0">
                <a:solidFill>
                  <a:schemeClr val="hlink"/>
                </a:solidFill>
              </a:rPr>
              <a:t> </a:t>
            </a:r>
            <a:r>
              <a:rPr lang="en-US" sz="3200" b="1" dirty="0" err="1">
                <a:solidFill>
                  <a:schemeClr val="hlink"/>
                </a:solidFill>
              </a:rPr>
              <a:t>niên</a:t>
            </a:r>
            <a:r>
              <a:rPr lang="en-US" sz="3200" b="1" dirty="0">
                <a:solidFill>
                  <a:schemeClr val="hlink"/>
                </a:solidFill>
              </a:rPr>
              <a:t> </a:t>
            </a:r>
            <a:r>
              <a:rPr lang="en-US" sz="3200" b="1" dirty="0" err="1">
                <a:solidFill>
                  <a:schemeClr val="hlink"/>
                </a:solidFill>
              </a:rPr>
              <a:t>biểu</a:t>
            </a:r>
            <a:r>
              <a:rPr lang="en-US" sz="3200" b="1" dirty="0">
                <a:solidFill>
                  <a:schemeClr val="hlink"/>
                </a:solidFill>
              </a:rPr>
              <a:t> </a:t>
            </a:r>
            <a:r>
              <a:rPr lang="en-US" sz="3200" b="1" dirty="0" err="1">
                <a:solidFill>
                  <a:schemeClr val="hlink"/>
                </a:solidFill>
              </a:rPr>
              <a:t>phong</a:t>
            </a:r>
            <a:r>
              <a:rPr lang="en-US" sz="3200" b="1" dirty="0">
                <a:solidFill>
                  <a:schemeClr val="hlink"/>
                </a:solidFill>
              </a:rPr>
              <a:t> </a:t>
            </a:r>
            <a:r>
              <a:rPr lang="en-US" sz="3200" b="1" dirty="0" err="1">
                <a:solidFill>
                  <a:schemeClr val="hlink"/>
                </a:solidFill>
              </a:rPr>
              <a:t>trào</a:t>
            </a:r>
            <a:r>
              <a:rPr lang="en-US" sz="3200" b="1" dirty="0">
                <a:solidFill>
                  <a:schemeClr val="hlink"/>
                </a:solidFill>
              </a:rPr>
              <a:t> </a:t>
            </a:r>
            <a:r>
              <a:rPr lang="en-US" sz="3200" b="1" dirty="0" err="1">
                <a:solidFill>
                  <a:schemeClr val="hlink"/>
                </a:solidFill>
              </a:rPr>
              <a:t>đấu</a:t>
            </a:r>
            <a:r>
              <a:rPr lang="en-US" sz="3200" b="1" dirty="0">
                <a:solidFill>
                  <a:schemeClr val="hlink"/>
                </a:solidFill>
              </a:rPr>
              <a:t> </a:t>
            </a:r>
            <a:r>
              <a:rPr lang="en-US" sz="3200" b="1" dirty="0" err="1">
                <a:solidFill>
                  <a:schemeClr val="hlink"/>
                </a:solidFill>
              </a:rPr>
              <a:t>tranh</a:t>
            </a:r>
            <a:r>
              <a:rPr lang="en-US" sz="3200" b="1" dirty="0">
                <a:solidFill>
                  <a:schemeClr val="hlink"/>
                </a:solidFill>
              </a:rPr>
              <a:t> </a:t>
            </a:r>
            <a:r>
              <a:rPr lang="en-US" sz="3200" b="1" dirty="0" err="1">
                <a:solidFill>
                  <a:schemeClr val="hlink"/>
                </a:solidFill>
              </a:rPr>
              <a:t>của</a:t>
            </a:r>
            <a:r>
              <a:rPr lang="en-US" sz="3200" b="1" dirty="0">
                <a:solidFill>
                  <a:schemeClr val="hlink"/>
                </a:solidFill>
              </a:rPr>
              <a:t> </a:t>
            </a:r>
            <a:r>
              <a:rPr lang="en-US" sz="3200" b="1" dirty="0" err="1">
                <a:solidFill>
                  <a:schemeClr val="hlink"/>
                </a:solidFill>
              </a:rPr>
              <a:t>nhân</a:t>
            </a:r>
            <a:r>
              <a:rPr lang="en-US" sz="3200" b="1" dirty="0">
                <a:solidFill>
                  <a:schemeClr val="hlink"/>
                </a:solidFill>
              </a:rPr>
              <a:t> </a:t>
            </a:r>
            <a:r>
              <a:rPr lang="en-US" sz="3200" b="1" dirty="0" err="1">
                <a:solidFill>
                  <a:schemeClr val="hlink"/>
                </a:solidFill>
              </a:rPr>
              <a:t>dân</a:t>
            </a:r>
            <a:r>
              <a:rPr lang="en-US" sz="3200" b="1" dirty="0">
                <a:solidFill>
                  <a:schemeClr val="hlink"/>
                </a:solidFill>
              </a:rPr>
              <a:t> </a:t>
            </a:r>
            <a:r>
              <a:rPr lang="en-US" sz="3200" b="1" dirty="0" err="1">
                <a:solidFill>
                  <a:schemeClr val="hlink"/>
                </a:solidFill>
              </a:rPr>
              <a:t>Trung</a:t>
            </a:r>
            <a:r>
              <a:rPr lang="en-US" sz="3200" b="1" dirty="0">
                <a:solidFill>
                  <a:schemeClr val="hlink"/>
                </a:solidFill>
              </a:rPr>
              <a:t> </a:t>
            </a:r>
            <a:r>
              <a:rPr lang="en-US" sz="3200" b="1" dirty="0" err="1">
                <a:solidFill>
                  <a:schemeClr val="hlink"/>
                </a:solidFill>
              </a:rPr>
              <a:t>Quốc</a:t>
            </a:r>
            <a:r>
              <a:rPr lang="en-US" sz="3200" b="1" dirty="0">
                <a:solidFill>
                  <a:schemeClr val="hlink"/>
                </a:solidFill>
              </a:rPr>
              <a:t> </a:t>
            </a:r>
            <a:r>
              <a:rPr lang="en-US" sz="3200" b="1" dirty="0" err="1">
                <a:solidFill>
                  <a:schemeClr val="hlink"/>
                </a:solidFill>
              </a:rPr>
              <a:t>cuối</a:t>
            </a:r>
            <a:r>
              <a:rPr lang="en-US" sz="3200" b="1" dirty="0">
                <a:solidFill>
                  <a:schemeClr val="hlink"/>
                </a:solidFill>
              </a:rPr>
              <a:t> </a:t>
            </a:r>
            <a:r>
              <a:rPr lang="en-US" sz="3200" b="1" dirty="0" err="1">
                <a:solidFill>
                  <a:schemeClr val="hlink"/>
                </a:solidFill>
              </a:rPr>
              <a:t>thế</a:t>
            </a:r>
            <a:r>
              <a:rPr lang="en-US" sz="3200" b="1" dirty="0">
                <a:solidFill>
                  <a:schemeClr val="hlink"/>
                </a:solidFill>
              </a:rPr>
              <a:t> </a:t>
            </a:r>
            <a:r>
              <a:rPr lang="en-US" sz="3200" b="1" dirty="0" err="1">
                <a:solidFill>
                  <a:schemeClr val="hlink"/>
                </a:solidFill>
              </a:rPr>
              <a:t>kỷ</a:t>
            </a:r>
            <a:r>
              <a:rPr lang="en-US" sz="3200" b="1" dirty="0">
                <a:solidFill>
                  <a:schemeClr val="hlink"/>
                </a:solidFill>
              </a:rPr>
              <a:t> XIX- </a:t>
            </a:r>
            <a:r>
              <a:rPr lang="en-US" sz="3200" b="1" dirty="0" err="1">
                <a:solidFill>
                  <a:schemeClr val="hlink"/>
                </a:solidFill>
              </a:rPr>
              <a:t>đầu</a:t>
            </a:r>
            <a:r>
              <a:rPr lang="en-US" sz="3200" b="1" dirty="0">
                <a:solidFill>
                  <a:schemeClr val="hlink"/>
                </a:solidFill>
              </a:rPr>
              <a:t> </a:t>
            </a:r>
            <a:r>
              <a:rPr lang="en-US" sz="3200" b="1" dirty="0" err="1">
                <a:solidFill>
                  <a:schemeClr val="hlink"/>
                </a:solidFill>
              </a:rPr>
              <a:t>thế</a:t>
            </a:r>
            <a:r>
              <a:rPr lang="en-US" sz="3200" b="1" dirty="0">
                <a:solidFill>
                  <a:schemeClr val="hlink"/>
                </a:solidFill>
              </a:rPr>
              <a:t> </a:t>
            </a:r>
            <a:r>
              <a:rPr lang="en-US" sz="3200" b="1" dirty="0" err="1">
                <a:solidFill>
                  <a:schemeClr val="hlink"/>
                </a:solidFill>
              </a:rPr>
              <a:t>kỷ</a:t>
            </a:r>
            <a:r>
              <a:rPr lang="en-US" sz="3200" b="1" dirty="0">
                <a:solidFill>
                  <a:schemeClr val="hlink"/>
                </a:solidFill>
              </a:rPr>
              <a:t> XX</a:t>
            </a:r>
          </a:p>
        </p:txBody>
      </p:sp>
    </p:spTree>
    <p:extLst>
      <p:ext uri="{BB962C8B-B14F-4D97-AF65-F5344CB8AC3E}">
        <p14:creationId xmlns:p14="http://schemas.microsoft.com/office/powerpoint/2010/main" val="1490094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wheel(4)">
                                      <p:cBhvr>
                                        <p:cTn id="7" dur="2000"/>
                                        <p:tgtEl>
                                          <p:spTgt spid="645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1" nodeType="clickEffect">
                                  <p:stCondLst>
                                    <p:cond delay="0"/>
                                  </p:stCondLst>
                                  <p:iterate type="lt">
                                    <p:tmPct val="0"/>
                                  </p:iterate>
                                  <p:childTnLst>
                                    <p:set>
                                      <p:cBhvr>
                                        <p:cTn id="11" dur="1" fill="hold">
                                          <p:stCondLst>
                                            <p:cond delay="0"/>
                                          </p:stCondLst>
                                        </p:cTn>
                                        <p:tgtEl>
                                          <p:spTgt spid="64519"/>
                                        </p:tgtEl>
                                        <p:attrNameLst>
                                          <p:attrName>style.visibility</p:attrName>
                                        </p:attrNameLst>
                                      </p:cBhvr>
                                      <p:to>
                                        <p:strVal val="visible"/>
                                      </p:to>
                                    </p:set>
                                    <p:animEffect transition="in" filter="wedge">
                                      <p:cBhvr>
                                        <p:cTn id="12" dur="2000"/>
                                        <p:tgtEl>
                                          <p:spTgt spid="64519"/>
                                        </p:tgtEl>
                                      </p:cBhvr>
                                    </p:animEffect>
                                  </p:childTnLst>
                                </p:cTn>
                              </p:par>
                              <p:par>
                                <p:cTn id="13" presetID="35" presetClass="path" presetSubtype="0" accel="50000" decel="50000" fill="hold" grpId="0" nodeType="withEffect">
                                  <p:stCondLst>
                                    <p:cond delay="0"/>
                                  </p:stCondLst>
                                  <p:iterate type="lt">
                                    <p:tmPct val="0"/>
                                  </p:iterate>
                                  <p:childTnLst>
                                    <p:animMotion origin="layout" path="M 0.89531 -0.01111 L 2.5E-6 2.22222E-6 " pathEditMode="relative" rAng="0" ptsTypes="AA">
                                      <p:cBhvr>
                                        <p:cTn id="14" dur="5000" fill="hold"/>
                                        <p:tgtEl>
                                          <p:spTgt spid="64519"/>
                                        </p:tgtEl>
                                        <p:attrNameLst>
                                          <p:attrName>ppt_x</p:attrName>
                                          <p:attrName>ppt_y</p:attrName>
                                        </p:attrNameLst>
                                      </p:cBhvr>
                                      <p:rCtr x="-44774" y="556"/>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4" fill="hold" grpId="0" nodeType="clickEffect">
                                  <p:stCondLst>
                                    <p:cond delay="0"/>
                                  </p:stCondLst>
                                  <p:iterate type="lt">
                                    <p:tmPct val="0"/>
                                  </p:iterate>
                                  <p:childTnLst>
                                    <p:set>
                                      <p:cBhvr>
                                        <p:cTn id="18" dur="1" fill="hold">
                                          <p:stCondLst>
                                            <p:cond delay="0"/>
                                          </p:stCondLst>
                                        </p:cTn>
                                        <p:tgtEl>
                                          <p:spTgt spid="64521"/>
                                        </p:tgtEl>
                                        <p:attrNameLst>
                                          <p:attrName>style.visibility</p:attrName>
                                        </p:attrNameLst>
                                      </p:cBhvr>
                                      <p:to>
                                        <p:strVal val="visible"/>
                                      </p:to>
                                    </p:set>
                                    <p:animEffect transition="in" filter="wheel(4)">
                                      <p:cBhvr>
                                        <p:cTn id="19" dur="2000"/>
                                        <p:tgtEl>
                                          <p:spTgt spid="6452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4" fill="hold" grpId="1" nodeType="clickEffect">
                                  <p:stCondLst>
                                    <p:cond delay="0"/>
                                  </p:stCondLst>
                                  <p:iterate type="lt">
                                    <p:tmPct val="0"/>
                                  </p:iterate>
                                  <p:childTnLst>
                                    <p:set>
                                      <p:cBhvr>
                                        <p:cTn id="23" dur="1" fill="hold">
                                          <p:stCondLst>
                                            <p:cond delay="0"/>
                                          </p:stCondLst>
                                        </p:cTn>
                                        <p:tgtEl>
                                          <p:spTgt spid="64520"/>
                                        </p:tgtEl>
                                        <p:attrNameLst>
                                          <p:attrName>style.visibility</p:attrName>
                                        </p:attrNameLst>
                                      </p:cBhvr>
                                      <p:to>
                                        <p:strVal val="visible"/>
                                      </p:to>
                                    </p:set>
                                    <p:animEffect transition="in" filter="wheel(4)">
                                      <p:cBhvr>
                                        <p:cTn id="24" dur="2000"/>
                                        <p:tgtEl>
                                          <p:spTgt spid="64520"/>
                                        </p:tgtEl>
                                      </p:cBhvr>
                                    </p:animEffect>
                                  </p:childTnLst>
                                </p:cTn>
                              </p:par>
                              <p:par>
                                <p:cTn id="25" presetID="42" presetClass="entr" presetSubtype="0" fill="hold" grpId="0" nodeType="withEffect">
                                  <p:stCondLst>
                                    <p:cond delay="0"/>
                                  </p:stCondLst>
                                  <p:iterate type="lt">
                                    <p:tmPct val="0"/>
                                  </p:iterate>
                                  <p:childTnLst>
                                    <p:set>
                                      <p:cBhvr>
                                        <p:cTn id="26" dur="1" fill="hold">
                                          <p:stCondLst>
                                            <p:cond delay="0"/>
                                          </p:stCondLst>
                                        </p:cTn>
                                        <p:tgtEl>
                                          <p:spTgt spid="64520"/>
                                        </p:tgtEl>
                                        <p:attrNameLst>
                                          <p:attrName>style.visibility</p:attrName>
                                        </p:attrNameLst>
                                      </p:cBhvr>
                                      <p:to>
                                        <p:strVal val="visible"/>
                                      </p:to>
                                    </p:set>
                                    <p:animEffect transition="in" filter="fade">
                                      <p:cBhvr>
                                        <p:cTn id="27" dur="1000"/>
                                        <p:tgtEl>
                                          <p:spTgt spid="64520"/>
                                        </p:tgtEl>
                                      </p:cBhvr>
                                    </p:animEffect>
                                    <p:anim calcmode="lin" valueType="num">
                                      <p:cBhvr>
                                        <p:cTn id="28" dur="1000" fill="hold"/>
                                        <p:tgtEl>
                                          <p:spTgt spid="64520"/>
                                        </p:tgtEl>
                                        <p:attrNameLst>
                                          <p:attrName>ppt_x</p:attrName>
                                        </p:attrNameLst>
                                      </p:cBhvr>
                                      <p:tavLst>
                                        <p:tav tm="0">
                                          <p:val>
                                            <p:strVal val="#ppt_x"/>
                                          </p:val>
                                        </p:tav>
                                        <p:tav tm="100000">
                                          <p:val>
                                            <p:strVal val="#ppt_x"/>
                                          </p:val>
                                        </p:tav>
                                      </p:tavLst>
                                    </p:anim>
                                    <p:anim calcmode="lin" valueType="num">
                                      <p:cBhvr>
                                        <p:cTn id="29" dur="1000" fill="hold"/>
                                        <p:tgtEl>
                                          <p:spTgt spid="645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64519" grpId="0"/>
      <p:bldP spid="64519" grpId="1"/>
      <p:bldP spid="64520" grpId="0"/>
      <p:bldP spid="64520" grpId="1"/>
      <p:bldP spid="645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Box 5"/>
          <p:cNvSpPr txBox="1">
            <a:spLocks noGrp="1" noChangeArrowheads="1"/>
          </p:cNvSpPr>
          <p:nvPr>
            <p:ph type="ctrTitle"/>
          </p:nvPr>
        </p:nvSpPr>
        <p:spPr bwMode="auto">
          <a:xfrm>
            <a:off x="1447800" y="1447800"/>
            <a:ext cx="6338466"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a:lstStyle>
          <a:p>
            <a:pPr algn="ctr">
              <a:defRPr/>
            </a:pPr>
            <a:r>
              <a:rPr lang="en-US" sz="4000" b="1" dirty="0" smtClean="0">
                <a:solidFill>
                  <a:srgbClr val="FF0000"/>
                </a:solidFill>
                <a:effectLst>
                  <a:outerShdw blurRad="38100" dist="38100" dir="2700000" algn="tl">
                    <a:srgbClr val="000000"/>
                  </a:outerShdw>
                </a:effectLst>
                <a:latin typeface="Garamond" pitchFamily="18" charset="0"/>
              </a:rPr>
              <a:t>CHƯƠNG 5: CHÂU Á </a:t>
            </a:r>
            <a:br>
              <a:rPr lang="en-US" sz="4000" b="1" dirty="0" smtClean="0">
                <a:solidFill>
                  <a:srgbClr val="FF0000"/>
                </a:solidFill>
                <a:effectLst>
                  <a:outerShdw blurRad="38100" dist="38100" dir="2700000" algn="tl">
                    <a:srgbClr val="000000"/>
                  </a:outerShdw>
                </a:effectLst>
                <a:latin typeface="Garamond" pitchFamily="18" charset="0"/>
              </a:rPr>
            </a:br>
            <a:r>
              <a:rPr lang="en-US" sz="4000" b="1" dirty="0" smtClean="0">
                <a:solidFill>
                  <a:srgbClr val="FF0000"/>
                </a:solidFill>
                <a:effectLst>
                  <a:outerShdw blurRad="38100" dist="38100" dir="2700000" algn="tl">
                    <a:srgbClr val="000000"/>
                  </a:outerShdw>
                </a:effectLst>
                <a:latin typeface="Garamond" pitchFamily="18" charset="0"/>
              </a:rPr>
              <a:t>TỪ NỬA SAU THẾ KỈ XIX</a:t>
            </a:r>
            <a:br>
              <a:rPr lang="en-US" sz="4000" b="1" dirty="0" smtClean="0">
                <a:solidFill>
                  <a:srgbClr val="FF0000"/>
                </a:solidFill>
                <a:effectLst>
                  <a:outerShdw blurRad="38100" dist="38100" dir="2700000" algn="tl">
                    <a:srgbClr val="000000"/>
                  </a:outerShdw>
                </a:effectLst>
                <a:latin typeface="Garamond" pitchFamily="18" charset="0"/>
              </a:rPr>
            </a:br>
            <a:r>
              <a:rPr lang="en-US" sz="4000" b="1" dirty="0" smtClean="0">
                <a:solidFill>
                  <a:srgbClr val="FF0000"/>
                </a:solidFill>
                <a:effectLst>
                  <a:outerShdw blurRad="38100" dist="38100" dir="2700000" algn="tl">
                    <a:srgbClr val="000000"/>
                  </a:outerShdw>
                </a:effectLst>
                <a:latin typeface="Garamond" pitchFamily="18" charset="0"/>
              </a:rPr>
              <a:t> ĐẾN ĐẦU THẾ KỈ XX </a:t>
            </a:r>
            <a:br>
              <a:rPr lang="en-US" sz="4000" b="1" dirty="0" smtClean="0">
                <a:solidFill>
                  <a:srgbClr val="FF0000"/>
                </a:solidFill>
                <a:effectLst>
                  <a:outerShdw blurRad="38100" dist="38100" dir="2700000" algn="tl">
                    <a:srgbClr val="000000"/>
                  </a:outerShdw>
                </a:effectLst>
                <a:latin typeface="Garamond" pitchFamily="18" charset="0"/>
              </a:rPr>
            </a:br>
            <a:r>
              <a:rPr lang="en-US" sz="4000" b="1" dirty="0" smtClean="0">
                <a:solidFill>
                  <a:srgbClr val="FF0000"/>
                </a:solidFill>
                <a:effectLst>
                  <a:outerShdw blurRad="38100" dist="38100" dir="2700000" algn="tl">
                    <a:srgbClr val="000000"/>
                  </a:outerShdw>
                </a:effectLst>
                <a:latin typeface="Garamond" pitchFamily="18" charset="0"/>
              </a:rPr>
              <a:t>TIẾT 30, 31 </a:t>
            </a:r>
            <a:r>
              <a:rPr lang="en-US" sz="4000" b="1" dirty="0" smtClean="0">
                <a:solidFill>
                  <a:srgbClr val="FF0000"/>
                </a:solidFill>
                <a:effectLst>
                  <a:outerShdw blurRad="38100" dist="38100" dir="2700000" algn="tl">
                    <a:srgbClr val="000000"/>
                  </a:outerShdw>
                </a:effectLst>
                <a:latin typeface="Garamond" pitchFamily="18" charset="0"/>
              </a:rPr>
              <a:t>- BÀI </a:t>
            </a:r>
            <a:r>
              <a:rPr lang="en-US" sz="4000" b="1" dirty="0" smtClean="0">
                <a:solidFill>
                  <a:srgbClr val="FF0000"/>
                </a:solidFill>
                <a:effectLst>
                  <a:outerShdw blurRad="38100" dist="38100" dir="2700000" algn="tl">
                    <a:srgbClr val="000000"/>
                  </a:outerShdw>
                </a:effectLst>
                <a:latin typeface="Garamond" pitchFamily="18" charset="0"/>
              </a:rPr>
              <a:t>15</a:t>
            </a:r>
            <a:br>
              <a:rPr lang="en-US" sz="4000" b="1" dirty="0" smtClean="0">
                <a:solidFill>
                  <a:srgbClr val="FF0000"/>
                </a:solidFill>
                <a:effectLst>
                  <a:outerShdw blurRad="38100" dist="38100" dir="2700000" algn="tl">
                    <a:srgbClr val="000000"/>
                  </a:outerShdw>
                </a:effectLst>
                <a:latin typeface="Garamond" pitchFamily="18" charset="0"/>
              </a:rPr>
            </a:br>
            <a:r>
              <a:rPr lang="en-US" sz="4000" b="1" dirty="0" smtClean="0">
                <a:solidFill>
                  <a:srgbClr val="FF0000"/>
                </a:solidFill>
                <a:effectLst>
                  <a:outerShdw blurRad="38100" dist="38100" dir="2700000" algn="tl">
                    <a:srgbClr val="000000"/>
                  </a:outerShdw>
                </a:effectLst>
                <a:latin typeface="Garamond" pitchFamily="18" charset="0"/>
              </a:rPr>
              <a:t>TRUNG QUỐC</a:t>
            </a:r>
            <a:r>
              <a:rPr lang="en-US" sz="4800" dirty="0" smtClean="0">
                <a:solidFill>
                  <a:srgbClr val="FF0000"/>
                </a:solidFill>
                <a:latin typeface="Garamond" pitchFamily="18" charset="0"/>
              </a:rPr>
              <a:t> </a:t>
            </a:r>
            <a:endParaRPr lang="en-US" sz="4800" dirty="0">
              <a:solidFill>
                <a:srgbClr val="FF0000"/>
              </a:solidFill>
              <a:latin typeface="Garamond" pitchFamily="18" charset="0"/>
            </a:endParaRPr>
          </a:p>
        </p:txBody>
      </p:sp>
    </p:spTree>
    <p:extLst>
      <p:ext uri="{BB962C8B-B14F-4D97-AF65-F5344CB8AC3E}">
        <p14:creationId xmlns:p14="http://schemas.microsoft.com/office/powerpoint/2010/main" val="421174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110" name="Rectangle 1"/>
          <p:cNvSpPr>
            <a:spLocks noChangeArrowheads="1"/>
          </p:cNvSpPr>
          <p:nvPr/>
        </p:nvSpPr>
        <p:spPr bwMode="auto">
          <a:xfrm>
            <a:off x="152400" y="604650"/>
            <a:ext cx="86868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600" b="1" u="sng" dirty="0">
                <a:solidFill>
                  <a:srgbClr val="CC00CC"/>
                </a:solidFill>
                <a:latin typeface="Lucida Sans Unicode" pitchFamily="34" charset="0"/>
              </a:rPr>
              <a:t>1</a:t>
            </a:r>
            <a:r>
              <a:rPr lang="en-US" sz="2600" b="1" u="sng" dirty="0" smtClean="0">
                <a:solidFill>
                  <a:srgbClr val="CC00CC"/>
                </a:solidFill>
                <a:latin typeface="Times New Roman" pitchFamily="18" charset="0"/>
                <a:cs typeface="Times New Roman" pitchFamily="18" charset="0"/>
              </a:rPr>
              <a:t>. QUÁ TRÌNH XÂM LƯỢC TRUNG </a:t>
            </a:r>
            <a:r>
              <a:rPr lang="en-US" sz="2600" b="1" u="sng" dirty="0">
                <a:solidFill>
                  <a:srgbClr val="CC00CC"/>
                </a:solidFill>
                <a:latin typeface="Times New Roman" pitchFamily="18" charset="0"/>
                <a:cs typeface="Times New Roman" pitchFamily="18" charset="0"/>
              </a:rPr>
              <a:t>QUỐC </a:t>
            </a:r>
            <a:r>
              <a:rPr lang="en-US" sz="2600" b="1" u="sng" dirty="0" smtClean="0">
                <a:solidFill>
                  <a:srgbClr val="CC00CC"/>
                </a:solidFill>
                <a:latin typeface="Times New Roman" pitchFamily="18" charset="0"/>
                <a:cs typeface="Times New Roman" pitchFamily="18" charset="0"/>
              </a:rPr>
              <a:t>CỦA</a:t>
            </a:r>
            <a:r>
              <a:rPr lang="en-US" sz="2600" b="1" u="sng" dirty="0" smtClean="0">
                <a:solidFill>
                  <a:srgbClr val="CC00CC"/>
                </a:solidFill>
                <a:latin typeface="Times New Roman" pitchFamily="18" charset="0"/>
                <a:cs typeface="Times New Roman" pitchFamily="18" charset="0"/>
              </a:rPr>
              <a:t> </a:t>
            </a:r>
            <a:r>
              <a:rPr lang="en-US" sz="2600" b="1" u="sng" dirty="0">
                <a:solidFill>
                  <a:srgbClr val="CC00CC"/>
                </a:solidFill>
                <a:latin typeface="Times New Roman" pitchFamily="18" charset="0"/>
                <a:cs typeface="Times New Roman" pitchFamily="18" charset="0"/>
              </a:rPr>
              <a:t>CÁC NƯỚC ĐẾ QUỐC </a:t>
            </a:r>
          </a:p>
        </p:txBody>
      </p:sp>
      <p:sp>
        <p:nvSpPr>
          <p:cNvPr id="47111" name="AutoShape 7"/>
          <p:cNvSpPr>
            <a:spLocks noChangeArrowheads="1"/>
          </p:cNvSpPr>
          <p:nvPr/>
        </p:nvSpPr>
        <p:spPr bwMode="auto">
          <a:xfrm>
            <a:off x="4191000" y="1981200"/>
            <a:ext cx="4876800" cy="2590800"/>
          </a:xfrm>
          <a:prstGeom prst="cloudCallout">
            <a:avLst>
              <a:gd name="adj1" fmla="val -35579"/>
              <a:gd name="adj2" fmla="val 87972"/>
            </a:avLst>
          </a:prstGeom>
          <a:solidFill>
            <a:srgbClr val="66CCFF"/>
          </a:solidFill>
          <a:ln w="9525">
            <a:solidFill>
              <a:schemeClr val="tx1"/>
            </a:solidFill>
            <a:round/>
            <a:headEnd/>
            <a:tailEnd/>
          </a:ln>
        </p:spPr>
        <p:txBody>
          <a:bodyPr/>
          <a:lstStyle/>
          <a:p>
            <a:pPr algn="ctr"/>
            <a:r>
              <a:rPr lang="en-US" sz="3200" dirty="0" err="1">
                <a:latin typeface="Lucida Sans Unicode" pitchFamily="34" charset="0"/>
              </a:rPr>
              <a:t>Vì</a:t>
            </a:r>
            <a:r>
              <a:rPr lang="en-US" sz="3200" dirty="0">
                <a:latin typeface="Lucida Sans Unicode" pitchFamily="34" charset="0"/>
              </a:rPr>
              <a:t> </a:t>
            </a:r>
            <a:r>
              <a:rPr lang="en-US" sz="3200" dirty="0" err="1">
                <a:latin typeface="Lucida Sans Unicode" pitchFamily="34" charset="0"/>
              </a:rPr>
              <a:t>sao</a:t>
            </a:r>
            <a:r>
              <a:rPr lang="en-US" sz="3200" dirty="0">
                <a:latin typeface="Lucida Sans Unicode" pitchFamily="34" charset="0"/>
              </a:rPr>
              <a:t> </a:t>
            </a:r>
            <a:r>
              <a:rPr lang="en-US" sz="3200" dirty="0" err="1">
                <a:latin typeface="Lucida Sans Unicode" pitchFamily="34" charset="0"/>
              </a:rPr>
              <a:t>các</a:t>
            </a:r>
            <a:r>
              <a:rPr lang="en-US" sz="3200" dirty="0">
                <a:latin typeface="Lucida Sans Unicode" pitchFamily="34" charset="0"/>
              </a:rPr>
              <a:t> </a:t>
            </a:r>
            <a:r>
              <a:rPr lang="en-US" sz="3200" dirty="0" err="1">
                <a:latin typeface="Lucida Sans Unicode" pitchFamily="34" charset="0"/>
              </a:rPr>
              <a:t>nước</a:t>
            </a:r>
            <a:r>
              <a:rPr lang="en-US" sz="3200" dirty="0">
                <a:latin typeface="Lucida Sans Unicode" pitchFamily="34" charset="0"/>
              </a:rPr>
              <a:t> </a:t>
            </a:r>
            <a:r>
              <a:rPr lang="en-US" sz="3200" dirty="0" err="1">
                <a:latin typeface="Lucida Sans Unicode" pitchFamily="34" charset="0"/>
              </a:rPr>
              <a:t>đế</a:t>
            </a:r>
            <a:r>
              <a:rPr lang="en-US" sz="3200" dirty="0">
                <a:latin typeface="Lucida Sans Unicode" pitchFamily="34" charset="0"/>
              </a:rPr>
              <a:t> </a:t>
            </a:r>
            <a:r>
              <a:rPr lang="en-US" sz="3200" dirty="0" err="1">
                <a:latin typeface="Lucida Sans Unicode" pitchFamily="34" charset="0"/>
              </a:rPr>
              <a:t>quốc</a:t>
            </a:r>
            <a:r>
              <a:rPr lang="en-US" sz="3200" dirty="0">
                <a:latin typeface="Lucida Sans Unicode" pitchFamily="34" charset="0"/>
              </a:rPr>
              <a:t> </a:t>
            </a:r>
            <a:r>
              <a:rPr lang="en-US" sz="3200" dirty="0" err="1">
                <a:latin typeface="Lucida Sans Unicode" pitchFamily="34" charset="0"/>
              </a:rPr>
              <a:t>xâm</a:t>
            </a:r>
            <a:r>
              <a:rPr lang="en-US" sz="3200" dirty="0">
                <a:latin typeface="Lucida Sans Unicode" pitchFamily="34" charset="0"/>
              </a:rPr>
              <a:t> </a:t>
            </a:r>
            <a:r>
              <a:rPr lang="en-US" sz="3200" dirty="0" err="1">
                <a:latin typeface="Lucida Sans Unicode" pitchFamily="34" charset="0"/>
              </a:rPr>
              <a:t>chiếm</a:t>
            </a:r>
            <a:r>
              <a:rPr lang="en-US" sz="3200" dirty="0">
                <a:latin typeface="Lucida Sans Unicode" pitchFamily="34" charset="0"/>
              </a:rPr>
              <a:t> </a:t>
            </a:r>
            <a:r>
              <a:rPr lang="en-US" sz="3200" dirty="0" err="1" smtClean="0">
                <a:latin typeface="Lucida Sans Unicode" pitchFamily="34" charset="0"/>
              </a:rPr>
              <a:t>Trung</a:t>
            </a:r>
            <a:r>
              <a:rPr lang="en-US" sz="3200" dirty="0" smtClean="0">
                <a:latin typeface="Lucida Sans Unicode" pitchFamily="34" charset="0"/>
              </a:rPr>
              <a:t> </a:t>
            </a:r>
            <a:r>
              <a:rPr lang="en-US" sz="3200" dirty="0" err="1" smtClean="0">
                <a:latin typeface="Lucida Sans Unicode" pitchFamily="34" charset="0"/>
              </a:rPr>
              <a:t>Quốc</a:t>
            </a:r>
            <a:r>
              <a:rPr lang="en-US" sz="3200" dirty="0" smtClean="0">
                <a:latin typeface="Lucida Sans Unicode" pitchFamily="34" charset="0"/>
              </a:rPr>
              <a:t>?</a:t>
            </a:r>
            <a:endParaRPr lang="en-US" sz="3200" dirty="0">
              <a:latin typeface="Lucida Sans Unicode" pitchFamily="34" charset="0"/>
            </a:endParaRPr>
          </a:p>
        </p:txBody>
      </p:sp>
      <p:sp>
        <p:nvSpPr>
          <p:cNvPr id="7" name="AutoShape 10"/>
          <p:cNvSpPr>
            <a:spLocks noChangeArrowheads="1"/>
          </p:cNvSpPr>
          <p:nvPr/>
        </p:nvSpPr>
        <p:spPr bwMode="auto">
          <a:xfrm>
            <a:off x="1524000" y="2362200"/>
            <a:ext cx="5486400" cy="3200400"/>
          </a:xfrm>
          <a:prstGeom prst="cloudCallout">
            <a:avLst>
              <a:gd name="adj1" fmla="val -20602"/>
              <a:gd name="adj2" fmla="val 79606"/>
            </a:avLst>
          </a:prstGeom>
          <a:solidFill>
            <a:srgbClr val="FFFF00"/>
          </a:solidFill>
          <a:ln w="9525">
            <a:solidFill>
              <a:schemeClr val="tx1"/>
            </a:solidFill>
            <a:round/>
            <a:headEnd/>
            <a:tailEnd/>
          </a:ln>
        </p:spPr>
        <p:txBody>
          <a:bodyPr/>
          <a:lstStyle/>
          <a:p>
            <a:pPr algn="ctr"/>
            <a:r>
              <a:rPr lang="en-US" sz="3200" dirty="0" err="1">
                <a:solidFill>
                  <a:srgbClr val="FF0000"/>
                </a:solidFill>
                <a:latin typeface="Lucida Sans Unicode" pitchFamily="34" charset="0"/>
              </a:rPr>
              <a:t>Sự</a:t>
            </a:r>
            <a:r>
              <a:rPr lang="en-US" sz="3200" dirty="0">
                <a:solidFill>
                  <a:srgbClr val="FF0000"/>
                </a:solidFill>
                <a:latin typeface="Lucida Sans Unicode" pitchFamily="34" charset="0"/>
              </a:rPr>
              <a:t> </a:t>
            </a:r>
            <a:r>
              <a:rPr lang="en-US" sz="3200" dirty="0" err="1">
                <a:solidFill>
                  <a:srgbClr val="FF0000"/>
                </a:solidFill>
                <a:latin typeface="Lucida Sans Unicode" pitchFamily="34" charset="0"/>
              </a:rPr>
              <a:t>kiện</a:t>
            </a:r>
            <a:r>
              <a:rPr lang="en-US" sz="3200" dirty="0">
                <a:solidFill>
                  <a:srgbClr val="FF0000"/>
                </a:solidFill>
                <a:latin typeface="Lucida Sans Unicode" pitchFamily="34" charset="0"/>
              </a:rPr>
              <a:t> </a:t>
            </a:r>
            <a:r>
              <a:rPr lang="en-US" sz="3200" dirty="0" err="1">
                <a:solidFill>
                  <a:srgbClr val="FF0000"/>
                </a:solidFill>
                <a:latin typeface="Lucida Sans Unicode" pitchFamily="34" charset="0"/>
              </a:rPr>
              <a:t>nào</a:t>
            </a:r>
            <a:r>
              <a:rPr lang="en-US" sz="3200" dirty="0">
                <a:solidFill>
                  <a:srgbClr val="FF0000"/>
                </a:solidFill>
                <a:latin typeface="Lucida Sans Unicode" pitchFamily="34" charset="0"/>
              </a:rPr>
              <a:t> </a:t>
            </a:r>
            <a:r>
              <a:rPr lang="en-US" sz="3200" dirty="0" err="1">
                <a:solidFill>
                  <a:srgbClr val="FF0000"/>
                </a:solidFill>
                <a:latin typeface="Lucida Sans Unicode" pitchFamily="34" charset="0"/>
              </a:rPr>
              <a:t>mở</a:t>
            </a:r>
            <a:r>
              <a:rPr lang="en-US" sz="3200" dirty="0">
                <a:solidFill>
                  <a:srgbClr val="FF0000"/>
                </a:solidFill>
                <a:latin typeface="Lucida Sans Unicode" pitchFamily="34" charset="0"/>
              </a:rPr>
              <a:t> </a:t>
            </a:r>
            <a:r>
              <a:rPr lang="en-US" sz="3200" dirty="0" err="1">
                <a:solidFill>
                  <a:srgbClr val="FF0000"/>
                </a:solidFill>
                <a:latin typeface="Lucida Sans Unicode" pitchFamily="34" charset="0"/>
              </a:rPr>
              <a:t>đầu</a:t>
            </a:r>
            <a:r>
              <a:rPr lang="en-US" sz="3200" dirty="0">
                <a:solidFill>
                  <a:srgbClr val="FF0000"/>
                </a:solidFill>
                <a:latin typeface="Lucida Sans Unicode" pitchFamily="34" charset="0"/>
              </a:rPr>
              <a:t> </a:t>
            </a:r>
            <a:r>
              <a:rPr lang="en-US" sz="3200" dirty="0" err="1">
                <a:solidFill>
                  <a:srgbClr val="FF0000"/>
                </a:solidFill>
                <a:latin typeface="Lucida Sans Unicode" pitchFamily="34" charset="0"/>
              </a:rPr>
              <a:t>cho</a:t>
            </a:r>
            <a:r>
              <a:rPr lang="en-US" sz="3200" dirty="0">
                <a:solidFill>
                  <a:srgbClr val="FF0000"/>
                </a:solidFill>
                <a:latin typeface="Lucida Sans Unicode" pitchFamily="34" charset="0"/>
              </a:rPr>
              <a:t> </a:t>
            </a:r>
            <a:r>
              <a:rPr lang="en-US" sz="3200" dirty="0" err="1">
                <a:solidFill>
                  <a:srgbClr val="FF0000"/>
                </a:solidFill>
                <a:latin typeface="Lucida Sans Unicode" pitchFamily="34" charset="0"/>
              </a:rPr>
              <a:t>sự</a:t>
            </a:r>
            <a:r>
              <a:rPr lang="en-US" sz="3200" dirty="0">
                <a:solidFill>
                  <a:srgbClr val="FF0000"/>
                </a:solidFill>
                <a:latin typeface="Lucida Sans Unicode" pitchFamily="34" charset="0"/>
              </a:rPr>
              <a:t> </a:t>
            </a:r>
            <a:r>
              <a:rPr lang="en-US" sz="3200" dirty="0" err="1">
                <a:solidFill>
                  <a:srgbClr val="FF0000"/>
                </a:solidFill>
                <a:latin typeface="Lucida Sans Unicode" pitchFamily="34" charset="0"/>
              </a:rPr>
              <a:t>xâm</a:t>
            </a:r>
            <a:r>
              <a:rPr lang="en-US" sz="3200" dirty="0">
                <a:solidFill>
                  <a:srgbClr val="FF0000"/>
                </a:solidFill>
                <a:latin typeface="Lucida Sans Unicode" pitchFamily="34" charset="0"/>
              </a:rPr>
              <a:t> </a:t>
            </a:r>
            <a:r>
              <a:rPr lang="en-US" sz="3200" dirty="0" err="1">
                <a:solidFill>
                  <a:srgbClr val="FF0000"/>
                </a:solidFill>
                <a:latin typeface="Lucida Sans Unicode" pitchFamily="34" charset="0"/>
              </a:rPr>
              <a:t>lược</a:t>
            </a:r>
            <a:r>
              <a:rPr lang="en-US" sz="3200" dirty="0">
                <a:solidFill>
                  <a:srgbClr val="FF0000"/>
                </a:solidFill>
                <a:latin typeface="Lucida Sans Unicode" pitchFamily="34" charset="0"/>
              </a:rPr>
              <a:t> </a:t>
            </a:r>
            <a:r>
              <a:rPr lang="en-US" sz="3200" dirty="0" err="1" smtClean="0">
                <a:solidFill>
                  <a:srgbClr val="FF0000"/>
                </a:solidFill>
                <a:latin typeface="Lucida Sans Unicode" pitchFamily="34" charset="0"/>
              </a:rPr>
              <a:t>Trung</a:t>
            </a:r>
            <a:r>
              <a:rPr lang="en-US" sz="3200" dirty="0" smtClean="0">
                <a:solidFill>
                  <a:srgbClr val="FF0000"/>
                </a:solidFill>
                <a:latin typeface="Lucida Sans Unicode" pitchFamily="34" charset="0"/>
              </a:rPr>
              <a:t> </a:t>
            </a:r>
            <a:r>
              <a:rPr lang="en-US" sz="3200" dirty="0" err="1" smtClean="0">
                <a:solidFill>
                  <a:srgbClr val="FF0000"/>
                </a:solidFill>
                <a:latin typeface="Lucida Sans Unicode" pitchFamily="34" charset="0"/>
              </a:rPr>
              <a:t>Quốc</a:t>
            </a:r>
            <a:r>
              <a:rPr lang="en-US" sz="3200" dirty="0" smtClean="0">
                <a:solidFill>
                  <a:srgbClr val="FF0000"/>
                </a:solidFill>
                <a:latin typeface="Lucida Sans Unicode" pitchFamily="34" charset="0"/>
              </a:rPr>
              <a:t> </a:t>
            </a:r>
            <a:r>
              <a:rPr lang="en-US" sz="3200" dirty="0" err="1">
                <a:solidFill>
                  <a:srgbClr val="FF0000"/>
                </a:solidFill>
                <a:latin typeface="Lucida Sans Unicode" pitchFamily="34" charset="0"/>
              </a:rPr>
              <a:t>của</a:t>
            </a:r>
            <a:r>
              <a:rPr lang="en-US" sz="3200" dirty="0">
                <a:solidFill>
                  <a:srgbClr val="FF0000"/>
                </a:solidFill>
                <a:latin typeface="Lucida Sans Unicode" pitchFamily="34" charset="0"/>
              </a:rPr>
              <a:t> </a:t>
            </a:r>
            <a:r>
              <a:rPr lang="en-US" sz="3200" dirty="0" err="1">
                <a:solidFill>
                  <a:srgbClr val="FF0000"/>
                </a:solidFill>
                <a:latin typeface="Lucida Sans Unicode" pitchFamily="34" charset="0"/>
              </a:rPr>
              <a:t>các</a:t>
            </a:r>
            <a:r>
              <a:rPr lang="en-US" sz="3200" dirty="0">
                <a:solidFill>
                  <a:srgbClr val="FF0000"/>
                </a:solidFill>
                <a:latin typeface="Lucida Sans Unicode" pitchFamily="34" charset="0"/>
              </a:rPr>
              <a:t> </a:t>
            </a:r>
            <a:r>
              <a:rPr lang="en-US" sz="3200" dirty="0" err="1">
                <a:solidFill>
                  <a:srgbClr val="FF0000"/>
                </a:solidFill>
                <a:latin typeface="Lucida Sans Unicode" pitchFamily="34" charset="0"/>
              </a:rPr>
              <a:t>nước</a:t>
            </a:r>
            <a:r>
              <a:rPr lang="en-US" sz="3200" dirty="0">
                <a:solidFill>
                  <a:srgbClr val="FF0000"/>
                </a:solidFill>
                <a:latin typeface="Lucida Sans Unicode" pitchFamily="34" charset="0"/>
              </a:rPr>
              <a:t> </a:t>
            </a:r>
            <a:r>
              <a:rPr lang="en-US" sz="3200" dirty="0" err="1">
                <a:solidFill>
                  <a:srgbClr val="FF0000"/>
                </a:solidFill>
                <a:latin typeface="Lucida Sans Unicode" pitchFamily="34" charset="0"/>
              </a:rPr>
              <a:t>đế</a:t>
            </a:r>
            <a:r>
              <a:rPr lang="en-US" sz="3200" dirty="0">
                <a:solidFill>
                  <a:srgbClr val="FF0000"/>
                </a:solidFill>
                <a:latin typeface="Lucida Sans Unicode" pitchFamily="34" charset="0"/>
              </a:rPr>
              <a:t> </a:t>
            </a:r>
            <a:r>
              <a:rPr lang="en-US" sz="3200" dirty="0" err="1">
                <a:solidFill>
                  <a:srgbClr val="FF0000"/>
                </a:solidFill>
                <a:latin typeface="Lucida Sans Unicode" pitchFamily="34" charset="0"/>
              </a:rPr>
              <a:t>quốc</a:t>
            </a:r>
            <a:r>
              <a:rPr lang="en-US" sz="3200" dirty="0">
                <a:solidFill>
                  <a:srgbClr val="FF0000"/>
                </a:solidFill>
                <a:latin typeface="Lucida Sans Unicode" pitchFamily="34" charset="0"/>
              </a:rPr>
              <a:t>?</a:t>
            </a:r>
          </a:p>
        </p:txBody>
      </p:sp>
    </p:spTree>
    <p:extLst>
      <p:ext uri="{BB962C8B-B14F-4D97-AF65-F5344CB8AC3E}">
        <p14:creationId xmlns:p14="http://schemas.microsoft.com/office/powerpoint/2010/main" val="878026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7110"/>
                                        </p:tgtEl>
                                        <p:attrNameLst>
                                          <p:attrName>style.visibility</p:attrName>
                                        </p:attrNameLst>
                                      </p:cBhvr>
                                      <p:to>
                                        <p:strVal val="visible"/>
                                      </p:to>
                                    </p:set>
                                    <p:anim calcmode="lin" valueType="num">
                                      <p:cBhvr>
                                        <p:cTn id="7" dur="1000" fill="hold"/>
                                        <p:tgtEl>
                                          <p:spTgt spid="47110"/>
                                        </p:tgtEl>
                                        <p:attrNameLst>
                                          <p:attrName>ppt_w</p:attrName>
                                        </p:attrNameLst>
                                      </p:cBhvr>
                                      <p:tavLst>
                                        <p:tav tm="0">
                                          <p:val>
                                            <p:fltVal val="0"/>
                                          </p:val>
                                        </p:tav>
                                        <p:tav tm="100000">
                                          <p:val>
                                            <p:strVal val="#ppt_w"/>
                                          </p:val>
                                        </p:tav>
                                      </p:tavLst>
                                    </p:anim>
                                    <p:anim calcmode="lin" valueType="num">
                                      <p:cBhvr>
                                        <p:cTn id="8" dur="1000" fill="hold"/>
                                        <p:tgtEl>
                                          <p:spTgt spid="47110"/>
                                        </p:tgtEl>
                                        <p:attrNameLst>
                                          <p:attrName>ppt_h</p:attrName>
                                        </p:attrNameLst>
                                      </p:cBhvr>
                                      <p:tavLst>
                                        <p:tav tm="0">
                                          <p:val>
                                            <p:fltVal val="0"/>
                                          </p:val>
                                        </p:tav>
                                        <p:tav tm="100000">
                                          <p:val>
                                            <p:strVal val="#ppt_h"/>
                                          </p:val>
                                        </p:tav>
                                      </p:tavLst>
                                    </p:anim>
                                    <p:anim calcmode="lin" valueType="num">
                                      <p:cBhvr>
                                        <p:cTn id="9" dur="1000" fill="hold"/>
                                        <p:tgtEl>
                                          <p:spTgt spid="47110"/>
                                        </p:tgtEl>
                                        <p:attrNameLst>
                                          <p:attrName>style.rotation</p:attrName>
                                        </p:attrNameLst>
                                      </p:cBhvr>
                                      <p:tavLst>
                                        <p:tav tm="0">
                                          <p:val>
                                            <p:fltVal val="90"/>
                                          </p:val>
                                        </p:tav>
                                        <p:tav tm="100000">
                                          <p:val>
                                            <p:fltVal val="0"/>
                                          </p:val>
                                        </p:tav>
                                      </p:tavLst>
                                    </p:anim>
                                    <p:animEffect transition="in" filter="fade">
                                      <p:cBhvr>
                                        <p:cTn id="10" dur="1000"/>
                                        <p:tgtEl>
                                          <p:spTgt spid="471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7111"/>
                                        </p:tgtEl>
                                        <p:attrNameLst>
                                          <p:attrName>style.visibility</p:attrName>
                                        </p:attrNameLst>
                                      </p:cBhvr>
                                      <p:to>
                                        <p:strVal val="visible"/>
                                      </p:to>
                                    </p:set>
                                    <p:animEffect transition="in" filter="checkerboard(across)">
                                      <p:cBhvr>
                                        <p:cTn id="15" dur="500"/>
                                        <p:tgtEl>
                                          <p:spTgt spid="471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grpId="1" nodeType="clickEffect">
                                  <p:stCondLst>
                                    <p:cond delay="0"/>
                                  </p:stCondLst>
                                  <p:childTnLst>
                                    <p:animEffect transition="out" filter="blinds(horizontal)">
                                      <p:cBhvr>
                                        <p:cTn id="19" dur="500"/>
                                        <p:tgtEl>
                                          <p:spTgt spid="47111"/>
                                        </p:tgtEl>
                                      </p:cBhvr>
                                    </p:animEffect>
                                    <p:set>
                                      <p:cBhvr>
                                        <p:cTn id="20" dur="1" fill="hold">
                                          <p:stCondLst>
                                            <p:cond delay="499"/>
                                          </p:stCondLst>
                                        </p:cTn>
                                        <p:tgtEl>
                                          <p:spTgt spid="471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P spid="47111" grpId="0" animBg="1"/>
      <p:bldP spid="47111" grpId="1"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38200" y="212725"/>
            <a:ext cx="7772400" cy="6385148"/>
            <a:chOff x="2064" y="0"/>
            <a:chExt cx="3552" cy="2651"/>
          </a:xfrm>
        </p:grpSpPr>
        <p:pic>
          <p:nvPicPr>
            <p:cNvPr id="40963" name="Picture 5" descr="Chien tranh thuoc phien 184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 y="0"/>
              <a:ext cx="3552"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6"/>
            <p:cNvSpPr txBox="1">
              <a:spLocks noChangeArrowheads="1"/>
            </p:cNvSpPr>
            <p:nvPr/>
          </p:nvSpPr>
          <p:spPr bwMode="auto">
            <a:xfrm>
              <a:off x="2343" y="2424"/>
              <a:ext cx="3061"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eaLnBrk="1" hangingPunct="1">
                <a:spcBef>
                  <a:spcPct val="50000"/>
                </a:spcBef>
              </a:pPr>
              <a:r>
                <a:rPr lang="en-US" sz="2400" b="1" dirty="0" err="1">
                  <a:solidFill>
                    <a:srgbClr val="FF0066"/>
                  </a:solidFill>
                  <a:latin typeface="Times New Roman" pitchFamily="18" charset="0"/>
                  <a:cs typeface="Times New Roman" pitchFamily="18" charset="0"/>
                </a:rPr>
                <a:t>Chiến</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tranh</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thuốc</a:t>
              </a:r>
              <a:r>
                <a:rPr lang="en-US" sz="2400" b="1" dirty="0">
                  <a:solidFill>
                    <a:srgbClr val="FF0066"/>
                  </a:solidFill>
                  <a:latin typeface="Times New Roman" pitchFamily="18" charset="0"/>
                  <a:cs typeface="Times New Roman" pitchFamily="18" charset="0"/>
                </a:rPr>
                <a:t> </a:t>
              </a:r>
              <a:r>
                <a:rPr lang="en-US" sz="2400" b="1" dirty="0" err="1">
                  <a:solidFill>
                    <a:srgbClr val="FF0066"/>
                  </a:solidFill>
                  <a:latin typeface="Times New Roman" pitchFamily="18" charset="0"/>
                  <a:cs typeface="Times New Roman" pitchFamily="18" charset="0"/>
                </a:rPr>
                <a:t>phiện</a:t>
              </a:r>
              <a:r>
                <a:rPr lang="en-US" sz="2400" b="1" dirty="0">
                  <a:solidFill>
                    <a:srgbClr val="FF0066"/>
                  </a:solidFill>
                  <a:latin typeface="Times New Roman" pitchFamily="18" charset="0"/>
                  <a:cs typeface="Times New Roman" pitchFamily="18" charset="0"/>
                </a:rPr>
                <a:t> 1840 - 1842</a:t>
              </a:r>
            </a:p>
          </p:txBody>
        </p:sp>
      </p:grpSp>
    </p:spTree>
    <p:extLst>
      <p:ext uri="{BB962C8B-B14F-4D97-AF65-F5344CB8AC3E}">
        <p14:creationId xmlns:p14="http://schemas.microsoft.com/office/powerpoint/2010/main" val="2407200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685800" y="1066800"/>
            <a:ext cx="7620000" cy="470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9" tIns="45688" rIns="91379" bIns="45688">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just"/>
            <a:r>
              <a:rPr lang="en-US" sz="3000" b="1" dirty="0" err="1">
                <a:solidFill>
                  <a:srgbClr val="FF0000"/>
                </a:solidFill>
                <a:latin typeface="Times New Roman" pitchFamily="18" charset="0"/>
                <a:cs typeface="Arial" charset="0"/>
              </a:rPr>
              <a:t>Trong</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tác</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phẩm</a:t>
            </a:r>
            <a:r>
              <a:rPr lang="en-US" sz="3000" b="1" dirty="0">
                <a:solidFill>
                  <a:srgbClr val="FF0000"/>
                </a:solidFill>
                <a:latin typeface="Times New Roman" pitchFamily="18" charset="0"/>
                <a:cs typeface="Arial" charset="0"/>
              </a:rPr>
              <a:t>: </a:t>
            </a:r>
            <a:r>
              <a:rPr lang="en-US" sz="3000" b="1" i="1" u="sng" dirty="0" err="1">
                <a:solidFill>
                  <a:srgbClr val="FF0000"/>
                </a:solidFill>
                <a:latin typeface="Times New Roman" pitchFamily="18" charset="0"/>
                <a:cs typeface="Arial" charset="0"/>
              </a:rPr>
              <a:t>Các</a:t>
            </a:r>
            <a:r>
              <a:rPr lang="en-US" sz="3000" b="1" i="1" u="sng" dirty="0">
                <a:solidFill>
                  <a:srgbClr val="FF0000"/>
                </a:solidFill>
                <a:latin typeface="Times New Roman" pitchFamily="18" charset="0"/>
                <a:cs typeface="Arial" charset="0"/>
              </a:rPr>
              <a:t> </a:t>
            </a:r>
            <a:r>
              <a:rPr lang="en-US" sz="3000" b="1" i="1" u="sng" dirty="0" err="1">
                <a:solidFill>
                  <a:srgbClr val="FF0000"/>
                </a:solidFill>
                <a:latin typeface="Times New Roman" pitchFamily="18" charset="0"/>
                <a:cs typeface="Arial" charset="0"/>
              </a:rPr>
              <a:t>nước</a:t>
            </a:r>
            <a:r>
              <a:rPr lang="en-US" sz="3000" b="1" i="1" u="sng" dirty="0">
                <a:solidFill>
                  <a:srgbClr val="FF0000"/>
                </a:solidFill>
                <a:latin typeface="Times New Roman" pitchFamily="18" charset="0"/>
                <a:cs typeface="Arial" charset="0"/>
              </a:rPr>
              <a:t> ĐQCN </a:t>
            </a:r>
            <a:r>
              <a:rPr lang="en-US" sz="3000" b="1" i="1" u="sng" dirty="0" err="1">
                <a:solidFill>
                  <a:srgbClr val="FF0000"/>
                </a:solidFill>
                <a:latin typeface="Times New Roman" pitchFamily="18" charset="0"/>
                <a:cs typeface="Arial" charset="0"/>
              </a:rPr>
              <a:t>và</a:t>
            </a:r>
            <a:r>
              <a:rPr lang="en-US" sz="3000" b="1" i="1" u="sng" dirty="0">
                <a:solidFill>
                  <a:srgbClr val="FF0000"/>
                </a:solidFill>
                <a:latin typeface="Times New Roman" pitchFamily="18" charset="0"/>
                <a:cs typeface="Arial" charset="0"/>
              </a:rPr>
              <a:t> </a:t>
            </a:r>
            <a:r>
              <a:rPr lang="en-US" sz="3000" b="1" i="1" u="sng" dirty="0" err="1">
                <a:solidFill>
                  <a:srgbClr val="FF0000"/>
                </a:solidFill>
                <a:latin typeface="Times New Roman" pitchFamily="18" charset="0"/>
                <a:cs typeface="Arial" charset="0"/>
              </a:rPr>
              <a:t>Trung</a:t>
            </a:r>
            <a:r>
              <a:rPr lang="en-US" sz="3000" b="1" i="1" u="sng" dirty="0">
                <a:solidFill>
                  <a:srgbClr val="FF0000"/>
                </a:solidFill>
                <a:latin typeface="Times New Roman" pitchFamily="18" charset="0"/>
                <a:cs typeface="Arial" charset="0"/>
              </a:rPr>
              <a:t> </a:t>
            </a:r>
            <a:r>
              <a:rPr lang="en-US" sz="3000" b="1" i="1" u="sng" dirty="0" err="1">
                <a:solidFill>
                  <a:srgbClr val="FF0000"/>
                </a:solidFill>
                <a:latin typeface="Times New Roman" pitchFamily="18" charset="0"/>
                <a:cs typeface="Arial" charset="0"/>
              </a:rPr>
              <a:t>Quốc</a:t>
            </a:r>
            <a:r>
              <a:rPr lang="en-US" sz="3000" b="1" i="1" u="sng"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Hồ</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Chí</a:t>
            </a:r>
            <a:r>
              <a:rPr lang="en-US" sz="3000" b="1" dirty="0">
                <a:solidFill>
                  <a:srgbClr val="FF0000"/>
                </a:solidFill>
                <a:latin typeface="Times New Roman" pitchFamily="18" charset="0"/>
                <a:cs typeface="Arial" charset="0"/>
              </a:rPr>
              <a:t> Minh </a:t>
            </a:r>
            <a:r>
              <a:rPr lang="en-US" sz="3000" b="1" dirty="0" err="1">
                <a:solidFill>
                  <a:srgbClr val="FF0000"/>
                </a:solidFill>
                <a:latin typeface="Times New Roman" pitchFamily="18" charset="0"/>
                <a:cs typeface="Arial" charset="0"/>
              </a:rPr>
              <a:t>chỉ</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rõ</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Mặc</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dù</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Trung</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Quốc</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rất</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suy</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nhược</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mặc</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dù</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nội</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bộ</a:t>
            </a:r>
            <a:r>
              <a:rPr lang="en-US" sz="3000" b="1" dirty="0">
                <a:solidFill>
                  <a:srgbClr val="FF0000"/>
                </a:solidFill>
                <a:latin typeface="Times New Roman" pitchFamily="18" charset="0"/>
                <a:cs typeface="Arial" charset="0"/>
              </a:rPr>
              <a:t> TQ </a:t>
            </a:r>
            <a:r>
              <a:rPr lang="en-US" sz="3000" b="1" dirty="0" err="1">
                <a:solidFill>
                  <a:srgbClr val="FF0000"/>
                </a:solidFill>
                <a:latin typeface="Times New Roman" pitchFamily="18" charset="0"/>
                <a:cs typeface="Arial" charset="0"/>
              </a:rPr>
              <a:t>bị</a:t>
            </a:r>
            <a:r>
              <a:rPr lang="en-US" sz="3000" b="1" dirty="0">
                <a:solidFill>
                  <a:srgbClr val="FF0000"/>
                </a:solidFill>
                <a:latin typeface="Times New Roman" pitchFamily="18" charset="0"/>
                <a:cs typeface="Arial" charset="0"/>
              </a:rPr>
              <a:t> chia </a:t>
            </a:r>
            <a:r>
              <a:rPr lang="en-US" sz="3000" b="1" dirty="0" err="1">
                <a:solidFill>
                  <a:srgbClr val="FF0000"/>
                </a:solidFill>
                <a:latin typeface="Times New Roman" pitchFamily="18" charset="0"/>
                <a:cs typeface="Arial" charset="0"/>
              </a:rPr>
              <a:t>rẽ</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nhưng</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dù</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sao</a:t>
            </a:r>
            <a:r>
              <a:rPr lang="en-US" sz="3000" b="1" dirty="0">
                <a:solidFill>
                  <a:srgbClr val="FF0000"/>
                </a:solidFill>
                <a:latin typeface="Times New Roman" pitchFamily="18" charset="0"/>
                <a:cs typeface="Arial" charset="0"/>
              </a:rPr>
              <a:t>, con </a:t>
            </a:r>
            <a:r>
              <a:rPr lang="en-US" sz="3000" b="1" dirty="0" err="1">
                <a:solidFill>
                  <a:srgbClr val="FF0000"/>
                </a:solidFill>
                <a:latin typeface="Times New Roman" pitchFamily="18" charset="0"/>
                <a:cs typeface="Arial" charset="0"/>
              </a:rPr>
              <a:t>số</a:t>
            </a:r>
            <a:r>
              <a:rPr lang="en-US" sz="3000" b="1" dirty="0">
                <a:solidFill>
                  <a:srgbClr val="FF0000"/>
                </a:solidFill>
                <a:latin typeface="Times New Roman" pitchFamily="18" charset="0"/>
                <a:cs typeface="Arial" charset="0"/>
              </a:rPr>
              <a:t> 111.139.000 km2 </a:t>
            </a:r>
            <a:r>
              <a:rPr lang="en-US" sz="3000" b="1" dirty="0" err="1">
                <a:solidFill>
                  <a:srgbClr val="FF0000"/>
                </a:solidFill>
                <a:latin typeface="Times New Roman" pitchFamily="18" charset="0"/>
                <a:cs typeface="Arial" charset="0"/>
              </a:rPr>
              <a:t>vẫn</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là</a:t>
            </a:r>
            <a:r>
              <a:rPr lang="en-US" sz="3000" b="1" dirty="0">
                <a:solidFill>
                  <a:srgbClr val="FF0000"/>
                </a:solidFill>
                <a:latin typeface="Times New Roman" pitchFamily="18" charset="0"/>
                <a:cs typeface="Arial" charset="0"/>
              </a:rPr>
              <a:t> 1 </a:t>
            </a:r>
            <a:r>
              <a:rPr lang="en-US" sz="3000" b="1" dirty="0" err="1">
                <a:solidFill>
                  <a:srgbClr val="FF0000"/>
                </a:solidFill>
                <a:latin typeface="Times New Roman" pitchFamily="18" charset="0"/>
                <a:cs typeface="Arial" charset="0"/>
              </a:rPr>
              <a:t>miếng</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mồi</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quá</a:t>
            </a:r>
            <a:r>
              <a:rPr lang="en-US" sz="3000" b="1" dirty="0">
                <a:solidFill>
                  <a:srgbClr val="FF0000"/>
                </a:solidFill>
                <a:latin typeface="Times New Roman" pitchFamily="18" charset="0"/>
                <a:cs typeface="Arial" charset="0"/>
              </a:rPr>
              <a:t> to </a:t>
            </a:r>
            <a:r>
              <a:rPr lang="en-US" sz="3000" b="1" dirty="0" err="1">
                <a:solidFill>
                  <a:srgbClr val="FF0000"/>
                </a:solidFill>
                <a:latin typeface="Times New Roman" pitchFamily="18" charset="0"/>
                <a:cs typeface="Arial" charset="0"/>
              </a:rPr>
              <a:t>mà</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cái</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mõm</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của</a:t>
            </a:r>
            <a:r>
              <a:rPr lang="en-US" sz="3000" b="1" dirty="0">
                <a:solidFill>
                  <a:srgbClr val="FF0000"/>
                </a:solidFill>
                <a:latin typeface="Times New Roman" pitchFamily="18" charset="0"/>
                <a:cs typeface="Arial" charset="0"/>
              </a:rPr>
              <a:t> CN ĐQTD </a:t>
            </a:r>
            <a:r>
              <a:rPr lang="en-US" sz="3000" b="1" dirty="0" err="1">
                <a:solidFill>
                  <a:srgbClr val="FF0000"/>
                </a:solidFill>
                <a:latin typeface="Times New Roman" pitchFamily="18" charset="0"/>
                <a:cs typeface="Arial" charset="0"/>
              </a:rPr>
              <a:t>không</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thể</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nuốt</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trôi</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ngay</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một</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lúc</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Và</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không</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thể</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đẩy</a:t>
            </a:r>
            <a:r>
              <a:rPr lang="en-US" sz="3000" b="1" dirty="0">
                <a:solidFill>
                  <a:srgbClr val="FF0000"/>
                </a:solidFill>
                <a:latin typeface="Times New Roman" pitchFamily="18" charset="0"/>
                <a:cs typeface="Arial" charset="0"/>
              </a:rPr>
              <a:t> 1 </a:t>
            </a:r>
            <a:r>
              <a:rPr lang="en-US" sz="3000" b="1" dirty="0" err="1">
                <a:solidFill>
                  <a:srgbClr val="FF0000"/>
                </a:solidFill>
                <a:latin typeface="Times New Roman" pitchFamily="18" charset="0"/>
                <a:cs typeface="Arial" charset="0"/>
              </a:rPr>
              <a:t>cách</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tàn</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bạo</a:t>
            </a:r>
            <a:r>
              <a:rPr lang="en-US" sz="3000" b="1" dirty="0">
                <a:solidFill>
                  <a:srgbClr val="FF0000"/>
                </a:solidFill>
                <a:latin typeface="Times New Roman" pitchFamily="18" charset="0"/>
                <a:cs typeface="Arial" charset="0"/>
              </a:rPr>
              <a:t> 489.500.000 </a:t>
            </a:r>
            <a:r>
              <a:rPr lang="en-US" sz="3000" b="1" dirty="0" err="1">
                <a:solidFill>
                  <a:srgbClr val="FF0000"/>
                </a:solidFill>
                <a:latin typeface="Times New Roman" pitchFamily="18" charset="0"/>
                <a:cs typeface="Arial" charset="0"/>
              </a:rPr>
              <a:t>người</a:t>
            </a:r>
            <a:r>
              <a:rPr lang="en-US" sz="3000" b="1" dirty="0">
                <a:solidFill>
                  <a:srgbClr val="FF0000"/>
                </a:solidFill>
                <a:latin typeface="Times New Roman" pitchFamily="18" charset="0"/>
                <a:cs typeface="Arial" charset="0"/>
              </a:rPr>
              <a:t> TQ </a:t>
            </a:r>
            <a:r>
              <a:rPr lang="en-US" sz="3000" b="1" dirty="0" err="1">
                <a:solidFill>
                  <a:srgbClr val="FF0000"/>
                </a:solidFill>
                <a:latin typeface="Times New Roman" pitchFamily="18" charset="0"/>
                <a:cs typeface="Arial" charset="0"/>
              </a:rPr>
              <a:t>vào</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xiềng</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xích</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của</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chế</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độ</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nô</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lệ</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thuộc</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địa</a:t>
            </a:r>
            <a:r>
              <a:rPr lang="en-US" sz="3000" b="1" dirty="0">
                <a:solidFill>
                  <a:srgbClr val="FF0000"/>
                </a:solidFill>
                <a:latin typeface="Times New Roman" pitchFamily="18" charset="0"/>
                <a:cs typeface="Arial" charset="0"/>
              </a:rPr>
              <a:t>. Cho </a:t>
            </a:r>
            <a:r>
              <a:rPr lang="en-US" sz="3000" b="1" dirty="0" err="1">
                <a:solidFill>
                  <a:srgbClr val="FF0000"/>
                </a:solidFill>
                <a:latin typeface="Times New Roman" pitchFamily="18" charset="0"/>
                <a:cs typeface="Arial" charset="0"/>
              </a:rPr>
              <a:t>nên</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họ</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mới</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cắt</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vụn</a:t>
            </a:r>
            <a:r>
              <a:rPr lang="en-US" sz="3000" b="1" dirty="0">
                <a:solidFill>
                  <a:srgbClr val="FF0000"/>
                </a:solidFill>
                <a:latin typeface="Times New Roman" pitchFamily="18" charset="0"/>
                <a:cs typeface="Arial" charset="0"/>
              </a:rPr>
              <a:t> TQ </a:t>
            </a:r>
            <a:r>
              <a:rPr lang="en-US" sz="3000" b="1" dirty="0" err="1">
                <a:solidFill>
                  <a:srgbClr val="FF0000"/>
                </a:solidFill>
                <a:latin typeface="Times New Roman" pitchFamily="18" charset="0"/>
                <a:cs typeface="Arial" charset="0"/>
              </a:rPr>
              <a:t>ra.</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Cách</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này</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chậm</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hơn</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nhưng</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khôn</a:t>
            </a:r>
            <a:r>
              <a:rPr lang="en-US" sz="3000" b="1" dirty="0">
                <a:solidFill>
                  <a:srgbClr val="FF0000"/>
                </a:solidFill>
                <a:latin typeface="Times New Roman" pitchFamily="18" charset="0"/>
                <a:cs typeface="Arial" charset="0"/>
              </a:rPr>
              <a:t> </a:t>
            </a:r>
            <a:r>
              <a:rPr lang="en-US" sz="3000" b="1" dirty="0" err="1">
                <a:solidFill>
                  <a:srgbClr val="FF0000"/>
                </a:solidFill>
                <a:latin typeface="Times New Roman" pitchFamily="18" charset="0"/>
                <a:cs typeface="Arial" charset="0"/>
              </a:rPr>
              <a:t>hơn</a:t>
            </a:r>
            <a:r>
              <a:rPr lang="en-US" sz="3000" b="1" dirty="0">
                <a:solidFill>
                  <a:srgbClr val="FF0000"/>
                </a:solidFill>
                <a:latin typeface="Times New Roman" pitchFamily="18" charset="0"/>
                <a:cs typeface="Arial" charset="0"/>
              </a:rPr>
              <a:t>.</a:t>
            </a:r>
          </a:p>
        </p:txBody>
      </p:sp>
    </p:spTree>
    <p:extLst>
      <p:ext uri="{BB962C8B-B14F-4D97-AF65-F5344CB8AC3E}">
        <p14:creationId xmlns:p14="http://schemas.microsoft.com/office/powerpoint/2010/main" val="1003452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6" descr="Cac_nuoc_de_quoc_xau_xe_cai_banh_ngot_Trung_Qu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5492"/>
            <a:ext cx="5574199" cy="594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p:cNvSpPr>
            <a:spLocks noChangeArrowheads="1"/>
          </p:cNvSpPr>
          <p:nvPr/>
        </p:nvSpPr>
        <p:spPr bwMode="auto">
          <a:xfrm>
            <a:off x="6031399" y="533400"/>
            <a:ext cx="3268383" cy="1905479"/>
          </a:xfrm>
          <a:prstGeom prst="rect">
            <a:avLst/>
          </a:prstGeom>
          <a:gradFill rotWithShape="1">
            <a:gsLst>
              <a:gs pos="0">
                <a:schemeClr val="bg1"/>
              </a:gs>
              <a:gs pos="100000">
                <a:srgbClr val="FFFF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80000"/>
              </a:lnSpc>
              <a:spcBef>
                <a:spcPct val="20000"/>
              </a:spcBef>
              <a:buFont typeface="Arial" charset="0"/>
              <a:buNone/>
            </a:pPr>
            <a:r>
              <a:rPr lang="en-US" sz="2000" b="1" i="1" dirty="0">
                <a:solidFill>
                  <a:srgbClr val="0000FF"/>
                </a:solidFill>
                <a:latin typeface="Times New Roman" pitchFamily="18" charset="0"/>
              </a:rPr>
              <a:t>	</a:t>
            </a:r>
            <a:r>
              <a:rPr lang="en-US" sz="1600" b="1" i="1" dirty="0">
                <a:solidFill>
                  <a:srgbClr val="0000FF"/>
                </a:solidFill>
                <a:latin typeface="Times New Roman" pitchFamily="18" charset="0"/>
              </a:rPr>
              <a:t>	</a:t>
            </a:r>
            <a:r>
              <a:rPr lang="en-US" sz="1600" b="1" i="1" dirty="0" err="1">
                <a:solidFill>
                  <a:srgbClr val="0000FF"/>
                </a:solidFill>
                <a:latin typeface="Times New Roman" pitchFamily="18" charset="0"/>
                <a:cs typeface="Times New Roman" pitchFamily="18" charset="0"/>
              </a:rPr>
              <a:t>Từ</a:t>
            </a:r>
            <a:r>
              <a:rPr lang="en-US" sz="1600" b="1" i="1" dirty="0">
                <a:solidFill>
                  <a:srgbClr val="0000FF"/>
                </a:solidFill>
                <a:latin typeface="Times New Roman" pitchFamily="18" charset="0"/>
                <a:cs typeface="Times New Roman" pitchFamily="18" charset="0"/>
              </a:rPr>
              <a:t> </a:t>
            </a:r>
            <a:r>
              <a:rPr lang="en-US" sz="1600" b="1" i="1" dirty="0" err="1">
                <a:solidFill>
                  <a:srgbClr val="0000FF"/>
                </a:solidFill>
                <a:latin typeface="Times New Roman" pitchFamily="18" charset="0"/>
                <a:cs typeface="Times New Roman" pitchFamily="18" charset="0"/>
              </a:rPr>
              <a:t>trái</a:t>
            </a:r>
            <a:r>
              <a:rPr lang="en-US" sz="1600" b="1" i="1" dirty="0">
                <a:solidFill>
                  <a:srgbClr val="0000FF"/>
                </a:solidFill>
                <a:latin typeface="Times New Roman" pitchFamily="18" charset="0"/>
                <a:cs typeface="Times New Roman" pitchFamily="18" charset="0"/>
              </a:rPr>
              <a:t> qua </a:t>
            </a:r>
            <a:r>
              <a:rPr lang="en-US" sz="1600" b="1" i="1" dirty="0" err="1">
                <a:solidFill>
                  <a:srgbClr val="0000FF"/>
                </a:solidFill>
                <a:latin typeface="Times New Roman" pitchFamily="18" charset="0"/>
                <a:cs typeface="Times New Roman" pitchFamily="18" charset="0"/>
              </a:rPr>
              <a:t>phải</a:t>
            </a:r>
            <a:r>
              <a:rPr lang="en-US" sz="1600" b="1" i="1" dirty="0">
                <a:solidFill>
                  <a:srgbClr val="0000FF"/>
                </a:solidFill>
                <a:latin typeface="Times New Roman" pitchFamily="18" charset="0"/>
                <a:cs typeface="Times New Roman" pitchFamily="18" charset="0"/>
              </a:rPr>
              <a:t>:</a:t>
            </a:r>
          </a:p>
          <a:p>
            <a:pPr marL="342900" indent="-342900" eaLnBrk="0" hangingPunct="0">
              <a:lnSpc>
                <a:spcPct val="80000"/>
              </a:lnSpc>
              <a:spcBef>
                <a:spcPct val="20000"/>
              </a:spcBef>
              <a:buFont typeface="Arial" charset="0"/>
              <a:buChar char="•"/>
            </a:pPr>
            <a:r>
              <a:rPr lang="en-US" sz="1600" b="1" dirty="0" err="1">
                <a:solidFill>
                  <a:srgbClr val="0000FF"/>
                </a:solidFill>
                <a:latin typeface="Times New Roman" pitchFamily="18" charset="0"/>
                <a:cs typeface="Times New Roman" pitchFamily="18" charset="0"/>
              </a:rPr>
              <a:t>Chân</a:t>
            </a:r>
            <a:r>
              <a:rPr lang="en-US" sz="1600" b="1" dirty="0">
                <a:solidFill>
                  <a:srgbClr val="0000FF"/>
                </a:solidFill>
                <a:latin typeface="Times New Roman" pitchFamily="18" charset="0"/>
                <a:cs typeface="Times New Roman" pitchFamily="18" charset="0"/>
              </a:rPr>
              <a:t> dung </a:t>
            </a:r>
            <a:r>
              <a:rPr lang="en-US" sz="1600" b="1" dirty="0" err="1">
                <a:solidFill>
                  <a:srgbClr val="0000FF"/>
                </a:solidFill>
                <a:latin typeface="Times New Roman" pitchFamily="18" charset="0"/>
                <a:cs typeface="Times New Roman" pitchFamily="18" charset="0"/>
              </a:rPr>
              <a:t>của</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Hoàng</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đế</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Đức</a:t>
            </a:r>
            <a:endParaRPr lang="en-US" sz="1600" b="1" dirty="0">
              <a:solidFill>
                <a:srgbClr val="0000FF"/>
              </a:solidFill>
              <a:latin typeface="Times New Roman" pitchFamily="18" charset="0"/>
              <a:cs typeface="Times New Roman" pitchFamily="18" charset="0"/>
            </a:endParaRPr>
          </a:p>
          <a:p>
            <a:pPr marL="342900" indent="-342900" eaLnBrk="0" hangingPunct="0">
              <a:lnSpc>
                <a:spcPct val="80000"/>
              </a:lnSpc>
              <a:spcBef>
                <a:spcPct val="20000"/>
              </a:spcBef>
              <a:buFont typeface="Arial" charset="0"/>
              <a:buChar char="•"/>
            </a:pPr>
            <a:r>
              <a:rPr lang="en-US" sz="1600" b="1" dirty="0" err="1">
                <a:solidFill>
                  <a:srgbClr val="0000FF"/>
                </a:solidFill>
                <a:latin typeface="Times New Roman" pitchFamily="18" charset="0"/>
                <a:cs typeface="Times New Roman" pitchFamily="18" charset="0"/>
              </a:rPr>
              <a:t>Tổng</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thống</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Pháp</a:t>
            </a:r>
            <a:endParaRPr lang="en-US" sz="1600" b="1" dirty="0">
              <a:solidFill>
                <a:srgbClr val="0000FF"/>
              </a:solidFill>
              <a:latin typeface="Times New Roman" pitchFamily="18" charset="0"/>
              <a:cs typeface="Times New Roman" pitchFamily="18" charset="0"/>
            </a:endParaRPr>
          </a:p>
          <a:p>
            <a:pPr marL="342900" indent="-342900" eaLnBrk="0" hangingPunct="0">
              <a:lnSpc>
                <a:spcPct val="80000"/>
              </a:lnSpc>
              <a:spcBef>
                <a:spcPct val="20000"/>
              </a:spcBef>
              <a:buFont typeface="Arial" charset="0"/>
              <a:buChar char="•"/>
            </a:pPr>
            <a:r>
              <a:rPr lang="en-US" sz="1600" b="1" dirty="0" err="1">
                <a:solidFill>
                  <a:srgbClr val="0000FF"/>
                </a:solidFill>
                <a:latin typeface="Times New Roman" pitchFamily="18" charset="0"/>
                <a:cs typeface="Times New Roman" pitchFamily="18" charset="0"/>
              </a:rPr>
              <a:t>Nga</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Hoàng</a:t>
            </a:r>
            <a:endParaRPr lang="en-US" sz="1600" b="1" dirty="0">
              <a:solidFill>
                <a:srgbClr val="0000FF"/>
              </a:solidFill>
              <a:latin typeface="Times New Roman" pitchFamily="18" charset="0"/>
              <a:cs typeface="Times New Roman" pitchFamily="18" charset="0"/>
            </a:endParaRPr>
          </a:p>
          <a:p>
            <a:pPr marL="342900" indent="-342900" eaLnBrk="0" hangingPunct="0">
              <a:lnSpc>
                <a:spcPct val="80000"/>
              </a:lnSpc>
              <a:spcBef>
                <a:spcPct val="20000"/>
              </a:spcBef>
              <a:buFont typeface="Arial" charset="0"/>
              <a:buChar char="•"/>
            </a:pP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Nhật</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Hoàng</a:t>
            </a:r>
            <a:endParaRPr lang="en-US" sz="1600" b="1" dirty="0">
              <a:solidFill>
                <a:srgbClr val="0000FF"/>
              </a:solidFill>
              <a:latin typeface="Times New Roman" pitchFamily="18" charset="0"/>
              <a:cs typeface="Times New Roman" pitchFamily="18" charset="0"/>
            </a:endParaRPr>
          </a:p>
          <a:p>
            <a:pPr marL="342900" indent="-342900" eaLnBrk="0" hangingPunct="0">
              <a:lnSpc>
                <a:spcPct val="80000"/>
              </a:lnSpc>
              <a:spcBef>
                <a:spcPct val="20000"/>
              </a:spcBef>
              <a:buFont typeface="Arial" charset="0"/>
              <a:buChar char="•"/>
            </a:pPr>
            <a:r>
              <a:rPr lang="en-US" sz="1600" b="1" dirty="0" err="1">
                <a:solidFill>
                  <a:srgbClr val="0000FF"/>
                </a:solidFill>
                <a:latin typeface="Times New Roman" pitchFamily="18" charset="0"/>
                <a:cs typeface="Times New Roman" pitchFamily="18" charset="0"/>
              </a:rPr>
              <a:t>Tổng</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thống</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Mỹ</a:t>
            </a:r>
            <a:endParaRPr lang="en-US" sz="1600" b="1" dirty="0">
              <a:solidFill>
                <a:srgbClr val="0000FF"/>
              </a:solidFill>
              <a:latin typeface="Times New Roman" pitchFamily="18" charset="0"/>
              <a:cs typeface="Times New Roman" pitchFamily="18" charset="0"/>
            </a:endParaRPr>
          </a:p>
          <a:p>
            <a:pPr marL="342900" indent="-342900" eaLnBrk="0" hangingPunct="0">
              <a:lnSpc>
                <a:spcPct val="80000"/>
              </a:lnSpc>
              <a:spcBef>
                <a:spcPct val="20000"/>
              </a:spcBef>
              <a:buFont typeface="Arial" charset="0"/>
              <a:buChar char="•"/>
            </a:pPr>
            <a:r>
              <a:rPr lang="en-US" sz="1600" b="1" dirty="0" err="1">
                <a:solidFill>
                  <a:srgbClr val="0000FF"/>
                </a:solidFill>
                <a:latin typeface="Times New Roman" pitchFamily="18" charset="0"/>
                <a:cs typeface="Times New Roman" pitchFamily="18" charset="0"/>
              </a:rPr>
              <a:t>Thủ</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tướng</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Anh</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đương</a:t>
            </a:r>
            <a:r>
              <a:rPr lang="en-US" sz="1600" b="1" dirty="0">
                <a:solidFill>
                  <a:srgbClr val="0000FF"/>
                </a:solidFill>
                <a:latin typeface="Times New Roman" pitchFamily="18" charset="0"/>
                <a:cs typeface="Times New Roman" pitchFamily="18" charset="0"/>
              </a:rPr>
              <a:t> </a:t>
            </a:r>
            <a:r>
              <a:rPr lang="en-US" sz="1600" b="1" dirty="0" err="1">
                <a:solidFill>
                  <a:srgbClr val="0000FF"/>
                </a:solidFill>
                <a:latin typeface="Times New Roman" pitchFamily="18" charset="0"/>
                <a:cs typeface="Times New Roman" pitchFamily="18" charset="0"/>
              </a:rPr>
              <a:t>thời</a:t>
            </a:r>
            <a:endParaRPr lang="en-US" sz="1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01735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1"/>
          </p:nvPr>
        </p:nvSpPr>
        <p:spPr bwMode="auto">
          <a:ln>
            <a:miter lim="800000"/>
            <a:headEnd/>
            <a:tailEnd/>
          </a:ln>
        </p:spPr>
        <p:txBody>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r>
              <a:rPr lang="en-US">
                <a:solidFill>
                  <a:srgbClr val="898989"/>
                </a:solidFill>
                <a:latin typeface="Calibri" pitchFamily="34" charset="0"/>
                <a:cs typeface="Times New Roman" pitchFamily="18" charset="0"/>
              </a:rPr>
              <a:t>LÊ HỮU PHONG  TRƯỜNG PTDT NỘI TRÚ MANG YANG</a:t>
            </a:r>
          </a:p>
        </p:txBody>
      </p:sp>
      <p:pic>
        <p:nvPicPr>
          <p:cNvPr id="43011" name="Picture 2" descr="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0"/>
            <a:ext cx="5832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3"/>
          <p:cNvSpPr txBox="1">
            <a:spLocks noChangeArrowheads="1"/>
          </p:cNvSpPr>
          <p:nvPr/>
        </p:nvSpPr>
        <p:spPr bwMode="auto">
          <a:xfrm>
            <a:off x="4648200" y="4572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2400" b="1">
                <a:solidFill>
                  <a:srgbClr val="000000"/>
                </a:solidFill>
                <a:latin typeface="Calibri" pitchFamily="34" charset="0"/>
                <a:cs typeface="Times New Roman" pitchFamily="18" charset="0"/>
              </a:rPr>
              <a:t>NGA</a:t>
            </a:r>
          </a:p>
        </p:txBody>
      </p:sp>
      <p:sp>
        <p:nvSpPr>
          <p:cNvPr id="43013" name="Text Box 4"/>
          <p:cNvSpPr txBox="1">
            <a:spLocks noChangeArrowheads="1"/>
          </p:cNvSpPr>
          <p:nvPr/>
        </p:nvSpPr>
        <p:spPr bwMode="auto">
          <a:xfrm>
            <a:off x="3886200" y="13716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2000" b="1">
                <a:solidFill>
                  <a:srgbClr val="000000"/>
                </a:solidFill>
                <a:latin typeface="Times New Roman" pitchFamily="18" charset="0"/>
                <a:cs typeface="Times New Roman" pitchFamily="18" charset="0"/>
              </a:rPr>
              <a:t>MÔNG CỔ</a:t>
            </a:r>
          </a:p>
        </p:txBody>
      </p:sp>
      <p:sp>
        <p:nvSpPr>
          <p:cNvPr id="43014" name="Text Box 5"/>
          <p:cNvSpPr txBox="1">
            <a:spLocks noChangeArrowheads="1"/>
          </p:cNvSpPr>
          <p:nvPr/>
        </p:nvSpPr>
        <p:spPr bwMode="auto">
          <a:xfrm>
            <a:off x="5334000" y="25908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400" b="1">
                <a:solidFill>
                  <a:srgbClr val="FF0000"/>
                </a:solidFill>
                <a:latin typeface="Calibri" pitchFamily="34" charset="0"/>
                <a:cs typeface="Times New Roman" pitchFamily="18" charset="0"/>
              </a:rPr>
              <a:t>BẮC KINH</a:t>
            </a:r>
          </a:p>
        </p:txBody>
      </p:sp>
      <p:sp>
        <p:nvSpPr>
          <p:cNvPr id="43015" name="Text Box 6"/>
          <p:cNvSpPr txBox="1">
            <a:spLocks noChangeArrowheads="1"/>
          </p:cNvSpPr>
          <p:nvPr/>
        </p:nvSpPr>
        <p:spPr bwMode="auto">
          <a:xfrm>
            <a:off x="6858000" y="15240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600" b="1">
                <a:solidFill>
                  <a:srgbClr val="000000"/>
                </a:solidFill>
                <a:latin typeface="Times New Roman" pitchFamily="18" charset="0"/>
                <a:cs typeface="Times New Roman" pitchFamily="18" charset="0"/>
              </a:rPr>
              <a:t>MÃN CHÂU</a:t>
            </a:r>
          </a:p>
        </p:txBody>
      </p:sp>
      <p:sp>
        <p:nvSpPr>
          <p:cNvPr id="43016" name="Oval 7"/>
          <p:cNvSpPr>
            <a:spLocks noChangeArrowheads="1"/>
          </p:cNvSpPr>
          <p:nvPr/>
        </p:nvSpPr>
        <p:spPr bwMode="auto">
          <a:xfrm flipH="1">
            <a:off x="7848600" y="1524000"/>
            <a:ext cx="76200" cy="76200"/>
          </a:xfrm>
          <a:prstGeom prst="ellipse">
            <a:avLst/>
          </a:prstGeom>
          <a:solidFill>
            <a:schemeClr val="tx1"/>
          </a:solidFill>
          <a:ln w="9525">
            <a:solidFill>
              <a:schemeClr val="tx1"/>
            </a:solidFill>
            <a:round/>
            <a:headEnd/>
            <a:tailEnd/>
          </a:ln>
        </p:spPr>
        <p:txBody>
          <a:bodyPr wrap="none" anchor="ctr"/>
          <a:lstStyle/>
          <a:p>
            <a:endParaRPr lang="vi-VN">
              <a:solidFill>
                <a:srgbClr val="000000"/>
              </a:solidFill>
              <a:latin typeface="Calibri" pitchFamily="34" charset="0"/>
              <a:cs typeface="Times New Roman" pitchFamily="18" charset="0"/>
            </a:endParaRPr>
          </a:p>
        </p:txBody>
      </p:sp>
      <p:sp>
        <p:nvSpPr>
          <p:cNvPr id="43017" name="Text Box 8"/>
          <p:cNvSpPr txBox="1">
            <a:spLocks noChangeArrowheads="1"/>
          </p:cNvSpPr>
          <p:nvPr/>
        </p:nvSpPr>
        <p:spPr bwMode="auto">
          <a:xfrm>
            <a:off x="7772400" y="1371600"/>
            <a:ext cx="1371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000" b="1">
                <a:solidFill>
                  <a:srgbClr val="000000"/>
                </a:solidFill>
                <a:latin typeface="Calibri" pitchFamily="34" charset="0"/>
                <a:cs typeface="Times New Roman" pitchFamily="18" charset="0"/>
              </a:rPr>
              <a:t>Cáp Nhĩ Tân</a:t>
            </a:r>
          </a:p>
        </p:txBody>
      </p:sp>
      <p:sp>
        <p:nvSpPr>
          <p:cNvPr id="43018" name="Text Box 9"/>
          <p:cNvSpPr txBox="1">
            <a:spLocks noChangeArrowheads="1"/>
          </p:cNvSpPr>
          <p:nvPr/>
        </p:nvSpPr>
        <p:spPr bwMode="auto">
          <a:xfrm>
            <a:off x="6400800" y="3276600"/>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000">
                <a:solidFill>
                  <a:srgbClr val="000000"/>
                </a:solidFill>
                <a:latin typeface="Calibri" pitchFamily="34" charset="0"/>
                <a:cs typeface="Times New Roman" pitchFamily="18" charset="0"/>
              </a:rPr>
              <a:t>SƠN ĐÔNG</a:t>
            </a:r>
          </a:p>
        </p:txBody>
      </p:sp>
      <p:sp>
        <p:nvSpPr>
          <p:cNvPr id="43019" name="Text Box 10"/>
          <p:cNvSpPr txBox="1">
            <a:spLocks noChangeArrowheads="1"/>
          </p:cNvSpPr>
          <p:nvPr/>
        </p:nvSpPr>
        <p:spPr bwMode="auto">
          <a:xfrm>
            <a:off x="6553200" y="3124200"/>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000" b="1">
                <a:solidFill>
                  <a:srgbClr val="000000"/>
                </a:solidFill>
                <a:latin typeface="Calibri" pitchFamily="34" charset="0"/>
                <a:cs typeface="Times New Roman" pitchFamily="18" charset="0"/>
              </a:rPr>
              <a:t>Tế Nam</a:t>
            </a:r>
          </a:p>
        </p:txBody>
      </p:sp>
      <p:sp>
        <p:nvSpPr>
          <p:cNvPr id="43020" name="Text Box 11"/>
          <p:cNvSpPr txBox="1">
            <a:spLocks noChangeArrowheads="1"/>
          </p:cNvSpPr>
          <p:nvPr/>
        </p:nvSpPr>
        <p:spPr bwMode="auto">
          <a:xfrm>
            <a:off x="6629400" y="5257800"/>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900" b="1">
                <a:solidFill>
                  <a:srgbClr val="000000"/>
                </a:solidFill>
                <a:latin typeface="Calibri" pitchFamily="34" charset="0"/>
                <a:cs typeface="Times New Roman" pitchFamily="18" charset="0"/>
              </a:rPr>
              <a:t>PH</a:t>
            </a:r>
            <a:r>
              <a:rPr lang="en-US" sz="900" b="1">
                <a:solidFill>
                  <a:srgbClr val="000000"/>
                </a:solidFill>
                <a:latin typeface="Times New Roman" pitchFamily="18" charset="0"/>
                <a:cs typeface="Times New Roman" pitchFamily="18" charset="0"/>
              </a:rPr>
              <a:t>ÚC KIẾN</a:t>
            </a:r>
          </a:p>
        </p:txBody>
      </p:sp>
      <p:sp>
        <p:nvSpPr>
          <p:cNvPr id="43021" name="Text Box 12"/>
          <p:cNvSpPr txBox="1">
            <a:spLocks noChangeArrowheads="1"/>
          </p:cNvSpPr>
          <p:nvPr/>
        </p:nvSpPr>
        <p:spPr bwMode="auto">
          <a:xfrm>
            <a:off x="6705600" y="5105400"/>
            <a:ext cx="914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900">
                <a:solidFill>
                  <a:srgbClr val="000000"/>
                </a:solidFill>
                <a:latin typeface="Times New Roman" pitchFamily="18" charset="0"/>
                <a:cs typeface="Times New Roman" pitchFamily="18" charset="0"/>
              </a:rPr>
              <a:t>Phúc Châu</a:t>
            </a:r>
          </a:p>
        </p:txBody>
      </p:sp>
      <p:sp>
        <p:nvSpPr>
          <p:cNvPr id="43022" name="Text Box 13"/>
          <p:cNvSpPr txBox="1">
            <a:spLocks noChangeArrowheads="1"/>
          </p:cNvSpPr>
          <p:nvPr/>
        </p:nvSpPr>
        <p:spPr bwMode="auto">
          <a:xfrm>
            <a:off x="3810000" y="5562600"/>
            <a:ext cx="990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800">
                <a:solidFill>
                  <a:srgbClr val="000000"/>
                </a:solidFill>
                <a:latin typeface="Calibri" pitchFamily="34" charset="0"/>
                <a:cs typeface="Times New Roman" pitchFamily="18" charset="0"/>
              </a:rPr>
              <a:t>VÂN NAM</a:t>
            </a:r>
          </a:p>
        </p:txBody>
      </p:sp>
      <p:sp>
        <p:nvSpPr>
          <p:cNvPr id="43023" name="Text Box 14"/>
          <p:cNvSpPr txBox="1">
            <a:spLocks noChangeArrowheads="1"/>
          </p:cNvSpPr>
          <p:nvPr/>
        </p:nvSpPr>
        <p:spPr bwMode="auto">
          <a:xfrm>
            <a:off x="4572000" y="5334000"/>
            <a:ext cx="1066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800">
                <a:solidFill>
                  <a:srgbClr val="000000"/>
                </a:solidFill>
                <a:latin typeface="Calibri" pitchFamily="34" charset="0"/>
                <a:cs typeface="Times New Roman" pitchFamily="18" charset="0"/>
              </a:rPr>
              <a:t>QUẢNG TÂY</a:t>
            </a:r>
          </a:p>
        </p:txBody>
      </p:sp>
      <p:sp>
        <p:nvSpPr>
          <p:cNvPr id="43024" name="Text Box 15"/>
          <p:cNvSpPr txBox="1">
            <a:spLocks noChangeArrowheads="1"/>
          </p:cNvSpPr>
          <p:nvPr/>
        </p:nvSpPr>
        <p:spPr bwMode="auto">
          <a:xfrm>
            <a:off x="3733800" y="5334000"/>
            <a:ext cx="990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000">
                <a:solidFill>
                  <a:srgbClr val="000000"/>
                </a:solidFill>
                <a:latin typeface="Calibri" pitchFamily="34" charset="0"/>
                <a:cs typeface="Times New Roman" pitchFamily="18" charset="0"/>
              </a:rPr>
              <a:t>Côn Minh</a:t>
            </a:r>
          </a:p>
        </p:txBody>
      </p:sp>
      <p:sp>
        <p:nvSpPr>
          <p:cNvPr id="43025" name="Text Box 16"/>
          <p:cNvSpPr txBox="1">
            <a:spLocks noChangeArrowheads="1"/>
          </p:cNvSpPr>
          <p:nvPr/>
        </p:nvSpPr>
        <p:spPr bwMode="auto">
          <a:xfrm>
            <a:off x="4114800" y="40386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600" b="1">
                <a:solidFill>
                  <a:srgbClr val="000000"/>
                </a:solidFill>
                <a:latin typeface="Times New Roman" pitchFamily="18" charset="0"/>
                <a:cs typeface="Times New Roman" pitchFamily="18" charset="0"/>
              </a:rPr>
              <a:t>THIỂM    TÂY</a:t>
            </a:r>
          </a:p>
        </p:txBody>
      </p:sp>
      <p:sp>
        <p:nvSpPr>
          <p:cNvPr id="43026" name="Text Box 17"/>
          <p:cNvSpPr txBox="1">
            <a:spLocks noChangeArrowheads="1"/>
          </p:cNvSpPr>
          <p:nvPr/>
        </p:nvSpPr>
        <p:spPr bwMode="auto">
          <a:xfrm>
            <a:off x="4648200" y="36576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600" b="1">
                <a:solidFill>
                  <a:srgbClr val="000000"/>
                </a:solidFill>
                <a:latin typeface="Times New Roman" pitchFamily="18" charset="0"/>
                <a:cs typeface="Times New Roman" pitchFamily="18" charset="0"/>
              </a:rPr>
              <a:t>Tây An</a:t>
            </a:r>
          </a:p>
        </p:txBody>
      </p:sp>
      <p:sp>
        <p:nvSpPr>
          <p:cNvPr id="43027" name="Oval 18"/>
          <p:cNvSpPr>
            <a:spLocks noChangeArrowheads="1"/>
          </p:cNvSpPr>
          <p:nvPr/>
        </p:nvSpPr>
        <p:spPr bwMode="auto">
          <a:xfrm flipV="1">
            <a:off x="5562600" y="3810000"/>
            <a:ext cx="76200" cy="76200"/>
          </a:xfrm>
          <a:prstGeom prst="ellipse">
            <a:avLst/>
          </a:prstGeom>
          <a:solidFill>
            <a:schemeClr val="tx1"/>
          </a:solidFill>
          <a:ln w="9525">
            <a:solidFill>
              <a:schemeClr val="tx1"/>
            </a:solidFill>
            <a:round/>
            <a:headEnd/>
            <a:tailEnd/>
          </a:ln>
        </p:spPr>
        <p:txBody>
          <a:bodyPr wrap="none" anchor="ctr"/>
          <a:lstStyle/>
          <a:p>
            <a:endParaRPr lang="vi-VN">
              <a:solidFill>
                <a:srgbClr val="000000"/>
              </a:solidFill>
              <a:latin typeface="Calibri" pitchFamily="34" charset="0"/>
              <a:cs typeface="Times New Roman" pitchFamily="18" charset="0"/>
            </a:endParaRPr>
          </a:p>
        </p:txBody>
      </p:sp>
      <p:sp>
        <p:nvSpPr>
          <p:cNvPr id="43028" name="Text Box 19"/>
          <p:cNvSpPr txBox="1">
            <a:spLocks noChangeArrowheads="1"/>
          </p:cNvSpPr>
          <p:nvPr/>
        </p:nvSpPr>
        <p:spPr bwMode="auto">
          <a:xfrm>
            <a:off x="5410200" y="5562600"/>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900">
                <a:solidFill>
                  <a:srgbClr val="000000"/>
                </a:solidFill>
                <a:latin typeface="Calibri" pitchFamily="34" charset="0"/>
                <a:cs typeface="Times New Roman" pitchFamily="18" charset="0"/>
              </a:rPr>
              <a:t>QUẢNG CHÂU</a:t>
            </a:r>
          </a:p>
        </p:txBody>
      </p:sp>
      <p:sp>
        <p:nvSpPr>
          <p:cNvPr id="43029" name="Text Box 20"/>
          <p:cNvSpPr txBox="1">
            <a:spLocks noChangeArrowheads="1"/>
          </p:cNvSpPr>
          <p:nvPr/>
        </p:nvSpPr>
        <p:spPr bwMode="auto">
          <a:xfrm>
            <a:off x="5486400" y="5410200"/>
            <a:ext cx="9906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800" b="1">
                <a:solidFill>
                  <a:srgbClr val="000000"/>
                </a:solidFill>
                <a:latin typeface="Calibri" pitchFamily="34" charset="0"/>
                <a:cs typeface="Times New Roman" pitchFamily="18" charset="0"/>
              </a:rPr>
              <a:t>Kiêm Điền</a:t>
            </a:r>
          </a:p>
        </p:txBody>
      </p:sp>
      <p:sp>
        <p:nvSpPr>
          <p:cNvPr id="43030" name="Text Box 21"/>
          <p:cNvSpPr txBox="1">
            <a:spLocks noChangeArrowheads="1"/>
          </p:cNvSpPr>
          <p:nvPr/>
        </p:nvSpPr>
        <p:spPr bwMode="auto">
          <a:xfrm>
            <a:off x="5867400" y="5715000"/>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900" b="1">
                <a:solidFill>
                  <a:srgbClr val="000000"/>
                </a:solidFill>
                <a:latin typeface="Calibri" pitchFamily="34" charset="0"/>
                <a:cs typeface="Times New Roman" pitchFamily="18" charset="0"/>
              </a:rPr>
              <a:t> </a:t>
            </a:r>
            <a:r>
              <a:rPr lang="en-US" sz="800" b="1">
                <a:solidFill>
                  <a:srgbClr val="000000"/>
                </a:solidFill>
                <a:latin typeface="Calibri" pitchFamily="34" charset="0"/>
                <a:cs typeface="Times New Roman" pitchFamily="18" charset="0"/>
              </a:rPr>
              <a:t>Châu Giang</a:t>
            </a:r>
          </a:p>
        </p:txBody>
      </p:sp>
      <p:sp>
        <p:nvSpPr>
          <p:cNvPr id="43031" name="Text Box 22"/>
          <p:cNvSpPr txBox="1">
            <a:spLocks noChangeArrowheads="1"/>
          </p:cNvSpPr>
          <p:nvPr/>
        </p:nvSpPr>
        <p:spPr bwMode="auto">
          <a:xfrm>
            <a:off x="5029200" y="5867400"/>
            <a:ext cx="1066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800">
                <a:solidFill>
                  <a:srgbClr val="000000"/>
                </a:solidFill>
                <a:latin typeface="Calibri" pitchFamily="34" charset="0"/>
                <a:cs typeface="Times New Roman" pitchFamily="18" charset="0"/>
              </a:rPr>
              <a:t>QUẢNG ĐÔNG</a:t>
            </a:r>
          </a:p>
        </p:txBody>
      </p:sp>
      <p:sp>
        <p:nvSpPr>
          <p:cNvPr id="43032" name="AutoShape 23"/>
          <p:cNvSpPr>
            <a:spLocks noChangeArrowheads="1"/>
          </p:cNvSpPr>
          <p:nvPr/>
        </p:nvSpPr>
        <p:spPr bwMode="auto">
          <a:xfrm>
            <a:off x="6400800" y="2667000"/>
            <a:ext cx="152400" cy="152400"/>
          </a:xfrm>
          <a:prstGeom prst="flowChartConnector">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solidFill>
                <a:srgbClr val="000000"/>
              </a:solidFill>
              <a:latin typeface="Calibri" pitchFamily="34" charset="0"/>
              <a:cs typeface="Times New Roman" pitchFamily="18" charset="0"/>
            </a:endParaRPr>
          </a:p>
        </p:txBody>
      </p:sp>
      <p:sp>
        <p:nvSpPr>
          <p:cNvPr id="43033" name="Text Box 24"/>
          <p:cNvSpPr txBox="1">
            <a:spLocks noChangeArrowheads="1"/>
          </p:cNvSpPr>
          <p:nvPr/>
        </p:nvSpPr>
        <p:spPr bwMode="auto">
          <a:xfrm>
            <a:off x="5486400" y="3276600"/>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000">
                <a:solidFill>
                  <a:srgbClr val="000000"/>
                </a:solidFill>
                <a:latin typeface="Calibri" pitchFamily="34" charset="0"/>
                <a:cs typeface="Times New Roman" pitchFamily="18" charset="0"/>
              </a:rPr>
              <a:t>SƠN TÂY</a:t>
            </a:r>
          </a:p>
        </p:txBody>
      </p:sp>
      <p:sp>
        <p:nvSpPr>
          <p:cNvPr id="43034" name="Text Box 25"/>
          <p:cNvSpPr txBox="1">
            <a:spLocks noChangeArrowheads="1"/>
          </p:cNvSpPr>
          <p:nvPr/>
        </p:nvSpPr>
        <p:spPr bwMode="auto">
          <a:xfrm>
            <a:off x="5486400" y="3048000"/>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000" b="1">
                <a:solidFill>
                  <a:srgbClr val="000000"/>
                </a:solidFill>
                <a:latin typeface="Calibri" pitchFamily="34" charset="0"/>
                <a:cs typeface="Times New Roman" pitchFamily="18" charset="0"/>
              </a:rPr>
              <a:t>Trực Lệ</a:t>
            </a:r>
          </a:p>
        </p:txBody>
      </p:sp>
      <p:sp>
        <p:nvSpPr>
          <p:cNvPr id="43035" name="Text Box 26"/>
          <p:cNvSpPr txBox="1">
            <a:spLocks noChangeArrowheads="1"/>
          </p:cNvSpPr>
          <p:nvPr/>
        </p:nvSpPr>
        <p:spPr bwMode="auto">
          <a:xfrm>
            <a:off x="5943600" y="2971800"/>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000" b="1">
                <a:solidFill>
                  <a:srgbClr val="000000"/>
                </a:solidFill>
                <a:latin typeface="Calibri" pitchFamily="34" charset="0"/>
                <a:cs typeface="Times New Roman" pitchFamily="18" charset="0"/>
              </a:rPr>
              <a:t>Thiên Tân</a:t>
            </a:r>
          </a:p>
        </p:txBody>
      </p:sp>
      <p:sp>
        <p:nvSpPr>
          <p:cNvPr id="43036" name="Rectangle 37"/>
          <p:cNvSpPr>
            <a:spLocks noChangeArrowheads="1"/>
          </p:cNvSpPr>
          <p:nvPr/>
        </p:nvSpPr>
        <p:spPr bwMode="auto">
          <a:xfrm>
            <a:off x="3311525" y="76200"/>
            <a:ext cx="5832475" cy="409575"/>
          </a:xfrm>
          <a:prstGeom prst="rect">
            <a:avLst/>
          </a:prstGeom>
          <a:solidFill>
            <a:schemeClr val="bg1"/>
          </a:solidFill>
          <a:ln w="9525">
            <a:solidFill>
              <a:schemeClr val="tx1"/>
            </a:solidFill>
            <a:miter lim="800000"/>
            <a:headEnd/>
            <a:tailEnd/>
          </a:ln>
        </p:spPr>
        <p:txBody>
          <a:bodyPr wrap="none" anchor="ctr"/>
          <a:lstStyle/>
          <a:p>
            <a:pPr algn="ctr"/>
            <a:r>
              <a:rPr lang="en-US" sz="2000" b="1">
                <a:solidFill>
                  <a:srgbClr val="000000"/>
                </a:solidFill>
                <a:latin typeface="Times New Roman" pitchFamily="18" charset="0"/>
                <a:cs typeface="Times New Roman" pitchFamily="18" charset="0"/>
              </a:rPr>
              <a:t>Bản đồ các nước đế quốc xâu xé Trung Quốc</a:t>
            </a:r>
          </a:p>
        </p:txBody>
      </p:sp>
      <p:sp>
        <p:nvSpPr>
          <p:cNvPr id="43037" name="Text Box 38"/>
          <p:cNvSpPr txBox="1">
            <a:spLocks noChangeArrowheads="1"/>
          </p:cNvSpPr>
          <p:nvPr/>
        </p:nvSpPr>
        <p:spPr bwMode="auto">
          <a:xfrm rot="-720688">
            <a:off x="5881688" y="4117975"/>
            <a:ext cx="1981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200" b="1">
                <a:solidFill>
                  <a:srgbClr val="0066FF"/>
                </a:solidFill>
                <a:latin typeface="VNI-Aptima" pitchFamily="2" charset="0"/>
                <a:cs typeface="Times New Roman" pitchFamily="18" charset="0"/>
              </a:rPr>
              <a:t>S. </a:t>
            </a:r>
            <a:r>
              <a:rPr lang="en-US" sz="1400" b="1">
                <a:latin typeface="Times New Roman" pitchFamily="18" charset="0"/>
                <a:cs typeface="Times New Roman" pitchFamily="18" charset="0"/>
              </a:rPr>
              <a:t>Dương Tử</a:t>
            </a:r>
          </a:p>
        </p:txBody>
      </p:sp>
      <p:sp>
        <p:nvSpPr>
          <p:cNvPr id="43038" name="Text Box 39"/>
          <p:cNvSpPr txBox="1">
            <a:spLocks noChangeArrowheads="1"/>
          </p:cNvSpPr>
          <p:nvPr/>
        </p:nvSpPr>
        <p:spPr bwMode="auto">
          <a:xfrm rot="-217693">
            <a:off x="5797550" y="3619500"/>
            <a:ext cx="12731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eaLnBrk="1" hangingPunct="1">
              <a:spcBef>
                <a:spcPct val="50000"/>
              </a:spcBef>
            </a:pPr>
            <a:r>
              <a:rPr lang="en-US" sz="1400" b="1">
                <a:latin typeface="Times New Roman" pitchFamily="18" charset="0"/>
                <a:cs typeface="Times New Roman" pitchFamily="18" charset="0"/>
              </a:rPr>
              <a:t>Hoàng Hà</a:t>
            </a:r>
          </a:p>
        </p:txBody>
      </p:sp>
      <p:sp>
        <p:nvSpPr>
          <p:cNvPr id="43039" name="Oval 37"/>
          <p:cNvSpPr>
            <a:spLocks noChangeArrowheads="1"/>
          </p:cNvSpPr>
          <p:nvPr/>
        </p:nvSpPr>
        <p:spPr bwMode="auto">
          <a:xfrm>
            <a:off x="6019800" y="4495800"/>
            <a:ext cx="152400" cy="152400"/>
          </a:xfrm>
          <a:prstGeom prst="ellipse">
            <a:avLst/>
          </a:prstGeom>
          <a:solidFill>
            <a:srgbClr val="FF00FF"/>
          </a:solidFill>
          <a:ln w="9525">
            <a:solidFill>
              <a:srgbClr val="000000"/>
            </a:solidFill>
            <a:round/>
            <a:headEnd/>
            <a:tailEnd/>
          </a:ln>
        </p:spPr>
        <p:txBody>
          <a:bodyPr wrap="none" anchor="ctr"/>
          <a:lstStyle/>
          <a:p>
            <a:endParaRPr lang="vi-VN">
              <a:solidFill>
                <a:srgbClr val="000000"/>
              </a:solidFill>
              <a:latin typeface="Times New Roman" pitchFamily="18" charset="0"/>
              <a:cs typeface="Times New Roman" pitchFamily="18" charset="0"/>
            </a:endParaRPr>
          </a:p>
        </p:txBody>
      </p:sp>
      <p:sp>
        <p:nvSpPr>
          <p:cNvPr id="9254" name="Oval 38"/>
          <p:cNvSpPr>
            <a:spLocks noChangeArrowheads="1"/>
          </p:cNvSpPr>
          <p:nvPr/>
        </p:nvSpPr>
        <p:spPr bwMode="auto">
          <a:xfrm>
            <a:off x="5943600" y="4419600"/>
            <a:ext cx="304800" cy="304800"/>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srgbClr val="000000"/>
              </a:solidFill>
              <a:latin typeface="Times New Roman" pitchFamily="18" charset="0"/>
              <a:cs typeface="Times New Roman" pitchFamily="18" charset="0"/>
            </a:endParaRPr>
          </a:p>
        </p:txBody>
      </p:sp>
      <p:sp>
        <p:nvSpPr>
          <p:cNvPr id="43041" name="Oval 45"/>
          <p:cNvSpPr>
            <a:spLocks noChangeArrowheads="1"/>
          </p:cNvSpPr>
          <p:nvPr/>
        </p:nvSpPr>
        <p:spPr bwMode="auto">
          <a:xfrm>
            <a:off x="6477000" y="3200400"/>
            <a:ext cx="152400" cy="152400"/>
          </a:xfrm>
          <a:prstGeom prst="ellipse">
            <a:avLst/>
          </a:prstGeom>
          <a:solidFill>
            <a:srgbClr val="FF00FF"/>
          </a:solidFill>
          <a:ln w="9525">
            <a:solidFill>
              <a:srgbClr val="000000"/>
            </a:solidFill>
            <a:round/>
            <a:headEnd/>
            <a:tailEnd/>
          </a:ln>
        </p:spPr>
        <p:txBody>
          <a:bodyPr wrap="none" anchor="ctr"/>
          <a:lstStyle/>
          <a:p>
            <a:endParaRPr lang="vi-VN">
              <a:solidFill>
                <a:srgbClr val="000000"/>
              </a:solidFill>
              <a:latin typeface="Times New Roman" pitchFamily="18" charset="0"/>
              <a:cs typeface="Times New Roman" pitchFamily="18" charset="0"/>
            </a:endParaRPr>
          </a:p>
        </p:txBody>
      </p:sp>
      <p:grpSp>
        <p:nvGrpSpPr>
          <p:cNvPr id="2" name="Group 46"/>
          <p:cNvGrpSpPr>
            <a:grpSpLocks/>
          </p:cNvGrpSpPr>
          <p:nvPr/>
        </p:nvGrpSpPr>
        <p:grpSpPr bwMode="auto">
          <a:xfrm>
            <a:off x="3962400" y="5105400"/>
            <a:ext cx="1905000" cy="1143000"/>
            <a:chOff x="2112" y="3216"/>
            <a:chExt cx="1200" cy="720"/>
          </a:xfrm>
        </p:grpSpPr>
        <p:sp>
          <p:nvSpPr>
            <p:cNvPr id="43061" name="Oval 47"/>
            <p:cNvSpPr>
              <a:spLocks noChangeArrowheads="1"/>
            </p:cNvSpPr>
            <p:nvPr/>
          </p:nvSpPr>
          <p:spPr bwMode="auto">
            <a:xfrm>
              <a:off x="3072" y="3696"/>
              <a:ext cx="240" cy="240"/>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srgbClr val="000000"/>
                </a:solidFill>
                <a:latin typeface="Times New Roman" pitchFamily="18" charset="0"/>
                <a:cs typeface="Times New Roman" pitchFamily="18" charset="0"/>
              </a:endParaRPr>
            </a:p>
          </p:txBody>
        </p:sp>
        <p:sp>
          <p:nvSpPr>
            <p:cNvPr id="43062" name="Oval 48"/>
            <p:cNvSpPr>
              <a:spLocks noChangeArrowheads="1"/>
            </p:cNvSpPr>
            <p:nvPr/>
          </p:nvSpPr>
          <p:spPr bwMode="auto">
            <a:xfrm>
              <a:off x="2448" y="3216"/>
              <a:ext cx="240" cy="240"/>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srgbClr val="000000"/>
                </a:solidFill>
                <a:latin typeface="Times New Roman" pitchFamily="18" charset="0"/>
                <a:cs typeface="Times New Roman" pitchFamily="18" charset="0"/>
              </a:endParaRPr>
            </a:p>
          </p:txBody>
        </p:sp>
        <p:sp>
          <p:nvSpPr>
            <p:cNvPr id="43063" name="Oval 49"/>
            <p:cNvSpPr>
              <a:spLocks noChangeArrowheads="1"/>
            </p:cNvSpPr>
            <p:nvPr/>
          </p:nvSpPr>
          <p:spPr bwMode="auto">
            <a:xfrm>
              <a:off x="2112" y="3504"/>
              <a:ext cx="240" cy="240"/>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srgbClr val="000000"/>
                </a:solidFill>
                <a:latin typeface="Times New Roman" pitchFamily="18" charset="0"/>
                <a:cs typeface="Times New Roman" pitchFamily="18" charset="0"/>
              </a:endParaRPr>
            </a:p>
          </p:txBody>
        </p:sp>
      </p:grpSp>
      <p:sp>
        <p:nvSpPr>
          <p:cNvPr id="43043" name="Oval 50"/>
          <p:cNvSpPr>
            <a:spLocks noChangeArrowheads="1"/>
          </p:cNvSpPr>
          <p:nvPr/>
        </p:nvSpPr>
        <p:spPr bwMode="auto">
          <a:xfrm>
            <a:off x="5638800" y="6019800"/>
            <a:ext cx="152400" cy="152400"/>
          </a:xfrm>
          <a:prstGeom prst="ellipse">
            <a:avLst/>
          </a:prstGeom>
          <a:solidFill>
            <a:srgbClr val="FF00FF"/>
          </a:solidFill>
          <a:ln w="9525">
            <a:solidFill>
              <a:srgbClr val="000000"/>
            </a:solidFill>
            <a:round/>
            <a:headEnd/>
            <a:tailEnd/>
          </a:ln>
        </p:spPr>
        <p:txBody>
          <a:bodyPr wrap="none" anchor="ctr"/>
          <a:lstStyle/>
          <a:p>
            <a:endParaRPr lang="vi-VN">
              <a:solidFill>
                <a:srgbClr val="000000"/>
              </a:solidFill>
              <a:latin typeface="Times New Roman" pitchFamily="18" charset="0"/>
              <a:cs typeface="Times New Roman" pitchFamily="18" charset="0"/>
            </a:endParaRPr>
          </a:p>
        </p:txBody>
      </p:sp>
      <p:sp>
        <p:nvSpPr>
          <p:cNvPr id="43044" name="Oval 51"/>
          <p:cNvSpPr>
            <a:spLocks noChangeArrowheads="1"/>
          </p:cNvSpPr>
          <p:nvPr/>
        </p:nvSpPr>
        <p:spPr bwMode="auto">
          <a:xfrm>
            <a:off x="4572000" y="5181600"/>
            <a:ext cx="152400" cy="152400"/>
          </a:xfrm>
          <a:prstGeom prst="ellipse">
            <a:avLst/>
          </a:prstGeom>
          <a:solidFill>
            <a:srgbClr val="FF00FF"/>
          </a:solidFill>
          <a:ln w="9525">
            <a:solidFill>
              <a:srgbClr val="000000"/>
            </a:solidFill>
            <a:round/>
            <a:headEnd/>
            <a:tailEnd/>
          </a:ln>
        </p:spPr>
        <p:txBody>
          <a:bodyPr wrap="none" anchor="ctr"/>
          <a:lstStyle/>
          <a:p>
            <a:endParaRPr lang="vi-VN">
              <a:solidFill>
                <a:srgbClr val="000000"/>
              </a:solidFill>
              <a:latin typeface="Times New Roman" pitchFamily="18" charset="0"/>
              <a:cs typeface="Times New Roman" pitchFamily="18" charset="0"/>
            </a:endParaRPr>
          </a:p>
        </p:txBody>
      </p:sp>
      <p:sp>
        <p:nvSpPr>
          <p:cNvPr id="43045" name="Oval 52"/>
          <p:cNvSpPr>
            <a:spLocks noChangeArrowheads="1"/>
          </p:cNvSpPr>
          <p:nvPr/>
        </p:nvSpPr>
        <p:spPr bwMode="auto">
          <a:xfrm>
            <a:off x="4114800" y="5715000"/>
            <a:ext cx="152400" cy="152400"/>
          </a:xfrm>
          <a:prstGeom prst="ellipse">
            <a:avLst/>
          </a:prstGeom>
          <a:solidFill>
            <a:srgbClr val="FF00FF"/>
          </a:solidFill>
          <a:ln w="9525">
            <a:solidFill>
              <a:srgbClr val="000000"/>
            </a:solidFill>
            <a:round/>
            <a:headEnd/>
            <a:tailEnd/>
          </a:ln>
        </p:spPr>
        <p:txBody>
          <a:bodyPr wrap="none" anchor="ctr"/>
          <a:lstStyle/>
          <a:p>
            <a:endParaRPr lang="vi-VN">
              <a:solidFill>
                <a:srgbClr val="000000"/>
              </a:solidFill>
              <a:latin typeface="Times New Roman" pitchFamily="18" charset="0"/>
              <a:cs typeface="Times New Roman" pitchFamily="18" charset="0"/>
            </a:endParaRPr>
          </a:p>
        </p:txBody>
      </p:sp>
      <p:sp>
        <p:nvSpPr>
          <p:cNvPr id="43046" name="Oval 54"/>
          <p:cNvSpPr>
            <a:spLocks noChangeArrowheads="1"/>
          </p:cNvSpPr>
          <p:nvPr/>
        </p:nvSpPr>
        <p:spPr bwMode="auto">
          <a:xfrm>
            <a:off x="7162800" y="1066800"/>
            <a:ext cx="152400" cy="152400"/>
          </a:xfrm>
          <a:prstGeom prst="ellipse">
            <a:avLst/>
          </a:prstGeom>
          <a:solidFill>
            <a:srgbClr val="FF00FF"/>
          </a:solidFill>
          <a:ln w="9525">
            <a:solidFill>
              <a:srgbClr val="000000"/>
            </a:solidFill>
            <a:round/>
            <a:headEnd/>
            <a:tailEnd/>
          </a:ln>
        </p:spPr>
        <p:txBody>
          <a:bodyPr wrap="none" anchor="ctr"/>
          <a:lstStyle/>
          <a:p>
            <a:endParaRPr lang="vi-VN">
              <a:solidFill>
                <a:srgbClr val="000000"/>
              </a:solidFill>
              <a:latin typeface="Times New Roman" pitchFamily="18" charset="0"/>
              <a:cs typeface="Times New Roman" pitchFamily="18" charset="0"/>
            </a:endParaRPr>
          </a:p>
        </p:txBody>
      </p:sp>
      <p:sp>
        <p:nvSpPr>
          <p:cNvPr id="9271" name="Oval 55"/>
          <p:cNvSpPr>
            <a:spLocks noChangeArrowheads="1"/>
          </p:cNvSpPr>
          <p:nvPr/>
        </p:nvSpPr>
        <p:spPr bwMode="auto">
          <a:xfrm>
            <a:off x="7086600" y="990600"/>
            <a:ext cx="304800" cy="304800"/>
          </a:xfrm>
          <a:prstGeom prst="ellipse">
            <a:avLst/>
          </a:prstGeom>
          <a:noFill/>
          <a:ln w="38100">
            <a:solidFill>
              <a:srgbClr val="33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srgbClr val="000000"/>
              </a:solidFill>
              <a:latin typeface="Times New Roman" pitchFamily="18" charset="0"/>
              <a:cs typeface="Times New Roman" pitchFamily="18" charset="0"/>
            </a:endParaRPr>
          </a:p>
        </p:txBody>
      </p:sp>
      <p:sp>
        <p:nvSpPr>
          <p:cNvPr id="9272" name="Oval 56"/>
          <p:cNvSpPr>
            <a:spLocks noChangeArrowheads="1"/>
          </p:cNvSpPr>
          <p:nvPr/>
        </p:nvSpPr>
        <p:spPr bwMode="auto">
          <a:xfrm>
            <a:off x="6400800" y="3124200"/>
            <a:ext cx="304800" cy="304800"/>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srgbClr val="000000"/>
              </a:solidFill>
              <a:latin typeface="Times New Roman" pitchFamily="18" charset="0"/>
              <a:cs typeface="Times New Roman" pitchFamily="18" charset="0"/>
            </a:endParaRPr>
          </a:p>
        </p:txBody>
      </p:sp>
      <p:sp>
        <p:nvSpPr>
          <p:cNvPr id="9275" name="AutoShape 59"/>
          <p:cNvSpPr>
            <a:spLocks noChangeArrowheads="1"/>
          </p:cNvSpPr>
          <p:nvPr/>
        </p:nvSpPr>
        <p:spPr bwMode="auto">
          <a:xfrm>
            <a:off x="0" y="2590800"/>
            <a:ext cx="3276600" cy="1905000"/>
          </a:xfrm>
          <a:prstGeom prst="cloudCallout">
            <a:avLst>
              <a:gd name="adj1" fmla="val -29991"/>
              <a:gd name="adj2" fmla="val 75333"/>
            </a:avLst>
          </a:prstGeom>
          <a:solidFill>
            <a:srgbClr val="00FFFF"/>
          </a:solidFill>
          <a:ln w="9525">
            <a:solidFill>
              <a:schemeClr val="tx1"/>
            </a:solidFill>
            <a:round/>
            <a:headEnd/>
            <a:tailEnd/>
          </a:ln>
        </p:spPr>
        <p:txBody>
          <a:bodyPr/>
          <a:lstStyle/>
          <a:p>
            <a:pPr algn="ctr"/>
            <a:endParaRPr lang="vi-VN" sz="3600">
              <a:solidFill>
                <a:srgbClr val="FF3300"/>
              </a:solidFill>
              <a:latin typeface="Times New Roman" pitchFamily="18" charset="0"/>
              <a:cs typeface="Times New Roman" pitchFamily="18" charset="0"/>
            </a:endParaRPr>
          </a:p>
        </p:txBody>
      </p:sp>
      <p:sp>
        <p:nvSpPr>
          <p:cNvPr id="9276" name="Rectangle 60"/>
          <p:cNvSpPr>
            <a:spLocks noChangeArrowheads="1"/>
          </p:cNvSpPr>
          <p:nvPr/>
        </p:nvSpPr>
        <p:spPr bwMode="auto">
          <a:xfrm>
            <a:off x="609600" y="2743200"/>
            <a:ext cx="2209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solidFill>
                  <a:srgbClr val="CC0000"/>
                </a:solidFill>
                <a:latin typeface="Times New Roman" pitchFamily="18" charset="0"/>
                <a:cs typeface="Times New Roman" pitchFamily="18" charset="0"/>
              </a:rPr>
              <a:t>Vì sao không phải một nước mà nhiều nước xâm lược TQ?</a:t>
            </a:r>
          </a:p>
        </p:txBody>
      </p:sp>
      <p:sp>
        <p:nvSpPr>
          <p:cNvPr id="9278" name="AutoShape 62"/>
          <p:cNvSpPr>
            <a:spLocks noChangeArrowheads="1"/>
          </p:cNvSpPr>
          <p:nvPr/>
        </p:nvSpPr>
        <p:spPr bwMode="auto">
          <a:xfrm>
            <a:off x="228600" y="3429000"/>
            <a:ext cx="2971800" cy="1752600"/>
          </a:xfrm>
          <a:prstGeom prst="horizontalScroll">
            <a:avLst>
              <a:gd name="adj" fmla="val 12500"/>
            </a:avLst>
          </a:prstGeom>
          <a:solidFill>
            <a:srgbClr val="FF9900"/>
          </a:solidFill>
          <a:ln w="9525">
            <a:solidFill>
              <a:srgbClr val="FF99CC"/>
            </a:solidFill>
            <a:round/>
            <a:headEnd/>
            <a:tailEnd/>
          </a:ln>
        </p:spPr>
        <p:txBody>
          <a:bodyPr wrap="none" anchor="ctr"/>
          <a:lstStyle/>
          <a:p>
            <a:endParaRPr lang="vi-VN">
              <a:solidFill>
                <a:srgbClr val="000000"/>
              </a:solidFill>
              <a:latin typeface="Times New Roman" pitchFamily="18" charset="0"/>
              <a:cs typeface="Times New Roman" pitchFamily="18" charset="0"/>
            </a:endParaRPr>
          </a:p>
        </p:txBody>
      </p:sp>
      <p:sp>
        <p:nvSpPr>
          <p:cNvPr id="9280" name="Rectangle 64"/>
          <p:cNvSpPr>
            <a:spLocks noChangeArrowheads="1"/>
          </p:cNvSpPr>
          <p:nvPr/>
        </p:nvSpPr>
        <p:spPr bwMode="auto">
          <a:xfrm>
            <a:off x="381000" y="3765550"/>
            <a:ext cx="2971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a:solidFill>
                  <a:srgbClr val="CC00CC"/>
                </a:solidFill>
                <a:latin typeface="Times New Roman" pitchFamily="18" charset="0"/>
                <a:cs typeface="Times New Roman" pitchFamily="18" charset="0"/>
              </a:rPr>
              <a:t> </a:t>
            </a:r>
            <a:r>
              <a:rPr lang="en-US" sz="2400" b="1" dirty="0" err="1">
                <a:solidFill>
                  <a:srgbClr val="4D4D4D"/>
                </a:solidFill>
                <a:latin typeface="Times New Roman" pitchFamily="18" charset="0"/>
                <a:cs typeface="Times New Roman" pitchFamily="18" charset="0"/>
              </a:rPr>
              <a:t>Vì</a:t>
            </a:r>
            <a:r>
              <a:rPr lang="en-US" sz="2400" b="1" dirty="0">
                <a:solidFill>
                  <a:srgbClr val="4D4D4D"/>
                </a:solidFill>
                <a:latin typeface="Times New Roman" pitchFamily="18" charset="0"/>
                <a:cs typeface="Times New Roman" pitchFamily="18" charset="0"/>
              </a:rPr>
              <a:t> ... </a:t>
            </a:r>
            <a:r>
              <a:rPr lang="en-US" sz="2400" b="1" dirty="0" err="1">
                <a:solidFill>
                  <a:srgbClr val="4D4D4D"/>
                </a:solidFill>
                <a:latin typeface="Times New Roman" pitchFamily="18" charset="0"/>
                <a:cs typeface="Times New Roman" pitchFamily="18" charset="0"/>
              </a:rPr>
              <a:t>không</a:t>
            </a:r>
            <a:r>
              <a:rPr lang="en-US" sz="2400" b="1" dirty="0">
                <a:solidFill>
                  <a:srgbClr val="4D4D4D"/>
                </a:solidFill>
                <a:latin typeface="Times New Roman" pitchFamily="18" charset="0"/>
                <a:cs typeface="Times New Roman" pitchFamily="18" charset="0"/>
              </a:rPr>
              <a:t> </a:t>
            </a:r>
            <a:r>
              <a:rPr lang="en-US" sz="2400" b="1" dirty="0" err="1">
                <a:solidFill>
                  <a:srgbClr val="4D4D4D"/>
                </a:solidFill>
                <a:latin typeface="Times New Roman" pitchFamily="18" charset="0"/>
                <a:cs typeface="Times New Roman" pitchFamily="18" charset="0"/>
              </a:rPr>
              <a:t>nước</a:t>
            </a:r>
            <a:r>
              <a:rPr lang="en-US" sz="2400" b="1" dirty="0">
                <a:solidFill>
                  <a:srgbClr val="4D4D4D"/>
                </a:solidFill>
                <a:latin typeface="Times New Roman" pitchFamily="18" charset="0"/>
                <a:cs typeface="Times New Roman" pitchFamily="18" charset="0"/>
              </a:rPr>
              <a:t> </a:t>
            </a:r>
            <a:r>
              <a:rPr lang="en-US" sz="2400" b="1" dirty="0" err="1">
                <a:solidFill>
                  <a:srgbClr val="4D4D4D"/>
                </a:solidFill>
                <a:latin typeface="Times New Roman" pitchFamily="18" charset="0"/>
                <a:cs typeface="Times New Roman" pitchFamily="18" charset="0"/>
              </a:rPr>
              <a:t>nào</a:t>
            </a:r>
            <a:r>
              <a:rPr lang="en-US" sz="2400" b="1" dirty="0">
                <a:solidFill>
                  <a:srgbClr val="4D4D4D"/>
                </a:solidFill>
                <a:latin typeface="Times New Roman" pitchFamily="18" charset="0"/>
                <a:cs typeface="Times New Roman" pitchFamily="18" charset="0"/>
              </a:rPr>
              <a:t> </a:t>
            </a:r>
            <a:r>
              <a:rPr lang="en-US" sz="2400" b="1" dirty="0" err="1">
                <a:solidFill>
                  <a:srgbClr val="4D4D4D"/>
                </a:solidFill>
                <a:latin typeface="Times New Roman" pitchFamily="18" charset="0"/>
                <a:cs typeface="Times New Roman" pitchFamily="18" charset="0"/>
              </a:rPr>
              <a:t>đủ</a:t>
            </a:r>
            <a:r>
              <a:rPr lang="en-US" sz="2400" b="1" dirty="0">
                <a:solidFill>
                  <a:srgbClr val="4D4D4D"/>
                </a:solidFill>
                <a:latin typeface="Times New Roman" pitchFamily="18" charset="0"/>
                <a:cs typeface="Times New Roman" pitchFamily="18" charset="0"/>
              </a:rPr>
              <a:t> </a:t>
            </a:r>
            <a:r>
              <a:rPr lang="en-US" sz="2400" b="1" dirty="0" err="1">
                <a:solidFill>
                  <a:srgbClr val="4D4D4D"/>
                </a:solidFill>
                <a:latin typeface="Times New Roman" pitchFamily="18" charset="0"/>
                <a:cs typeface="Times New Roman" pitchFamily="18" charset="0"/>
              </a:rPr>
              <a:t>sức</a:t>
            </a:r>
            <a:r>
              <a:rPr lang="en-US" sz="2400" b="1" dirty="0">
                <a:solidFill>
                  <a:srgbClr val="4D4D4D"/>
                </a:solidFill>
                <a:latin typeface="Times New Roman" pitchFamily="18" charset="0"/>
                <a:cs typeface="Times New Roman" pitchFamily="18" charset="0"/>
              </a:rPr>
              <a:t> </a:t>
            </a:r>
            <a:r>
              <a:rPr lang="en-US" sz="2400" b="1" dirty="0" err="1">
                <a:solidFill>
                  <a:srgbClr val="4D4D4D"/>
                </a:solidFill>
                <a:latin typeface="Times New Roman" pitchFamily="18" charset="0"/>
                <a:cs typeface="Times New Roman" pitchFamily="18" charset="0"/>
              </a:rPr>
              <a:t>xâm</a:t>
            </a:r>
            <a:r>
              <a:rPr lang="en-US" sz="2400" b="1" dirty="0">
                <a:solidFill>
                  <a:srgbClr val="4D4D4D"/>
                </a:solidFill>
                <a:latin typeface="Times New Roman" pitchFamily="18" charset="0"/>
                <a:cs typeface="Times New Roman" pitchFamily="18" charset="0"/>
              </a:rPr>
              <a:t> </a:t>
            </a:r>
            <a:r>
              <a:rPr lang="en-US" sz="2400" b="1" dirty="0" err="1">
                <a:solidFill>
                  <a:srgbClr val="4D4D4D"/>
                </a:solidFill>
                <a:latin typeface="Times New Roman" pitchFamily="18" charset="0"/>
                <a:cs typeface="Times New Roman" pitchFamily="18" charset="0"/>
              </a:rPr>
              <a:t>lược</a:t>
            </a:r>
            <a:r>
              <a:rPr lang="en-US" sz="2400" b="1" dirty="0">
                <a:solidFill>
                  <a:srgbClr val="4D4D4D"/>
                </a:solidFill>
                <a:latin typeface="Times New Roman" pitchFamily="18" charset="0"/>
                <a:cs typeface="Times New Roman" pitchFamily="18" charset="0"/>
              </a:rPr>
              <a:t> </a:t>
            </a:r>
            <a:r>
              <a:rPr lang="en-US" sz="2400" b="1" dirty="0" err="1">
                <a:solidFill>
                  <a:srgbClr val="4D4D4D"/>
                </a:solidFill>
                <a:latin typeface="Times New Roman" pitchFamily="18" charset="0"/>
                <a:cs typeface="Times New Roman" pitchFamily="18" charset="0"/>
              </a:rPr>
              <a:t>nên</a:t>
            </a:r>
            <a:r>
              <a:rPr lang="en-US" sz="2400" b="1" dirty="0">
                <a:solidFill>
                  <a:srgbClr val="4D4D4D"/>
                </a:solidFill>
                <a:latin typeface="Times New Roman" pitchFamily="18" charset="0"/>
                <a:cs typeface="Times New Roman" pitchFamily="18" charset="0"/>
              </a:rPr>
              <a:t> </a:t>
            </a:r>
            <a:r>
              <a:rPr lang="en-US" sz="2400" b="1" dirty="0" err="1">
                <a:solidFill>
                  <a:srgbClr val="4D4D4D"/>
                </a:solidFill>
                <a:latin typeface="Times New Roman" pitchFamily="18" charset="0"/>
                <a:cs typeface="Times New Roman" pitchFamily="18" charset="0"/>
              </a:rPr>
              <a:t>phải</a:t>
            </a:r>
            <a:r>
              <a:rPr lang="en-US" sz="2400" b="1" dirty="0">
                <a:solidFill>
                  <a:srgbClr val="4D4D4D"/>
                </a:solidFill>
                <a:latin typeface="Times New Roman" pitchFamily="18" charset="0"/>
                <a:cs typeface="Times New Roman" pitchFamily="18" charset="0"/>
              </a:rPr>
              <a:t> </a:t>
            </a:r>
            <a:r>
              <a:rPr lang="en-US" sz="2400" b="1" dirty="0" err="1">
                <a:solidFill>
                  <a:srgbClr val="4D4D4D"/>
                </a:solidFill>
                <a:latin typeface="Times New Roman" pitchFamily="18" charset="0"/>
                <a:cs typeface="Times New Roman" pitchFamily="18" charset="0"/>
              </a:rPr>
              <a:t>hợp</a:t>
            </a:r>
            <a:r>
              <a:rPr lang="en-US" sz="2400" b="1" dirty="0">
                <a:solidFill>
                  <a:srgbClr val="4D4D4D"/>
                </a:solidFill>
                <a:latin typeface="Times New Roman" pitchFamily="18" charset="0"/>
                <a:cs typeface="Times New Roman" pitchFamily="18" charset="0"/>
              </a:rPr>
              <a:t> </a:t>
            </a:r>
            <a:r>
              <a:rPr lang="en-US" sz="2400" b="1" dirty="0" err="1">
                <a:solidFill>
                  <a:srgbClr val="4D4D4D"/>
                </a:solidFill>
                <a:latin typeface="Times New Roman" pitchFamily="18" charset="0"/>
                <a:cs typeface="Times New Roman" pitchFamily="18" charset="0"/>
              </a:rPr>
              <a:t>sức</a:t>
            </a:r>
            <a:r>
              <a:rPr lang="en-US" sz="2400" b="1" dirty="0">
                <a:solidFill>
                  <a:srgbClr val="4D4D4D"/>
                </a:solidFill>
                <a:latin typeface="Times New Roman" pitchFamily="18" charset="0"/>
                <a:cs typeface="Times New Roman" pitchFamily="18" charset="0"/>
              </a:rPr>
              <a:t> </a:t>
            </a:r>
            <a:r>
              <a:rPr lang="en-US" sz="2400" b="1" dirty="0" err="1">
                <a:solidFill>
                  <a:srgbClr val="4D4D4D"/>
                </a:solidFill>
                <a:latin typeface="Times New Roman" pitchFamily="18" charset="0"/>
                <a:cs typeface="Times New Roman" pitchFamily="18" charset="0"/>
              </a:rPr>
              <a:t>lại</a:t>
            </a:r>
            <a:r>
              <a:rPr lang="en-US" sz="2400" b="1" dirty="0">
                <a:solidFill>
                  <a:srgbClr val="4D4D4D"/>
                </a:solidFill>
                <a:latin typeface="Times New Roman" pitchFamily="18" charset="0"/>
                <a:cs typeface="Times New Roman" pitchFamily="18" charset="0"/>
              </a:rPr>
              <a:t>.</a:t>
            </a:r>
          </a:p>
        </p:txBody>
      </p:sp>
      <p:sp>
        <p:nvSpPr>
          <p:cNvPr id="9282" name="Oval 66"/>
          <p:cNvSpPr>
            <a:spLocks noChangeArrowheads="1"/>
          </p:cNvSpPr>
          <p:nvPr/>
        </p:nvSpPr>
        <p:spPr bwMode="auto">
          <a:xfrm>
            <a:off x="228600" y="1600200"/>
            <a:ext cx="838200" cy="304800"/>
          </a:xfrm>
          <a:prstGeom prst="ellipse">
            <a:avLst/>
          </a:prstGeom>
          <a:solidFill>
            <a:srgbClr val="FF6600"/>
          </a:solidFill>
          <a:ln w="9525">
            <a:solidFill>
              <a:srgbClr val="000000"/>
            </a:solidFill>
            <a:round/>
            <a:headEnd/>
            <a:tailEnd/>
          </a:ln>
        </p:spPr>
        <p:txBody>
          <a:bodyPr wrap="none" anchor="ctr"/>
          <a:lstStyle/>
          <a:p>
            <a:endParaRPr lang="vi-VN">
              <a:solidFill>
                <a:srgbClr val="000000"/>
              </a:solidFill>
              <a:latin typeface="Times New Roman" pitchFamily="18" charset="0"/>
              <a:cs typeface="Times New Roman" pitchFamily="18" charset="0"/>
            </a:endParaRPr>
          </a:p>
        </p:txBody>
      </p:sp>
      <p:sp>
        <p:nvSpPr>
          <p:cNvPr id="9283" name="Oval 67"/>
          <p:cNvSpPr>
            <a:spLocks noChangeArrowheads="1"/>
          </p:cNvSpPr>
          <p:nvPr/>
        </p:nvSpPr>
        <p:spPr bwMode="auto">
          <a:xfrm>
            <a:off x="228600" y="2209800"/>
            <a:ext cx="838200" cy="304800"/>
          </a:xfrm>
          <a:prstGeom prst="ellipse">
            <a:avLst/>
          </a:prstGeom>
          <a:solidFill>
            <a:srgbClr val="993300"/>
          </a:solidFill>
          <a:ln w="9525">
            <a:solidFill>
              <a:srgbClr val="000000"/>
            </a:solidFill>
            <a:round/>
            <a:headEnd/>
            <a:tailEnd/>
          </a:ln>
        </p:spPr>
        <p:txBody>
          <a:bodyPr wrap="none" anchor="ctr"/>
          <a:lstStyle/>
          <a:p>
            <a:endParaRPr lang="vi-VN">
              <a:solidFill>
                <a:srgbClr val="000000"/>
              </a:solidFill>
              <a:latin typeface="Times New Roman" pitchFamily="18" charset="0"/>
              <a:cs typeface="Times New Roman" pitchFamily="18" charset="0"/>
            </a:endParaRPr>
          </a:p>
        </p:txBody>
      </p:sp>
      <p:sp>
        <p:nvSpPr>
          <p:cNvPr id="9284" name="Oval 68"/>
          <p:cNvSpPr>
            <a:spLocks noChangeArrowheads="1"/>
          </p:cNvSpPr>
          <p:nvPr/>
        </p:nvSpPr>
        <p:spPr bwMode="auto">
          <a:xfrm>
            <a:off x="228600" y="1066800"/>
            <a:ext cx="838200" cy="304800"/>
          </a:xfrm>
          <a:prstGeom prst="ellipse">
            <a:avLst/>
          </a:prstGeom>
          <a:solidFill>
            <a:srgbClr val="00FF00"/>
          </a:solidFill>
          <a:ln w="9525">
            <a:solidFill>
              <a:srgbClr val="000000"/>
            </a:solidFill>
            <a:round/>
            <a:headEnd/>
            <a:tailEnd/>
          </a:ln>
        </p:spPr>
        <p:txBody>
          <a:bodyPr wrap="none" anchor="ctr"/>
          <a:lstStyle/>
          <a:p>
            <a:endParaRPr lang="vi-VN">
              <a:solidFill>
                <a:srgbClr val="000000"/>
              </a:solidFill>
              <a:latin typeface="Times New Roman" pitchFamily="18" charset="0"/>
              <a:cs typeface="Times New Roman" pitchFamily="18" charset="0"/>
            </a:endParaRPr>
          </a:p>
        </p:txBody>
      </p:sp>
      <p:sp>
        <p:nvSpPr>
          <p:cNvPr id="9285" name="Oval 69"/>
          <p:cNvSpPr>
            <a:spLocks noChangeArrowheads="1"/>
          </p:cNvSpPr>
          <p:nvPr/>
        </p:nvSpPr>
        <p:spPr bwMode="auto">
          <a:xfrm>
            <a:off x="228600" y="533400"/>
            <a:ext cx="838200" cy="304800"/>
          </a:xfrm>
          <a:prstGeom prst="ellipse">
            <a:avLst/>
          </a:prstGeom>
          <a:solidFill>
            <a:srgbClr val="9966FF"/>
          </a:solidFill>
          <a:ln w="9525">
            <a:solidFill>
              <a:srgbClr val="000000"/>
            </a:solidFill>
            <a:round/>
            <a:headEnd/>
            <a:tailEnd/>
          </a:ln>
        </p:spPr>
        <p:txBody>
          <a:bodyPr wrap="none" anchor="ctr"/>
          <a:lstStyle/>
          <a:p>
            <a:endParaRPr lang="vi-VN">
              <a:solidFill>
                <a:srgbClr val="000000"/>
              </a:solidFill>
              <a:latin typeface="Times New Roman" pitchFamily="18" charset="0"/>
              <a:cs typeface="Times New Roman" pitchFamily="18" charset="0"/>
            </a:endParaRPr>
          </a:p>
        </p:txBody>
      </p:sp>
      <p:sp>
        <p:nvSpPr>
          <p:cNvPr id="9286" name="Text Box 70"/>
          <p:cNvSpPr txBox="1">
            <a:spLocks noChangeArrowheads="1"/>
          </p:cNvSpPr>
          <p:nvPr/>
        </p:nvSpPr>
        <p:spPr bwMode="auto">
          <a:xfrm>
            <a:off x="1141413" y="411163"/>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a:r>
              <a:rPr lang="en-US" sz="2000" b="1">
                <a:solidFill>
                  <a:srgbClr val="000000"/>
                </a:solidFill>
                <a:latin typeface="Times New Roman" pitchFamily="18" charset="0"/>
                <a:cs typeface="Times New Roman" pitchFamily="18" charset="0"/>
              </a:rPr>
              <a:t>ANH</a:t>
            </a:r>
          </a:p>
        </p:txBody>
      </p:sp>
      <p:sp>
        <p:nvSpPr>
          <p:cNvPr id="9287" name="Text Box 71"/>
          <p:cNvSpPr txBox="1">
            <a:spLocks noChangeArrowheads="1"/>
          </p:cNvSpPr>
          <p:nvPr/>
        </p:nvSpPr>
        <p:spPr bwMode="auto">
          <a:xfrm>
            <a:off x="1143000" y="1524000"/>
            <a:ext cx="1631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a:r>
              <a:rPr lang="en-US" sz="2000" b="1">
                <a:solidFill>
                  <a:srgbClr val="000000"/>
                </a:solidFill>
                <a:latin typeface="Times New Roman" pitchFamily="18" charset="0"/>
                <a:cs typeface="Times New Roman" pitchFamily="18" charset="0"/>
              </a:rPr>
              <a:t>NGA- NHẬT</a:t>
            </a:r>
          </a:p>
        </p:txBody>
      </p:sp>
      <p:sp>
        <p:nvSpPr>
          <p:cNvPr id="9288" name="Text Box 72"/>
          <p:cNvSpPr txBox="1">
            <a:spLocks noChangeArrowheads="1"/>
          </p:cNvSpPr>
          <p:nvPr/>
        </p:nvSpPr>
        <p:spPr bwMode="auto">
          <a:xfrm>
            <a:off x="1181100" y="1019175"/>
            <a:ext cx="877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a:r>
              <a:rPr lang="en-US" sz="2000" b="1">
                <a:solidFill>
                  <a:srgbClr val="000000"/>
                </a:solidFill>
                <a:latin typeface="Times New Roman" pitchFamily="18" charset="0"/>
                <a:cs typeface="Times New Roman" pitchFamily="18" charset="0"/>
              </a:rPr>
              <a:t>PHÁP</a:t>
            </a:r>
          </a:p>
        </p:txBody>
      </p:sp>
      <p:sp>
        <p:nvSpPr>
          <p:cNvPr id="9289" name="Text Box 73"/>
          <p:cNvSpPr txBox="1">
            <a:spLocks noChangeArrowheads="1"/>
          </p:cNvSpPr>
          <p:nvPr/>
        </p:nvSpPr>
        <p:spPr bwMode="auto">
          <a:xfrm>
            <a:off x="1266825" y="2109788"/>
            <a:ext cx="754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Lucida Sans Unicode" pitchFamily="34" charset="0"/>
                <a:cs typeface="Lucida Sans Unicode" pitchFamily="34" charset="0"/>
              </a:defRPr>
            </a:lvl1pPr>
            <a:lvl2pPr marL="742950" indent="-285750" eaLnBrk="0" hangingPunct="0">
              <a:defRPr>
                <a:solidFill>
                  <a:schemeClr val="tx1"/>
                </a:solidFill>
                <a:latin typeface="Arial" charset="0"/>
                <a:ea typeface="Lucida Sans Unicode" pitchFamily="34" charset="0"/>
                <a:cs typeface="Lucida Sans Unicode" pitchFamily="34" charset="0"/>
              </a:defRPr>
            </a:lvl2pPr>
            <a:lvl3pPr marL="1143000" indent="-228600" eaLnBrk="0" hangingPunct="0">
              <a:defRPr>
                <a:solidFill>
                  <a:schemeClr val="tx1"/>
                </a:solidFill>
                <a:latin typeface="Arial" charset="0"/>
                <a:ea typeface="Lucida Sans Unicode" pitchFamily="34" charset="0"/>
                <a:cs typeface="Lucida Sans Unicode" pitchFamily="34" charset="0"/>
              </a:defRPr>
            </a:lvl3pPr>
            <a:lvl4pPr marL="1600200" indent="-228600" eaLnBrk="0" hangingPunct="0">
              <a:defRPr>
                <a:solidFill>
                  <a:schemeClr val="tx1"/>
                </a:solidFill>
                <a:latin typeface="Arial" charset="0"/>
                <a:ea typeface="Lucida Sans Unicode" pitchFamily="34" charset="0"/>
                <a:cs typeface="Lucida Sans Unicode" pitchFamily="34" charset="0"/>
              </a:defRPr>
            </a:lvl4pPr>
            <a:lvl5pPr marL="2057400" indent="-228600" eaLnBrk="0" hangingPunct="0">
              <a:defRPr>
                <a:solidFill>
                  <a:schemeClr val="tx1"/>
                </a:solidFill>
                <a:latin typeface="Arial" charset="0"/>
                <a:ea typeface="Lucida Sans Unicode" pitchFamily="34" charset="0"/>
                <a:cs typeface="Lucida Sans Unicode" pitchFamily="34" charset="0"/>
              </a:defRPr>
            </a:lvl5pPr>
            <a:lvl6pPr marL="25146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6pPr>
            <a:lvl7pPr marL="29718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7pPr>
            <a:lvl8pPr marL="34290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8pPr>
            <a:lvl9pPr marL="3886200" indent="-228600" eaLnBrk="0" fontAlgn="base" hangingPunct="0">
              <a:spcBef>
                <a:spcPct val="0"/>
              </a:spcBef>
              <a:spcAft>
                <a:spcPct val="0"/>
              </a:spcAft>
              <a:defRPr>
                <a:solidFill>
                  <a:schemeClr val="tx1"/>
                </a:solidFill>
                <a:latin typeface="Arial" charset="0"/>
                <a:ea typeface="Lucida Sans Unicode" pitchFamily="34" charset="0"/>
                <a:cs typeface="Lucida Sans Unicode" pitchFamily="34" charset="0"/>
              </a:defRPr>
            </a:lvl9pPr>
          </a:lstStyle>
          <a:p>
            <a:pPr algn="ctr"/>
            <a:r>
              <a:rPr lang="en-US" sz="2000" b="1">
                <a:solidFill>
                  <a:srgbClr val="000000"/>
                </a:solidFill>
                <a:latin typeface="Times New Roman" pitchFamily="18" charset="0"/>
                <a:cs typeface="Times New Roman" pitchFamily="18" charset="0"/>
              </a:rPr>
              <a:t>ĐỨC</a:t>
            </a:r>
          </a:p>
        </p:txBody>
      </p:sp>
    </p:spTree>
    <p:extLst>
      <p:ext uri="{BB962C8B-B14F-4D97-AF65-F5344CB8AC3E}">
        <p14:creationId xmlns:p14="http://schemas.microsoft.com/office/powerpoint/2010/main" val="2240562399"/>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54"/>
                                        </p:tgtEl>
                                        <p:attrNameLst>
                                          <p:attrName>style.visibility</p:attrName>
                                        </p:attrNameLst>
                                      </p:cBhvr>
                                      <p:to>
                                        <p:strVal val="visible"/>
                                      </p:to>
                                    </p:set>
                                    <p:anim calcmode="lin" valueType="num">
                                      <p:cBhvr additive="base">
                                        <p:cTn id="7" dur="2000" fill="hold"/>
                                        <p:tgtEl>
                                          <p:spTgt spid="9254"/>
                                        </p:tgtEl>
                                        <p:attrNameLst>
                                          <p:attrName>ppt_x</p:attrName>
                                        </p:attrNameLst>
                                      </p:cBhvr>
                                      <p:tavLst>
                                        <p:tav tm="0">
                                          <p:val>
                                            <p:strVal val="#ppt_x"/>
                                          </p:val>
                                        </p:tav>
                                        <p:tav tm="100000">
                                          <p:val>
                                            <p:strVal val="#ppt_x"/>
                                          </p:val>
                                        </p:tav>
                                      </p:tavLst>
                                    </p:anim>
                                    <p:anim calcmode="lin" valueType="num">
                                      <p:cBhvr additive="base">
                                        <p:cTn id="8" dur="2000" fill="hold"/>
                                        <p:tgtEl>
                                          <p:spTgt spid="9254"/>
                                        </p:tgtEl>
                                        <p:attrNameLst>
                                          <p:attrName>ppt_y</p:attrName>
                                        </p:attrNameLst>
                                      </p:cBhvr>
                                      <p:tavLst>
                                        <p:tav tm="0">
                                          <p:val>
                                            <p:strVal val="1+#ppt_h/2"/>
                                          </p:val>
                                        </p:tav>
                                        <p:tav tm="100000">
                                          <p:val>
                                            <p:strVal val="#ppt_y"/>
                                          </p:val>
                                        </p:tav>
                                      </p:tavLst>
                                    </p:anim>
                                  </p:childTnLst>
                                </p:cTn>
                              </p:par>
                              <p:par>
                                <p:cTn id="9" presetID="21" presetClass="entr" presetSubtype="4" fill="hold" grpId="0" nodeType="withEffect">
                                  <p:stCondLst>
                                    <p:cond delay="0"/>
                                  </p:stCondLst>
                                  <p:childTnLst>
                                    <p:set>
                                      <p:cBhvr>
                                        <p:cTn id="10" dur="1" fill="hold">
                                          <p:stCondLst>
                                            <p:cond delay="0"/>
                                          </p:stCondLst>
                                        </p:cTn>
                                        <p:tgtEl>
                                          <p:spTgt spid="9285"/>
                                        </p:tgtEl>
                                        <p:attrNameLst>
                                          <p:attrName>style.visibility</p:attrName>
                                        </p:attrNameLst>
                                      </p:cBhvr>
                                      <p:to>
                                        <p:strVal val="visible"/>
                                      </p:to>
                                    </p:set>
                                    <p:animEffect transition="in" filter="wheel(4)">
                                      <p:cBhvr>
                                        <p:cTn id="11" dur="2000"/>
                                        <p:tgtEl>
                                          <p:spTgt spid="9285"/>
                                        </p:tgtEl>
                                      </p:cBhvr>
                                    </p:animEffect>
                                  </p:childTnLst>
                                </p:cTn>
                              </p:par>
                              <p:par>
                                <p:cTn id="12" presetID="21" presetClass="entr" presetSubtype="4" fill="hold" grpId="0" nodeType="withEffect">
                                  <p:stCondLst>
                                    <p:cond delay="0"/>
                                  </p:stCondLst>
                                  <p:childTnLst>
                                    <p:set>
                                      <p:cBhvr>
                                        <p:cTn id="13" dur="1" fill="hold">
                                          <p:stCondLst>
                                            <p:cond delay="0"/>
                                          </p:stCondLst>
                                        </p:cTn>
                                        <p:tgtEl>
                                          <p:spTgt spid="9286"/>
                                        </p:tgtEl>
                                        <p:attrNameLst>
                                          <p:attrName>style.visibility</p:attrName>
                                        </p:attrNameLst>
                                      </p:cBhvr>
                                      <p:to>
                                        <p:strVal val="visible"/>
                                      </p:to>
                                    </p:set>
                                    <p:animEffect transition="in" filter="wheel(4)">
                                      <p:cBhvr>
                                        <p:cTn id="14" dur="2000"/>
                                        <p:tgtEl>
                                          <p:spTgt spid="928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2000" fill="hold"/>
                                        <p:tgtEl>
                                          <p:spTgt spid="2"/>
                                        </p:tgtEl>
                                        <p:attrNameLst>
                                          <p:attrName>ppt_x</p:attrName>
                                        </p:attrNameLst>
                                      </p:cBhvr>
                                      <p:tavLst>
                                        <p:tav tm="0">
                                          <p:val>
                                            <p:strVal val="#ppt_x"/>
                                          </p:val>
                                        </p:tav>
                                        <p:tav tm="100000">
                                          <p:val>
                                            <p:strVal val="#ppt_x"/>
                                          </p:val>
                                        </p:tav>
                                      </p:tavLst>
                                    </p:anim>
                                    <p:anim calcmode="lin" valueType="num">
                                      <p:cBhvr additive="base">
                                        <p:cTn id="20" dur="2000" fill="hold"/>
                                        <p:tgtEl>
                                          <p:spTgt spid="2"/>
                                        </p:tgtEl>
                                        <p:attrNameLst>
                                          <p:attrName>ppt_y</p:attrName>
                                        </p:attrNameLst>
                                      </p:cBhvr>
                                      <p:tavLst>
                                        <p:tav tm="0">
                                          <p:val>
                                            <p:strVal val="1+#ppt_h/2"/>
                                          </p:val>
                                        </p:tav>
                                        <p:tav tm="100000">
                                          <p:val>
                                            <p:strVal val="#ppt_y"/>
                                          </p:val>
                                        </p:tav>
                                      </p:tavLst>
                                    </p:anim>
                                  </p:childTnLst>
                                </p:cTn>
                              </p:par>
                              <p:par>
                                <p:cTn id="21" presetID="21" presetClass="entr" presetSubtype="4" fill="hold" grpId="0" nodeType="withEffect">
                                  <p:stCondLst>
                                    <p:cond delay="0"/>
                                  </p:stCondLst>
                                  <p:childTnLst>
                                    <p:set>
                                      <p:cBhvr>
                                        <p:cTn id="22" dur="1" fill="hold">
                                          <p:stCondLst>
                                            <p:cond delay="0"/>
                                          </p:stCondLst>
                                        </p:cTn>
                                        <p:tgtEl>
                                          <p:spTgt spid="9284"/>
                                        </p:tgtEl>
                                        <p:attrNameLst>
                                          <p:attrName>style.visibility</p:attrName>
                                        </p:attrNameLst>
                                      </p:cBhvr>
                                      <p:to>
                                        <p:strVal val="visible"/>
                                      </p:to>
                                    </p:set>
                                    <p:animEffect transition="in" filter="wheel(4)">
                                      <p:cBhvr>
                                        <p:cTn id="23" dur="2000"/>
                                        <p:tgtEl>
                                          <p:spTgt spid="9284"/>
                                        </p:tgtEl>
                                      </p:cBhvr>
                                    </p:animEffect>
                                  </p:childTnLst>
                                </p:cTn>
                              </p:par>
                              <p:par>
                                <p:cTn id="24" presetID="21" presetClass="entr" presetSubtype="4" fill="hold" grpId="0" nodeType="withEffect">
                                  <p:stCondLst>
                                    <p:cond delay="0"/>
                                  </p:stCondLst>
                                  <p:childTnLst>
                                    <p:set>
                                      <p:cBhvr>
                                        <p:cTn id="25" dur="1" fill="hold">
                                          <p:stCondLst>
                                            <p:cond delay="0"/>
                                          </p:stCondLst>
                                        </p:cTn>
                                        <p:tgtEl>
                                          <p:spTgt spid="9288"/>
                                        </p:tgtEl>
                                        <p:attrNameLst>
                                          <p:attrName>style.visibility</p:attrName>
                                        </p:attrNameLst>
                                      </p:cBhvr>
                                      <p:to>
                                        <p:strVal val="visible"/>
                                      </p:to>
                                    </p:set>
                                    <p:animEffect transition="in" filter="wheel(4)">
                                      <p:cBhvr>
                                        <p:cTn id="26" dur="2000"/>
                                        <p:tgtEl>
                                          <p:spTgt spid="928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9271"/>
                                        </p:tgtEl>
                                        <p:attrNameLst>
                                          <p:attrName>style.visibility</p:attrName>
                                        </p:attrNameLst>
                                      </p:cBhvr>
                                      <p:to>
                                        <p:strVal val="visible"/>
                                      </p:to>
                                    </p:set>
                                    <p:anim calcmode="lin" valueType="num">
                                      <p:cBhvr additive="base">
                                        <p:cTn id="31" dur="2000" fill="hold"/>
                                        <p:tgtEl>
                                          <p:spTgt spid="9271"/>
                                        </p:tgtEl>
                                        <p:attrNameLst>
                                          <p:attrName>ppt_x</p:attrName>
                                        </p:attrNameLst>
                                      </p:cBhvr>
                                      <p:tavLst>
                                        <p:tav tm="0">
                                          <p:val>
                                            <p:strVal val="#ppt_x"/>
                                          </p:val>
                                        </p:tav>
                                        <p:tav tm="100000">
                                          <p:val>
                                            <p:strVal val="#ppt_x"/>
                                          </p:val>
                                        </p:tav>
                                      </p:tavLst>
                                    </p:anim>
                                    <p:anim calcmode="lin" valueType="num">
                                      <p:cBhvr additive="base">
                                        <p:cTn id="32" dur="2000" fill="hold"/>
                                        <p:tgtEl>
                                          <p:spTgt spid="9271"/>
                                        </p:tgtEl>
                                        <p:attrNameLst>
                                          <p:attrName>ppt_y</p:attrName>
                                        </p:attrNameLst>
                                      </p:cBhvr>
                                      <p:tavLst>
                                        <p:tav tm="0">
                                          <p:val>
                                            <p:strVal val="1+#ppt_h/2"/>
                                          </p:val>
                                        </p:tav>
                                        <p:tav tm="100000">
                                          <p:val>
                                            <p:strVal val="#ppt_y"/>
                                          </p:val>
                                        </p:tav>
                                      </p:tavLst>
                                    </p:anim>
                                  </p:childTnLst>
                                </p:cTn>
                              </p:par>
                              <p:par>
                                <p:cTn id="33" presetID="21" presetClass="entr" presetSubtype="4" fill="hold" grpId="0" nodeType="withEffect">
                                  <p:stCondLst>
                                    <p:cond delay="0"/>
                                  </p:stCondLst>
                                  <p:childTnLst>
                                    <p:set>
                                      <p:cBhvr>
                                        <p:cTn id="34" dur="1" fill="hold">
                                          <p:stCondLst>
                                            <p:cond delay="0"/>
                                          </p:stCondLst>
                                        </p:cTn>
                                        <p:tgtEl>
                                          <p:spTgt spid="9282"/>
                                        </p:tgtEl>
                                        <p:attrNameLst>
                                          <p:attrName>style.visibility</p:attrName>
                                        </p:attrNameLst>
                                      </p:cBhvr>
                                      <p:to>
                                        <p:strVal val="visible"/>
                                      </p:to>
                                    </p:set>
                                    <p:animEffect transition="in" filter="wheel(4)">
                                      <p:cBhvr>
                                        <p:cTn id="35" dur="2000"/>
                                        <p:tgtEl>
                                          <p:spTgt spid="9282"/>
                                        </p:tgtEl>
                                      </p:cBhvr>
                                    </p:animEffect>
                                  </p:childTnLst>
                                </p:cTn>
                              </p:par>
                              <p:par>
                                <p:cTn id="36" presetID="21" presetClass="entr" presetSubtype="4" fill="hold" grpId="0" nodeType="withEffect">
                                  <p:stCondLst>
                                    <p:cond delay="0"/>
                                  </p:stCondLst>
                                  <p:childTnLst>
                                    <p:set>
                                      <p:cBhvr>
                                        <p:cTn id="37" dur="1" fill="hold">
                                          <p:stCondLst>
                                            <p:cond delay="0"/>
                                          </p:stCondLst>
                                        </p:cTn>
                                        <p:tgtEl>
                                          <p:spTgt spid="9287"/>
                                        </p:tgtEl>
                                        <p:attrNameLst>
                                          <p:attrName>style.visibility</p:attrName>
                                        </p:attrNameLst>
                                      </p:cBhvr>
                                      <p:to>
                                        <p:strVal val="visible"/>
                                      </p:to>
                                    </p:set>
                                    <p:animEffect transition="in" filter="wheel(4)">
                                      <p:cBhvr>
                                        <p:cTn id="38" dur="2000"/>
                                        <p:tgtEl>
                                          <p:spTgt spid="928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9272"/>
                                        </p:tgtEl>
                                        <p:attrNameLst>
                                          <p:attrName>style.visibility</p:attrName>
                                        </p:attrNameLst>
                                      </p:cBhvr>
                                      <p:to>
                                        <p:strVal val="visible"/>
                                      </p:to>
                                    </p:set>
                                    <p:anim calcmode="lin" valueType="num">
                                      <p:cBhvr additive="base">
                                        <p:cTn id="43" dur="2000" fill="hold"/>
                                        <p:tgtEl>
                                          <p:spTgt spid="9272"/>
                                        </p:tgtEl>
                                        <p:attrNameLst>
                                          <p:attrName>ppt_x</p:attrName>
                                        </p:attrNameLst>
                                      </p:cBhvr>
                                      <p:tavLst>
                                        <p:tav tm="0">
                                          <p:val>
                                            <p:strVal val="#ppt_x"/>
                                          </p:val>
                                        </p:tav>
                                        <p:tav tm="100000">
                                          <p:val>
                                            <p:strVal val="#ppt_x"/>
                                          </p:val>
                                        </p:tav>
                                      </p:tavLst>
                                    </p:anim>
                                    <p:anim calcmode="lin" valueType="num">
                                      <p:cBhvr additive="base">
                                        <p:cTn id="44" dur="2000" fill="hold"/>
                                        <p:tgtEl>
                                          <p:spTgt spid="9272"/>
                                        </p:tgtEl>
                                        <p:attrNameLst>
                                          <p:attrName>ppt_y</p:attrName>
                                        </p:attrNameLst>
                                      </p:cBhvr>
                                      <p:tavLst>
                                        <p:tav tm="0">
                                          <p:val>
                                            <p:strVal val="1+#ppt_h/2"/>
                                          </p:val>
                                        </p:tav>
                                        <p:tav tm="100000">
                                          <p:val>
                                            <p:strVal val="#ppt_y"/>
                                          </p:val>
                                        </p:tav>
                                      </p:tavLst>
                                    </p:anim>
                                  </p:childTnLst>
                                </p:cTn>
                              </p:par>
                              <p:par>
                                <p:cTn id="45" presetID="21" presetClass="entr" presetSubtype="4" fill="hold" grpId="0" nodeType="withEffect">
                                  <p:stCondLst>
                                    <p:cond delay="0"/>
                                  </p:stCondLst>
                                  <p:childTnLst>
                                    <p:set>
                                      <p:cBhvr>
                                        <p:cTn id="46" dur="1" fill="hold">
                                          <p:stCondLst>
                                            <p:cond delay="0"/>
                                          </p:stCondLst>
                                        </p:cTn>
                                        <p:tgtEl>
                                          <p:spTgt spid="9283"/>
                                        </p:tgtEl>
                                        <p:attrNameLst>
                                          <p:attrName>style.visibility</p:attrName>
                                        </p:attrNameLst>
                                      </p:cBhvr>
                                      <p:to>
                                        <p:strVal val="visible"/>
                                      </p:to>
                                    </p:set>
                                    <p:animEffect transition="in" filter="wheel(4)">
                                      <p:cBhvr>
                                        <p:cTn id="47" dur="2000"/>
                                        <p:tgtEl>
                                          <p:spTgt spid="9283"/>
                                        </p:tgtEl>
                                      </p:cBhvr>
                                    </p:animEffect>
                                  </p:childTnLst>
                                </p:cTn>
                              </p:par>
                              <p:par>
                                <p:cTn id="48" presetID="21" presetClass="entr" presetSubtype="4" fill="hold" grpId="0" nodeType="withEffect">
                                  <p:stCondLst>
                                    <p:cond delay="0"/>
                                  </p:stCondLst>
                                  <p:childTnLst>
                                    <p:set>
                                      <p:cBhvr>
                                        <p:cTn id="49" dur="1" fill="hold">
                                          <p:stCondLst>
                                            <p:cond delay="0"/>
                                          </p:stCondLst>
                                        </p:cTn>
                                        <p:tgtEl>
                                          <p:spTgt spid="9289"/>
                                        </p:tgtEl>
                                        <p:attrNameLst>
                                          <p:attrName>style.visibility</p:attrName>
                                        </p:attrNameLst>
                                      </p:cBhvr>
                                      <p:to>
                                        <p:strVal val="visible"/>
                                      </p:to>
                                    </p:set>
                                    <p:animEffect transition="in" filter="wheel(4)">
                                      <p:cBhvr>
                                        <p:cTn id="50" dur="2000"/>
                                        <p:tgtEl>
                                          <p:spTgt spid="928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275"/>
                                        </p:tgtEl>
                                        <p:attrNameLst>
                                          <p:attrName>style.visibility</p:attrName>
                                        </p:attrNameLst>
                                      </p:cBhvr>
                                      <p:to>
                                        <p:strVal val="visible"/>
                                      </p:to>
                                    </p:set>
                                    <p:animEffect transition="in" filter="blinds(horizontal)">
                                      <p:cBhvr>
                                        <p:cTn id="55" dur="500"/>
                                        <p:tgtEl>
                                          <p:spTgt spid="9275"/>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9276"/>
                                        </p:tgtEl>
                                        <p:attrNameLst>
                                          <p:attrName>style.visibility</p:attrName>
                                        </p:attrNameLst>
                                      </p:cBhvr>
                                      <p:to>
                                        <p:strVal val="visible"/>
                                      </p:to>
                                    </p:set>
                                    <p:animEffect transition="in" filter="diamond(in)">
                                      <p:cBhvr>
                                        <p:cTn id="58" dur="2000"/>
                                        <p:tgtEl>
                                          <p:spTgt spid="927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xit" presetSubtype="10" fill="hold" grpId="1" nodeType="clickEffect">
                                  <p:stCondLst>
                                    <p:cond delay="0"/>
                                  </p:stCondLst>
                                  <p:childTnLst>
                                    <p:animEffect transition="out" filter="blinds(horizontal)">
                                      <p:cBhvr>
                                        <p:cTn id="62" dur="500"/>
                                        <p:tgtEl>
                                          <p:spTgt spid="9275"/>
                                        </p:tgtEl>
                                      </p:cBhvr>
                                    </p:animEffect>
                                    <p:set>
                                      <p:cBhvr>
                                        <p:cTn id="63" dur="1" fill="hold">
                                          <p:stCondLst>
                                            <p:cond delay="499"/>
                                          </p:stCondLst>
                                        </p:cTn>
                                        <p:tgtEl>
                                          <p:spTgt spid="9275"/>
                                        </p:tgtEl>
                                        <p:attrNameLst>
                                          <p:attrName>style.visibility</p:attrName>
                                        </p:attrNameLst>
                                      </p:cBhvr>
                                      <p:to>
                                        <p:strVal val="hidden"/>
                                      </p:to>
                                    </p:set>
                                  </p:childTnLst>
                                </p:cTn>
                              </p:par>
                              <p:par>
                                <p:cTn id="64" presetID="22" presetClass="exit" presetSubtype="4" fill="hold" grpId="1" nodeType="withEffect">
                                  <p:stCondLst>
                                    <p:cond delay="0"/>
                                  </p:stCondLst>
                                  <p:childTnLst>
                                    <p:animEffect transition="out" filter="wipe(down)">
                                      <p:cBhvr>
                                        <p:cTn id="65" dur="500"/>
                                        <p:tgtEl>
                                          <p:spTgt spid="9276"/>
                                        </p:tgtEl>
                                      </p:cBhvr>
                                    </p:animEffect>
                                    <p:set>
                                      <p:cBhvr>
                                        <p:cTn id="66" dur="1" fill="hold">
                                          <p:stCondLst>
                                            <p:cond delay="499"/>
                                          </p:stCondLst>
                                        </p:cTn>
                                        <p:tgtEl>
                                          <p:spTgt spid="9276"/>
                                        </p:tgtEl>
                                        <p:attrNameLst>
                                          <p:attrName>style.visibility</p:attrName>
                                        </p:attrNameLst>
                                      </p:cBhvr>
                                      <p:to>
                                        <p:strVal val="hidden"/>
                                      </p:to>
                                    </p:set>
                                  </p:childTnLst>
                                </p:cTn>
                              </p:par>
                              <p:par>
                                <p:cTn id="67" presetID="22" presetClass="entr" presetSubtype="4" fill="hold" grpId="0" nodeType="withEffect">
                                  <p:stCondLst>
                                    <p:cond delay="0"/>
                                  </p:stCondLst>
                                  <p:childTnLst>
                                    <p:set>
                                      <p:cBhvr>
                                        <p:cTn id="68" dur="1" fill="hold">
                                          <p:stCondLst>
                                            <p:cond delay="0"/>
                                          </p:stCondLst>
                                        </p:cTn>
                                        <p:tgtEl>
                                          <p:spTgt spid="9278"/>
                                        </p:tgtEl>
                                        <p:attrNameLst>
                                          <p:attrName>style.visibility</p:attrName>
                                        </p:attrNameLst>
                                      </p:cBhvr>
                                      <p:to>
                                        <p:strVal val="visible"/>
                                      </p:to>
                                    </p:set>
                                    <p:animEffect transition="in" filter="wipe(down)">
                                      <p:cBhvr>
                                        <p:cTn id="69" dur="500"/>
                                        <p:tgtEl>
                                          <p:spTgt spid="9278"/>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9280"/>
                                        </p:tgtEl>
                                        <p:attrNameLst>
                                          <p:attrName>style.visibility</p:attrName>
                                        </p:attrNameLst>
                                      </p:cBhvr>
                                      <p:to>
                                        <p:strVal val="visible"/>
                                      </p:to>
                                    </p:set>
                                    <p:anim calcmode="lin" valueType="num">
                                      <p:cBhvr>
                                        <p:cTn id="72" dur="1000" fill="hold"/>
                                        <p:tgtEl>
                                          <p:spTgt spid="9280"/>
                                        </p:tgtEl>
                                        <p:attrNameLst>
                                          <p:attrName>ppt_w</p:attrName>
                                        </p:attrNameLst>
                                      </p:cBhvr>
                                      <p:tavLst>
                                        <p:tav tm="0">
                                          <p:val>
                                            <p:strVal val="#ppt_w*0.70"/>
                                          </p:val>
                                        </p:tav>
                                        <p:tav tm="100000">
                                          <p:val>
                                            <p:strVal val="#ppt_w"/>
                                          </p:val>
                                        </p:tav>
                                      </p:tavLst>
                                    </p:anim>
                                    <p:anim calcmode="lin" valueType="num">
                                      <p:cBhvr>
                                        <p:cTn id="73" dur="1000" fill="hold"/>
                                        <p:tgtEl>
                                          <p:spTgt spid="9280"/>
                                        </p:tgtEl>
                                        <p:attrNameLst>
                                          <p:attrName>ppt_h</p:attrName>
                                        </p:attrNameLst>
                                      </p:cBhvr>
                                      <p:tavLst>
                                        <p:tav tm="0">
                                          <p:val>
                                            <p:strVal val="#ppt_h"/>
                                          </p:val>
                                        </p:tav>
                                        <p:tav tm="100000">
                                          <p:val>
                                            <p:strVal val="#ppt_h"/>
                                          </p:val>
                                        </p:tav>
                                      </p:tavLst>
                                    </p:anim>
                                    <p:animEffect transition="in" filter="fade">
                                      <p:cBhvr>
                                        <p:cTn id="74" dur="1000"/>
                                        <p:tgtEl>
                                          <p:spTgt spid="9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4" grpId="0" animBg="1"/>
      <p:bldP spid="9271" grpId="0" animBg="1"/>
      <p:bldP spid="9272" grpId="0" animBg="1"/>
      <p:bldP spid="9275" grpId="0" animBg="1"/>
      <p:bldP spid="9275" grpId="1" animBg="1"/>
      <p:bldP spid="9276" grpId="0"/>
      <p:bldP spid="9276" grpId="1"/>
      <p:bldP spid="9278" grpId="0" animBg="1"/>
      <p:bldP spid="9280" grpId="0"/>
      <p:bldP spid="9282" grpId="0" animBg="1"/>
      <p:bldP spid="9283" grpId="0" animBg="1"/>
      <p:bldP spid="9284" grpId="0" animBg="1"/>
      <p:bldP spid="9285" grpId="0" animBg="1"/>
      <p:bldP spid="9286" grpId="0"/>
      <p:bldP spid="9287" grpId="0"/>
      <p:bldP spid="9288" grpId="0"/>
      <p:bldP spid="92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066800"/>
            <a:ext cx="7848600" cy="4031873"/>
          </a:xfrm>
          <a:prstGeom prst="rect">
            <a:avLst/>
          </a:prstGeom>
          <a:noFill/>
        </p:spPr>
        <p:txBody>
          <a:bodyPr wrap="square" rtlCol="0">
            <a:spAutoFit/>
          </a:bodyPr>
          <a:lstStyle/>
          <a:p>
            <a:pPr marL="285750" indent="-285750">
              <a:buFontTx/>
              <a:buChar char="-"/>
            </a:pPr>
            <a:r>
              <a:rPr lang="en-US" sz="3200" b="1" dirty="0" err="1" smtClean="0"/>
              <a:t>Trung</a:t>
            </a:r>
            <a:r>
              <a:rPr lang="en-US" sz="3200" b="1" dirty="0" smtClean="0"/>
              <a:t> </a:t>
            </a:r>
            <a:r>
              <a:rPr lang="en-US" sz="3200" b="1" dirty="0" err="1" smtClean="0"/>
              <a:t>Quốc</a:t>
            </a:r>
            <a:r>
              <a:rPr lang="en-US" sz="3200" b="1" dirty="0" smtClean="0"/>
              <a:t> </a:t>
            </a:r>
            <a:r>
              <a:rPr lang="en-US" sz="3200" b="1" dirty="0" err="1" smtClean="0"/>
              <a:t>là</a:t>
            </a:r>
            <a:r>
              <a:rPr lang="en-US" sz="3200" b="1" dirty="0" smtClean="0"/>
              <a:t> </a:t>
            </a:r>
            <a:r>
              <a:rPr lang="en-US" sz="3200" b="1" dirty="0" err="1" smtClean="0"/>
              <a:t>một</a:t>
            </a:r>
            <a:r>
              <a:rPr lang="en-US" sz="3200" b="1" dirty="0" smtClean="0"/>
              <a:t> </a:t>
            </a:r>
            <a:r>
              <a:rPr lang="en-US" sz="3200" b="1" dirty="0" err="1" smtClean="0"/>
              <a:t>quốc</a:t>
            </a:r>
            <a:r>
              <a:rPr lang="en-US" sz="3200" b="1" dirty="0" smtClean="0"/>
              <a:t> </a:t>
            </a:r>
            <a:r>
              <a:rPr lang="en-US" sz="3200" b="1" dirty="0" err="1" smtClean="0"/>
              <a:t>gia</a:t>
            </a:r>
            <a:r>
              <a:rPr lang="en-US" sz="3200" b="1" dirty="0" smtClean="0"/>
              <a:t> </a:t>
            </a:r>
            <a:r>
              <a:rPr lang="en-US" sz="3200" b="1" dirty="0" err="1" smtClean="0"/>
              <a:t>có</a:t>
            </a:r>
            <a:r>
              <a:rPr lang="en-US" sz="3200" b="1" dirty="0" smtClean="0"/>
              <a:t> </a:t>
            </a:r>
            <a:r>
              <a:rPr lang="en-US" sz="3200" b="1" dirty="0" err="1" smtClean="0"/>
              <a:t>tiềm</a:t>
            </a:r>
            <a:r>
              <a:rPr lang="en-US" sz="3200" b="1" dirty="0" smtClean="0"/>
              <a:t> </a:t>
            </a:r>
            <a:r>
              <a:rPr lang="en-US" sz="3200" b="1" dirty="0" err="1" smtClean="0"/>
              <a:t>năng</a:t>
            </a:r>
            <a:r>
              <a:rPr lang="en-US" sz="3200" b="1" dirty="0" smtClean="0"/>
              <a:t> </a:t>
            </a:r>
            <a:r>
              <a:rPr lang="en-US" sz="3200" b="1" dirty="0" err="1" smtClean="0"/>
              <a:t>về</a:t>
            </a:r>
            <a:r>
              <a:rPr lang="en-US" sz="3200" b="1" dirty="0" smtClean="0"/>
              <a:t> </a:t>
            </a:r>
            <a:r>
              <a:rPr lang="en-US" sz="3200" b="1" dirty="0" err="1" smtClean="0"/>
              <a:t>tài</a:t>
            </a:r>
            <a:r>
              <a:rPr lang="en-US" sz="3200" b="1" dirty="0" smtClean="0"/>
              <a:t> </a:t>
            </a:r>
            <a:r>
              <a:rPr lang="en-US" sz="3200" b="1" dirty="0" err="1" smtClean="0"/>
              <a:t>nguyên</a:t>
            </a:r>
            <a:r>
              <a:rPr lang="en-US" sz="3200" b="1" dirty="0" smtClean="0"/>
              <a:t>, </a:t>
            </a:r>
            <a:r>
              <a:rPr lang="en-US" sz="3200" b="1" dirty="0" err="1" smtClean="0"/>
              <a:t>thị</a:t>
            </a:r>
            <a:r>
              <a:rPr lang="en-US" sz="3200" b="1" dirty="0" smtClean="0"/>
              <a:t> </a:t>
            </a:r>
            <a:r>
              <a:rPr lang="en-US" sz="3200" b="1" dirty="0" err="1" smtClean="0"/>
              <a:t>trường</a:t>
            </a:r>
            <a:r>
              <a:rPr lang="en-US" sz="3200" b="1" dirty="0" smtClean="0"/>
              <a:t> </a:t>
            </a:r>
            <a:r>
              <a:rPr lang="en-US" sz="3200" b="1" dirty="0" err="1" smtClean="0"/>
              <a:t>và</a:t>
            </a:r>
            <a:r>
              <a:rPr lang="en-US" sz="3200" b="1" dirty="0" smtClean="0"/>
              <a:t> </a:t>
            </a:r>
            <a:r>
              <a:rPr lang="en-US" sz="3200" b="1" dirty="0" err="1" smtClean="0"/>
              <a:t>nguồn</a:t>
            </a:r>
            <a:r>
              <a:rPr lang="en-US" sz="3200" b="1" dirty="0" smtClean="0"/>
              <a:t> </a:t>
            </a:r>
            <a:r>
              <a:rPr lang="en-US" sz="3200" b="1" dirty="0" err="1" smtClean="0"/>
              <a:t>nhân</a:t>
            </a:r>
            <a:r>
              <a:rPr lang="en-US" sz="3200" b="1" dirty="0" smtClean="0"/>
              <a:t> </a:t>
            </a:r>
            <a:r>
              <a:rPr lang="en-US" sz="3200" b="1" dirty="0" err="1" smtClean="0"/>
              <a:t>lực</a:t>
            </a:r>
            <a:r>
              <a:rPr lang="en-US" sz="3200" b="1" dirty="0" smtClean="0"/>
              <a:t>. </a:t>
            </a:r>
            <a:r>
              <a:rPr lang="en-US" sz="3200" b="1" dirty="0" err="1" smtClean="0"/>
              <a:t>Vì</a:t>
            </a:r>
            <a:r>
              <a:rPr lang="en-US" sz="3200" b="1" dirty="0" smtClean="0"/>
              <a:t> </a:t>
            </a:r>
            <a:r>
              <a:rPr lang="en-US" sz="3200" b="1" dirty="0" err="1" smtClean="0"/>
              <a:t>vậy</a:t>
            </a:r>
            <a:r>
              <a:rPr lang="en-US" sz="3200" b="1" dirty="0" smtClean="0"/>
              <a:t> </a:t>
            </a:r>
            <a:r>
              <a:rPr lang="en-US" sz="3200" b="1" dirty="0" err="1" smtClean="0"/>
              <a:t>Trung</a:t>
            </a:r>
            <a:r>
              <a:rPr lang="en-US" sz="3200" b="1" dirty="0" smtClean="0"/>
              <a:t> </a:t>
            </a:r>
            <a:r>
              <a:rPr lang="en-US" sz="3200" b="1" dirty="0" err="1" smtClean="0"/>
              <a:t>Quốc</a:t>
            </a:r>
            <a:r>
              <a:rPr lang="en-US" sz="3200" b="1" dirty="0" smtClean="0"/>
              <a:t> </a:t>
            </a:r>
            <a:r>
              <a:rPr lang="en-US" sz="3200" b="1" dirty="0" err="1" smtClean="0"/>
              <a:t>trở</a:t>
            </a:r>
            <a:r>
              <a:rPr lang="en-US" sz="3200" b="1" dirty="0" smtClean="0"/>
              <a:t> </a:t>
            </a:r>
            <a:r>
              <a:rPr lang="en-US" sz="3200" b="1" dirty="0" err="1" smtClean="0"/>
              <a:t>thành</a:t>
            </a:r>
            <a:r>
              <a:rPr lang="en-US" sz="3200" b="1" dirty="0" smtClean="0"/>
              <a:t> </a:t>
            </a:r>
            <a:r>
              <a:rPr lang="en-US" sz="3200" b="1" dirty="0" err="1" smtClean="0"/>
              <a:t>đối</a:t>
            </a:r>
            <a:r>
              <a:rPr lang="en-US" sz="3200" b="1" dirty="0" smtClean="0"/>
              <a:t> </a:t>
            </a:r>
            <a:r>
              <a:rPr lang="en-US" sz="3200" b="1" dirty="0" err="1" smtClean="0"/>
              <a:t>tượng</a:t>
            </a:r>
            <a:r>
              <a:rPr lang="en-US" sz="3200" b="1" dirty="0" smtClean="0"/>
              <a:t> </a:t>
            </a:r>
            <a:r>
              <a:rPr lang="en-US" sz="3200" b="1" dirty="0" err="1" smtClean="0"/>
              <a:t>xâm</a:t>
            </a:r>
            <a:r>
              <a:rPr lang="en-US" sz="3200" b="1" dirty="0" smtClean="0"/>
              <a:t> </a:t>
            </a:r>
            <a:r>
              <a:rPr lang="en-US" sz="3200" b="1" dirty="0" err="1" smtClean="0"/>
              <a:t>lược</a:t>
            </a:r>
            <a:r>
              <a:rPr lang="en-US" sz="3200" b="1" dirty="0" smtClean="0"/>
              <a:t> </a:t>
            </a:r>
            <a:r>
              <a:rPr lang="en-US" sz="3200" b="1" dirty="0" err="1" smtClean="0"/>
              <a:t>của</a:t>
            </a:r>
            <a:r>
              <a:rPr lang="en-US" sz="3200" b="1" dirty="0" smtClean="0"/>
              <a:t> </a:t>
            </a:r>
            <a:r>
              <a:rPr lang="en-US" sz="3200" b="1" dirty="0" err="1" smtClean="0"/>
              <a:t>các</a:t>
            </a:r>
            <a:r>
              <a:rPr lang="en-US" sz="3200" b="1" dirty="0" smtClean="0"/>
              <a:t> </a:t>
            </a:r>
            <a:r>
              <a:rPr lang="en-US" sz="3200" b="1" dirty="0" err="1" smtClean="0"/>
              <a:t>nước</a:t>
            </a:r>
            <a:r>
              <a:rPr lang="en-US" sz="3200" b="1" dirty="0" smtClean="0"/>
              <a:t> </a:t>
            </a:r>
            <a:r>
              <a:rPr lang="en-US" sz="3200" b="1" dirty="0" err="1" smtClean="0"/>
              <a:t>đế</a:t>
            </a:r>
            <a:r>
              <a:rPr lang="en-US" sz="3200" b="1" dirty="0" smtClean="0"/>
              <a:t> </a:t>
            </a:r>
            <a:r>
              <a:rPr lang="en-US" sz="3200" b="1" dirty="0" err="1" smtClean="0"/>
              <a:t>quốc</a:t>
            </a:r>
            <a:r>
              <a:rPr lang="en-US" sz="3200" b="1" dirty="0" smtClean="0"/>
              <a:t>.</a:t>
            </a:r>
          </a:p>
          <a:p>
            <a:pPr marL="285750" indent="-285750">
              <a:buFontTx/>
              <a:buChar char="-"/>
            </a:pPr>
            <a:r>
              <a:rPr lang="en-US" sz="3200" b="1" dirty="0"/>
              <a:t> </a:t>
            </a:r>
            <a:r>
              <a:rPr lang="en-US" sz="3200" b="1" dirty="0" err="1" smtClean="0"/>
              <a:t>Sự</a:t>
            </a:r>
            <a:r>
              <a:rPr lang="en-US" sz="3200" b="1" dirty="0" smtClean="0"/>
              <a:t> </a:t>
            </a:r>
            <a:r>
              <a:rPr lang="en-US" sz="3200" b="1" dirty="0" err="1" smtClean="0"/>
              <a:t>kiện</a:t>
            </a:r>
            <a:r>
              <a:rPr lang="en-US" sz="3200" b="1" dirty="0" smtClean="0"/>
              <a:t> </a:t>
            </a:r>
            <a:r>
              <a:rPr lang="en-US" sz="3200" b="1" dirty="0" err="1" smtClean="0"/>
              <a:t>mở</a:t>
            </a:r>
            <a:r>
              <a:rPr lang="en-US" sz="3200" b="1" dirty="0" smtClean="0"/>
              <a:t> </a:t>
            </a:r>
            <a:r>
              <a:rPr lang="en-US" sz="3200" b="1" dirty="0" err="1" smtClean="0"/>
              <a:t>đầu</a:t>
            </a:r>
            <a:r>
              <a:rPr lang="en-US" sz="3200" b="1" dirty="0" smtClean="0"/>
              <a:t> </a:t>
            </a:r>
            <a:r>
              <a:rPr lang="en-US" sz="3200" b="1" dirty="0" err="1" smtClean="0"/>
              <a:t>là</a:t>
            </a:r>
            <a:r>
              <a:rPr lang="en-US" sz="3200" b="1" dirty="0" smtClean="0"/>
              <a:t> </a:t>
            </a:r>
            <a:r>
              <a:rPr lang="en-US" sz="3200" b="1" dirty="0" err="1" smtClean="0"/>
              <a:t>cuộc</a:t>
            </a:r>
            <a:r>
              <a:rPr lang="en-US" sz="3200" b="1" dirty="0" smtClean="0"/>
              <a:t> </a:t>
            </a:r>
            <a:r>
              <a:rPr lang="en-US" sz="3200" b="1" dirty="0" err="1"/>
              <a:t>C</a:t>
            </a:r>
            <a:r>
              <a:rPr lang="en-US" sz="3200" b="1" dirty="0" err="1" smtClean="0"/>
              <a:t>hiến</a:t>
            </a:r>
            <a:r>
              <a:rPr lang="en-US" sz="3200" b="1" dirty="0" smtClean="0"/>
              <a:t> </a:t>
            </a:r>
            <a:r>
              <a:rPr lang="en-US" sz="3200" b="1" dirty="0" err="1" smtClean="0"/>
              <a:t>tranh</a:t>
            </a:r>
            <a:r>
              <a:rPr lang="en-US" sz="3200" b="1" dirty="0" smtClean="0"/>
              <a:t> </a:t>
            </a:r>
            <a:r>
              <a:rPr lang="en-US" sz="3200" b="1" dirty="0" err="1" smtClean="0"/>
              <a:t>thuốc</a:t>
            </a:r>
            <a:r>
              <a:rPr lang="en-US" sz="3200" b="1" dirty="0" smtClean="0"/>
              <a:t> </a:t>
            </a:r>
            <a:r>
              <a:rPr lang="en-US" sz="3200" b="1" dirty="0" err="1" smtClean="0"/>
              <a:t>phiện</a:t>
            </a:r>
            <a:r>
              <a:rPr lang="en-US" sz="3200" b="1" dirty="0" smtClean="0"/>
              <a:t> (1840 – 1842) </a:t>
            </a:r>
            <a:r>
              <a:rPr lang="en-US" sz="3200" b="1" dirty="0" err="1" smtClean="0"/>
              <a:t>với</a:t>
            </a:r>
            <a:r>
              <a:rPr lang="en-US" sz="3200" b="1" dirty="0" smtClean="0"/>
              <a:t> </a:t>
            </a:r>
            <a:r>
              <a:rPr lang="en-US" sz="3200" b="1" dirty="0" err="1" smtClean="0"/>
              <a:t>thực</a:t>
            </a:r>
            <a:r>
              <a:rPr lang="en-US" sz="3200" b="1" dirty="0" smtClean="0"/>
              <a:t> </a:t>
            </a:r>
            <a:r>
              <a:rPr lang="en-US" sz="3200" b="1" dirty="0" err="1" smtClean="0"/>
              <a:t>dân</a:t>
            </a:r>
            <a:r>
              <a:rPr lang="en-US" sz="3200" b="1" dirty="0" smtClean="0"/>
              <a:t> </a:t>
            </a:r>
            <a:r>
              <a:rPr lang="en-US" sz="3200" b="1" dirty="0" err="1" smtClean="0"/>
              <a:t>Anh</a:t>
            </a:r>
            <a:r>
              <a:rPr lang="en-US" sz="3200" b="1" dirty="0" smtClean="0"/>
              <a:t>.</a:t>
            </a:r>
          </a:p>
          <a:p>
            <a:pPr marL="285750" indent="-285750">
              <a:buFontTx/>
              <a:buChar char="-"/>
            </a:pPr>
            <a:r>
              <a:rPr lang="en-US" sz="3200" b="1" dirty="0" err="1" smtClean="0"/>
              <a:t>Sau</a:t>
            </a:r>
            <a:r>
              <a:rPr lang="en-US" sz="3200" b="1" dirty="0" smtClean="0"/>
              <a:t> </a:t>
            </a:r>
            <a:r>
              <a:rPr lang="en-US" sz="3200" b="1" dirty="0" err="1" smtClean="0"/>
              <a:t>Anh</a:t>
            </a:r>
            <a:r>
              <a:rPr lang="en-US" sz="3200" b="1" dirty="0" smtClean="0"/>
              <a:t> </a:t>
            </a:r>
            <a:r>
              <a:rPr lang="en-US" sz="3200" b="1" dirty="0" err="1" smtClean="0"/>
              <a:t>các</a:t>
            </a:r>
            <a:r>
              <a:rPr lang="en-US" sz="3200" b="1" dirty="0" smtClean="0"/>
              <a:t> </a:t>
            </a:r>
            <a:r>
              <a:rPr lang="en-US" sz="3200" b="1" dirty="0" err="1" smtClean="0"/>
              <a:t>nước</a:t>
            </a:r>
            <a:r>
              <a:rPr lang="en-US" sz="3200" b="1" dirty="0" smtClean="0"/>
              <a:t> </a:t>
            </a:r>
            <a:r>
              <a:rPr lang="en-US" sz="3200" b="1" dirty="0" err="1" smtClean="0"/>
              <a:t>đế</a:t>
            </a:r>
            <a:r>
              <a:rPr lang="en-US" sz="3200" b="1" dirty="0" smtClean="0"/>
              <a:t> </a:t>
            </a:r>
            <a:r>
              <a:rPr lang="en-US" sz="3200" b="1" dirty="0" err="1" smtClean="0"/>
              <a:t>quốc</a:t>
            </a:r>
            <a:r>
              <a:rPr lang="en-US" sz="3200" b="1" dirty="0" smtClean="0"/>
              <a:t> </a:t>
            </a:r>
            <a:r>
              <a:rPr lang="en-US" sz="3200" b="1" dirty="0" err="1" smtClean="0"/>
              <a:t>Đức</a:t>
            </a:r>
            <a:r>
              <a:rPr lang="en-US" sz="3200" b="1" dirty="0" smtClean="0"/>
              <a:t>, </a:t>
            </a:r>
            <a:r>
              <a:rPr lang="en-US" sz="3200" b="1" dirty="0" err="1" smtClean="0"/>
              <a:t>Pháp</a:t>
            </a:r>
            <a:r>
              <a:rPr lang="en-US" sz="3200" b="1" dirty="0" smtClean="0"/>
              <a:t>, </a:t>
            </a:r>
            <a:r>
              <a:rPr lang="en-US" sz="3200" b="1" dirty="0" err="1" smtClean="0"/>
              <a:t>Nga</a:t>
            </a:r>
            <a:r>
              <a:rPr lang="en-US" sz="3200" b="1" dirty="0" smtClean="0"/>
              <a:t>, </a:t>
            </a:r>
            <a:r>
              <a:rPr lang="en-US" sz="3200" b="1" dirty="0" err="1" smtClean="0"/>
              <a:t>Nhật</a:t>
            </a:r>
            <a:r>
              <a:rPr lang="en-US" sz="3200" b="1" dirty="0" smtClean="0"/>
              <a:t> </a:t>
            </a:r>
            <a:r>
              <a:rPr lang="en-US" sz="3200" b="1" dirty="0" err="1" smtClean="0"/>
              <a:t>tìm</a:t>
            </a:r>
            <a:r>
              <a:rPr lang="en-US" sz="3200" b="1" dirty="0" smtClean="0"/>
              <a:t> </a:t>
            </a:r>
            <a:r>
              <a:rPr lang="en-US" sz="3200" b="1" dirty="0" err="1" smtClean="0"/>
              <a:t>cách</a:t>
            </a:r>
            <a:r>
              <a:rPr lang="en-US" sz="3200" b="1" dirty="0" smtClean="0"/>
              <a:t> </a:t>
            </a:r>
            <a:r>
              <a:rPr lang="en-US" sz="3200" b="1" dirty="0" err="1" smtClean="0"/>
              <a:t>xâm</a:t>
            </a:r>
            <a:r>
              <a:rPr lang="en-US" sz="3200" b="1" dirty="0" smtClean="0"/>
              <a:t> </a:t>
            </a:r>
            <a:r>
              <a:rPr lang="en-US" sz="3200" b="1" dirty="0" err="1" smtClean="0"/>
              <a:t>chiếm</a:t>
            </a:r>
            <a:r>
              <a:rPr lang="en-US" sz="3200" b="1" dirty="0" smtClean="0"/>
              <a:t> </a:t>
            </a:r>
            <a:r>
              <a:rPr lang="en-US" sz="3200" b="1" dirty="0" err="1" smtClean="0"/>
              <a:t>Trung</a:t>
            </a:r>
            <a:r>
              <a:rPr lang="en-US" sz="3200" b="1" dirty="0" smtClean="0"/>
              <a:t> </a:t>
            </a:r>
            <a:r>
              <a:rPr lang="en-US" sz="3200" b="1" dirty="0" err="1" smtClean="0"/>
              <a:t>Quốc</a:t>
            </a:r>
            <a:r>
              <a:rPr lang="en-US" sz="3200" b="1" dirty="0" smtClean="0"/>
              <a:t>.</a:t>
            </a:r>
            <a:endParaRPr lang="en-US" sz="3200" b="1" dirty="0"/>
          </a:p>
        </p:txBody>
      </p:sp>
    </p:spTree>
    <p:extLst>
      <p:ext uri="{BB962C8B-B14F-4D97-AF65-F5344CB8AC3E}">
        <p14:creationId xmlns:p14="http://schemas.microsoft.com/office/powerpoint/2010/main" val="2195484217"/>
      </p:ext>
    </p:extLst>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53174" y="684054"/>
            <a:ext cx="50670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en-US" sz="2600" b="1" u="sng" dirty="0">
                <a:solidFill>
                  <a:srgbClr val="CC00CC"/>
                </a:solidFill>
                <a:latin typeface="Times New Roman" pitchFamily="18" charset="0"/>
                <a:cs typeface="Times New Roman" pitchFamily="18" charset="0"/>
              </a:rPr>
              <a:t>2</a:t>
            </a:r>
            <a:r>
              <a:rPr lang="en-US" sz="2600" b="1" u="sng" dirty="0" smtClean="0">
                <a:solidFill>
                  <a:srgbClr val="CC00CC"/>
                </a:solidFill>
                <a:latin typeface="Times New Roman" pitchFamily="18" charset="0"/>
                <a:cs typeface="Times New Roman" pitchFamily="18" charset="0"/>
              </a:rPr>
              <a:t>. </a:t>
            </a:r>
            <a:r>
              <a:rPr lang="en-US" sz="2600" b="1" u="sng" dirty="0">
                <a:solidFill>
                  <a:srgbClr val="CC00CC"/>
                </a:solidFill>
                <a:latin typeface="Times New Roman" pitchFamily="18" charset="0"/>
                <a:cs typeface="Times New Roman" pitchFamily="18" charset="0"/>
              </a:rPr>
              <a:t>CÁCH MẠNG TÂN HỢI (1911)</a:t>
            </a:r>
          </a:p>
        </p:txBody>
      </p:sp>
      <p:sp>
        <p:nvSpPr>
          <p:cNvPr id="10" name="AutoShape 42"/>
          <p:cNvSpPr>
            <a:spLocks noChangeArrowheads="1"/>
          </p:cNvSpPr>
          <p:nvPr/>
        </p:nvSpPr>
        <p:spPr bwMode="auto">
          <a:xfrm>
            <a:off x="1692275" y="2590800"/>
            <a:ext cx="4495800" cy="1752600"/>
          </a:xfrm>
          <a:prstGeom prst="wedgeRoundRectCallout">
            <a:avLst>
              <a:gd name="adj1" fmla="val 56417"/>
              <a:gd name="adj2" fmla="val -94106"/>
              <a:gd name="adj3" fmla="val 16667"/>
            </a:avLst>
          </a:prstGeom>
          <a:solidFill>
            <a:srgbClr val="FFCC00"/>
          </a:solidFill>
          <a:ln w="9525">
            <a:solidFill>
              <a:schemeClr val="tx1"/>
            </a:solidFill>
            <a:miter lim="800000"/>
            <a:headEnd/>
            <a:tailEnd/>
          </a:ln>
        </p:spPr>
        <p:txBody>
          <a:bodyPr/>
          <a:lstStyle/>
          <a:p>
            <a:pPr algn="ctr"/>
            <a:endParaRPr lang="vi-VN"/>
          </a:p>
        </p:txBody>
      </p:sp>
      <p:sp>
        <p:nvSpPr>
          <p:cNvPr id="11" name="Rectangle 44"/>
          <p:cNvSpPr>
            <a:spLocks noChangeArrowheads="1"/>
          </p:cNvSpPr>
          <p:nvPr/>
        </p:nvSpPr>
        <p:spPr bwMode="auto">
          <a:xfrm>
            <a:off x="1844675" y="2620962"/>
            <a:ext cx="4191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600" b="1" dirty="0" err="1">
                <a:solidFill>
                  <a:srgbClr val="990000"/>
                </a:solidFill>
              </a:rPr>
              <a:t>Tôn</a:t>
            </a:r>
            <a:r>
              <a:rPr lang="en-US" sz="2600" b="1" dirty="0">
                <a:solidFill>
                  <a:srgbClr val="990000"/>
                </a:solidFill>
              </a:rPr>
              <a:t> </a:t>
            </a:r>
            <a:r>
              <a:rPr lang="en-US" sz="2600" b="1" dirty="0" err="1">
                <a:solidFill>
                  <a:srgbClr val="990000"/>
                </a:solidFill>
              </a:rPr>
              <a:t>Trung</a:t>
            </a:r>
            <a:r>
              <a:rPr lang="en-US" sz="2600" b="1" dirty="0">
                <a:solidFill>
                  <a:srgbClr val="990000"/>
                </a:solidFill>
              </a:rPr>
              <a:t> </a:t>
            </a:r>
            <a:r>
              <a:rPr lang="en-US" sz="2600" b="1" dirty="0" err="1">
                <a:solidFill>
                  <a:srgbClr val="990000"/>
                </a:solidFill>
              </a:rPr>
              <a:t>Sơn</a:t>
            </a:r>
            <a:r>
              <a:rPr lang="en-US" sz="2600" b="1" dirty="0">
                <a:solidFill>
                  <a:srgbClr val="990000"/>
                </a:solidFill>
              </a:rPr>
              <a:t> </a:t>
            </a:r>
            <a:r>
              <a:rPr lang="en-US" sz="2600" b="1" dirty="0" err="1">
                <a:solidFill>
                  <a:srgbClr val="990000"/>
                </a:solidFill>
              </a:rPr>
              <a:t>là</a:t>
            </a:r>
            <a:r>
              <a:rPr lang="en-US" sz="2600" b="1" dirty="0">
                <a:solidFill>
                  <a:srgbClr val="990000"/>
                </a:solidFill>
              </a:rPr>
              <a:t> </a:t>
            </a:r>
            <a:r>
              <a:rPr lang="en-US" sz="2600" b="1" dirty="0" err="1">
                <a:solidFill>
                  <a:srgbClr val="990000"/>
                </a:solidFill>
              </a:rPr>
              <a:t>ai</a:t>
            </a:r>
            <a:r>
              <a:rPr lang="en-US" sz="2600" b="1" dirty="0">
                <a:solidFill>
                  <a:srgbClr val="990000"/>
                </a:solidFill>
              </a:rPr>
              <a:t>? </a:t>
            </a:r>
            <a:r>
              <a:rPr lang="en-US" sz="2600" b="1" dirty="0" err="1">
                <a:solidFill>
                  <a:srgbClr val="990000"/>
                </a:solidFill>
              </a:rPr>
              <a:t>Ông</a:t>
            </a:r>
            <a:r>
              <a:rPr lang="en-US" sz="2600" b="1" dirty="0">
                <a:solidFill>
                  <a:srgbClr val="990000"/>
                </a:solidFill>
              </a:rPr>
              <a:t> </a:t>
            </a:r>
            <a:r>
              <a:rPr lang="en-US" sz="2600" b="1" dirty="0" err="1">
                <a:solidFill>
                  <a:srgbClr val="990000"/>
                </a:solidFill>
              </a:rPr>
              <a:t>có</a:t>
            </a:r>
            <a:r>
              <a:rPr lang="en-US" sz="2600" b="1" dirty="0">
                <a:solidFill>
                  <a:srgbClr val="990000"/>
                </a:solidFill>
              </a:rPr>
              <a:t> </a:t>
            </a:r>
            <a:r>
              <a:rPr lang="en-US" sz="2600" b="1" dirty="0" err="1">
                <a:solidFill>
                  <a:srgbClr val="990000"/>
                </a:solidFill>
              </a:rPr>
              <a:t>vai</a:t>
            </a:r>
            <a:r>
              <a:rPr lang="en-US" sz="2600" b="1" dirty="0">
                <a:solidFill>
                  <a:srgbClr val="990000"/>
                </a:solidFill>
              </a:rPr>
              <a:t> </a:t>
            </a:r>
            <a:r>
              <a:rPr lang="en-US" sz="2600" b="1" dirty="0" err="1">
                <a:solidFill>
                  <a:srgbClr val="990000"/>
                </a:solidFill>
              </a:rPr>
              <a:t>trò</a:t>
            </a:r>
            <a:r>
              <a:rPr lang="en-US" sz="2600" b="1" dirty="0">
                <a:solidFill>
                  <a:srgbClr val="990000"/>
                </a:solidFill>
              </a:rPr>
              <a:t> </a:t>
            </a:r>
            <a:r>
              <a:rPr lang="en-US" sz="2600" b="1" dirty="0" err="1">
                <a:solidFill>
                  <a:srgbClr val="990000"/>
                </a:solidFill>
              </a:rPr>
              <a:t>gì</a:t>
            </a:r>
            <a:r>
              <a:rPr lang="en-US" sz="2600" b="1" dirty="0">
                <a:solidFill>
                  <a:srgbClr val="990000"/>
                </a:solidFill>
              </a:rPr>
              <a:t> </a:t>
            </a:r>
            <a:r>
              <a:rPr lang="en-US" sz="2600" b="1" dirty="0" err="1">
                <a:solidFill>
                  <a:srgbClr val="990000"/>
                </a:solidFill>
              </a:rPr>
              <a:t>đối</a:t>
            </a:r>
            <a:r>
              <a:rPr lang="en-US" sz="2600" b="1" dirty="0">
                <a:solidFill>
                  <a:srgbClr val="990000"/>
                </a:solidFill>
              </a:rPr>
              <a:t> </a:t>
            </a:r>
            <a:r>
              <a:rPr lang="en-US" sz="2600" b="1" dirty="0" err="1">
                <a:solidFill>
                  <a:srgbClr val="990000"/>
                </a:solidFill>
              </a:rPr>
              <a:t>với</a:t>
            </a:r>
            <a:r>
              <a:rPr lang="en-US" sz="2600" b="1" dirty="0">
                <a:solidFill>
                  <a:srgbClr val="990000"/>
                </a:solidFill>
              </a:rPr>
              <a:t> </a:t>
            </a:r>
            <a:r>
              <a:rPr lang="en-US" sz="2600" b="1" dirty="0" err="1">
                <a:solidFill>
                  <a:srgbClr val="990000"/>
                </a:solidFill>
              </a:rPr>
              <a:t>sự</a:t>
            </a:r>
            <a:r>
              <a:rPr lang="en-US" sz="2600" b="1" dirty="0">
                <a:solidFill>
                  <a:srgbClr val="990000"/>
                </a:solidFill>
              </a:rPr>
              <a:t> </a:t>
            </a:r>
            <a:r>
              <a:rPr lang="en-US" sz="2600" b="1" dirty="0" err="1">
                <a:solidFill>
                  <a:srgbClr val="990000"/>
                </a:solidFill>
              </a:rPr>
              <a:t>ra</a:t>
            </a:r>
            <a:r>
              <a:rPr lang="en-US" sz="2600" b="1" dirty="0">
                <a:solidFill>
                  <a:srgbClr val="990000"/>
                </a:solidFill>
              </a:rPr>
              <a:t> </a:t>
            </a:r>
            <a:r>
              <a:rPr lang="en-US" sz="2600" b="1" dirty="0" err="1">
                <a:solidFill>
                  <a:srgbClr val="990000"/>
                </a:solidFill>
              </a:rPr>
              <a:t>đời</a:t>
            </a:r>
            <a:r>
              <a:rPr lang="en-US" sz="2600" b="1" dirty="0">
                <a:solidFill>
                  <a:srgbClr val="990000"/>
                </a:solidFill>
              </a:rPr>
              <a:t> </a:t>
            </a:r>
            <a:r>
              <a:rPr lang="en-US" sz="2600" b="1" dirty="0" err="1">
                <a:solidFill>
                  <a:srgbClr val="990000"/>
                </a:solidFill>
              </a:rPr>
              <a:t>của</a:t>
            </a:r>
            <a:r>
              <a:rPr lang="en-US" sz="2600" b="1" dirty="0">
                <a:solidFill>
                  <a:srgbClr val="990000"/>
                </a:solidFill>
              </a:rPr>
              <a:t> TQ </a:t>
            </a:r>
            <a:r>
              <a:rPr lang="en-US" sz="2600" b="1" dirty="0" err="1">
                <a:solidFill>
                  <a:srgbClr val="990000"/>
                </a:solidFill>
              </a:rPr>
              <a:t>đồng</a:t>
            </a:r>
            <a:r>
              <a:rPr lang="en-US" sz="2600" b="1" dirty="0">
                <a:solidFill>
                  <a:srgbClr val="990000"/>
                </a:solidFill>
              </a:rPr>
              <a:t> minh </a:t>
            </a:r>
            <a:r>
              <a:rPr lang="en-US" sz="2600" b="1" dirty="0" err="1">
                <a:solidFill>
                  <a:srgbClr val="990000"/>
                </a:solidFill>
              </a:rPr>
              <a:t>hội</a:t>
            </a:r>
            <a:r>
              <a:rPr lang="en-US" sz="2600" b="1" dirty="0">
                <a:solidFill>
                  <a:srgbClr val="990000"/>
                </a:solidFill>
              </a:rPr>
              <a:t>?</a:t>
            </a:r>
          </a:p>
        </p:txBody>
      </p:sp>
    </p:spTree>
    <p:extLst>
      <p:ext uri="{BB962C8B-B14F-4D97-AF65-F5344CB8AC3E}">
        <p14:creationId xmlns:p14="http://schemas.microsoft.com/office/powerpoint/2010/main" val="222363380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plus(in)">
                                      <p:cBhvr>
                                        <p:cTn id="15" dur="2000"/>
                                        <p:tgtEl>
                                          <p:spTgt spid="10"/>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plus(in)">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931</Words>
  <Application>Microsoft Office PowerPoint</Application>
  <PresentationFormat>On-screen Show (4:3)</PresentationFormat>
  <Paragraphs>115</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CHƯƠNG 5: CHÂU Á  TỪ NỬA SAU THẾ KỈ XIX  ĐẾN ĐẦU THẾ KỈ XX  TIẾT 30, 31 - BÀI 15 TRUNG QUỐC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LỊCH SỬ 8</dc:title>
  <dc:creator>Mai Linh</dc:creator>
  <cp:lastModifiedBy>PC</cp:lastModifiedBy>
  <cp:revision>40</cp:revision>
  <dcterms:created xsi:type="dcterms:W3CDTF">2006-08-16T00:00:00Z</dcterms:created>
  <dcterms:modified xsi:type="dcterms:W3CDTF">2023-12-13T01:50:48Z</dcterms:modified>
</cp:coreProperties>
</file>