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3" r:id="rId9"/>
    <p:sldId id="313" r:id="rId10"/>
    <p:sldId id="311" r:id="rId11"/>
    <p:sldId id="312" r:id="rId12"/>
    <p:sldId id="266" r:id="rId13"/>
    <p:sldId id="268" r:id="rId14"/>
    <p:sldId id="314" r:id="rId15"/>
    <p:sldId id="315" r:id="rId16"/>
    <p:sldId id="269" r:id="rId17"/>
    <p:sldId id="270" r:id="rId18"/>
    <p:sldId id="316" r:id="rId19"/>
    <p:sldId id="317" r:id="rId20"/>
    <p:sldId id="271" r:id="rId21"/>
    <p:sldId id="309" r:id="rId22"/>
    <p:sldId id="308" r:id="rId23"/>
    <p:sldId id="272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105AE-0B11-441E-AA01-E14C114E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1C916-6528-48B0-ACEA-002486BFD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A2B0E1-CF16-4BD7-9A96-372C2950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33F5F5-897C-4344-8E14-AE203285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2E3EE-3625-4DC2-9F8D-ED0A5E4C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0D334-89E1-43CB-A5DA-E10C911A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D6A752-ECCE-421D-BD47-7EAD87A2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DA7BD-E13E-4AFC-B304-43F71E4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91CA2-E93E-408F-B98D-230C0D2C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0EA94-AB7F-4F41-87EA-4B00EF73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C09E0-4937-4F81-9953-63F1944F3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05651F-4D50-47DE-873D-81AF1563C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C67582-68F3-4325-AB50-616DC9C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5511E-3721-4CAD-9FA9-7963A275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BD36D0-3F93-4C8F-B37C-AE4E876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8588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70065-A16D-4743-BEA1-9FC36D9C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F5B9F-4DBC-43BE-A1E3-3FD53486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B3D8AE-BE49-4ADE-85E0-F9EC1F3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371B2-4906-45EC-95F1-F7F46F5F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7D2619-0381-46BB-A773-78EBC0CB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5019B-18D1-4FF1-A192-C005971D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45C51-3A1E-403E-A6EB-6D4C4B08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625F3-432C-44D1-9758-617EE11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9E4C24-1256-45E9-8585-711B99A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0A197-2638-451D-9C9F-0C23EC9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12FCD-EA17-42E5-A9F9-0C6D1841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512CE-57CF-4708-903C-4428B87C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5BC9A7-E48F-4B76-8CD8-FC674E85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74FA90-6B51-494E-8DD2-C4EC59B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920D1-8A58-4CD2-A2AF-BF1542A9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694DA5-D786-4CDA-8B66-3F1F1C37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B8174-54AA-4F26-BEFB-33022A37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4E71BE-8C30-49D3-8CAF-C354B387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E227E2-FCAB-48A7-8E91-30239B73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E21E1F-E2DA-467A-B790-145454805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EC22C4-7F8E-4151-9FED-4BAFDDFE4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1CB434-6B23-47AA-9EBB-74A73491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8AE476-E021-4679-B886-C9794A95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42F655-6335-4B27-AB09-68198CBC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BFADA-8A74-4AA6-81BB-AB9F8FEA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1C5414-64D8-4A31-8E03-5C4A76AD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40930A-70FF-4AD1-89FF-8A63DC0C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CA8E73-6073-4D28-8034-49E5AD46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86A38F-D400-4E11-A3E6-FFC99ED6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B72844-CA5E-45D2-B68D-9615045D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AF54E7-2A7D-4E97-8367-955CA518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D1055-E05C-40CE-A83D-44AED6CA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707DD-1F44-4C9D-BB6F-573C9809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DF95FD-6FA9-4DAC-A078-0311FC9FF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D9153-0DE1-4970-AC64-DB4BB547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719BF-91EB-4B10-83EE-C001DA89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E28B35-CC27-435E-94F4-C75D3F1F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A9821-AB1C-4976-929D-5F643EE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2120C0-14B5-4703-8A4A-DEAE4253A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81522A-479F-406F-BCB4-C3D2910F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3B39DB-4959-474A-8B60-4934179E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599CD2-761E-46D4-81E4-11C9EB9C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855EDA-357C-4701-86E2-4D99E016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5CC966-1F18-4537-8751-0ECC4293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EDF937-39BC-4E8F-A5BB-09DB1B5C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DD027D-BEEF-4163-98D6-49B5174A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93C-2055-4CB4-8706-D71F415E748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2AF6EB-3391-4BB8-8393-83DE7900C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0E4A6-C828-4163-BEE1-F065DD60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nhdepbonphuong.com/13-khung-hinh-dep-da-dang-va-phong-phu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ownloadphanmem2015.blogspot.com/2014/12/200-khung-anh-nen-ep-cho-be-yeu-tai.html" TargetMode="Externa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525FE50-E2DC-49CE-A84F-0C8788D0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231" y="826029"/>
            <a:ext cx="10603523" cy="247987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46, 47, 48 -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20:VƯƠNG QUỐC CHĂM-PA TỪ THẾ KỈ II ĐẾN THẾ KỈ X</a:t>
            </a:r>
            <a:endParaRPr lang="en-US" sz="4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E428AE9-5E32-4E79-ADF0-8CBDD3CA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169334"/>
            <a:ext cx="9574823" cy="65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2CC247-9038-470E-8278-B0783274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2" y="2302147"/>
            <a:ext cx="10515600" cy="605719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tổ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chức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xã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hội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62" y="615462"/>
            <a:ext cx="1074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20:VƯƠNG QUỐC CHĂM-PA TỪ THẾ KỈ II ĐẾN THẾ KỈ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85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C5675FE-E20F-4204-93DF-373069BC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11" y="198562"/>
            <a:ext cx="11455400" cy="81743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Theo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ại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? </a:t>
            </a:r>
            <a:endParaRPr lang="en-US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E1DEF71-4FC0-490E-85F3-79DE47F6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3" y="1464503"/>
            <a:ext cx="10171289" cy="53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>
            <a:extLst>
              <a:ext uri="{FF2B5EF4-FFF2-40B4-BE49-F238E27FC236}">
                <a16:creationId xmlns:a16="http://schemas.microsoft.com/office/drawing/2014/main" xmlns="" id="{6C9441F5-4022-473D-8DCA-C38EDF8E2D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54756"/>
            <a:ext cx="9922933" cy="532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114" y="633047"/>
            <a:ext cx="105419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* Giống nhau: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Chủ yếu là nông nghiệp trồng lúa nước, sử dụng sức kéo của trâu bò. Ngoài ra, cư dân còn chăn nuôi, làm các mặt hàng thủ công, đánh cá.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112" y="3191608"/>
            <a:ext cx="10190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Cư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dân Văn Lang - Âu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đúc đồng, dệt, làm gốm phát triển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Chăm-pa: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triển nghề khái thác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lâm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sản, đóng gạch và xây dựng đền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114" y="2347546"/>
            <a:ext cx="229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B4F4875-1213-4679-8B19-ECEC68D9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155"/>
            <a:ext cx="10515600" cy="763764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tổ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chức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xã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hội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099B22-738C-4A7A-8D3A-8D4C7F3CA070}"/>
              </a:ext>
            </a:extLst>
          </p:cNvPr>
          <p:cNvSpPr txBox="1"/>
          <p:nvPr/>
        </p:nvSpPr>
        <p:spPr>
          <a:xfrm>
            <a:off x="146756" y="1303227"/>
            <a:ext cx="11695289" cy="202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xuất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nông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khai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đánh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đổi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thuyền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buôn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2E6A346-CFC4-4B72-9090-88D33D5F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89"/>
            <a:ext cx="10515600" cy="6064074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3E89031-E21E-4E13-858D-76F251D4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790002"/>
            <a:ext cx="7651848" cy="5955109"/>
          </a:xfrm>
          <a:prstGeom prst="rect">
            <a:avLst/>
          </a:prstGeom>
        </p:spPr>
      </p:pic>
      <p:pic>
        <p:nvPicPr>
          <p:cNvPr id="7" name="Picture 91">
            <a:extLst>
              <a:ext uri="{FF2B5EF4-FFF2-40B4-BE49-F238E27FC236}">
                <a16:creationId xmlns:a16="http://schemas.microsoft.com/office/drawing/2014/main" xmlns="" id="{9EA282FA-335D-4A52-BB22-988A8D483C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44" y="1580444"/>
            <a:ext cx="4515555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9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B4F4875-1213-4679-8B19-ECEC68D9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155"/>
            <a:ext cx="10515600" cy="763764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Kinh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tổ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chức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xã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hội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099B22-738C-4A7A-8D3A-8D4C7F3CA070}"/>
              </a:ext>
            </a:extLst>
          </p:cNvPr>
          <p:cNvSpPr txBox="1"/>
          <p:nvPr/>
        </p:nvSpPr>
        <p:spPr>
          <a:xfrm>
            <a:off x="146756" y="1303227"/>
            <a:ext cx="11695289" cy="4652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-Do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ngành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nghề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ã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gồm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tầng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sz="3600" dirty="0" smtClean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đứng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tộc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sĩ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tầng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uân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diện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thủy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vũ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nữ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tộc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sĩ</a:t>
            </a:r>
            <a:endParaRPr lang="en-US" sz="3600" dirty="0" smtClean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chiếm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thợ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thủ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nghệ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khai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546" y="668215"/>
            <a:ext cx="518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323" y="1380392"/>
            <a:ext cx="100759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Câu </a:t>
            </a:r>
            <a:r>
              <a:rPr lang="vi-VN" sz="2400" b="1" dirty="0" smtClean="0">
                <a:latin typeface="+mj-lt"/>
              </a:rPr>
              <a:t>1:</a:t>
            </a:r>
            <a:r>
              <a:rPr lang="vi-VN" sz="2400" dirty="0">
                <a:latin typeface="+mj-lt"/>
              </a:rPr>
              <a:t> Hoạt động kinh tế chủ yếu của cư dân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-pa</a:t>
            </a:r>
            <a:r>
              <a:rPr lang="vi-VN" sz="2400" dirty="0" smtClean="0">
                <a:latin typeface="+mj-lt"/>
              </a:rPr>
              <a:t> là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A. sản xuất nông </a:t>
            </a:r>
            <a:r>
              <a:rPr lang="vi-VN" sz="2400" dirty="0" smtClean="0">
                <a:latin typeface="+mj-lt"/>
              </a:rPr>
              <a:t>nghiệp.</a:t>
            </a:r>
            <a:r>
              <a:rPr lang="en-US" sz="2400" dirty="0" smtClean="0">
                <a:latin typeface="+mj-lt"/>
              </a:rPr>
              <a:t>		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sản xuất thủ công nghiệp.</a:t>
            </a:r>
          </a:p>
          <a:p>
            <a:r>
              <a:rPr lang="vi-VN" sz="2400" dirty="0">
                <a:latin typeface="+mj-lt"/>
              </a:rPr>
              <a:t>C. khai thác thủy – hải </a:t>
            </a:r>
            <a:r>
              <a:rPr lang="vi-VN" sz="2400" dirty="0" smtClean="0">
                <a:latin typeface="+mj-lt"/>
              </a:rPr>
              <a:t>sản.</a:t>
            </a:r>
            <a:r>
              <a:rPr lang="en-US" sz="2400" dirty="0" smtClean="0">
                <a:latin typeface="+mj-lt"/>
              </a:rPr>
              <a:t>	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buôn bán qua đường biển.</a:t>
            </a:r>
          </a:p>
          <a:p>
            <a:r>
              <a:rPr lang="vi-VN" sz="2400" b="1" dirty="0">
                <a:latin typeface="+mj-lt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 smtClean="0">
                <a:latin typeface="+mj-lt"/>
              </a:rPr>
              <a:t>:</a:t>
            </a:r>
            <a:r>
              <a:rPr lang="vi-VN" sz="2400" dirty="0">
                <a:latin typeface="+mj-lt"/>
              </a:rPr>
              <a:t> Lãnh thổ của Vương quốc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m-pa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chủ yếu thuộc khu vực nào của Việt Nam hiện nay?</a:t>
            </a:r>
          </a:p>
          <a:p>
            <a:r>
              <a:rPr lang="vi-VN" sz="2400" dirty="0">
                <a:latin typeface="+mj-lt"/>
              </a:rPr>
              <a:t>A. Bắc </a:t>
            </a:r>
            <a:r>
              <a:rPr lang="vi-VN" sz="2400" dirty="0" smtClean="0">
                <a:latin typeface="+mj-lt"/>
              </a:rPr>
              <a:t>Bộ.</a:t>
            </a:r>
            <a:r>
              <a:rPr lang="en-US" sz="2400" dirty="0" smtClean="0">
                <a:latin typeface="+mj-lt"/>
              </a:rPr>
              <a:t>				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Bắc Trung Bộ.</a:t>
            </a:r>
          </a:p>
          <a:p>
            <a:r>
              <a:rPr lang="vi-VN" sz="2400" dirty="0">
                <a:latin typeface="+mj-lt"/>
              </a:rPr>
              <a:t>C. Nam Trung </a:t>
            </a:r>
            <a:r>
              <a:rPr lang="vi-VN" sz="2400" dirty="0" smtClean="0">
                <a:latin typeface="+mj-lt"/>
              </a:rPr>
              <a:t>Bộ.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Nam Bộ.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3869" y="4624699"/>
            <a:ext cx="951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934915" y="3538904"/>
            <a:ext cx="553916" cy="501162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34915" y="1726223"/>
            <a:ext cx="553916" cy="501162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985" y="1176412"/>
            <a:ext cx="58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192" y="2127738"/>
            <a:ext cx="98034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u="sng" dirty="0" smtClean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III.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A7BA32-332F-442F-804D-2B4DDDFA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3764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F8257D1-A384-4597-A210-44B1F51EF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764"/>
            <a:ext cx="12192000" cy="917575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30E6AD2-4CBC-4639-A6AA-8EE198ED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1681338"/>
            <a:ext cx="8410222" cy="51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055F33D-A405-45EA-A7BA-B395D23E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770"/>
            <a:ext cx="10515600" cy="69603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A11E216-ADE6-4B59-A1CD-F114D4A3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43" y="956380"/>
            <a:ext cx="11895667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nay ? 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Quan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20.6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20.7,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xưa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hông có mô tả ảnh.">
            <a:extLst>
              <a:ext uri="{FF2B5EF4-FFF2-40B4-BE49-F238E27FC236}">
                <a16:creationId xmlns:a16="http://schemas.microsoft.com/office/drawing/2014/main" xmlns="" id="{0157C62A-9640-44EB-A6F1-C6A96659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3" y="2664178"/>
            <a:ext cx="3215569" cy="41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2ABC80F-68A6-4FA9-B978-C82B5508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60" y="2924667"/>
            <a:ext cx="4276190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E0D242F-E310-4F16-86FD-0ECFEEE4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7" y="0"/>
            <a:ext cx="9640710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9955B6C-3BFE-4D2E-A1E1-D2918F1F4F73}"/>
              </a:ext>
            </a:extLst>
          </p:cNvPr>
          <p:cNvSpPr txBox="1"/>
          <p:nvPr/>
        </p:nvSpPr>
        <p:spPr>
          <a:xfrm>
            <a:off x="0" y="992287"/>
            <a:ext cx="11909778" cy="3590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Phạn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Ấn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Hai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-La-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giáo</a:t>
            </a:r>
            <a:endParaRPr lang="en-US" sz="4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Ca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múa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trúc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tồn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nay.</a:t>
            </a:r>
            <a:endParaRPr lang="en-US" sz="4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366F342E-6B7D-4A63-A378-2EF717B2BAC9}"/>
              </a:ext>
            </a:extLst>
          </p:cNvPr>
          <p:cNvSpPr txBox="1">
            <a:spLocks/>
          </p:cNvSpPr>
          <p:nvPr/>
        </p:nvSpPr>
        <p:spPr>
          <a:xfrm>
            <a:off x="0" y="116770"/>
            <a:ext cx="10515600" cy="69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B59286F-C15A-44C2-ACBE-A325B3C6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574C405-3E88-45E1-A8E0-C7B59E3B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E44B54D-E0EF-438D-8B12-F345046F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5" y="485422"/>
            <a:ext cx="10923809" cy="58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A271FE-69EA-4404-8A77-3465599B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14480" y="470688"/>
            <a:ext cx="7903732" cy="5530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B860A6-AB5E-4F4C-AF53-5013154C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524000" y="620688"/>
            <a:ext cx="9144000" cy="553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7EEE10-6A6D-48B3-B644-39327E648A85}"/>
              </a:ext>
            </a:extLst>
          </p:cNvPr>
          <p:cNvSpPr txBox="1"/>
          <p:nvPr/>
        </p:nvSpPr>
        <p:spPr>
          <a:xfrm>
            <a:off x="2567608" y="1828800"/>
            <a:ext cx="436659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ta. Theo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23B39BD-041A-4847-9EA2-ACEFD368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18255"/>
            <a:ext cx="12112978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pa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242514B-69BB-4134-994A-7C504F8EB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968" y="2145323"/>
            <a:ext cx="6910755" cy="210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-pa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67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3E438BB-1183-42D9-88F0-D11CF175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632178"/>
            <a:ext cx="11751733" cy="554478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407C147-BE6F-4813-A668-770CA308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" y="2403501"/>
            <a:ext cx="11228571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2AF726-6FAF-4D59-B217-7876D86B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09B4EE5-0DFB-4041-ADFE-A93DE8D9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1399"/>
            <a:ext cx="10515600" cy="690563"/>
          </a:xfrm>
        </p:spPr>
        <p:txBody>
          <a:bodyPr/>
          <a:lstStyle/>
          <a:p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Sinhapura</a:t>
            </a:r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789115E-4F57-477E-AED0-11301E73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" y="157162"/>
            <a:ext cx="11227777" cy="56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E428AE9-5E32-4E79-ADF0-8CBDD3CA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169334"/>
            <a:ext cx="9574823" cy="65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193DF46-4316-4AB9-BDF2-817362002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6" y="971857"/>
            <a:ext cx="997142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CFB7AC1-B9DC-4E48-97DA-8B620DAB07B4}"/>
              </a:ext>
            </a:extLst>
          </p:cNvPr>
          <p:cNvSpPr txBox="1"/>
          <p:nvPr/>
        </p:nvSpPr>
        <p:spPr>
          <a:xfrm>
            <a:off x="79022" y="1719490"/>
            <a:ext cx="11695289" cy="377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khởi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192 do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Liên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lãnh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Nam,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Ngãi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Bình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nay).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triều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Lãnh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dãy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Tĩnh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F9F1AA7E-BDDF-4604-811D-BBB6940C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18255"/>
            <a:ext cx="12112978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-pa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94592"/>
            <a:ext cx="671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31" y="2277208"/>
            <a:ext cx="105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723" y="3209192"/>
            <a:ext cx="10691446" cy="33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192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nay).</a:t>
            </a:r>
            <a:endParaRPr lang="en-US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3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Ấp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-pa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830</Words>
  <Application>Microsoft Office PowerPoint</Application>
  <PresentationFormat>Custom</PresentationFormat>
  <Paragraphs>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Tiết 46, 47, 48 - Bài 20:VƯƠNG QUỐC CHĂM-PA TỪ THẾ KỈ II ĐẾN THẾ KỈ X</vt:lpstr>
      <vt:lpstr>Khởi động</vt:lpstr>
      <vt:lpstr>I. Sự ra đời và quá trình phát triển của vương quốc Chăm- pa</vt:lpstr>
      <vt:lpstr>PowerPoint Presentation</vt:lpstr>
      <vt:lpstr>PowerPoint Presentation</vt:lpstr>
      <vt:lpstr>PowerPoint Presentation</vt:lpstr>
      <vt:lpstr>PowerPoint Presentation</vt:lpstr>
      <vt:lpstr>I. Sự ra đời và quá trình phát triển của vương quốc Chăm-pa</vt:lpstr>
      <vt:lpstr>PowerPoint Presentation</vt:lpstr>
      <vt:lpstr>PowerPoint Presentation</vt:lpstr>
      <vt:lpstr>II. Kinh tế và tổ chức xã hội</vt:lpstr>
      <vt:lpstr>PowerPoint Presentation</vt:lpstr>
      <vt:lpstr>PowerPoint Presentation</vt:lpstr>
      <vt:lpstr>PowerPoint Presentation</vt:lpstr>
      <vt:lpstr>II. Kinh tế và tổ chức xã hội</vt:lpstr>
      <vt:lpstr>PowerPoint Presentation</vt:lpstr>
      <vt:lpstr>II. Kinh tế và tổ chức xã hội</vt:lpstr>
      <vt:lpstr>PowerPoint Presentation</vt:lpstr>
      <vt:lpstr>PowerPoint Presentation</vt:lpstr>
      <vt:lpstr>III. Những thành tựu văn hoá tiêu biểu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ôn giữa kì</dc:title>
  <dc:creator>Thái Nguyễn Đức Minh Quân</dc:creator>
  <cp:lastModifiedBy>PC</cp:lastModifiedBy>
  <cp:revision>42</cp:revision>
  <dcterms:created xsi:type="dcterms:W3CDTF">2021-09-04T04:05:40Z</dcterms:created>
  <dcterms:modified xsi:type="dcterms:W3CDTF">2024-03-26T00:45:53Z</dcterms:modified>
</cp:coreProperties>
</file>